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1" r:id="rId1"/>
  </p:sldMasterIdLst>
  <p:notesMasterIdLst>
    <p:notesMasterId r:id="rId10"/>
  </p:notesMasterIdLst>
  <p:handoutMasterIdLst>
    <p:handoutMasterId r:id="rId11"/>
  </p:handoutMasterIdLst>
  <p:sldIdLst>
    <p:sldId id="8998" r:id="rId2"/>
    <p:sldId id="9065" r:id="rId3"/>
    <p:sldId id="9066" r:id="rId4"/>
    <p:sldId id="9076" r:id="rId5"/>
    <p:sldId id="9077" r:id="rId6"/>
    <p:sldId id="9078" r:id="rId7"/>
    <p:sldId id="9075" r:id="rId8"/>
    <p:sldId id="9063" r:id="rId9"/>
  </p:sldIdLst>
  <p:sldSz cx="12192000" cy="6858000"/>
  <p:notesSz cx="9940925" cy="68087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E587F38-6BCC-4E5F-A969-F447CE76924F}">
          <p14:sldIdLst>
            <p14:sldId id="8998"/>
            <p14:sldId id="9065"/>
            <p14:sldId id="9066"/>
            <p14:sldId id="9076"/>
            <p14:sldId id="9077"/>
            <p14:sldId id="9078"/>
            <p14:sldId id="9075"/>
            <p14:sldId id="9063"/>
          </p14:sldIdLst>
        </p14:section>
      </p14:sectionLst>
    </p:ext>
    <p:ext uri="{EFAFB233-063F-42B5-8137-9DF3F51BA10A}">
      <p15:sldGuideLst xmlns="" xmlns:p15="http://schemas.microsoft.com/office/powerpoint/2012/main">
        <p15:guide id="2" pos="3636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32" initials="A" lastIdx="1" clrIdx="0">
    <p:extLst/>
  </p:cmAuthor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181DF8"/>
    <a:srgbClr val="00FF00"/>
    <a:srgbClr val="FF0000"/>
    <a:srgbClr val="4ADFE6"/>
    <a:srgbClr val="FFFFFF"/>
    <a:srgbClr val="0070C0"/>
    <a:srgbClr val="FFFF00"/>
    <a:srgbClr val="FF33CC"/>
    <a:srgbClr val="3DF3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36" autoAdjust="0"/>
    <p:restoredTop sz="98467" autoAdjust="0"/>
  </p:normalViewPr>
  <p:slideViewPr>
    <p:cSldViewPr snapToGrid="0">
      <p:cViewPr varScale="1">
        <p:scale>
          <a:sx n="115" d="100"/>
          <a:sy n="115" d="100"/>
        </p:scale>
        <p:origin x="-714" y="-114"/>
      </p:cViewPr>
      <p:guideLst>
        <p:guide orient="horz" pos="4320"/>
        <p:guide pos="3636"/>
      </p:guideLst>
    </p:cSldViewPr>
  </p:slideViewPr>
  <p:outlineViewPr>
    <p:cViewPr>
      <p:scale>
        <a:sx n="66" d="100"/>
        <a:sy n="66" d="100"/>
      </p:scale>
      <p:origin x="0" y="-757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187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52" y="154"/>
            <a:ext cx="4308031" cy="341074"/>
          </a:xfrm>
          <a:prstGeom prst="rect">
            <a:avLst/>
          </a:prstGeom>
        </p:spPr>
        <p:txBody>
          <a:bodyPr vert="horz" lIns="88101" tIns="44046" rIns="88101" bIns="44046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0817" y="154"/>
            <a:ext cx="4308031" cy="341074"/>
          </a:xfrm>
          <a:prstGeom prst="rect">
            <a:avLst/>
          </a:prstGeom>
        </p:spPr>
        <p:txBody>
          <a:bodyPr vert="horz" lIns="88101" tIns="44046" rIns="88101" bIns="44046" rtlCol="0"/>
          <a:lstStyle>
            <a:lvl1pPr algn="r">
              <a:defRPr sz="1100"/>
            </a:lvl1pPr>
          </a:lstStyle>
          <a:p>
            <a:fld id="{2CAE2469-05AA-4EAD-ADCF-345832F5635C}" type="datetimeFigureOut">
              <a:rPr lang="ru-RU" smtClean="0"/>
              <a:t>28.01.2021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52" y="6467742"/>
            <a:ext cx="4308031" cy="341072"/>
          </a:xfrm>
          <a:prstGeom prst="rect">
            <a:avLst/>
          </a:prstGeom>
        </p:spPr>
        <p:txBody>
          <a:bodyPr vert="horz" lIns="88101" tIns="44046" rIns="88101" bIns="44046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0817" y="6467742"/>
            <a:ext cx="4308031" cy="341072"/>
          </a:xfrm>
          <a:prstGeom prst="rect">
            <a:avLst/>
          </a:prstGeom>
        </p:spPr>
        <p:txBody>
          <a:bodyPr vert="horz" lIns="88101" tIns="44046" rIns="88101" bIns="44046" rtlCol="0" anchor="b"/>
          <a:lstStyle>
            <a:lvl1pPr algn="r">
              <a:defRPr sz="1100"/>
            </a:lvl1pPr>
          </a:lstStyle>
          <a:p>
            <a:fld id="{0FAB2133-15B0-4EFE-BC30-805BCBD475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82219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52" y="49"/>
            <a:ext cx="4307733" cy="341623"/>
          </a:xfrm>
          <a:prstGeom prst="rect">
            <a:avLst/>
          </a:prstGeom>
        </p:spPr>
        <p:txBody>
          <a:bodyPr vert="horz" lIns="95395" tIns="47697" rIns="95395" bIns="47697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1042" y="49"/>
            <a:ext cx="4307733" cy="341623"/>
          </a:xfrm>
          <a:prstGeom prst="rect">
            <a:avLst/>
          </a:prstGeom>
        </p:spPr>
        <p:txBody>
          <a:bodyPr vert="horz" lIns="95395" tIns="47697" rIns="95395" bIns="47697" rtlCol="0"/>
          <a:lstStyle>
            <a:lvl1pPr algn="r">
              <a:defRPr sz="1300"/>
            </a:lvl1pPr>
          </a:lstStyle>
          <a:p>
            <a:fld id="{0060E01D-5EF3-45B4-8D72-A960D6489AA6}" type="datetimeFigureOut">
              <a:rPr lang="ru-RU" smtClean="0"/>
              <a:pPr/>
              <a:t>28.01.2021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8938" y="850900"/>
            <a:ext cx="4083050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395" tIns="47697" rIns="95395" bIns="47697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247" y="3276749"/>
            <a:ext cx="7952739" cy="2680960"/>
          </a:xfrm>
          <a:prstGeom prst="rect">
            <a:avLst/>
          </a:prstGeom>
        </p:spPr>
        <p:txBody>
          <a:bodyPr vert="horz" lIns="95395" tIns="47697" rIns="95395" bIns="47697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52" y="6467304"/>
            <a:ext cx="4307733" cy="341621"/>
          </a:xfrm>
          <a:prstGeom prst="rect">
            <a:avLst/>
          </a:prstGeom>
        </p:spPr>
        <p:txBody>
          <a:bodyPr vert="horz" lIns="95395" tIns="47697" rIns="95395" bIns="47697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1042" y="6467304"/>
            <a:ext cx="4307733" cy="341621"/>
          </a:xfrm>
          <a:prstGeom prst="rect">
            <a:avLst/>
          </a:prstGeom>
        </p:spPr>
        <p:txBody>
          <a:bodyPr vert="horz" lIns="95395" tIns="47697" rIns="95395" bIns="47697" rtlCol="0" anchor="b"/>
          <a:lstStyle>
            <a:lvl1pPr algn="r">
              <a:defRPr sz="1300"/>
            </a:lvl1pPr>
          </a:lstStyle>
          <a:p>
            <a:fld id="{B02A437B-EFF4-43AF-8D02-B1E280ECFF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38804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 txBox="1">
            <a:spLocks noGrp="1" noChangeArrowheads="1"/>
          </p:cNvSpPr>
          <p:nvPr/>
        </p:nvSpPr>
        <p:spPr bwMode="auto">
          <a:xfrm>
            <a:off x="5630891" y="6467167"/>
            <a:ext cx="4307734" cy="340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3E5B785-1CE4-422D-86A7-92B51C971DFA}" type="slidenum">
              <a:rPr lang="ru-RU" sz="1200"/>
              <a:pPr algn="r"/>
              <a:t>1</a:t>
            </a:fld>
            <a:endParaRPr lang="ru-RU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03513" y="511175"/>
            <a:ext cx="4535487" cy="25527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4094" y="3235357"/>
            <a:ext cx="7955042" cy="3065136"/>
          </a:xfrm>
          <a:noFill/>
          <a:ln/>
        </p:spPr>
        <p:txBody>
          <a:bodyPr lIns="91465" tIns="45733" rIns="91465" bIns="45733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05122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1796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7"/>
          <p:cNvSpPr txBox="1">
            <a:spLocks noGrp="1" noChangeArrowheads="1"/>
          </p:cNvSpPr>
          <p:nvPr/>
        </p:nvSpPr>
        <p:spPr bwMode="auto">
          <a:xfrm>
            <a:off x="5632498" y="6466985"/>
            <a:ext cx="4306827" cy="340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956" tIns="45478" rIns="90956" bIns="45478" anchor="b"/>
          <a:lstStyle>
            <a:lvl1pPr eaLnBrk="0" hangingPunct="0">
              <a:defRPr sz="25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FC5E2680-46CA-4793-9951-99B8CAEE4197}" type="slidenum">
              <a:rPr lang="ru-RU" sz="1200"/>
              <a:pPr algn="r" eaLnBrk="1" hangingPunct="1"/>
              <a:t>5</a:t>
            </a:fld>
            <a:endParaRPr lang="ru-RU" sz="1200" dirty="0"/>
          </a:p>
        </p:txBody>
      </p:sp>
      <p:sp>
        <p:nvSpPr>
          <p:cNvPr id="312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28938" y="850900"/>
            <a:ext cx="4083050" cy="2297113"/>
          </a:xfrm>
          <a:ln/>
        </p:spPr>
      </p:sp>
      <p:sp>
        <p:nvSpPr>
          <p:cNvPr id="312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951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2640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C8632-C3E7-49F7-8AC2-0F3B7FF7F613}" type="datetime1">
              <a:rPr lang="ru-RU" smtClean="0"/>
              <a:t>28.01.2021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03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56B-19DB-4F30-ACA3-F44E55C6B60A}" type="datetime1">
              <a:rPr lang="ru-RU" smtClean="0"/>
              <a:t>28.01.2021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159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860F-F60B-4300-9D04-054163F7821C}" type="datetime1">
              <a:rPr lang="ru-RU" smtClean="0"/>
              <a:t>28.01.2021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3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09600" y="274649"/>
            <a:ext cx="109728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8E92D-C7B4-4318-9EAE-EE6F4F31C75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815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BB9C-38B9-4990-8234-50C335FF56E9}" type="datetime1">
              <a:rPr lang="ru-RU" smtClean="0"/>
              <a:t>28.01.2021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707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C07-D729-4765-B658-CBC287F3511F}" type="datetime1">
              <a:rPr lang="ru-RU" smtClean="0"/>
              <a:t>28.01.2021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368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DCBB-9EE9-48EB-9382-BB971AEF6786}" type="datetime1">
              <a:rPr lang="ru-RU" smtClean="0"/>
              <a:t>28.01.2021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69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2DF9-0C99-402E-A29B-79D47C97E224}" type="datetime1">
              <a:rPr lang="ru-RU" smtClean="0"/>
              <a:t>28.01.2021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799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8907-C54A-4434-B345-A1CA98D63184}" type="datetime1">
              <a:rPr lang="ru-RU" smtClean="0"/>
              <a:t>28.01.2021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381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F6F3-6C7A-4AB5-8AB8-C787B1E3FB09}" type="datetime1">
              <a:rPr lang="ru-RU" smtClean="0"/>
              <a:t>28.01.2021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909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F2BA2-E48D-4602-BA8E-A03584B13999}" type="datetime1">
              <a:rPr lang="ru-RU" smtClean="0"/>
              <a:t>28.01.2021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316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F69D-F1BE-4786-A384-907DE08AC6B9}" type="datetime1">
              <a:rPr lang="ru-RU" smtClean="0"/>
              <a:t>28.01.2021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3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99B11-B530-4D12-B16B-7E39BAE919FA}" type="datetime1">
              <a:rPr lang="ru-RU" smtClean="0"/>
              <a:t>28.01.2021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577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21" Type="http://schemas.openxmlformats.org/officeDocument/2006/relationships/image" Target="../media/image19.png"/><Relationship Id="rId34" Type="http://schemas.openxmlformats.org/officeDocument/2006/relationships/image" Target="../media/image32.gif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Relationship Id="rId8" Type="http://schemas.openxmlformats.org/officeDocument/2006/relationships/image" Target="../media/image6.png"/><Relationship Id="rId3" Type="http://schemas.openxmlformats.org/officeDocument/2006/relationships/image" Target="../media/image1.gif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20" Type="http://schemas.openxmlformats.org/officeDocument/2006/relationships/image" Target="../media/image18.png"/><Relationship Id="rId41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48.png"/><Relationship Id="rId7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5.png"/><Relationship Id="rId7" Type="http://schemas.openxmlformats.org/officeDocument/2006/relationships/image" Target="../media/image59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11" Type="http://schemas.openxmlformats.org/officeDocument/2006/relationships/image" Target="../media/image71.png"/><Relationship Id="rId5" Type="http://schemas.openxmlformats.org/officeDocument/2006/relationships/image" Target="../media/image66.png"/><Relationship Id="rId10" Type="http://schemas.openxmlformats.org/officeDocument/2006/relationships/image" Target="../media/image70.png"/><Relationship Id="rId4" Type="http://schemas.openxmlformats.org/officeDocument/2006/relationships/image" Target="../media/image48.png"/><Relationship Id="rId9" Type="http://schemas.openxmlformats.org/officeDocument/2006/relationships/image" Target="../media/image6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wmf"/><Relationship Id="rId13" Type="http://schemas.openxmlformats.org/officeDocument/2006/relationships/image" Target="../media/image81.png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1.bin"/><Relationship Id="rId12" Type="http://schemas.openxmlformats.org/officeDocument/2006/relationships/image" Target="../media/image8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6.emf"/><Relationship Id="rId11" Type="http://schemas.openxmlformats.org/officeDocument/2006/relationships/image" Target="../media/image79.png"/><Relationship Id="rId5" Type="http://schemas.openxmlformats.org/officeDocument/2006/relationships/image" Target="../media/image75.png"/><Relationship Id="rId10" Type="http://schemas.openxmlformats.org/officeDocument/2006/relationships/image" Target="../media/image78.png"/><Relationship Id="rId4" Type="http://schemas.openxmlformats.org/officeDocument/2006/relationships/image" Target="../media/image74.png"/><Relationship Id="rId9" Type="http://schemas.openxmlformats.org/officeDocument/2006/relationships/image" Target="../media/image7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82.png"/><Relationship Id="rId7" Type="http://schemas.openxmlformats.org/officeDocument/2006/relationships/image" Target="../media/image59.png"/><Relationship Id="rId12" Type="http://schemas.openxmlformats.org/officeDocument/2006/relationships/image" Target="../media/image8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11" Type="http://schemas.openxmlformats.org/officeDocument/2006/relationships/image" Target="../media/image85.png"/><Relationship Id="rId5" Type="http://schemas.openxmlformats.org/officeDocument/2006/relationships/image" Target="../media/image66.png"/><Relationship Id="rId10" Type="http://schemas.openxmlformats.org/officeDocument/2006/relationships/image" Target="../media/image84.png"/><Relationship Id="rId4" Type="http://schemas.openxmlformats.org/officeDocument/2006/relationships/image" Target="../media/image48.png"/><Relationship Id="rId9" Type="http://schemas.openxmlformats.org/officeDocument/2006/relationships/image" Target="../media/image6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0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0" y="0"/>
            <a:ext cx="12200467" cy="6858000"/>
          </a:xfrm>
          <a:prstGeom prst="rect">
            <a:avLst/>
          </a:prstGeom>
          <a:gradFill rotWithShape="1">
            <a:gsLst>
              <a:gs pos="0">
                <a:srgbClr val="9999FF"/>
              </a:gs>
              <a:gs pos="100000">
                <a:srgbClr val="00339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0291" tIns="35145" rIns="70291" bIns="35145" anchor="ctr"/>
          <a:lstStyle/>
          <a:p>
            <a:pPr defTabSz="688975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362" name="Picture 41" descr="флаг МЧС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7517"/>
            <a:ext cx="4734984" cy="2514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Rectangle 40"/>
          <p:cNvSpPr>
            <a:spLocks noChangeArrowheads="1"/>
          </p:cNvSpPr>
          <p:nvPr/>
        </p:nvSpPr>
        <p:spPr bwMode="auto">
          <a:xfrm>
            <a:off x="0" y="2610069"/>
            <a:ext cx="12192000" cy="104047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70285" tIns="35145" rIns="70285" bIns="35145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МОДЕЛЬ </a:t>
            </a:r>
          </a:p>
          <a:p>
            <a:pPr algn="ctr">
              <a:spcBef>
                <a:spcPct val="0"/>
              </a:spcBef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РАЗВИТИЯ </a:t>
            </a:r>
            <a:r>
              <a:rPr lang="ru-RU" altLang="ru-RU" sz="2100" b="1" dirty="0" smtClean="0">
                <a:latin typeface="Times New Roman" pitchFamily="18" charset="0"/>
                <a:cs typeface="Times New Roman" pitchFamily="18" charset="0"/>
              </a:rPr>
              <a:t>ОБСТАНОВКИ В СООТВЕТСТВИИ С ПРОГНОЗОМ НА ТЕРРИТОРИИ КРАСНОДАРСКОГО </a:t>
            </a: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КРАЯ</a:t>
            </a:r>
          </a:p>
        </p:txBody>
      </p:sp>
      <p:pic>
        <p:nvPicPr>
          <p:cNvPr id="15364" name="Picture 5" descr="200px-Coat_of_Arms_of_Krasnodar_kra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61500" y="165101"/>
            <a:ext cx="1915584" cy="2353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AutoShape 2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66" name="AutoShape 4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540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4920" y="4221088"/>
            <a:ext cx="871017" cy="67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1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27319" y="4221088"/>
            <a:ext cx="580679" cy="677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2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02458" y="4221089"/>
            <a:ext cx="603601" cy="67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3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31701" y="4221088"/>
            <a:ext cx="613451" cy="671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4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49033" y="4221088"/>
            <a:ext cx="580679" cy="677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5" name="Picture 1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73380" y="4221089"/>
            <a:ext cx="581317" cy="677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6" name="Picture 1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774207" y="4221088"/>
            <a:ext cx="568643" cy="67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7" name="Picture 1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454019" y="4221088"/>
            <a:ext cx="588317" cy="67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8" name="Picture 1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9992940" y="4221088"/>
            <a:ext cx="585936" cy="67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9" name="Picture 20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0679008" y="4221089"/>
            <a:ext cx="568961" cy="663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0" name="Picture 2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527018" y="4221088"/>
            <a:ext cx="412237" cy="674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1" name="Picture 2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162814" y="4221088"/>
            <a:ext cx="579628" cy="67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2" name="Picture 23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9268788" y="4221089"/>
            <a:ext cx="581595" cy="67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3" name="Picture 24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8593433" y="4221089"/>
            <a:ext cx="573632" cy="67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4" name="Picture 25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7885128" y="4221089"/>
            <a:ext cx="578497" cy="67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5" name="Picture 2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959276" y="4962452"/>
            <a:ext cx="571664" cy="60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6" name="Picture 3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701985" y="4962453"/>
            <a:ext cx="579179" cy="61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7" name="Picture 4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2411662" y="4962453"/>
            <a:ext cx="618455" cy="64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8" name="Picture 5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3128147" y="4962453"/>
            <a:ext cx="619971" cy="641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9" name="Picture 6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3820618" y="4962453"/>
            <a:ext cx="613980" cy="649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0" name="Picture 7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4502629" y="4962452"/>
            <a:ext cx="607840" cy="646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1" name="Picture 8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5181527" y="4962982"/>
            <a:ext cx="574455" cy="64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2" name="Picture 9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5825078" y="4963501"/>
            <a:ext cx="593085" cy="64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3" name="Picture 10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6486423" y="4961930"/>
            <a:ext cx="603451" cy="655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4" name="Picture 11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7154898" y="4961930"/>
            <a:ext cx="606687" cy="64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5" name="Picture 12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7837528" y="4961931"/>
            <a:ext cx="603773" cy="640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6" name="Picture 13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8530692" y="4961930"/>
            <a:ext cx="602101" cy="64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7" name="Picture 14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9254489" y="4978371"/>
            <a:ext cx="610193" cy="6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8" name="Picture 15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9917505" y="4961931"/>
            <a:ext cx="674656" cy="65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9" name="Picture 16"/>
          <p:cNvPicPr>
            <a:picLocks noChangeAspect="1" noChangeArrowheads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10642411" y="4961931"/>
            <a:ext cx="605556" cy="642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70" name="Группа 24"/>
          <p:cNvGrpSpPr>
            <a:grpSpLocks/>
          </p:cNvGrpSpPr>
          <p:nvPr/>
        </p:nvGrpSpPr>
        <p:grpSpPr bwMode="auto">
          <a:xfrm>
            <a:off x="1391002" y="5624333"/>
            <a:ext cx="9405457" cy="656272"/>
            <a:chOff x="1046522" y="4563707"/>
            <a:chExt cx="7084748" cy="528323"/>
          </a:xfrm>
        </p:grpSpPr>
        <p:pic>
          <p:nvPicPr>
            <p:cNvPr id="15371" name="Picture 17"/>
            <p:cNvPicPr>
              <a:picLocks noChangeAspect="1" noChangeArrowheads="1"/>
            </p:cNvPicPr>
            <p:nvPr/>
          </p:nvPicPr>
          <p:blipFill>
            <a:blip r:embed="rId35"/>
            <a:srcRect/>
            <a:stretch>
              <a:fillRect/>
            </a:stretch>
          </p:blipFill>
          <p:spPr bwMode="auto">
            <a:xfrm>
              <a:off x="1046522" y="4566478"/>
              <a:ext cx="414167" cy="489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2" name="Picture 18"/>
            <p:cNvPicPr>
              <a:picLocks noChangeAspect="1" noChangeArrowheads="1"/>
            </p:cNvPicPr>
            <p:nvPr/>
          </p:nvPicPr>
          <p:blipFill>
            <a:blip r:embed="rId36"/>
            <a:srcRect/>
            <a:stretch>
              <a:fillRect/>
            </a:stretch>
          </p:blipFill>
          <p:spPr bwMode="auto">
            <a:xfrm>
              <a:off x="1544737" y="4566477"/>
              <a:ext cx="429515" cy="523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3" name="Picture 20"/>
            <p:cNvPicPr>
              <a:picLocks noChangeAspect="1" noChangeArrowheads="1"/>
            </p:cNvPicPr>
            <p:nvPr/>
          </p:nvPicPr>
          <p:blipFill>
            <a:blip r:embed="rId37"/>
            <a:srcRect/>
            <a:stretch>
              <a:fillRect/>
            </a:stretch>
          </p:blipFill>
          <p:spPr bwMode="auto">
            <a:xfrm>
              <a:off x="2590840" y="4566477"/>
              <a:ext cx="432623" cy="523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4" name="Picture 21"/>
            <p:cNvPicPr>
              <a:picLocks noChangeAspect="1" noChangeArrowheads="1"/>
            </p:cNvPicPr>
            <p:nvPr/>
          </p:nvPicPr>
          <p:blipFill>
            <a:blip r:embed="rId38"/>
            <a:srcRect/>
            <a:stretch>
              <a:fillRect/>
            </a:stretch>
          </p:blipFill>
          <p:spPr bwMode="auto">
            <a:xfrm>
              <a:off x="3104605" y="4566478"/>
              <a:ext cx="460639" cy="510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5" name="Picture 19"/>
            <p:cNvPicPr>
              <a:picLocks noChangeAspect="1" noChangeArrowheads="1"/>
            </p:cNvPicPr>
            <p:nvPr/>
          </p:nvPicPr>
          <p:blipFill>
            <a:blip r:embed="rId39"/>
            <a:srcRect/>
            <a:stretch>
              <a:fillRect/>
            </a:stretch>
          </p:blipFill>
          <p:spPr bwMode="auto">
            <a:xfrm>
              <a:off x="2070665" y="4566478"/>
              <a:ext cx="436764" cy="51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6" name="Picture 22"/>
            <p:cNvPicPr>
              <a:picLocks noChangeAspect="1" noChangeArrowheads="1"/>
            </p:cNvPicPr>
            <p:nvPr/>
          </p:nvPicPr>
          <p:blipFill>
            <a:blip r:embed="rId40"/>
            <a:srcRect/>
            <a:stretch>
              <a:fillRect/>
            </a:stretch>
          </p:blipFill>
          <p:spPr bwMode="auto">
            <a:xfrm>
              <a:off x="3616314" y="4569204"/>
              <a:ext cx="438786" cy="505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7" name="Picture 23"/>
            <p:cNvPicPr>
              <a:picLocks noChangeAspect="1" noChangeArrowheads="1"/>
            </p:cNvPicPr>
            <p:nvPr/>
          </p:nvPicPr>
          <p:blipFill>
            <a:blip r:embed="rId41"/>
            <a:srcRect/>
            <a:stretch>
              <a:fillRect/>
            </a:stretch>
          </p:blipFill>
          <p:spPr bwMode="auto">
            <a:xfrm>
              <a:off x="4116927" y="4570052"/>
              <a:ext cx="445501" cy="519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8" name="Picture 24"/>
            <p:cNvPicPr>
              <a:picLocks noChangeAspect="1" noChangeArrowheads="1"/>
            </p:cNvPicPr>
            <p:nvPr/>
          </p:nvPicPr>
          <p:blipFill>
            <a:blip r:embed="rId42"/>
            <a:srcRect/>
            <a:stretch>
              <a:fillRect/>
            </a:stretch>
          </p:blipFill>
          <p:spPr bwMode="auto">
            <a:xfrm>
              <a:off x="4616573" y="4570052"/>
              <a:ext cx="430792" cy="506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9" name="Picture 25"/>
            <p:cNvPicPr>
              <a:picLocks noChangeAspect="1" noChangeArrowheads="1"/>
            </p:cNvPicPr>
            <p:nvPr/>
          </p:nvPicPr>
          <p:blipFill>
            <a:blip r:embed="rId43"/>
            <a:srcRect/>
            <a:stretch>
              <a:fillRect/>
            </a:stretch>
          </p:blipFill>
          <p:spPr bwMode="auto">
            <a:xfrm>
              <a:off x="5106021" y="4568475"/>
              <a:ext cx="430639" cy="508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0" name="Picture 26"/>
            <p:cNvPicPr>
              <a:picLocks noChangeAspect="1" noChangeArrowheads="1"/>
            </p:cNvPicPr>
            <p:nvPr/>
          </p:nvPicPr>
          <p:blipFill>
            <a:blip r:embed="rId44"/>
            <a:srcRect/>
            <a:stretch>
              <a:fillRect/>
            </a:stretch>
          </p:blipFill>
          <p:spPr bwMode="auto">
            <a:xfrm>
              <a:off x="5601342" y="4566584"/>
              <a:ext cx="448474" cy="523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1" name="Picture 27"/>
            <p:cNvPicPr>
              <a:picLocks noChangeAspect="1" noChangeArrowheads="1"/>
            </p:cNvPicPr>
            <p:nvPr/>
          </p:nvPicPr>
          <p:blipFill>
            <a:blip r:embed="rId45"/>
            <a:srcRect/>
            <a:stretch>
              <a:fillRect/>
            </a:stretch>
          </p:blipFill>
          <p:spPr bwMode="auto">
            <a:xfrm>
              <a:off x="6105726" y="4566285"/>
              <a:ext cx="448131" cy="522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2" name="Picture 28"/>
            <p:cNvPicPr>
              <a:picLocks noChangeAspect="1" noChangeArrowheads="1"/>
            </p:cNvPicPr>
            <p:nvPr/>
          </p:nvPicPr>
          <p:blipFill>
            <a:blip r:embed="rId46"/>
            <a:srcRect/>
            <a:stretch>
              <a:fillRect/>
            </a:stretch>
          </p:blipFill>
          <p:spPr bwMode="auto">
            <a:xfrm>
              <a:off x="6627531" y="4568475"/>
              <a:ext cx="449929" cy="523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3" name="Picture 29"/>
            <p:cNvPicPr>
              <a:picLocks noChangeAspect="1" noChangeArrowheads="1"/>
            </p:cNvPicPr>
            <p:nvPr/>
          </p:nvPicPr>
          <p:blipFill>
            <a:blip r:embed="rId47"/>
            <a:srcRect/>
            <a:stretch>
              <a:fillRect/>
            </a:stretch>
          </p:blipFill>
          <p:spPr bwMode="auto">
            <a:xfrm>
              <a:off x="7153035" y="4563707"/>
              <a:ext cx="450938" cy="526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4" name="Picture 30"/>
            <p:cNvPicPr>
              <a:picLocks noChangeAspect="1" noChangeArrowheads="1"/>
            </p:cNvPicPr>
            <p:nvPr/>
          </p:nvPicPr>
          <p:blipFill>
            <a:blip r:embed="rId48"/>
            <a:srcRect/>
            <a:stretch>
              <a:fillRect/>
            </a:stretch>
          </p:blipFill>
          <p:spPr bwMode="auto">
            <a:xfrm>
              <a:off x="7681844" y="4565472"/>
              <a:ext cx="449426" cy="524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83908326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Picture 2" descr="C:\Users\user\Desktop\open 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0" y="48721"/>
            <a:ext cx="12191999" cy="6809280"/>
          </a:xfrm>
          <a:prstGeom prst="rect">
            <a:avLst/>
          </a:prstGeom>
          <a:solidFill>
            <a:srgbClr val="FFFF00"/>
          </a:solidFill>
          <a:ln w="25400">
            <a:solidFill>
              <a:srgbClr val="000000"/>
            </a:solidFill>
            <a:miter lim="800000"/>
            <a:headEnd/>
            <a:tailEnd/>
          </a:ln>
          <a:extLst/>
        </p:spPr>
      </p:pic>
      <p:grpSp>
        <p:nvGrpSpPr>
          <p:cNvPr id="640" name="Group 43"/>
          <p:cNvGrpSpPr>
            <a:grpSpLocks/>
          </p:cNvGrpSpPr>
          <p:nvPr/>
        </p:nvGrpSpPr>
        <p:grpSpPr bwMode="auto">
          <a:xfrm>
            <a:off x="11831067" y="44887"/>
            <a:ext cx="311141" cy="273309"/>
            <a:chOff x="695" y="1570"/>
            <a:chExt cx="2276" cy="2282"/>
          </a:xfrm>
        </p:grpSpPr>
        <p:sp>
          <p:nvSpPr>
            <p:cNvPr id="669" name="Oval 44"/>
            <p:cNvSpPr>
              <a:spLocks noChangeArrowheads="1"/>
            </p:cNvSpPr>
            <p:nvPr/>
          </p:nvSpPr>
          <p:spPr bwMode="auto">
            <a:xfrm>
              <a:off x="695" y="1570"/>
              <a:ext cx="2276" cy="2282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0" name="Oval 45"/>
            <p:cNvSpPr>
              <a:spLocks noChangeArrowheads="1"/>
            </p:cNvSpPr>
            <p:nvPr/>
          </p:nvSpPr>
          <p:spPr bwMode="auto">
            <a:xfrm>
              <a:off x="750" y="1602"/>
              <a:ext cx="2182" cy="2186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1" name="Oval 46"/>
            <p:cNvSpPr>
              <a:spLocks noChangeArrowheads="1"/>
            </p:cNvSpPr>
            <p:nvPr/>
          </p:nvSpPr>
          <p:spPr bwMode="auto">
            <a:xfrm>
              <a:off x="1026" y="1890"/>
              <a:ext cx="1648" cy="1656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2" name="Oval 47"/>
            <p:cNvSpPr>
              <a:spLocks noChangeArrowheads="1"/>
            </p:cNvSpPr>
            <p:nvPr/>
          </p:nvSpPr>
          <p:spPr bwMode="auto">
            <a:xfrm>
              <a:off x="1070" y="1934"/>
              <a:ext cx="1587" cy="1598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3" name="Freeform 48"/>
            <p:cNvSpPr>
              <a:spLocks noEditPoints="1"/>
            </p:cNvSpPr>
            <p:nvPr/>
          </p:nvSpPr>
          <p:spPr bwMode="auto">
            <a:xfrm>
              <a:off x="1202" y="1666"/>
              <a:ext cx="1317" cy="364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6116" tIns="8059" rIns="16116" bIns="805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75" name="Picture 49" descr="original_metal_w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7" y="2393"/>
              <a:ext cx="1361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6" name="AutoShape 50"/>
            <p:cNvSpPr>
              <a:spLocks noChangeArrowheads="1"/>
            </p:cNvSpPr>
            <p:nvPr/>
          </p:nvSpPr>
          <p:spPr bwMode="auto">
            <a:xfrm>
              <a:off x="882" y="2069"/>
              <a:ext cx="1907" cy="17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6116" tIns="8059" rIns="16116" bIns="8059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77" name="Group 51"/>
            <p:cNvGrpSpPr>
              <a:grpSpLocks/>
            </p:cNvGrpSpPr>
            <p:nvPr/>
          </p:nvGrpSpPr>
          <p:grpSpPr bwMode="auto">
            <a:xfrm>
              <a:off x="1537" y="1886"/>
              <a:ext cx="585" cy="771"/>
              <a:chOff x="3374" y="926"/>
              <a:chExt cx="585" cy="771"/>
            </a:xfrm>
          </p:grpSpPr>
          <p:sp>
            <p:nvSpPr>
              <p:cNvPr id="844" name="Freeform 52"/>
              <p:cNvSpPr>
                <a:spLocks/>
              </p:cNvSpPr>
              <p:nvPr/>
            </p:nvSpPr>
            <p:spPr bwMode="auto">
              <a:xfrm>
                <a:off x="3513" y="1313"/>
                <a:ext cx="314" cy="384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3" name="Freeform 53"/>
              <p:cNvSpPr>
                <a:spLocks/>
              </p:cNvSpPr>
              <p:nvPr/>
            </p:nvSpPr>
            <p:spPr bwMode="auto">
              <a:xfrm>
                <a:off x="3568" y="1224"/>
                <a:ext cx="198" cy="96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4" name="Freeform 54"/>
              <p:cNvSpPr>
                <a:spLocks/>
              </p:cNvSpPr>
              <p:nvPr/>
            </p:nvSpPr>
            <p:spPr bwMode="auto">
              <a:xfrm>
                <a:off x="3568" y="1179"/>
                <a:ext cx="198" cy="102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5" name="Freeform 55"/>
              <p:cNvSpPr>
                <a:spLocks/>
              </p:cNvSpPr>
              <p:nvPr/>
            </p:nvSpPr>
            <p:spPr bwMode="auto">
              <a:xfrm>
                <a:off x="3563" y="1256"/>
                <a:ext cx="50" cy="38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6" name="Freeform 56"/>
              <p:cNvSpPr>
                <a:spLocks/>
              </p:cNvSpPr>
              <p:nvPr/>
            </p:nvSpPr>
            <p:spPr bwMode="auto">
              <a:xfrm>
                <a:off x="3717" y="1256"/>
                <a:ext cx="61" cy="38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7" name="Freeform 57"/>
              <p:cNvSpPr>
                <a:spLocks/>
              </p:cNvSpPr>
              <p:nvPr/>
            </p:nvSpPr>
            <p:spPr bwMode="auto">
              <a:xfrm>
                <a:off x="3546" y="1479"/>
                <a:ext cx="88" cy="147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8" name="Freeform 58"/>
              <p:cNvSpPr>
                <a:spLocks/>
              </p:cNvSpPr>
              <p:nvPr/>
            </p:nvSpPr>
            <p:spPr bwMode="auto">
              <a:xfrm>
                <a:off x="3596" y="1524"/>
                <a:ext cx="39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9" name="Freeform 59"/>
              <p:cNvSpPr>
                <a:spLocks/>
              </p:cNvSpPr>
              <p:nvPr/>
            </p:nvSpPr>
            <p:spPr bwMode="auto">
              <a:xfrm>
                <a:off x="3535" y="1428"/>
                <a:ext cx="66" cy="70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0" name="Freeform 60"/>
              <p:cNvSpPr>
                <a:spLocks/>
              </p:cNvSpPr>
              <p:nvPr/>
            </p:nvSpPr>
            <p:spPr bwMode="auto">
              <a:xfrm>
                <a:off x="3546" y="1428"/>
                <a:ext cx="55" cy="96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1" name="Freeform 61"/>
              <p:cNvSpPr>
                <a:spLocks/>
              </p:cNvSpPr>
              <p:nvPr/>
            </p:nvSpPr>
            <p:spPr bwMode="auto">
              <a:xfrm>
                <a:off x="3579" y="1428"/>
                <a:ext cx="55" cy="58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2" name="Freeform 62"/>
              <p:cNvSpPr>
                <a:spLocks/>
              </p:cNvSpPr>
              <p:nvPr/>
            </p:nvSpPr>
            <p:spPr bwMode="auto">
              <a:xfrm>
                <a:off x="3596" y="1467"/>
                <a:ext cx="39" cy="26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3" name="Freeform 63"/>
              <p:cNvSpPr>
                <a:spLocks/>
              </p:cNvSpPr>
              <p:nvPr/>
            </p:nvSpPr>
            <p:spPr bwMode="auto">
              <a:xfrm>
                <a:off x="3524" y="1441"/>
                <a:ext cx="55" cy="38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4" name="Freeform 64"/>
              <p:cNvSpPr>
                <a:spLocks/>
              </p:cNvSpPr>
              <p:nvPr/>
            </p:nvSpPr>
            <p:spPr bwMode="auto">
              <a:xfrm>
                <a:off x="3546" y="1428"/>
                <a:ext cx="55" cy="70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5" name="Freeform 65"/>
              <p:cNvSpPr>
                <a:spLocks/>
              </p:cNvSpPr>
              <p:nvPr/>
            </p:nvSpPr>
            <p:spPr bwMode="auto">
              <a:xfrm>
                <a:off x="3563" y="1511"/>
                <a:ext cx="72" cy="58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6" name="Freeform 66"/>
              <p:cNvSpPr>
                <a:spLocks/>
              </p:cNvSpPr>
              <p:nvPr/>
            </p:nvSpPr>
            <p:spPr bwMode="auto">
              <a:xfrm>
                <a:off x="3568" y="1556"/>
                <a:ext cx="28" cy="58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7" name="Freeform 67"/>
              <p:cNvSpPr>
                <a:spLocks/>
              </p:cNvSpPr>
              <p:nvPr/>
            </p:nvSpPr>
            <p:spPr bwMode="auto">
              <a:xfrm>
                <a:off x="3601" y="1537"/>
                <a:ext cx="33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8" name="Freeform 68"/>
              <p:cNvSpPr>
                <a:spLocks/>
              </p:cNvSpPr>
              <p:nvPr/>
            </p:nvSpPr>
            <p:spPr bwMode="auto">
              <a:xfrm>
                <a:off x="3601" y="1543"/>
                <a:ext cx="33" cy="121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9" name="Freeform 69"/>
              <p:cNvSpPr>
                <a:spLocks/>
              </p:cNvSpPr>
              <p:nvPr/>
            </p:nvSpPr>
            <p:spPr bwMode="auto">
              <a:xfrm>
                <a:off x="3634" y="1556"/>
                <a:ext cx="39" cy="128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0" name="Freeform 70"/>
              <p:cNvSpPr>
                <a:spLocks/>
              </p:cNvSpPr>
              <p:nvPr/>
            </p:nvSpPr>
            <p:spPr bwMode="auto">
              <a:xfrm>
                <a:off x="3700" y="1479"/>
                <a:ext cx="94" cy="147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1" name="Freeform 71"/>
              <p:cNvSpPr>
                <a:spLocks/>
              </p:cNvSpPr>
              <p:nvPr/>
            </p:nvSpPr>
            <p:spPr bwMode="auto">
              <a:xfrm>
                <a:off x="3700" y="1524"/>
                <a:ext cx="44" cy="147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2" name="Freeform 72"/>
              <p:cNvSpPr>
                <a:spLocks/>
              </p:cNvSpPr>
              <p:nvPr/>
            </p:nvSpPr>
            <p:spPr bwMode="auto">
              <a:xfrm>
                <a:off x="3733" y="1428"/>
                <a:ext cx="77" cy="70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3" name="Freeform 73"/>
              <p:cNvSpPr>
                <a:spLocks/>
              </p:cNvSpPr>
              <p:nvPr/>
            </p:nvSpPr>
            <p:spPr bwMode="auto">
              <a:xfrm>
                <a:off x="3733" y="1428"/>
                <a:ext cx="55" cy="96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4" name="Freeform 74"/>
              <p:cNvSpPr>
                <a:spLocks/>
              </p:cNvSpPr>
              <p:nvPr/>
            </p:nvSpPr>
            <p:spPr bwMode="auto">
              <a:xfrm>
                <a:off x="3706" y="1428"/>
                <a:ext cx="44" cy="58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5" name="Freeform 75"/>
              <p:cNvSpPr>
                <a:spLocks/>
              </p:cNvSpPr>
              <p:nvPr/>
            </p:nvSpPr>
            <p:spPr bwMode="auto">
              <a:xfrm>
                <a:off x="3700" y="1467"/>
                <a:ext cx="44" cy="26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6" name="Freeform 76"/>
              <p:cNvSpPr>
                <a:spLocks/>
              </p:cNvSpPr>
              <p:nvPr/>
            </p:nvSpPr>
            <p:spPr bwMode="auto">
              <a:xfrm>
                <a:off x="3750" y="1441"/>
                <a:ext cx="61" cy="38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7" name="Freeform 77"/>
              <p:cNvSpPr>
                <a:spLocks/>
              </p:cNvSpPr>
              <p:nvPr/>
            </p:nvSpPr>
            <p:spPr bwMode="auto">
              <a:xfrm>
                <a:off x="3733" y="1428"/>
                <a:ext cx="55" cy="70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8" name="Freeform 78"/>
              <p:cNvSpPr>
                <a:spLocks/>
              </p:cNvSpPr>
              <p:nvPr/>
            </p:nvSpPr>
            <p:spPr bwMode="auto">
              <a:xfrm>
                <a:off x="3700" y="1511"/>
                <a:ext cx="77" cy="58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9" name="Freeform 79"/>
              <p:cNvSpPr>
                <a:spLocks/>
              </p:cNvSpPr>
              <p:nvPr/>
            </p:nvSpPr>
            <p:spPr bwMode="auto">
              <a:xfrm>
                <a:off x="3744" y="1556"/>
                <a:ext cx="22" cy="58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0" name="Freeform 80"/>
              <p:cNvSpPr>
                <a:spLocks/>
              </p:cNvSpPr>
              <p:nvPr/>
            </p:nvSpPr>
            <p:spPr bwMode="auto">
              <a:xfrm>
                <a:off x="3700" y="1537"/>
                <a:ext cx="44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1" name="Freeform 81"/>
              <p:cNvSpPr>
                <a:spLocks/>
              </p:cNvSpPr>
              <p:nvPr/>
            </p:nvSpPr>
            <p:spPr bwMode="auto">
              <a:xfrm>
                <a:off x="3700" y="1543"/>
                <a:ext cx="33" cy="121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2" name="Freeform 82"/>
              <p:cNvSpPr>
                <a:spLocks/>
              </p:cNvSpPr>
              <p:nvPr/>
            </p:nvSpPr>
            <p:spPr bwMode="auto">
              <a:xfrm>
                <a:off x="3673" y="1556"/>
                <a:ext cx="28" cy="128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3" name="Freeform 8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4" name="Freeform 8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5" name="Freeform 8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6" name="Freeform 86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7" name="Freeform 87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8" name="Freeform 88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9" name="Freeform 89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0" name="Freeform 90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1" name="Freeform 91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2" name="Freeform 92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3" name="Freeform 9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4" name="Freeform 9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5" name="Freeform 9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6" name="Freeform 96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7" name="Freeform 97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8" name="Freeform 98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9" name="Freeform 99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0" name="Freeform 100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1" name="Freeform 101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2" name="Freeform 102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3" name="Freeform 10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4" name="Freeform 10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5" name="Freeform 10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6" name="Freeform 106"/>
              <p:cNvSpPr>
                <a:spLocks/>
              </p:cNvSpPr>
              <p:nvPr/>
            </p:nvSpPr>
            <p:spPr bwMode="auto">
              <a:xfrm>
                <a:off x="3414" y="1383"/>
                <a:ext cx="44" cy="185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7" name="Freeform 107"/>
              <p:cNvSpPr>
                <a:spLocks/>
              </p:cNvSpPr>
              <p:nvPr/>
            </p:nvSpPr>
            <p:spPr bwMode="auto">
              <a:xfrm>
                <a:off x="3436" y="1371"/>
                <a:ext cx="44" cy="173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8" name="Freeform 108"/>
              <p:cNvSpPr>
                <a:spLocks/>
              </p:cNvSpPr>
              <p:nvPr/>
            </p:nvSpPr>
            <p:spPr bwMode="auto">
              <a:xfrm>
                <a:off x="3458" y="1351"/>
                <a:ext cx="44" cy="153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9" name="Freeform 109"/>
              <p:cNvSpPr>
                <a:spLocks/>
              </p:cNvSpPr>
              <p:nvPr/>
            </p:nvSpPr>
            <p:spPr bwMode="auto">
              <a:xfrm>
                <a:off x="3491" y="1339"/>
                <a:ext cx="44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0" name="Freeform 110"/>
              <p:cNvSpPr>
                <a:spLocks/>
              </p:cNvSpPr>
              <p:nvPr/>
            </p:nvSpPr>
            <p:spPr bwMode="auto">
              <a:xfrm>
                <a:off x="3513" y="1326"/>
                <a:ext cx="50" cy="141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1" name="Freeform 111"/>
              <p:cNvSpPr>
                <a:spLocks/>
              </p:cNvSpPr>
              <p:nvPr/>
            </p:nvSpPr>
            <p:spPr bwMode="auto">
              <a:xfrm>
                <a:off x="3535" y="1307"/>
                <a:ext cx="44" cy="121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2" name="Freeform 112"/>
              <p:cNvSpPr>
                <a:spLocks/>
              </p:cNvSpPr>
              <p:nvPr/>
            </p:nvSpPr>
            <p:spPr bwMode="auto">
              <a:xfrm>
                <a:off x="3563" y="1294"/>
                <a:ext cx="39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3" name="Freeform 11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4" name="Freeform 11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5" name="Freeform 11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6" name="Freeform 116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7" name="Freeform 117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8" name="Freeform 118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9" name="Freeform 119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0" name="Freeform 120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1" name="Freeform 121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2" name="Freeform 122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3" name="Freeform 12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4" name="Freeform 12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5" name="Freeform 12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6" name="Freeform 126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7" name="Freeform 127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8" name="Freeform 128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9" name="Freeform 129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0" name="Freeform 130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1" name="Freeform 131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2" name="Freeform 132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3" name="Freeform 13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4" name="Freeform 13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5" name="Freeform 13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6" name="Freeform 136"/>
              <p:cNvSpPr>
                <a:spLocks/>
              </p:cNvSpPr>
              <p:nvPr/>
            </p:nvSpPr>
            <p:spPr bwMode="auto">
              <a:xfrm>
                <a:off x="3386" y="1326"/>
                <a:ext cx="72" cy="102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7" name="Freeform 137"/>
              <p:cNvSpPr>
                <a:spLocks/>
              </p:cNvSpPr>
              <p:nvPr/>
            </p:nvSpPr>
            <p:spPr bwMode="auto">
              <a:xfrm>
                <a:off x="3425" y="1313"/>
                <a:ext cx="66" cy="109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8" name="Freeform 138"/>
              <p:cNvSpPr>
                <a:spLocks/>
              </p:cNvSpPr>
              <p:nvPr/>
            </p:nvSpPr>
            <p:spPr bwMode="auto">
              <a:xfrm>
                <a:off x="3469" y="1313"/>
                <a:ext cx="44" cy="96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9" name="Freeform 139"/>
              <p:cNvSpPr>
                <a:spLocks/>
              </p:cNvSpPr>
              <p:nvPr/>
            </p:nvSpPr>
            <p:spPr bwMode="auto">
              <a:xfrm>
                <a:off x="3502" y="1313"/>
                <a:ext cx="33" cy="83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0" name="Freeform 140"/>
              <p:cNvSpPr>
                <a:spLocks/>
              </p:cNvSpPr>
              <p:nvPr/>
            </p:nvSpPr>
            <p:spPr bwMode="auto">
              <a:xfrm>
                <a:off x="3524" y="1307"/>
                <a:ext cx="39" cy="77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1" name="Freeform 141"/>
              <p:cNvSpPr>
                <a:spLocks/>
              </p:cNvSpPr>
              <p:nvPr/>
            </p:nvSpPr>
            <p:spPr bwMode="auto">
              <a:xfrm>
                <a:off x="3546" y="1307"/>
                <a:ext cx="33" cy="64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2" name="Freeform 142"/>
              <p:cNvSpPr>
                <a:spLocks/>
              </p:cNvSpPr>
              <p:nvPr/>
            </p:nvSpPr>
            <p:spPr bwMode="auto">
              <a:xfrm>
                <a:off x="3563" y="1307"/>
                <a:ext cx="33" cy="64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3" name="Freeform 143"/>
              <p:cNvSpPr>
                <a:spLocks/>
              </p:cNvSpPr>
              <p:nvPr/>
            </p:nvSpPr>
            <p:spPr bwMode="auto">
              <a:xfrm>
                <a:off x="3579" y="1307"/>
                <a:ext cx="22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4" name="Freeform 144"/>
              <p:cNvSpPr>
                <a:spLocks/>
              </p:cNvSpPr>
              <p:nvPr/>
            </p:nvSpPr>
            <p:spPr bwMode="auto">
              <a:xfrm>
                <a:off x="3596" y="1307"/>
                <a:ext cx="17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5" name="Freeform 145"/>
              <p:cNvSpPr>
                <a:spLocks/>
              </p:cNvSpPr>
              <p:nvPr/>
            </p:nvSpPr>
            <p:spPr bwMode="auto">
              <a:xfrm>
                <a:off x="3601" y="1307"/>
                <a:ext cx="28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6" name="Freeform 146"/>
              <p:cNvSpPr>
                <a:spLocks/>
              </p:cNvSpPr>
              <p:nvPr/>
            </p:nvSpPr>
            <p:spPr bwMode="auto">
              <a:xfrm>
                <a:off x="3612" y="1307"/>
                <a:ext cx="22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7" name="Freeform 147"/>
              <p:cNvSpPr>
                <a:spLocks/>
              </p:cNvSpPr>
              <p:nvPr/>
            </p:nvSpPr>
            <p:spPr bwMode="auto">
              <a:xfrm>
                <a:off x="3629" y="1307"/>
                <a:ext cx="17" cy="45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8" name="Freeform 148"/>
              <p:cNvSpPr>
                <a:spLocks/>
              </p:cNvSpPr>
              <p:nvPr/>
            </p:nvSpPr>
            <p:spPr bwMode="auto">
              <a:xfrm>
                <a:off x="3414" y="1256"/>
                <a:ext cx="66" cy="83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9" name="Freeform 149"/>
              <p:cNvSpPr>
                <a:spLocks/>
              </p:cNvSpPr>
              <p:nvPr/>
            </p:nvSpPr>
            <p:spPr bwMode="auto">
              <a:xfrm>
                <a:off x="3447" y="1256"/>
                <a:ext cx="66" cy="83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0" name="Freeform 150"/>
              <p:cNvSpPr>
                <a:spLocks/>
              </p:cNvSpPr>
              <p:nvPr/>
            </p:nvSpPr>
            <p:spPr bwMode="auto">
              <a:xfrm>
                <a:off x="3480" y="1268"/>
                <a:ext cx="55" cy="70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1" name="Freeform 151"/>
              <p:cNvSpPr>
                <a:spLocks/>
              </p:cNvSpPr>
              <p:nvPr/>
            </p:nvSpPr>
            <p:spPr bwMode="auto">
              <a:xfrm>
                <a:off x="3502" y="1268"/>
                <a:ext cx="44" cy="70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2" name="Freeform 152"/>
              <p:cNvSpPr>
                <a:spLocks/>
              </p:cNvSpPr>
              <p:nvPr/>
            </p:nvSpPr>
            <p:spPr bwMode="auto">
              <a:xfrm>
                <a:off x="3524" y="1268"/>
                <a:ext cx="44" cy="70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3" name="Freeform 153"/>
              <p:cNvSpPr>
                <a:spLocks/>
              </p:cNvSpPr>
              <p:nvPr/>
            </p:nvSpPr>
            <p:spPr bwMode="auto">
              <a:xfrm>
                <a:off x="3546" y="1268"/>
                <a:ext cx="33" cy="70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4" name="Freeform 154"/>
              <p:cNvSpPr>
                <a:spLocks/>
              </p:cNvSpPr>
              <p:nvPr/>
            </p:nvSpPr>
            <p:spPr bwMode="auto">
              <a:xfrm>
                <a:off x="3568" y="1281"/>
                <a:ext cx="28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5" name="Freeform 155"/>
              <p:cNvSpPr>
                <a:spLocks/>
              </p:cNvSpPr>
              <p:nvPr/>
            </p:nvSpPr>
            <p:spPr bwMode="auto">
              <a:xfrm>
                <a:off x="3579" y="1281"/>
                <a:ext cx="33" cy="58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6" name="Freeform 156"/>
              <p:cNvSpPr>
                <a:spLocks/>
              </p:cNvSpPr>
              <p:nvPr/>
            </p:nvSpPr>
            <p:spPr bwMode="auto">
              <a:xfrm>
                <a:off x="3596" y="1281"/>
                <a:ext cx="33" cy="45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7" name="Freeform 157"/>
              <p:cNvSpPr>
                <a:spLocks/>
              </p:cNvSpPr>
              <p:nvPr/>
            </p:nvSpPr>
            <p:spPr bwMode="auto">
              <a:xfrm>
                <a:off x="3601" y="1281"/>
                <a:ext cx="28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8" name="Freeform 158"/>
              <p:cNvSpPr>
                <a:spLocks/>
              </p:cNvSpPr>
              <p:nvPr/>
            </p:nvSpPr>
            <p:spPr bwMode="auto">
              <a:xfrm>
                <a:off x="3612" y="1281"/>
                <a:ext cx="22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9" name="Freeform 159"/>
              <p:cNvSpPr>
                <a:spLocks/>
              </p:cNvSpPr>
              <p:nvPr/>
            </p:nvSpPr>
            <p:spPr bwMode="auto">
              <a:xfrm>
                <a:off x="3629" y="1294"/>
                <a:ext cx="17" cy="32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0" name="Freeform 16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1" name="Freeform 16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2" name="Freeform 16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3" name="Freeform 163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4" name="Freeform 164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5" name="Freeform 165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6" name="Freeform 166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7" name="Freeform 167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8" name="Freeform 168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9" name="Freeform 169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0" name="Freeform 17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1" name="Freeform 17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2" name="Freeform 17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3" name="Freeform 173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4" name="Freeform 174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5" name="Freeform 175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6" name="Freeform 176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7" name="Freeform 177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8" name="Freeform 178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9" name="Freeform 179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0" name="Freeform 18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1" name="Freeform 18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2" name="Freeform 18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3" name="Freeform 183"/>
              <p:cNvSpPr>
                <a:spLocks/>
              </p:cNvSpPr>
              <p:nvPr/>
            </p:nvSpPr>
            <p:spPr bwMode="auto">
              <a:xfrm>
                <a:off x="3447" y="1224"/>
                <a:ext cx="55" cy="45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4" name="Freeform 184"/>
              <p:cNvSpPr>
                <a:spLocks/>
              </p:cNvSpPr>
              <p:nvPr/>
            </p:nvSpPr>
            <p:spPr bwMode="auto">
              <a:xfrm>
                <a:off x="3469" y="1224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5" name="Freeform 185"/>
              <p:cNvSpPr>
                <a:spLocks/>
              </p:cNvSpPr>
              <p:nvPr/>
            </p:nvSpPr>
            <p:spPr bwMode="auto">
              <a:xfrm>
                <a:off x="3491" y="1236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6" name="Freeform 186"/>
              <p:cNvSpPr>
                <a:spLocks/>
              </p:cNvSpPr>
              <p:nvPr/>
            </p:nvSpPr>
            <p:spPr bwMode="auto">
              <a:xfrm>
                <a:off x="3513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7" name="Freeform 18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8" name="Freeform 18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9" name="Freeform 18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0" name="Freeform 190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1" name="Freeform 191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2" name="Freeform 192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3" name="Freeform 193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4" name="Freeform 194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5" name="Freeform 195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6" name="Freeform 196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7" name="Freeform 19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8" name="Freeform 19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9" name="Freeform 19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0" name="Freeform 200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1" name="Freeform 201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2" name="Freeform 202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3" name="Freeform 203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4" name="Freeform 204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5" name="Freeform 205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6" name="Freeform 206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7" name="Freeform 20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8" name="Freeform 20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9" name="Freeform 20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0" name="Freeform 210"/>
              <p:cNvSpPr>
                <a:spLocks/>
              </p:cNvSpPr>
              <p:nvPr/>
            </p:nvSpPr>
            <p:spPr bwMode="auto">
              <a:xfrm>
                <a:off x="3480" y="1198"/>
                <a:ext cx="44" cy="26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1" name="Freeform 211"/>
              <p:cNvSpPr>
                <a:spLocks/>
              </p:cNvSpPr>
              <p:nvPr/>
            </p:nvSpPr>
            <p:spPr bwMode="auto">
              <a:xfrm>
                <a:off x="3502" y="1211"/>
                <a:ext cx="33" cy="26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2" name="Freeform 212"/>
              <p:cNvSpPr>
                <a:spLocks/>
              </p:cNvSpPr>
              <p:nvPr/>
            </p:nvSpPr>
            <p:spPr bwMode="auto">
              <a:xfrm>
                <a:off x="3513" y="1224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3" name="Freeform 213"/>
              <p:cNvSpPr>
                <a:spLocks/>
              </p:cNvSpPr>
              <p:nvPr/>
            </p:nvSpPr>
            <p:spPr bwMode="auto">
              <a:xfrm>
                <a:off x="3546" y="1256"/>
                <a:ext cx="33" cy="26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4" name="Freeform 214"/>
              <p:cNvSpPr>
                <a:spLocks/>
              </p:cNvSpPr>
              <p:nvPr/>
            </p:nvSpPr>
            <p:spPr bwMode="auto">
              <a:xfrm>
                <a:off x="3513" y="1192"/>
                <a:ext cx="66" cy="77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5" name="Freeform 215"/>
              <p:cNvSpPr>
                <a:spLocks/>
              </p:cNvSpPr>
              <p:nvPr/>
            </p:nvSpPr>
            <p:spPr bwMode="auto">
              <a:xfrm>
                <a:off x="3601" y="1153"/>
                <a:ext cx="132" cy="70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6" name="Freeform 21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7" name="Freeform 21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8" name="Freeform 21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9" name="Freeform 219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0" name="Freeform 220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1" name="Freeform 221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2" name="Freeform 222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3" name="Freeform 223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4" name="Freeform 224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5" name="Freeform 225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6" name="Freeform 22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7" name="Freeform 22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8" name="Freeform 22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9" name="Freeform 229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0" name="Freeform 230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1" name="Freeform 231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2" name="Freeform 232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3" name="Freeform 233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4" name="Freeform 234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5" name="Freeform 235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6" name="Freeform 23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7" name="Freeform 23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8" name="Freeform 23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9" name="Freeform 239"/>
              <p:cNvSpPr>
                <a:spLocks/>
              </p:cNvSpPr>
              <p:nvPr/>
            </p:nvSpPr>
            <p:spPr bwMode="auto">
              <a:xfrm>
                <a:off x="3877" y="1383"/>
                <a:ext cx="50" cy="185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0" name="Freeform 240"/>
              <p:cNvSpPr>
                <a:spLocks/>
              </p:cNvSpPr>
              <p:nvPr/>
            </p:nvSpPr>
            <p:spPr bwMode="auto">
              <a:xfrm>
                <a:off x="3860" y="1371"/>
                <a:ext cx="39" cy="173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1" name="Freeform 241"/>
              <p:cNvSpPr>
                <a:spLocks/>
              </p:cNvSpPr>
              <p:nvPr/>
            </p:nvSpPr>
            <p:spPr bwMode="auto">
              <a:xfrm>
                <a:off x="3833" y="1351"/>
                <a:ext cx="44" cy="153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2" name="Freeform 242"/>
              <p:cNvSpPr>
                <a:spLocks/>
              </p:cNvSpPr>
              <p:nvPr/>
            </p:nvSpPr>
            <p:spPr bwMode="auto">
              <a:xfrm>
                <a:off x="3800" y="1339"/>
                <a:ext cx="44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3" name="Freeform 243"/>
              <p:cNvSpPr>
                <a:spLocks/>
              </p:cNvSpPr>
              <p:nvPr/>
            </p:nvSpPr>
            <p:spPr bwMode="auto">
              <a:xfrm>
                <a:off x="3777" y="1326"/>
                <a:ext cx="50" cy="141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4" name="Freeform 244"/>
              <p:cNvSpPr>
                <a:spLocks/>
              </p:cNvSpPr>
              <p:nvPr/>
            </p:nvSpPr>
            <p:spPr bwMode="auto">
              <a:xfrm>
                <a:off x="3750" y="1307"/>
                <a:ext cx="50" cy="121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5" name="Freeform 245"/>
              <p:cNvSpPr>
                <a:spLocks/>
              </p:cNvSpPr>
              <p:nvPr/>
            </p:nvSpPr>
            <p:spPr bwMode="auto">
              <a:xfrm>
                <a:off x="3733" y="1294"/>
                <a:ext cx="44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6" name="Freeform 24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7" name="Freeform 24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8" name="Freeform 24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9" name="Freeform 249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0" name="Freeform 250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1" name="Freeform 251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2" name="Freeform 252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3" name="Freeform 253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4" name="Freeform 254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5" name="Freeform 255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6" name="Freeform 25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7" name="Freeform 25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8" name="Freeform 25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9" name="Freeform 259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0" name="Freeform 260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1" name="Freeform 261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2" name="Freeform 262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3" name="Freeform 263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4" name="Freeform 264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5" name="Freeform 265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6" name="Freeform 26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7" name="Freeform 26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8" name="Freeform 26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9" name="Freeform 269"/>
              <p:cNvSpPr>
                <a:spLocks/>
              </p:cNvSpPr>
              <p:nvPr/>
            </p:nvSpPr>
            <p:spPr bwMode="auto">
              <a:xfrm>
                <a:off x="3877" y="1326"/>
                <a:ext cx="72" cy="102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0" name="Freeform 270"/>
              <p:cNvSpPr>
                <a:spLocks/>
              </p:cNvSpPr>
              <p:nvPr/>
            </p:nvSpPr>
            <p:spPr bwMode="auto">
              <a:xfrm>
                <a:off x="3844" y="1313"/>
                <a:ext cx="66" cy="109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1" name="Freeform 271"/>
              <p:cNvSpPr>
                <a:spLocks/>
              </p:cNvSpPr>
              <p:nvPr/>
            </p:nvSpPr>
            <p:spPr bwMode="auto">
              <a:xfrm>
                <a:off x="3827" y="1313"/>
                <a:ext cx="39" cy="96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2" name="Freeform 272"/>
              <p:cNvSpPr>
                <a:spLocks/>
              </p:cNvSpPr>
              <p:nvPr/>
            </p:nvSpPr>
            <p:spPr bwMode="auto">
              <a:xfrm>
                <a:off x="3800" y="1313"/>
                <a:ext cx="44" cy="83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3" name="Freeform 273"/>
              <p:cNvSpPr>
                <a:spLocks/>
              </p:cNvSpPr>
              <p:nvPr/>
            </p:nvSpPr>
            <p:spPr bwMode="auto">
              <a:xfrm>
                <a:off x="3777" y="1307"/>
                <a:ext cx="33" cy="77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4" name="Freeform 274"/>
              <p:cNvSpPr>
                <a:spLocks/>
              </p:cNvSpPr>
              <p:nvPr/>
            </p:nvSpPr>
            <p:spPr bwMode="auto">
              <a:xfrm>
                <a:off x="3750" y="1307"/>
                <a:ext cx="39" cy="64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5" name="Freeform 275"/>
              <p:cNvSpPr>
                <a:spLocks/>
              </p:cNvSpPr>
              <p:nvPr/>
            </p:nvSpPr>
            <p:spPr bwMode="auto">
              <a:xfrm>
                <a:off x="3744" y="1307"/>
                <a:ext cx="33" cy="64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6" name="Freeform 276"/>
              <p:cNvSpPr>
                <a:spLocks/>
              </p:cNvSpPr>
              <p:nvPr/>
            </p:nvSpPr>
            <p:spPr bwMode="auto">
              <a:xfrm>
                <a:off x="3733" y="1307"/>
                <a:ext cx="22" cy="58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7" name="Freeform 277"/>
              <p:cNvSpPr>
                <a:spLocks/>
              </p:cNvSpPr>
              <p:nvPr/>
            </p:nvSpPr>
            <p:spPr bwMode="auto">
              <a:xfrm>
                <a:off x="3717" y="1307"/>
                <a:ext cx="28" cy="58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8" name="Freeform 278"/>
              <p:cNvSpPr>
                <a:spLocks/>
              </p:cNvSpPr>
              <p:nvPr/>
            </p:nvSpPr>
            <p:spPr bwMode="auto">
              <a:xfrm>
                <a:off x="3706" y="1307"/>
                <a:ext cx="28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9" name="Freeform 279"/>
              <p:cNvSpPr>
                <a:spLocks/>
              </p:cNvSpPr>
              <p:nvPr/>
            </p:nvSpPr>
            <p:spPr bwMode="auto">
              <a:xfrm>
                <a:off x="3700" y="1307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0" name="Freeform 280"/>
              <p:cNvSpPr>
                <a:spLocks/>
              </p:cNvSpPr>
              <p:nvPr/>
            </p:nvSpPr>
            <p:spPr bwMode="auto">
              <a:xfrm>
                <a:off x="3684" y="1307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1" name="Freeform 281"/>
              <p:cNvSpPr>
                <a:spLocks/>
              </p:cNvSpPr>
              <p:nvPr/>
            </p:nvSpPr>
            <p:spPr bwMode="auto">
              <a:xfrm>
                <a:off x="3860" y="1256"/>
                <a:ext cx="66" cy="83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2" name="Freeform 282"/>
              <p:cNvSpPr>
                <a:spLocks/>
              </p:cNvSpPr>
              <p:nvPr/>
            </p:nvSpPr>
            <p:spPr bwMode="auto">
              <a:xfrm>
                <a:off x="3827" y="1256"/>
                <a:ext cx="66" cy="83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3" name="Freeform 283"/>
              <p:cNvSpPr>
                <a:spLocks/>
              </p:cNvSpPr>
              <p:nvPr/>
            </p:nvSpPr>
            <p:spPr bwMode="auto">
              <a:xfrm>
                <a:off x="3800" y="1268"/>
                <a:ext cx="61" cy="70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4" name="Freeform 284"/>
              <p:cNvSpPr>
                <a:spLocks/>
              </p:cNvSpPr>
              <p:nvPr/>
            </p:nvSpPr>
            <p:spPr bwMode="auto">
              <a:xfrm>
                <a:off x="3788" y="1268"/>
                <a:ext cx="44" cy="70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5" name="Freeform 285"/>
              <p:cNvSpPr>
                <a:spLocks/>
              </p:cNvSpPr>
              <p:nvPr/>
            </p:nvSpPr>
            <p:spPr bwMode="auto">
              <a:xfrm>
                <a:off x="3766" y="1268"/>
                <a:ext cx="44" cy="70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6" name="Freeform 286"/>
              <p:cNvSpPr>
                <a:spLocks/>
              </p:cNvSpPr>
              <p:nvPr/>
            </p:nvSpPr>
            <p:spPr bwMode="auto">
              <a:xfrm>
                <a:off x="3750" y="1268"/>
                <a:ext cx="39" cy="70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7" name="Freeform 287"/>
              <p:cNvSpPr>
                <a:spLocks/>
              </p:cNvSpPr>
              <p:nvPr/>
            </p:nvSpPr>
            <p:spPr bwMode="auto">
              <a:xfrm>
                <a:off x="3744" y="1281"/>
                <a:ext cx="33" cy="58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8" name="Freeform 288"/>
              <p:cNvSpPr>
                <a:spLocks/>
              </p:cNvSpPr>
              <p:nvPr/>
            </p:nvSpPr>
            <p:spPr bwMode="auto">
              <a:xfrm>
                <a:off x="3717" y="1281"/>
                <a:ext cx="33" cy="58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9" name="Freeform 289"/>
              <p:cNvSpPr>
                <a:spLocks/>
              </p:cNvSpPr>
              <p:nvPr/>
            </p:nvSpPr>
            <p:spPr bwMode="auto">
              <a:xfrm>
                <a:off x="3706" y="1281"/>
                <a:ext cx="39" cy="45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0" name="Freeform 290"/>
              <p:cNvSpPr>
                <a:spLocks/>
              </p:cNvSpPr>
              <p:nvPr/>
            </p:nvSpPr>
            <p:spPr bwMode="auto">
              <a:xfrm>
                <a:off x="3706" y="1281"/>
                <a:ext cx="28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1" name="Freeform 291"/>
              <p:cNvSpPr>
                <a:spLocks/>
              </p:cNvSpPr>
              <p:nvPr/>
            </p:nvSpPr>
            <p:spPr bwMode="auto">
              <a:xfrm>
                <a:off x="3700" y="1281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2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22" cy="32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3" name="Freeform 29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4" name="Freeform 29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5" name="Freeform 29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6" name="Freeform 296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7" name="Freeform 297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8" name="Freeform 298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9" name="Freeform 299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0" name="Freeform 300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1" name="Freeform 301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2" name="Freeform 302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3" name="Freeform 30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4" name="Freeform 30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5" name="Freeform 30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6" name="Freeform 306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7" name="Freeform 307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8" name="Freeform 308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9" name="Freeform 309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0" name="Freeform 310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1" name="Freeform 311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2" name="Freeform 312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3" name="Freeform 31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4" name="Freeform 31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5" name="Freeform 31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6" name="Freeform 316"/>
              <p:cNvSpPr>
                <a:spLocks/>
              </p:cNvSpPr>
              <p:nvPr/>
            </p:nvSpPr>
            <p:spPr bwMode="auto">
              <a:xfrm>
                <a:off x="3833" y="1224"/>
                <a:ext cx="61" cy="45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7" name="Freeform 317"/>
              <p:cNvSpPr>
                <a:spLocks/>
              </p:cNvSpPr>
              <p:nvPr/>
            </p:nvSpPr>
            <p:spPr bwMode="auto">
              <a:xfrm>
                <a:off x="3827" y="1224"/>
                <a:ext cx="39" cy="45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8" name="Freeform 318"/>
              <p:cNvSpPr>
                <a:spLocks/>
              </p:cNvSpPr>
              <p:nvPr/>
            </p:nvSpPr>
            <p:spPr bwMode="auto">
              <a:xfrm>
                <a:off x="3800" y="1236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9" name="Freeform 319"/>
              <p:cNvSpPr>
                <a:spLocks/>
              </p:cNvSpPr>
              <p:nvPr/>
            </p:nvSpPr>
            <p:spPr bwMode="auto">
              <a:xfrm>
                <a:off x="3788" y="1249"/>
                <a:ext cx="39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0" name="Freeform 32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1" name="Freeform 32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2" name="Freeform 32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3" name="Freeform 323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4" name="Freeform 324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5" name="Freeform 325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6" name="Freeform 326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7" name="Freeform 327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8" name="Freeform 328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9" name="Freeform 329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0" name="Freeform 33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1" name="Freeform 33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2" name="Freeform 33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3" name="Freeform 333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4" name="Freeform 334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5" name="Freeform 335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6" name="Freeform 336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7" name="Freeform 337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8" name="Freeform 338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9" name="Freeform 339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0" name="Freeform 34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1" name="Freeform 34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2" name="Freeform 34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3" name="Freeform 343"/>
              <p:cNvSpPr>
                <a:spLocks/>
              </p:cNvSpPr>
              <p:nvPr/>
            </p:nvSpPr>
            <p:spPr bwMode="auto">
              <a:xfrm>
                <a:off x="3811" y="1198"/>
                <a:ext cx="50" cy="26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4" name="Freeform 344"/>
              <p:cNvSpPr>
                <a:spLocks/>
              </p:cNvSpPr>
              <p:nvPr/>
            </p:nvSpPr>
            <p:spPr bwMode="auto">
              <a:xfrm>
                <a:off x="3800" y="1211"/>
                <a:ext cx="33" cy="26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5" name="Freeform 345"/>
              <p:cNvSpPr>
                <a:spLocks/>
              </p:cNvSpPr>
              <p:nvPr/>
            </p:nvSpPr>
            <p:spPr bwMode="auto">
              <a:xfrm>
                <a:off x="3788" y="1224"/>
                <a:ext cx="39" cy="13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6" name="Freeform 346"/>
              <p:cNvSpPr>
                <a:spLocks/>
              </p:cNvSpPr>
              <p:nvPr/>
            </p:nvSpPr>
            <p:spPr bwMode="auto">
              <a:xfrm>
                <a:off x="3750" y="1256"/>
                <a:ext cx="39" cy="26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7" name="Freeform 347"/>
              <p:cNvSpPr>
                <a:spLocks/>
              </p:cNvSpPr>
              <p:nvPr/>
            </p:nvSpPr>
            <p:spPr bwMode="auto">
              <a:xfrm>
                <a:off x="3750" y="1192"/>
                <a:ext cx="72" cy="77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8" name="Freeform 348"/>
              <p:cNvSpPr>
                <a:spLocks/>
              </p:cNvSpPr>
              <p:nvPr/>
            </p:nvSpPr>
            <p:spPr bwMode="auto">
              <a:xfrm>
                <a:off x="3403" y="1364"/>
                <a:ext cx="176" cy="237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9" name="Line 349"/>
              <p:cNvSpPr>
                <a:spLocks noChangeShapeType="1"/>
              </p:cNvSpPr>
              <p:nvPr/>
            </p:nvSpPr>
            <p:spPr bwMode="auto">
              <a:xfrm flipH="1">
                <a:off x="3480" y="1524"/>
                <a:ext cx="11" cy="13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0" name="Freeform 350"/>
              <p:cNvSpPr>
                <a:spLocks/>
              </p:cNvSpPr>
              <p:nvPr/>
            </p:nvSpPr>
            <p:spPr bwMode="auto">
              <a:xfrm>
                <a:off x="3480" y="1537"/>
                <a:ext cx="33" cy="6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1" name="Freeform 351"/>
              <p:cNvSpPr>
                <a:spLocks/>
              </p:cNvSpPr>
              <p:nvPr/>
            </p:nvSpPr>
            <p:spPr bwMode="auto">
              <a:xfrm>
                <a:off x="3480" y="1537"/>
                <a:ext cx="22" cy="6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2" name="Freeform 352"/>
              <p:cNvSpPr>
                <a:spLocks/>
              </p:cNvSpPr>
              <p:nvPr/>
            </p:nvSpPr>
            <p:spPr bwMode="auto">
              <a:xfrm>
                <a:off x="3480" y="1543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3" name="Freeform 353"/>
              <p:cNvSpPr>
                <a:spLocks/>
              </p:cNvSpPr>
              <p:nvPr/>
            </p:nvSpPr>
            <p:spPr bwMode="auto">
              <a:xfrm>
                <a:off x="3480" y="1556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4" name="Freeform 354"/>
              <p:cNvSpPr>
                <a:spLocks/>
              </p:cNvSpPr>
              <p:nvPr/>
            </p:nvSpPr>
            <p:spPr bwMode="auto">
              <a:xfrm>
                <a:off x="3491" y="1569"/>
                <a:ext cx="22" cy="13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5" name="Freeform 355"/>
              <p:cNvSpPr>
                <a:spLocks/>
              </p:cNvSpPr>
              <p:nvPr/>
            </p:nvSpPr>
            <p:spPr bwMode="auto">
              <a:xfrm>
                <a:off x="3860" y="1454"/>
                <a:ext cx="11" cy="26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6" name="Oval 356"/>
              <p:cNvSpPr>
                <a:spLocks noChangeArrowheads="1"/>
              </p:cNvSpPr>
              <p:nvPr/>
            </p:nvSpPr>
            <p:spPr bwMode="auto">
              <a:xfrm>
                <a:off x="3811" y="1467"/>
                <a:ext cx="83" cy="77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7" name="Freeform 357"/>
              <p:cNvSpPr>
                <a:spLocks/>
              </p:cNvSpPr>
              <p:nvPr/>
            </p:nvSpPr>
            <p:spPr bwMode="auto">
              <a:xfrm>
                <a:off x="3811" y="1492"/>
                <a:ext cx="83" cy="32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8" name="Freeform 358"/>
              <p:cNvSpPr>
                <a:spLocks/>
              </p:cNvSpPr>
              <p:nvPr/>
            </p:nvSpPr>
            <p:spPr bwMode="auto">
              <a:xfrm>
                <a:off x="3844" y="1428"/>
                <a:ext cx="33" cy="38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9" name="Freeform 359"/>
              <p:cNvSpPr>
                <a:spLocks/>
              </p:cNvSpPr>
              <p:nvPr/>
            </p:nvSpPr>
            <p:spPr bwMode="auto">
              <a:xfrm>
                <a:off x="3750" y="1499"/>
                <a:ext cx="143" cy="58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0" name="Oval 360"/>
              <p:cNvSpPr>
                <a:spLocks noChangeArrowheads="1"/>
              </p:cNvSpPr>
              <p:nvPr/>
            </p:nvSpPr>
            <p:spPr bwMode="auto">
              <a:xfrm>
                <a:off x="3612" y="1096"/>
                <a:ext cx="105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1" name="Freeform 361"/>
              <p:cNvSpPr>
                <a:spLocks/>
              </p:cNvSpPr>
              <p:nvPr/>
            </p:nvSpPr>
            <p:spPr bwMode="auto">
              <a:xfrm>
                <a:off x="3596" y="994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2" name="Freeform 362"/>
              <p:cNvSpPr>
                <a:spLocks/>
              </p:cNvSpPr>
              <p:nvPr/>
            </p:nvSpPr>
            <p:spPr bwMode="auto">
              <a:xfrm>
                <a:off x="3645" y="923"/>
                <a:ext cx="39" cy="45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3" name="Freeform 363"/>
              <p:cNvSpPr>
                <a:spLocks/>
              </p:cNvSpPr>
              <p:nvPr/>
            </p:nvSpPr>
            <p:spPr bwMode="auto">
              <a:xfrm>
                <a:off x="3596" y="1025"/>
                <a:ext cx="149" cy="58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4" name="Freeform 364"/>
              <p:cNvSpPr>
                <a:spLocks noEditPoints="1"/>
              </p:cNvSpPr>
              <p:nvPr/>
            </p:nvSpPr>
            <p:spPr bwMode="auto">
              <a:xfrm>
                <a:off x="3673" y="994"/>
                <a:ext cx="61" cy="58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5" name="Freeform 365"/>
              <p:cNvSpPr>
                <a:spLocks noEditPoints="1"/>
              </p:cNvSpPr>
              <p:nvPr/>
            </p:nvSpPr>
            <p:spPr bwMode="auto">
              <a:xfrm>
                <a:off x="3596" y="994"/>
                <a:ext cx="72" cy="58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6" name="Freeform 366"/>
              <p:cNvSpPr>
                <a:spLocks/>
              </p:cNvSpPr>
              <p:nvPr/>
            </p:nvSpPr>
            <p:spPr bwMode="auto">
              <a:xfrm>
                <a:off x="3645" y="968"/>
                <a:ext cx="39" cy="109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7" name="Oval 367"/>
              <p:cNvSpPr>
                <a:spLocks noChangeArrowheads="1"/>
              </p:cNvSpPr>
              <p:nvPr/>
            </p:nvSpPr>
            <p:spPr bwMode="auto">
              <a:xfrm>
                <a:off x="3629" y="1077"/>
                <a:ext cx="17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8" name="Oval 368"/>
              <p:cNvSpPr>
                <a:spLocks noChangeArrowheads="1"/>
              </p:cNvSpPr>
              <p:nvPr/>
            </p:nvSpPr>
            <p:spPr bwMode="auto">
              <a:xfrm>
                <a:off x="3612" y="1077"/>
                <a:ext cx="17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9" name="Oval 369"/>
              <p:cNvSpPr>
                <a:spLocks noChangeArrowheads="1"/>
              </p:cNvSpPr>
              <p:nvPr/>
            </p:nvSpPr>
            <p:spPr bwMode="auto">
              <a:xfrm>
                <a:off x="3684" y="1077"/>
                <a:ext cx="22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0" name="Oval 370"/>
              <p:cNvSpPr>
                <a:spLocks noChangeArrowheads="1"/>
              </p:cNvSpPr>
              <p:nvPr/>
            </p:nvSpPr>
            <p:spPr bwMode="auto">
              <a:xfrm>
                <a:off x="3706" y="1077"/>
                <a:ext cx="11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1" name="Oval 371"/>
              <p:cNvSpPr>
                <a:spLocks noChangeArrowheads="1"/>
              </p:cNvSpPr>
              <p:nvPr/>
            </p:nvSpPr>
            <p:spPr bwMode="auto">
              <a:xfrm>
                <a:off x="3667" y="1077"/>
                <a:ext cx="6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2" name="Oval 372"/>
              <p:cNvSpPr>
                <a:spLocks noChangeArrowheads="1"/>
              </p:cNvSpPr>
              <p:nvPr/>
            </p:nvSpPr>
            <p:spPr bwMode="auto">
              <a:xfrm>
                <a:off x="3601" y="1064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3" name="Oval 373"/>
              <p:cNvSpPr>
                <a:spLocks noChangeArrowheads="1"/>
              </p:cNvSpPr>
              <p:nvPr/>
            </p:nvSpPr>
            <p:spPr bwMode="auto">
              <a:xfrm>
                <a:off x="3612" y="1064"/>
                <a:ext cx="17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4" name="Oval 374"/>
              <p:cNvSpPr>
                <a:spLocks noChangeArrowheads="1"/>
              </p:cNvSpPr>
              <p:nvPr/>
            </p:nvSpPr>
            <p:spPr bwMode="auto">
              <a:xfrm>
                <a:off x="3717" y="1064"/>
                <a:ext cx="17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5" name="Oval 375"/>
              <p:cNvSpPr>
                <a:spLocks noChangeArrowheads="1"/>
              </p:cNvSpPr>
              <p:nvPr/>
            </p:nvSpPr>
            <p:spPr bwMode="auto">
              <a:xfrm>
                <a:off x="3706" y="1064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6" name="Freeform 376"/>
              <p:cNvSpPr>
                <a:spLocks/>
              </p:cNvSpPr>
              <p:nvPr/>
            </p:nvSpPr>
            <p:spPr bwMode="auto">
              <a:xfrm>
                <a:off x="3596" y="1038"/>
                <a:ext cx="6" cy="26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7" name="Freeform 377"/>
              <p:cNvSpPr>
                <a:spLocks/>
              </p:cNvSpPr>
              <p:nvPr/>
            </p:nvSpPr>
            <p:spPr bwMode="auto">
              <a:xfrm>
                <a:off x="3733" y="1038"/>
                <a:ext cx="11" cy="26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8" name="Oval 378"/>
              <p:cNvSpPr>
                <a:spLocks noChangeArrowheads="1"/>
              </p:cNvSpPr>
              <p:nvPr/>
            </p:nvSpPr>
            <p:spPr bwMode="auto">
              <a:xfrm>
                <a:off x="3645" y="968"/>
                <a:ext cx="39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9" name="Oval 379"/>
              <p:cNvSpPr>
                <a:spLocks noChangeArrowheads="1"/>
              </p:cNvSpPr>
              <p:nvPr/>
            </p:nvSpPr>
            <p:spPr bwMode="auto">
              <a:xfrm>
                <a:off x="3667" y="994"/>
                <a:ext cx="6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0" name="Oval 380"/>
              <p:cNvSpPr>
                <a:spLocks noChangeArrowheads="1"/>
              </p:cNvSpPr>
              <p:nvPr/>
            </p:nvSpPr>
            <p:spPr bwMode="auto">
              <a:xfrm>
                <a:off x="3667" y="1006"/>
                <a:ext cx="6" cy="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1" name="Oval 381"/>
              <p:cNvSpPr>
                <a:spLocks noChangeArrowheads="1"/>
              </p:cNvSpPr>
              <p:nvPr/>
            </p:nvSpPr>
            <p:spPr bwMode="auto">
              <a:xfrm>
                <a:off x="3667" y="1019"/>
                <a:ext cx="6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2" name="Freeform 382"/>
              <p:cNvSpPr>
                <a:spLocks/>
              </p:cNvSpPr>
              <p:nvPr/>
            </p:nvSpPr>
            <p:spPr bwMode="auto">
              <a:xfrm>
                <a:off x="3458" y="1198"/>
                <a:ext cx="55" cy="26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3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5" cy="19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4" name="Freeform 384"/>
              <p:cNvSpPr>
                <a:spLocks/>
              </p:cNvSpPr>
              <p:nvPr/>
            </p:nvSpPr>
            <p:spPr bwMode="auto">
              <a:xfrm>
                <a:off x="3546" y="1134"/>
                <a:ext cx="55" cy="45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5" name="Freeform 385"/>
              <p:cNvSpPr>
                <a:spLocks/>
              </p:cNvSpPr>
              <p:nvPr/>
            </p:nvSpPr>
            <p:spPr bwMode="auto">
              <a:xfrm>
                <a:off x="3563" y="1051"/>
                <a:ext cx="110" cy="77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6" name="Freeform 386"/>
              <p:cNvSpPr>
                <a:spLocks/>
              </p:cNvSpPr>
              <p:nvPr/>
            </p:nvSpPr>
            <p:spPr bwMode="auto">
              <a:xfrm>
                <a:off x="3546" y="1096"/>
                <a:ext cx="55" cy="83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7" name="Freeform 387"/>
              <p:cNvSpPr>
                <a:spLocks/>
              </p:cNvSpPr>
              <p:nvPr/>
            </p:nvSpPr>
            <p:spPr bwMode="auto">
              <a:xfrm>
                <a:off x="3513" y="1096"/>
                <a:ext cx="83" cy="45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8" name="Freeform 388"/>
              <p:cNvSpPr>
                <a:spLocks/>
              </p:cNvSpPr>
              <p:nvPr/>
            </p:nvSpPr>
            <p:spPr bwMode="auto">
              <a:xfrm>
                <a:off x="3579" y="1121"/>
                <a:ext cx="88" cy="77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9" name="Freeform 389"/>
              <p:cNvSpPr>
                <a:spLocks/>
              </p:cNvSpPr>
              <p:nvPr/>
            </p:nvSpPr>
            <p:spPr bwMode="auto">
              <a:xfrm>
                <a:off x="3596" y="1109"/>
                <a:ext cx="77" cy="32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0" name="Freeform 390"/>
              <p:cNvSpPr>
                <a:spLocks/>
              </p:cNvSpPr>
              <p:nvPr/>
            </p:nvSpPr>
            <p:spPr bwMode="auto">
              <a:xfrm>
                <a:off x="3568" y="1109"/>
                <a:ext cx="33" cy="26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1" name="Freeform 391"/>
              <p:cNvSpPr>
                <a:spLocks/>
              </p:cNvSpPr>
              <p:nvPr/>
            </p:nvSpPr>
            <p:spPr bwMode="auto">
              <a:xfrm>
                <a:off x="3827" y="1198"/>
                <a:ext cx="50" cy="26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2" name="Freeform 392"/>
              <p:cNvSpPr>
                <a:spLocks/>
              </p:cNvSpPr>
              <p:nvPr/>
            </p:nvSpPr>
            <p:spPr bwMode="auto">
              <a:xfrm>
                <a:off x="3744" y="1134"/>
                <a:ext cx="99" cy="19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3" name="Freeform 393"/>
              <p:cNvSpPr>
                <a:spLocks/>
              </p:cNvSpPr>
              <p:nvPr/>
            </p:nvSpPr>
            <p:spPr bwMode="auto">
              <a:xfrm>
                <a:off x="3733" y="1134"/>
                <a:ext cx="55" cy="45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4" name="Freeform 394"/>
              <p:cNvSpPr>
                <a:spLocks/>
              </p:cNvSpPr>
              <p:nvPr/>
            </p:nvSpPr>
            <p:spPr bwMode="auto">
              <a:xfrm>
                <a:off x="3667" y="1051"/>
                <a:ext cx="110" cy="77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5" name="Freeform 395"/>
              <p:cNvSpPr>
                <a:spLocks/>
              </p:cNvSpPr>
              <p:nvPr/>
            </p:nvSpPr>
            <p:spPr bwMode="auto">
              <a:xfrm>
                <a:off x="3733" y="1096"/>
                <a:ext cx="55" cy="83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6" name="Freeform 396"/>
              <p:cNvSpPr>
                <a:spLocks/>
              </p:cNvSpPr>
              <p:nvPr/>
            </p:nvSpPr>
            <p:spPr bwMode="auto">
              <a:xfrm>
                <a:off x="3744" y="1096"/>
                <a:ext cx="83" cy="45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7" name="Freeform 397"/>
              <p:cNvSpPr>
                <a:spLocks/>
              </p:cNvSpPr>
              <p:nvPr/>
            </p:nvSpPr>
            <p:spPr bwMode="auto">
              <a:xfrm>
                <a:off x="3673" y="1121"/>
                <a:ext cx="77" cy="77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8" name="Freeform 398"/>
              <p:cNvSpPr>
                <a:spLocks/>
              </p:cNvSpPr>
              <p:nvPr/>
            </p:nvSpPr>
            <p:spPr bwMode="auto">
              <a:xfrm>
                <a:off x="3667" y="1109"/>
                <a:ext cx="77" cy="32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9" name="Freeform 399"/>
              <p:cNvSpPr>
                <a:spLocks/>
              </p:cNvSpPr>
              <p:nvPr/>
            </p:nvSpPr>
            <p:spPr bwMode="auto">
              <a:xfrm>
                <a:off x="3733" y="1109"/>
                <a:ext cx="33" cy="26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0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3" cy="518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1" name="Oval 401"/>
              <p:cNvSpPr>
                <a:spLocks noChangeArrowheads="1"/>
              </p:cNvSpPr>
              <p:nvPr/>
            </p:nvSpPr>
            <p:spPr bwMode="auto">
              <a:xfrm>
                <a:off x="3601" y="1326"/>
                <a:ext cx="132" cy="128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2" name="Freeform 402"/>
              <p:cNvSpPr>
                <a:spLocks/>
              </p:cNvSpPr>
              <p:nvPr/>
            </p:nvSpPr>
            <p:spPr bwMode="auto">
              <a:xfrm>
                <a:off x="3612" y="1339"/>
                <a:ext cx="94" cy="83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78" name="Freeform 403"/>
            <p:cNvSpPr>
              <a:spLocks noEditPoints="1"/>
            </p:cNvSpPr>
            <p:nvPr/>
          </p:nvSpPr>
          <p:spPr bwMode="auto">
            <a:xfrm>
              <a:off x="1202" y="3334"/>
              <a:ext cx="1323" cy="37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6116" tIns="8059" rIns="16116" bIns="805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79" name="Group 404"/>
            <p:cNvGrpSpPr>
              <a:grpSpLocks/>
            </p:cNvGrpSpPr>
            <p:nvPr/>
          </p:nvGrpSpPr>
          <p:grpSpPr bwMode="auto">
            <a:xfrm>
              <a:off x="1112" y="2159"/>
              <a:ext cx="1453" cy="1182"/>
              <a:chOff x="4423" y="1252"/>
              <a:chExt cx="1453" cy="1182"/>
            </a:xfrm>
          </p:grpSpPr>
          <p:sp>
            <p:nvSpPr>
              <p:cNvPr id="826" name="Freeform 405"/>
              <p:cNvSpPr>
                <a:spLocks noEditPoints="1"/>
              </p:cNvSpPr>
              <p:nvPr/>
            </p:nvSpPr>
            <p:spPr bwMode="auto">
              <a:xfrm>
                <a:off x="4425" y="1251"/>
                <a:ext cx="1449" cy="1125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2" name="Freeform 406"/>
              <p:cNvSpPr>
                <a:spLocks noEditPoints="1"/>
              </p:cNvSpPr>
              <p:nvPr/>
            </p:nvSpPr>
            <p:spPr bwMode="auto">
              <a:xfrm>
                <a:off x="4474" y="1328"/>
                <a:ext cx="1339" cy="1087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3" name="Freeform 407"/>
              <p:cNvSpPr>
                <a:spLocks noEditPoints="1"/>
              </p:cNvSpPr>
              <p:nvPr/>
            </p:nvSpPr>
            <p:spPr bwMode="auto">
              <a:xfrm>
                <a:off x="4541" y="1430"/>
                <a:ext cx="1201" cy="1004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80" name="Oval 408"/>
            <p:cNvSpPr>
              <a:spLocks noChangeArrowheads="1"/>
            </p:cNvSpPr>
            <p:nvPr/>
          </p:nvSpPr>
          <p:spPr bwMode="auto">
            <a:xfrm>
              <a:off x="2712" y="2714"/>
              <a:ext cx="121" cy="128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3" name="Oval 409"/>
            <p:cNvSpPr>
              <a:spLocks noChangeArrowheads="1"/>
            </p:cNvSpPr>
            <p:nvPr/>
          </p:nvSpPr>
          <p:spPr bwMode="auto">
            <a:xfrm>
              <a:off x="800" y="2701"/>
              <a:ext cx="116" cy="128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415" name="Прямоугольник 414"/>
          <p:cNvSpPr/>
          <p:nvPr/>
        </p:nvSpPr>
        <p:spPr>
          <a:xfrm>
            <a:off x="5187185" y="3814036"/>
            <a:ext cx="1418676" cy="190965"/>
          </a:xfrm>
          <a:prstGeom prst="rect">
            <a:avLst/>
          </a:prstGeom>
          <a:solidFill>
            <a:schemeClr val="accent2">
              <a:alpha val="96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Краснодар</a:t>
            </a:r>
          </a:p>
        </p:txBody>
      </p:sp>
      <p:sp>
        <p:nvSpPr>
          <p:cNvPr id="391" name="Полилиния 390"/>
          <p:cNvSpPr/>
          <p:nvPr/>
        </p:nvSpPr>
        <p:spPr>
          <a:xfrm>
            <a:off x="5601278" y="5457576"/>
            <a:ext cx="2533102" cy="1417302"/>
          </a:xfrm>
          <a:custGeom>
            <a:avLst/>
            <a:gdLst>
              <a:gd name="connsiteX0" fmla="*/ 353 w 2664208"/>
              <a:gd name="connsiteY0" fmla="*/ 460624 h 1403376"/>
              <a:gd name="connsiteX1" fmla="*/ 44803 w 2664208"/>
              <a:gd name="connsiteY1" fmla="*/ 362199 h 1403376"/>
              <a:gd name="connsiteX2" fmla="*/ 82903 w 2664208"/>
              <a:gd name="connsiteY2" fmla="*/ 308224 h 1403376"/>
              <a:gd name="connsiteX3" fmla="*/ 105128 w 2664208"/>
              <a:gd name="connsiteY3" fmla="*/ 260599 h 1403376"/>
              <a:gd name="connsiteX4" fmla="*/ 149578 w 2664208"/>
              <a:gd name="connsiteY4" fmla="*/ 200274 h 1403376"/>
              <a:gd name="connsiteX5" fmla="*/ 203553 w 2664208"/>
              <a:gd name="connsiteY5" fmla="*/ 155824 h 1403376"/>
              <a:gd name="connsiteX6" fmla="*/ 270228 w 2664208"/>
              <a:gd name="connsiteY6" fmla="*/ 120899 h 1403376"/>
              <a:gd name="connsiteX7" fmla="*/ 336903 w 2664208"/>
              <a:gd name="connsiteY7" fmla="*/ 105024 h 1403376"/>
              <a:gd name="connsiteX8" fmla="*/ 327378 w 2664208"/>
              <a:gd name="connsiteY8" fmla="*/ 98674 h 1403376"/>
              <a:gd name="connsiteX9" fmla="*/ 368653 w 2664208"/>
              <a:gd name="connsiteY9" fmla="*/ 114549 h 1403376"/>
              <a:gd name="connsiteX10" fmla="*/ 425803 w 2664208"/>
              <a:gd name="connsiteY10" fmla="*/ 130424 h 1403376"/>
              <a:gd name="connsiteX11" fmla="*/ 489303 w 2664208"/>
              <a:gd name="connsiteY11" fmla="*/ 130424 h 1403376"/>
              <a:gd name="connsiteX12" fmla="*/ 540103 w 2664208"/>
              <a:gd name="connsiteY12" fmla="*/ 127249 h 1403376"/>
              <a:gd name="connsiteX13" fmla="*/ 559153 w 2664208"/>
              <a:gd name="connsiteY13" fmla="*/ 82799 h 1403376"/>
              <a:gd name="connsiteX14" fmla="*/ 575028 w 2664208"/>
              <a:gd name="connsiteY14" fmla="*/ 41524 h 1403376"/>
              <a:gd name="connsiteX15" fmla="*/ 641703 w 2664208"/>
              <a:gd name="connsiteY15" fmla="*/ 249 h 1403376"/>
              <a:gd name="connsiteX16" fmla="*/ 670278 w 2664208"/>
              <a:gd name="connsiteY16" fmla="*/ 25649 h 1403376"/>
              <a:gd name="connsiteX17" fmla="*/ 705203 w 2664208"/>
              <a:gd name="connsiteY17" fmla="*/ 54224 h 1403376"/>
              <a:gd name="connsiteX18" fmla="*/ 762353 w 2664208"/>
              <a:gd name="connsiteY18" fmla="*/ 76449 h 1403376"/>
              <a:gd name="connsiteX19" fmla="*/ 797278 w 2664208"/>
              <a:gd name="connsiteY19" fmla="*/ 89149 h 1403376"/>
              <a:gd name="connsiteX20" fmla="*/ 867128 w 2664208"/>
              <a:gd name="connsiteY20" fmla="*/ 120899 h 1403376"/>
              <a:gd name="connsiteX21" fmla="*/ 908403 w 2664208"/>
              <a:gd name="connsiteY21" fmla="*/ 152649 h 1403376"/>
              <a:gd name="connsiteX22" fmla="*/ 949678 w 2664208"/>
              <a:gd name="connsiteY22" fmla="*/ 171699 h 1403376"/>
              <a:gd name="connsiteX23" fmla="*/ 1006828 w 2664208"/>
              <a:gd name="connsiteY23" fmla="*/ 187574 h 1403376"/>
              <a:gd name="connsiteX24" fmla="*/ 1051278 w 2664208"/>
              <a:gd name="connsiteY24" fmla="*/ 216149 h 1403376"/>
              <a:gd name="connsiteX25" fmla="*/ 1060803 w 2664208"/>
              <a:gd name="connsiteY25" fmla="*/ 241549 h 1403376"/>
              <a:gd name="connsiteX26" fmla="*/ 1073503 w 2664208"/>
              <a:gd name="connsiteY26" fmla="*/ 273299 h 1403376"/>
              <a:gd name="connsiteX27" fmla="*/ 1117953 w 2664208"/>
              <a:gd name="connsiteY27" fmla="*/ 292349 h 1403376"/>
              <a:gd name="connsiteX28" fmla="*/ 1184628 w 2664208"/>
              <a:gd name="connsiteY28" fmla="*/ 301874 h 1403376"/>
              <a:gd name="connsiteX29" fmla="*/ 1232253 w 2664208"/>
              <a:gd name="connsiteY29" fmla="*/ 308224 h 1403376"/>
              <a:gd name="connsiteX30" fmla="*/ 1254478 w 2664208"/>
              <a:gd name="connsiteY30" fmla="*/ 298699 h 1403376"/>
              <a:gd name="connsiteX31" fmla="*/ 1298928 w 2664208"/>
              <a:gd name="connsiteY31" fmla="*/ 308224 h 1403376"/>
              <a:gd name="connsiteX32" fmla="*/ 1340203 w 2664208"/>
              <a:gd name="connsiteY32" fmla="*/ 317749 h 1403376"/>
              <a:gd name="connsiteX33" fmla="*/ 1384653 w 2664208"/>
              <a:gd name="connsiteY33" fmla="*/ 317749 h 1403376"/>
              <a:gd name="connsiteX34" fmla="*/ 1419578 w 2664208"/>
              <a:gd name="connsiteY34" fmla="*/ 308224 h 1403376"/>
              <a:gd name="connsiteX35" fmla="*/ 1432278 w 2664208"/>
              <a:gd name="connsiteY35" fmla="*/ 289174 h 1403376"/>
              <a:gd name="connsiteX36" fmla="*/ 1425928 w 2664208"/>
              <a:gd name="connsiteY36" fmla="*/ 270124 h 1403376"/>
              <a:gd name="connsiteX37" fmla="*/ 1432278 w 2664208"/>
              <a:gd name="connsiteY37" fmla="*/ 251074 h 1403376"/>
              <a:gd name="connsiteX38" fmla="*/ 1457678 w 2664208"/>
              <a:gd name="connsiteY38" fmla="*/ 260599 h 1403376"/>
              <a:gd name="connsiteX39" fmla="*/ 1476728 w 2664208"/>
              <a:gd name="connsiteY39" fmla="*/ 289174 h 1403376"/>
              <a:gd name="connsiteX40" fmla="*/ 1505303 w 2664208"/>
              <a:gd name="connsiteY40" fmla="*/ 305049 h 1403376"/>
              <a:gd name="connsiteX41" fmla="*/ 1540228 w 2664208"/>
              <a:gd name="connsiteY41" fmla="*/ 327274 h 1403376"/>
              <a:gd name="connsiteX42" fmla="*/ 1581503 w 2664208"/>
              <a:gd name="connsiteY42" fmla="*/ 352674 h 1403376"/>
              <a:gd name="connsiteX43" fmla="*/ 1613253 w 2664208"/>
              <a:gd name="connsiteY43" fmla="*/ 378074 h 1403376"/>
              <a:gd name="connsiteX44" fmla="*/ 1651353 w 2664208"/>
              <a:gd name="connsiteY44" fmla="*/ 387599 h 1403376"/>
              <a:gd name="connsiteX45" fmla="*/ 1673578 w 2664208"/>
              <a:gd name="connsiteY45" fmla="*/ 393949 h 1403376"/>
              <a:gd name="connsiteX46" fmla="*/ 1711678 w 2664208"/>
              <a:gd name="connsiteY46" fmla="*/ 425699 h 1403376"/>
              <a:gd name="connsiteX47" fmla="*/ 1733903 w 2664208"/>
              <a:gd name="connsiteY47" fmla="*/ 451099 h 1403376"/>
              <a:gd name="connsiteX48" fmla="*/ 1762478 w 2664208"/>
              <a:gd name="connsiteY48" fmla="*/ 419349 h 1403376"/>
              <a:gd name="connsiteX49" fmla="*/ 1791053 w 2664208"/>
              <a:gd name="connsiteY49" fmla="*/ 425699 h 1403376"/>
              <a:gd name="connsiteX50" fmla="*/ 1829153 w 2664208"/>
              <a:gd name="connsiteY50" fmla="*/ 432049 h 1403376"/>
              <a:gd name="connsiteX51" fmla="*/ 1867253 w 2664208"/>
              <a:gd name="connsiteY51" fmla="*/ 409824 h 1403376"/>
              <a:gd name="connsiteX52" fmla="*/ 1899003 w 2664208"/>
              <a:gd name="connsiteY52" fmla="*/ 425699 h 1403376"/>
              <a:gd name="connsiteX53" fmla="*/ 1899003 w 2664208"/>
              <a:gd name="connsiteY53" fmla="*/ 454274 h 1403376"/>
              <a:gd name="connsiteX54" fmla="*/ 1908528 w 2664208"/>
              <a:gd name="connsiteY54" fmla="*/ 486024 h 1403376"/>
              <a:gd name="connsiteX55" fmla="*/ 1921228 w 2664208"/>
              <a:gd name="connsiteY55" fmla="*/ 524124 h 1403376"/>
              <a:gd name="connsiteX56" fmla="*/ 1924403 w 2664208"/>
              <a:gd name="connsiteY56" fmla="*/ 552699 h 1403376"/>
              <a:gd name="connsiteX57" fmla="*/ 2013303 w 2664208"/>
              <a:gd name="connsiteY57" fmla="*/ 590799 h 1403376"/>
              <a:gd name="connsiteX58" fmla="*/ 2045053 w 2664208"/>
              <a:gd name="connsiteY58" fmla="*/ 581274 h 1403376"/>
              <a:gd name="connsiteX59" fmla="*/ 2079978 w 2664208"/>
              <a:gd name="connsiteY59" fmla="*/ 568574 h 1403376"/>
              <a:gd name="connsiteX60" fmla="*/ 2108553 w 2664208"/>
              <a:gd name="connsiteY60" fmla="*/ 552699 h 1403376"/>
              <a:gd name="connsiteX61" fmla="*/ 2156178 w 2664208"/>
              <a:gd name="connsiteY61" fmla="*/ 581274 h 1403376"/>
              <a:gd name="connsiteX62" fmla="*/ 2191103 w 2664208"/>
              <a:gd name="connsiteY62" fmla="*/ 581274 h 1403376"/>
              <a:gd name="connsiteX63" fmla="*/ 2206978 w 2664208"/>
              <a:gd name="connsiteY63" fmla="*/ 597149 h 1403376"/>
              <a:gd name="connsiteX64" fmla="*/ 2203803 w 2664208"/>
              <a:gd name="connsiteY64" fmla="*/ 638424 h 1403376"/>
              <a:gd name="connsiteX65" fmla="*/ 2254603 w 2664208"/>
              <a:gd name="connsiteY65" fmla="*/ 647949 h 1403376"/>
              <a:gd name="connsiteX66" fmla="*/ 2305403 w 2664208"/>
              <a:gd name="connsiteY66" fmla="*/ 647949 h 1403376"/>
              <a:gd name="connsiteX67" fmla="*/ 2324453 w 2664208"/>
              <a:gd name="connsiteY67" fmla="*/ 679699 h 1403376"/>
              <a:gd name="connsiteX68" fmla="*/ 2324453 w 2664208"/>
              <a:gd name="connsiteY68" fmla="*/ 724149 h 1403376"/>
              <a:gd name="connsiteX69" fmla="*/ 2343503 w 2664208"/>
              <a:gd name="connsiteY69" fmla="*/ 759074 h 1403376"/>
              <a:gd name="connsiteX70" fmla="*/ 2365728 w 2664208"/>
              <a:gd name="connsiteY70" fmla="*/ 774949 h 1403376"/>
              <a:gd name="connsiteX71" fmla="*/ 2407003 w 2664208"/>
              <a:gd name="connsiteY71" fmla="*/ 793999 h 1403376"/>
              <a:gd name="connsiteX72" fmla="*/ 2464153 w 2664208"/>
              <a:gd name="connsiteY72" fmla="*/ 825749 h 1403376"/>
              <a:gd name="connsiteX73" fmla="*/ 2486378 w 2664208"/>
              <a:gd name="connsiteY73" fmla="*/ 838449 h 1403376"/>
              <a:gd name="connsiteX74" fmla="*/ 2572103 w 2664208"/>
              <a:gd name="connsiteY74" fmla="*/ 854324 h 1403376"/>
              <a:gd name="connsiteX75" fmla="*/ 2622903 w 2664208"/>
              <a:gd name="connsiteY75" fmla="*/ 870199 h 1403376"/>
              <a:gd name="connsiteX76" fmla="*/ 2651478 w 2664208"/>
              <a:gd name="connsiteY76" fmla="*/ 889249 h 1403376"/>
              <a:gd name="connsiteX77" fmla="*/ 2664178 w 2664208"/>
              <a:gd name="connsiteY77" fmla="*/ 901949 h 1403376"/>
              <a:gd name="connsiteX78" fmla="*/ 2648303 w 2664208"/>
              <a:gd name="connsiteY78" fmla="*/ 927349 h 1403376"/>
              <a:gd name="connsiteX79" fmla="*/ 2603853 w 2664208"/>
              <a:gd name="connsiteY79" fmla="*/ 933699 h 1403376"/>
              <a:gd name="connsiteX80" fmla="*/ 2514953 w 2664208"/>
              <a:gd name="connsiteY80" fmla="*/ 968624 h 1403376"/>
              <a:gd name="connsiteX81" fmla="*/ 2489553 w 2664208"/>
              <a:gd name="connsiteY81" fmla="*/ 981324 h 1403376"/>
              <a:gd name="connsiteX82" fmla="*/ 2391128 w 2664208"/>
              <a:gd name="connsiteY82" fmla="*/ 984499 h 1403376"/>
              <a:gd name="connsiteX83" fmla="*/ 2349853 w 2664208"/>
              <a:gd name="connsiteY83" fmla="*/ 943224 h 1403376"/>
              <a:gd name="connsiteX84" fmla="*/ 2276828 w 2664208"/>
              <a:gd name="connsiteY84" fmla="*/ 936874 h 1403376"/>
              <a:gd name="connsiteX85" fmla="*/ 2241903 w 2664208"/>
              <a:gd name="connsiteY85" fmla="*/ 924174 h 1403376"/>
              <a:gd name="connsiteX86" fmla="*/ 2159353 w 2664208"/>
              <a:gd name="connsiteY86" fmla="*/ 924174 h 1403376"/>
              <a:gd name="connsiteX87" fmla="*/ 2108553 w 2664208"/>
              <a:gd name="connsiteY87" fmla="*/ 908299 h 1403376"/>
              <a:gd name="connsiteX88" fmla="*/ 2089503 w 2664208"/>
              <a:gd name="connsiteY88" fmla="*/ 892424 h 1403376"/>
              <a:gd name="connsiteX89" fmla="*/ 2054578 w 2664208"/>
              <a:gd name="connsiteY89" fmla="*/ 908299 h 1403376"/>
              <a:gd name="connsiteX90" fmla="*/ 2022828 w 2664208"/>
              <a:gd name="connsiteY90" fmla="*/ 886074 h 1403376"/>
              <a:gd name="connsiteX91" fmla="*/ 1952978 w 2664208"/>
              <a:gd name="connsiteY91" fmla="*/ 876549 h 1403376"/>
              <a:gd name="connsiteX92" fmla="*/ 1895828 w 2664208"/>
              <a:gd name="connsiteY92" fmla="*/ 882899 h 1403376"/>
              <a:gd name="connsiteX93" fmla="*/ 1810103 w 2664208"/>
              <a:gd name="connsiteY93" fmla="*/ 895599 h 1403376"/>
              <a:gd name="connsiteX94" fmla="*/ 1727553 w 2664208"/>
              <a:gd name="connsiteY94" fmla="*/ 901949 h 1403376"/>
              <a:gd name="connsiteX95" fmla="*/ 1740253 w 2664208"/>
              <a:gd name="connsiteY95" fmla="*/ 946399 h 1403376"/>
              <a:gd name="connsiteX96" fmla="*/ 1683103 w 2664208"/>
              <a:gd name="connsiteY96" fmla="*/ 1003549 h 1403376"/>
              <a:gd name="connsiteX97" fmla="*/ 1657703 w 2664208"/>
              <a:gd name="connsiteY97" fmla="*/ 1054349 h 1403376"/>
              <a:gd name="connsiteX98" fmla="*/ 1648178 w 2664208"/>
              <a:gd name="connsiteY98" fmla="*/ 1101974 h 1403376"/>
              <a:gd name="connsiteX99" fmla="*/ 1600553 w 2664208"/>
              <a:gd name="connsiteY99" fmla="*/ 1127374 h 1403376"/>
              <a:gd name="connsiteX100" fmla="*/ 1594203 w 2664208"/>
              <a:gd name="connsiteY100" fmla="*/ 1194049 h 1403376"/>
              <a:gd name="connsiteX101" fmla="*/ 1562453 w 2664208"/>
              <a:gd name="connsiteY101" fmla="*/ 1244849 h 1403376"/>
              <a:gd name="connsiteX102" fmla="*/ 1508478 w 2664208"/>
              <a:gd name="connsiteY102" fmla="*/ 1298824 h 1403376"/>
              <a:gd name="connsiteX103" fmla="*/ 1432278 w 2664208"/>
              <a:gd name="connsiteY103" fmla="*/ 1394074 h 1403376"/>
              <a:gd name="connsiteX104" fmla="*/ 1159228 w 2664208"/>
              <a:gd name="connsiteY104" fmla="*/ 1397249 h 1403376"/>
              <a:gd name="connsiteX105" fmla="*/ 1121128 w 2664208"/>
              <a:gd name="connsiteY105" fmla="*/ 1371849 h 1403376"/>
              <a:gd name="connsiteX106" fmla="*/ 1073503 w 2664208"/>
              <a:gd name="connsiteY106" fmla="*/ 1340099 h 1403376"/>
              <a:gd name="connsiteX107" fmla="*/ 1038578 w 2664208"/>
              <a:gd name="connsiteY107" fmla="*/ 1289299 h 1403376"/>
              <a:gd name="connsiteX108" fmla="*/ 994128 w 2664208"/>
              <a:gd name="connsiteY108" fmla="*/ 1228974 h 1403376"/>
              <a:gd name="connsiteX109" fmla="*/ 936978 w 2664208"/>
              <a:gd name="connsiteY109" fmla="*/ 1194049 h 1403376"/>
              <a:gd name="connsiteX110" fmla="*/ 870303 w 2664208"/>
              <a:gd name="connsiteY110" fmla="*/ 1165474 h 1403376"/>
              <a:gd name="connsiteX111" fmla="*/ 806803 w 2664208"/>
              <a:gd name="connsiteY111" fmla="*/ 1127374 h 1403376"/>
              <a:gd name="connsiteX112" fmla="*/ 752828 w 2664208"/>
              <a:gd name="connsiteY112" fmla="*/ 1079749 h 1403376"/>
              <a:gd name="connsiteX113" fmla="*/ 705203 w 2664208"/>
              <a:gd name="connsiteY113" fmla="*/ 1006724 h 1403376"/>
              <a:gd name="connsiteX114" fmla="*/ 657578 w 2664208"/>
              <a:gd name="connsiteY114" fmla="*/ 994024 h 1403376"/>
              <a:gd name="connsiteX115" fmla="*/ 575028 w 2664208"/>
              <a:gd name="connsiteY115" fmla="*/ 943224 h 1403376"/>
              <a:gd name="connsiteX116" fmla="*/ 505178 w 2664208"/>
              <a:gd name="connsiteY116" fmla="*/ 867024 h 1403376"/>
              <a:gd name="connsiteX117" fmla="*/ 451203 w 2664208"/>
              <a:gd name="connsiteY117" fmla="*/ 813049 h 1403376"/>
              <a:gd name="connsiteX118" fmla="*/ 365478 w 2664208"/>
              <a:gd name="connsiteY118" fmla="*/ 746374 h 1403376"/>
              <a:gd name="connsiteX119" fmla="*/ 305153 w 2664208"/>
              <a:gd name="connsiteY119" fmla="*/ 682874 h 1403376"/>
              <a:gd name="connsiteX120" fmla="*/ 270228 w 2664208"/>
              <a:gd name="connsiteY120" fmla="*/ 651124 h 1403376"/>
              <a:gd name="connsiteX121" fmla="*/ 190853 w 2664208"/>
              <a:gd name="connsiteY121" fmla="*/ 609849 h 1403376"/>
              <a:gd name="connsiteX122" fmla="*/ 101953 w 2664208"/>
              <a:gd name="connsiteY122" fmla="*/ 543174 h 1403376"/>
              <a:gd name="connsiteX123" fmla="*/ 70203 w 2664208"/>
              <a:gd name="connsiteY123" fmla="*/ 517774 h 1403376"/>
              <a:gd name="connsiteX124" fmla="*/ 353 w 2664208"/>
              <a:gd name="connsiteY124" fmla="*/ 460624 h 1403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2664208" h="1403376">
                <a:moveTo>
                  <a:pt x="353" y="460624"/>
                </a:moveTo>
                <a:cubicBezTo>
                  <a:pt x="-3880" y="434695"/>
                  <a:pt x="31045" y="387599"/>
                  <a:pt x="44803" y="362199"/>
                </a:cubicBezTo>
                <a:cubicBezTo>
                  <a:pt x="58561" y="336799"/>
                  <a:pt x="72849" y="325157"/>
                  <a:pt x="82903" y="308224"/>
                </a:cubicBezTo>
                <a:cubicBezTo>
                  <a:pt x="92957" y="291291"/>
                  <a:pt x="94016" y="278590"/>
                  <a:pt x="105128" y="260599"/>
                </a:cubicBezTo>
                <a:cubicBezTo>
                  <a:pt x="116240" y="242608"/>
                  <a:pt x="133174" y="217736"/>
                  <a:pt x="149578" y="200274"/>
                </a:cubicBezTo>
                <a:cubicBezTo>
                  <a:pt x="165982" y="182811"/>
                  <a:pt x="183445" y="169053"/>
                  <a:pt x="203553" y="155824"/>
                </a:cubicBezTo>
                <a:cubicBezTo>
                  <a:pt x="223661" y="142595"/>
                  <a:pt x="248003" y="129366"/>
                  <a:pt x="270228" y="120899"/>
                </a:cubicBezTo>
                <a:cubicBezTo>
                  <a:pt x="292453" y="112432"/>
                  <a:pt x="327378" y="108728"/>
                  <a:pt x="336903" y="105024"/>
                </a:cubicBezTo>
                <a:cubicBezTo>
                  <a:pt x="346428" y="101320"/>
                  <a:pt x="322086" y="97087"/>
                  <a:pt x="327378" y="98674"/>
                </a:cubicBezTo>
                <a:cubicBezTo>
                  <a:pt x="332670" y="100261"/>
                  <a:pt x="352249" y="109257"/>
                  <a:pt x="368653" y="114549"/>
                </a:cubicBezTo>
                <a:cubicBezTo>
                  <a:pt x="385057" y="119841"/>
                  <a:pt x="405695" y="127778"/>
                  <a:pt x="425803" y="130424"/>
                </a:cubicBezTo>
                <a:cubicBezTo>
                  <a:pt x="445911" y="133070"/>
                  <a:pt x="470253" y="130953"/>
                  <a:pt x="489303" y="130424"/>
                </a:cubicBezTo>
                <a:cubicBezTo>
                  <a:pt x="508353" y="129895"/>
                  <a:pt x="528461" y="135186"/>
                  <a:pt x="540103" y="127249"/>
                </a:cubicBezTo>
                <a:cubicBezTo>
                  <a:pt x="551745" y="119311"/>
                  <a:pt x="553332" y="97086"/>
                  <a:pt x="559153" y="82799"/>
                </a:cubicBezTo>
                <a:cubicBezTo>
                  <a:pt x="564974" y="68512"/>
                  <a:pt x="561270" y="55282"/>
                  <a:pt x="575028" y="41524"/>
                </a:cubicBezTo>
                <a:cubicBezTo>
                  <a:pt x="588786" y="27766"/>
                  <a:pt x="625828" y="2895"/>
                  <a:pt x="641703" y="249"/>
                </a:cubicBezTo>
                <a:cubicBezTo>
                  <a:pt x="657578" y="-2397"/>
                  <a:pt x="659695" y="16653"/>
                  <a:pt x="670278" y="25649"/>
                </a:cubicBezTo>
                <a:cubicBezTo>
                  <a:pt x="680861" y="34645"/>
                  <a:pt x="689857" y="45757"/>
                  <a:pt x="705203" y="54224"/>
                </a:cubicBezTo>
                <a:cubicBezTo>
                  <a:pt x="720549" y="62691"/>
                  <a:pt x="747007" y="70628"/>
                  <a:pt x="762353" y="76449"/>
                </a:cubicBezTo>
                <a:cubicBezTo>
                  <a:pt x="777699" y="82270"/>
                  <a:pt x="779816" y="81741"/>
                  <a:pt x="797278" y="89149"/>
                </a:cubicBezTo>
                <a:cubicBezTo>
                  <a:pt x="814740" y="96557"/>
                  <a:pt x="848607" y="110316"/>
                  <a:pt x="867128" y="120899"/>
                </a:cubicBezTo>
                <a:cubicBezTo>
                  <a:pt x="885649" y="131482"/>
                  <a:pt x="894645" y="144182"/>
                  <a:pt x="908403" y="152649"/>
                </a:cubicBezTo>
                <a:cubicBezTo>
                  <a:pt x="922161" y="161116"/>
                  <a:pt x="933274" y="165878"/>
                  <a:pt x="949678" y="171699"/>
                </a:cubicBezTo>
                <a:cubicBezTo>
                  <a:pt x="966082" y="177520"/>
                  <a:pt x="989895" y="180166"/>
                  <a:pt x="1006828" y="187574"/>
                </a:cubicBezTo>
                <a:cubicBezTo>
                  <a:pt x="1023761" y="194982"/>
                  <a:pt x="1042282" y="207153"/>
                  <a:pt x="1051278" y="216149"/>
                </a:cubicBezTo>
                <a:cubicBezTo>
                  <a:pt x="1060274" y="225145"/>
                  <a:pt x="1057099" y="232024"/>
                  <a:pt x="1060803" y="241549"/>
                </a:cubicBezTo>
                <a:cubicBezTo>
                  <a:pt x="1064507" y="251074"/>
                  <a:pt x="1063978" y="264832"/>
                  <a:pt x="1073503" y="273299"/>
                </a:cubicBezTo>
                <a:cubicBezTo>
                  <a:pt x="1083028" y="281766"/>
                  <a:pt x="1099432" y="287586"/>
                  <a:pt x="1117953" y="292349"/>
                </a:cubicBezTo>
                <a:cubicBezTo>
                  <a:pt x="1136474" y="297112"/>
                  <a:pt x="1184628" y="301874"/>
                  <a:pt x="1184628" y="301874"/>
                </a:cubicBezTo>
                <a:cubicBezTo>
                  <a:pt x="1203678" y="304520"/>
                  <a:pt x="1220611" y="308753"/>
                  <a:pt x="1232253" y="308224"/>
                </a:cubicBezTo>
                <a:cubicBezTo>
                  <a:pt x="1243895" y="307695"/>
                  <a:pt x="1243366" y="298699"/>
                  <a:pt x="1254478" y="298699"/>
                </a:cubicBezTo>
                <a:cubicBezTo>
                  <a:pt x="1265590" y="298699"/>
                  <a:pt x="1298928" y="308224"/>
                  <a:pt x="1298928" y="308224"/>
                </a:cubicBezTo>
                <a:cubicBezTo>
                  <a:pt x="1313215" y="311399"/>
                  <a:pt x="1325916" y="316162"/>
                  <a:pt x="1340203" y="317749"/>
                </a:cubicBezTo>
                <a:cubicBezTo>
                  <a:pt x="1354490" y="319336"/>
                  <a:pt x="1371424" y="319336"/>
                  <a:pt x="1384653" y="317749"/>
                </a:cubicBezTo>
                <a:cubicBezTo>
                  <a:pt x="1397882" y="316162"/>
                  <a:pt x="1411641" y="312986"/>
                  <a:pt x="1419578" y="308224"/>
                </a:cubicBezTo>
                <a:cubicBezTo>
                  <a:pt x="1427516" y="303461"/>
                  <a:pt x="1431220" y="295524"/>
                  <a:pt x="1432278" y="289174"/>
                </a:cubicBezTo>
                <a:cubicBezTo>
                  <a:pt x="1433336" y="282824"/>
                  <a:pt x="1425928" y="276474"/>
                  <a:pt x="1425928" y="270124"/>
                </a:cubicBezTo>
                <a:cubicBezTo>
                  <a:pt x="1425928" y="263774"/>
                  <a:pt x="1426986" y="252661"/>
                  <a:pt x="1432278" y="251074"/>
                </a:cubicBezTo>
                <a:cubicBezTo>
                  <a:pt x="1437570" y="249487"/>
                  <a:pt x="1450270" y="254249"/>
                  <a:pt x="1457678" y="260599"/>
                </a:cubicBezTo>
                <a:cubicBezTo>
                  <a:pt x="1465086" y="266949"/>
                  <a:pt x="1468791" y="281766"/>
                  <a:pt x="1476728" y="289174"/>
                </a:cubicBezTo>
                <a:cubicBezTo>
                  <a:pt x="1484666" y="296582"/>
                  <a:pt x="1494720" y="298699"/>
                  <a:pt x="1505303" y="305049"/>
                </a:cubicBezTo>
                <a:cubicBezTo>
                  <a:pt x="1515886" y="311399"/>
                  <a:pt x="1540228" y="327274"/>
                  <a:pt x="1540228" y="327274"/>
                </a:cubicBezTo>
                <a:cubicBezTo>
                  <a:pt x="1552928" y="335211"/>
                  <a:pt x="1569332" y="344207"/>
                  <a:pt x="1581503" y="352674"/>
                </a:cubicBezTo>
                <a:cubicBezTo>
                  <a:pt x="1593674" y="361141"/>
                  <a:pt x="1601611" y="372253"/>
                  <a:pt x="1613253" y="378074"/>
                </a:cubicBezTo>
                <a:cubicBezTo>
                  <a:pt x="1624895" y="383895"/>
                  <a:pt x="1641299" y="384953"/>
                  <a:pt x="1651353" y="387599"/>
                </a:cubicBezTo>
                <a:cubicBezTo>
                  <a:pt x="1661407" y="390245"/>
                  <a:pt x="1663524" y="387599"/>
                  <a:pt x="1673578" y="393949"/>
                </a:cubicBezTo>
                <a:cubicBezTo>
                  <a:pt x="1683632" y="400299"/>
                  <a:pt x="1701624" y="416174"/>
                  <a:pt x="1711678" y="425699"/>
                </a:cubicBezTo>
                <a:cubicBezTo>
                  <a:pt x="1721732" y="435224"/>
                  <a:pt x="1725436" y="452157"/>
                  <a:pt x="1733903" y="451099"/>
                </a:cubicBezTo>
                <a:cubicBezTo>
                  <a:pt x="1742370" y="450041"/>
                  <a:pt x="1752953" y="423582"/>
                  <a:pt x="1762478" y="419349"/>
                </a:cubicBezTo>
                <a:cubicBezTo>
                  <a:pt x="1772003" y="415116"/>
                  <a:pt x="1779941" y="423582"/>
                  <a:pt x="1791053" y="425699"/>
                </a:cubicBezTo>
                <a:cubicBezTo>
                  <a:pt x="1802165" y="427816"/>
                  <a:pt x="1816453" y="434695"/>
                  <a:pt x="1829153" y="432049"/>
                </a:cubicBezTo>
                <a:cubicBezTo>
                  <a:pt x="1841853" y="429403"/>
                  <a:pt x="1855611" y="410882"/>
                  <a:pt x="1867253" y="409824"/>
                </a:cubicBezTo>
                <a:cubicBezTo>
                  <a:pt x="1878895" y="408766"/>
                  <a:pt x="1893711" y="418291"/>
                  <a:pt x="1899003" y="425699"/>
                </a:cubicBezTo>
                <a:cubicBezTo>
                  <a:pt x="1904295" y="433107"/>
                  <a:pt x="1897416" y="444220"/>
                  <a:pt x="1899003" y="454274"/>
                </a:cubicBezTo>
                <a:cubicBezTo>
                  <a:pt x="1900590" y="464328"/>
                  <a:pt x="1904824" y="474382"/>
                  <a:pt x="1908528" y="486024"/>
                </a:cubicBezTo>
                <a:cubicBezTo>
                  <a:pt x="1912232" y="497666"/>
                  <a:pt x="1918582" y="513011"/>
                  <a:pt x="1921228" y="524124"/>
                </a:cubicBezTo>
                <a:cubicBezTo>
                  <a:pt x="1923874" y="535237"/>
                  <a:pt x="1909057" y="541587"/>
                  <a:pt x="1924403" y="552699"/>
                </a:cubicBezTo>
                <a:cubicBezTo>
                  <a:pt x="1939749" y="563811"/>
                  <a:pt x="1993195" y="586037"/>
                  <a:pt x="2013303" y="590799"/>
                </a:cubicBezTo>
                <a:cubicBezTo>
                  <a:pt x="2033411" y="595561"/>
                  <a:pt x="2033941" y="584978"/>
                  <a:pt x="2045053" y="581274"/>
                </a:cubicBezTo>
                <a:cubicBezTo>
                  <a:pt x="2056165" y="577570"/>
                  <a:pt x="2069395" y="573337"/>
                  <a:pt x="2079978" y="568574"/>
                </a:cubicBezTo>
                <a:cubicBezTo>
                  <a:pt x="2090561" y="563812"/>
                  <a:pt x="2095853" y="550582"/>
                  <a:pt x="2108553" y="552699"/>
                </a:cubicBezTo>
                <a:cubicBezTo>
                  <a:pt x="2121253" y="554816"/>
                  <a:pt x="2142420" y="576512"/>
                  <a:pt x="2156178" y="581274"/>
                </a:cubicBezTo>
                <a:cubicBezTo>
                  <a:pt x="2169936" y="586036"/>
                  <a:pt x="2182636" y="578628"/>
                  <a:pt x="2191103" y="581274"/>
                </a:cubicBezTo>
                <a:cubicBezTo>
                  <a:pt x="2199570" y="583920"/>
                  <a:pt x="2204861" y="587624"/>
                  <a:pt x="2206978" y="597149"/>
                </a:cubicBezTo>
                <a:cubicBezTo>
                  <a:pt x="2209095" y="606674"/>
                  <a:pt x="2195866" y="629957"/>
                  <a:pt x="2203803" y="638424"/>
                </a:cubicBezTo>
                <a:cubicBezTo>
                  <a:pt x="2211741" y="646891"/>
                  <a:pt x="2237670" y="646362"/>
                  <a:pt x="2254603" y="647949"/>
                </a:cubicBezTo>
                <a:cubicBezTo>
                  <a:pt x="2271536" y="649537"/>
                  <a:pt x="2293761" y="642657"/>
                  <a:pt x="2305403" y="647949"/>
                </a:cubicBezTo>
                <a:cubicBezTo>
                  <a:pt x="2317045" y="653241"/>
                  <a:pt x="2321278" y="666999"/>
                  <a:pt x="2324453" y="679699"/>
                </a:cubicBezTo>
                <a:cubicBezTo>
                  <a:pt x="2327628" y="692399"/>
                  <a:pt x="2321278" y="710920"/>
                  <a:pt x="2324453" y="724149"/>
                </a:cubicBezTo>
                <a:cubicBezTo>
                  <a:pt x="2327628" y="737378"/>
                  <a:pt x="2336624" y="750607"/>
                  <a:pt x="2343503" y="759074"/>
                </a:cubicBezTo>
                <a:cubicBezTo>
                  <a:pt x="2350382" y="767541"/>
                  <a:pt x="2355145" y="769128"/>
                  <a:pt x="2365728" y="774949"/>
                </a:cubicBezTo>
                <a:cubicBezTo>
                  <a:pt x="2376311" y="780770"/>
                  <a:pt x="2390599" y="785532"/>
                  <a:pt x="2407003" y="793999"/>
                </a:cubicBezTo>
                <a:cubicBezTo>
                  <a:pt x="2423407" y="802466"/>
                  <a:pt x="2450924" y="818341"/>
                  <a:pt x="2464153" y="825749"/>
                </a:cubicBezTo>
                <a:cubicBezTo>
                  <a:pt x="2477382" y="833157"/>
                  <a:pt x="2468386" y="833687"/>
                  <a:pt x="2486378" y="838449"/>
                </a:cubicBezTo>
                <a:cubicBezTo>
                  <a:pt x="2504370" y="843212"/>
                  <a:pt x="2549349" y="849032"/>
                  <a:pt x="2572103" y="854324"/>
                </a:cubicBezTo>
                <a:cubicBezTo>
                  <a:pt x="2594857" y="859616"/>
                  <a:pt x="2609674" y="864378"/>
                  <a:pt x="2622903" y="870199"/>
                </a:cubicBezTo>
                <a:cubicBezTo>
                  <a:pt x="2636132" y="876020"/>
                  <a:pt x="2644599" y="883957"/>
                  <a:pt x="2651478" y="889249"/>
                </a:cubicBezTo>
                <a:cubicBezTo>
                  <a:pt x="2658357" y="894541"/>
                  <a:pt x="2664707" y="895599"/>
                  <a:pt x="2664178" y="901949"/>
                </a:cubicBezTo>
                <a:cubicBezTo>
                  <a:pt x="2663649" y="908299"/>
                  <a:pt x="2658357" y="922057"/>
                  <a:pt x="2648303" y="927349"/>
                </a:cubicBezTo>
                <a:cubicBezTo>
                  <a:pt x="2638249" y="932641"/>
                  <a:pt x="2626078" y="926820"/>
                  <a:pt x="2603853" y="933699"/>
                </a:cubicBezTo>
                <a:cubicBezTo>
                  <a:pt x="2581628" y="940578"/>
                  <a:pt x="2534003" y="960687"/>
                  <a:pt x="2514953" y="968624"/>
                </a:cubicBezTo>
                <a:cubicBezTo>
                  <a:pt x="2495903" y="976561"/>
                  <a:pt x="2510190" y="978678"/>
                  <a:pt x="2489553" y="981324"/>
                </a:cubicBezTo>
                <a:cubicBezTo>
                  <a:pt x="2468916" y="983970"/>
                  <a:pt x="2414411" y="990849"/>
                  <a:pt x="2391128" y="984499"/>
                </a:cubicBezTo>
                <a:cubicBezTo>
                  <a:pt x="2367845" y="978149"/>
                  <a:pt x="2368903" y="951161"/>
                  <a:pt x="2349853" y="943224"/>
                </a:cubicBezTo>
                <a:cubicBezTo>
                  <a:pt x="2330803" y="935287"/>
                  <a:pt x="2294820" y="940049"/>
                  <a:pt x="2276828" y="936874"/>
                </a:cubicBezTo>
                <a:cubicBezTo>
                  <a:pt x="2258836" y="933699"/>
                  <a:pt x="2261482" y="926291"/>
                  <a:pt x="2241903" y="924174"/>
                </a:cubicBezTo>
                <a:cubicBezTo>
                  <a:pt x="2222324" y="922057"/>
                  <a:pt x="2181578" y="926820"/>
                  <a:pt x="2159353" y="924174"/>
                </a:cubicBezTo>
                <a:cubicBezTo>
                  <a:pt x="2137128" y="921528"/>
                  <a:pt x="2120195" y="913591"/>
                  <a:pt x="2108553" y="908299"/>
                </a:cubicBezTo>
                <a:cubicBezTo>
                  <a:pt x="2096911" y="903007"/>
                  <a:pt x="2098499" y="892424"/>
                  <a:pt x="2089503" y="892424"/>
                </a:cubicBezTo>
                <a:cubicBezTo>
                  <a:pt x="2080507" y="892424"/>
                  <a:pt x="2065690" y="909357"/>
                  <a:pt x="2054578" y="908299"/>
                </a:cubicBezTo>
                <a:cubicBezTo>
                  <a:pt x="2043466" y="907241"/>
                  <a:pt x="2039761" y="891366"/>
                  <a:pt x="2022828" y="886074"/>
                </a:cubicBezTo>
                <a:cubicBezTo>
                  <a:pt x="2005895" y="880782"/>
                  <a:pt x="1974145" y="877078"/>
                  <a:pt x="1952978" y="876549"/>
                </a:cubicBezTo>
                <a:cubicBezTo>
                  <a:pt x="1931811" y="876020"/>
                  <a:pt x="1919641" y="879724"/>
                  <a:pt x="1895828" y="882899"/>
                </a:cubicBezTo>
                <a:cubicBezTo>
                  <a:pt x="1872016" y="886074"/>
                  <a:pt x="1838149" y="892424"/>
                  <a:pt x="1810103" y="895599"/>
                </a:cubicBezTo>
                <a:cubicBezTo>
                  <a:pt x="1782057" y="898774"/>
                  <a:pt x="1739195" y="893482"/>
                  <a:pt x="1727553" y="901949"/>
                </a:cubicBezTo>
                <a:cubicBezTo>
                  <a:pt x="1715911" y="910416"/>
                  <a:pt x="1747661" y="929466"/>
                  <a:pt x="1740253" y="946399"/>
                </a:cubicBezTo>
                <a:cubicBezTo>
                  <a:pt x="1732845" y="963332"/>
                  <a:pt x="1696861" y="985557"/>
                  <a:pt x="1683103" y="1003549"/>
                </a:cubicBezTo>
                <a:cubicBezTo>
                  <a:pt x="1669345" y="1021541"/>
                  <a:pt x="1663524" y="1037945"/>
                  <a:pt x="1657703" y="1054349"/>
                </a:cubicBezTo>
                <a:cubicBezTo>
                  <a:pt x="1651882" y="1070753"/>
                  <a:pt x="1657703" y="1089803"/>
                  <a:pt x="1648178" y="1101974"/>
                </a:cubicBezTo>
                <a:cubicBezTo>
                  <a:pt x="1638653" y="1114145"/>
                  <a:pt x="1609549" y="1112028"/>
                  <a:pt x="1600553" y="1127374"/>
                </a:cubicBezTo>
                <a:cubicBezTo>
                  <a:pt x="1591557" y="1142720"/>
                  <a:pt x="1600553" y="1174470"/>
                  <a:pt x="1594203" y="1194049"/>
                </a:cubicBezTo>
                <a:cubicBezTo>
                  <a:pt x="1587853" y="1213628"/>
                  <a:pt x="1576740" y="1227387"/>
                  <a:pt x="1562453" y="1244849"/>
                </a:cubicBezTo>
                <a:cubicBezTo>
                  <a:pt x="1548166" y="1262311"/>
                  <a:pt x="1530174" y="1273953"/>
                  <a:pt x="1508478" y="1298824"/>
                </a:cubicBezTo>
                <a:cubicBezTo>
                  <a:pt x="1486782" y="1323695"/>
                  <a:pt x="1490486" y="1377670"/>
                  <a:pt x="1432278" y="1394074"/>
                </a:cubicBezTo>
                <a:cubicBezTo>
                  <a:pt x="1374070" y="1410478"/>
                  <a:pt x="1211086" y="1400953"/>
                  <a:pt x="1159228" y="1397249"/>
                </a:cubicBezTo>
                <a:cubicBezTo>
                  <a:pt x="1107370" y="1393545"/>
                  <a:pt x="1121128" y="1371849"/>
                  <a:pt x="1121128" y="1371849"/>
                </a:cubicBezTo>
                <a:cubicBezTo>
                  <a:pt x="1106841" y="1362324"/>
                  <a:pt x="1087261" y="1353857"/>
                  <a:pt x="1073503" y="1340099"/>
                </a:cubicBezTo>
                <a:cubicBezTo>
                  <a:pt x="1059745" y="1326341"/>
                  <a:pt x="1051807" y="1307820"/>
                  <a:pt x="1038578" y="1289299"/>
                </a:cubicBezTo>
                <a:cubicBezTo>
                  <a:pt x="1025349" y="1270778"/>
                  <a:pt x="1011061" y="1244849"/>
                  <a:pt x="994128" y="1228974"/>
                </a:cubicBezTo>
                <a:cubicBezTo>
                  <a:pt x="977195" y="1213099"/>
                  <a:pt x="957616" y="1204632"/>
                  <a:pt x="936978" y="1194049"/>
                </a:cubicBezTo>
                <a:cubicBezTo>
                  <a:pt x="916341" y="1183466"/>
                  <a:pt x="891999" y="1176586"/>
                  <a:pt x="870303" y="1165474"/>
                </a:cubicBezTo>
                <a:cubicBezTo>
                  <a:pt x="848607" y="1154362"/>
                  <a:pt x="826382" y="1141661"/>
                  <a:pt x="806803" y="1127374"/>
                </a:cubicBezTo>
                <a:cubicBezTo>
                  <a:pt x="787224" y="1113087"/>
                  <a:pt x="769761" y="1099857"/>
                  <a:pt x="752828" y="1079749"/>
                </a:cubicBezTo>
                <a:cubicBezTo>
                  <a:pt x="735895" y="1059641"/>
                  <a:pt x="721078" y="1021012"/>
                  <a:pt x="705203" y="1006724"/>
                </a:cubicBezTo>
                <a:cubicBezTo>
                  <a:pt x="689328" y="992437"/>
                  <a:pt x="679274" y="1004607"/>
                  <a:pt x="657578" y="994024"/>
                </a:cubicBezTo>
                <a:cubicBezTo>
                  <a:pt x="635882" y="983441"/>
                  <a:pt x="600428" y="964391"/>
                  <a:pt x="575028" y="943224"/>
                </a:cubicBezTo>
                <a:cubicBezTo>
                  <a:pt x="549628" y="922057"/>
                  <a:pt x="525816" y="888720"/>
                  <a:pt x="505178" y="867024"/>
                </a:cubicBezTo>
                <a:cubicBezTo>
                  <a:pt x="484541" y="845328"/>
                  <a:pt x="474486" y="833157"/>
                  <a:pt x="451203" y="813049"/>
                </a:cubicBezTo>
                <a:cubicBezTo>
                  <a:pt x="427920" y="792941"/>
                  <a:pt x="389819" y="768070"/>
                  <a:pt x="365478" y="746374"/>
                </a:cubicBezTo>
                <a:cubicBezTo>
                  <a:pt x="341137" y="724678"/>
                  <a:pt x="321028" y="698749"/>
                  <a:pt x="305153" y="682874"/>
                </a:cubicBezTo>
                <a:cubicBezTo>
                  <a:pt x="289278" y="666999"/>
                  <a:pt x="289278" y="663295"/>
                  <a:pt x="270228" y="651124"/>
                </a:cubicBezTo>
                <a:cubicBezTo>
                  <a:pt x="251178" y="638953"/>
                  <a:pt x="218899" y="627841"/>
                  <a:pt x="190853" y="609849"/>
                </a:cubicBezTo>
                <a:cubicBezTo>
                  <a:pt x="162807" y="591857"/>
                  <a:pt x="122061" y="558520"/>
                  <a:pt x="101953" y="543174"/>
                </a:cubicBezTo>
                <a:cubicBezTo>
                  <a:pt x="81845" y="527828"/>
                  <a:pt x="87136" y="532061"/>
                  <a:pt x="70203" y="517774"/>
                </a:cubicBezTo>
                <a:cubicBezTo>
                  <a:pt x="53270" y="503487"/>
                  <a:pt x="4586" y="486553"/>
                  <a:pt x="353" y="460624"/>
                </a:cubicBezTo>
                <a:close/>
              </a:path>
            </a:pathLst>
          </a:custGeom>
          <a:solidFill>
            <a:srgbClr val="FF9999">
              <a:alpha val="6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6" name="Прямоугольник 415"/>
          <p:cNvSpPr/>
          <p:nvPr/>
        </p:nvSpPr>
        <p:spPr>
          <a:xfrm>
            <a:off x="6800638" y="6070714"/>
            <a:ext cx="747768" cy="190965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 Сочи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7" name="Прямоугольник 406"/>
          <p:cNvSpPr/>
          <p:nvPr/>
        </p:nvSpPr>
        <p:spPr bwMode="auto">
          <a:xfrm>
            <a:off x="6800636" y="6430365"/>
            <a:ext cx="747769" cy="172619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6357/19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" name="Прямоугольник 409"/>
          <p:cNvSpPr/>
          <p:nvPr/>
        </p:nvSpPr>
        <p:spPr>
          <a:xfrm>
            <a:off x="6800636" y="6602985"/>
            <a:ext cx="747770" cy="144302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4" tIns="45717" rIns="91434" bIns="45717" anchor="ctr"/>
          <a:lstStyle/>
          <a:p>
            <a:pPr algn="ctr"/>
            <a:r>
              <a:rPr lang="ru-RU" sz="65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50 362/497 806</a:t>
            </a:r>
            <a:endParaRPr lang="ru-RU" sz="65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1" name="Прямоугольник 410"/>
          <p:cNvSpPr/>
          <p:nvPr/>
        </p:nvSpPr>
        <p:spPr bwMode="auto">
          <a:xfrm>
            <a:off x="6800637" y="6254702"/>
            <a:ext cx="220710" cy="172619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2" name="Прямоугольник 411"/>
          <p:cNvSpPr/>
          <p:nvPr/>
        </p:nvSpPr>
        <p:spPr bwMode="auto">
          <a:xfrm>
            <a:off x="7028967" y="6258514"/>
            <a:ext cx="220710" cy="17261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3" name="Прямоугольник 412"/>
          <p:cNvSpPr/>
          <p:nvPr/>
        </p:nvSpPr>
        <p:spPr bwMode="auto">
          <a:xfrm>
            <a:off x="7249677" y="6258647"/>
            <a:ext cx="298729" cy="17261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57%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2" name="Picture 4" descr="E:\обозн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859" r="6112"/>
          <a:stretch/>
        </p:blipFill>
        <p:spPr bwMode="auto">
          <a:xfrm>
            <a:off x="3217519" y="5466931"/>
            <a:ext cx="806985" cy="139482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Группа 21"/>
          <p:cNvGrpSpPr/>
          <p:nvPr/>
        </p:nvGrpSpPr>
        <p:grpSpPr>
          <a:xfrm>
            <a:off x="9952681" y="5299982"/>
            <a:ext cx="2591583" cy="1578111"/>
            <a:chOff x="9952681" y="5299982"/>
            <a:chExt cx="2591583" cy="1578111"/>
          </a:xfrm>
        </p:grpSpPr>
        <p:grpSp>
          <p:nvGrpSpPr>
            <p:cNvPr id="435" name="Группа 1145"/>
            <p:cNvGrpSpPr/>
            <p:nvPr/>
          </p:nvGrpSpPr>
          <p:grpSpPr>
            <a:xfrm>
              <a:off x="9952681" y="5299982"/>
              <a:ext cx="2249979" cy="1578111"/>
              <a:chOff x="6759625" y="4893992"/>
              <a:chExt cx="2096871" cy="1946188"/>
            </a:xfrm>
          </p:grpSpPr>
          <p:sp>
            <p:nvSpPr>
              <p:cNvPr id="460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1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3" cy="1797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462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41" name="Полилиния 440"/>
            <p:cNvSpPr/>
            <p:nvPr/>
          </p:nvSpPr>
          <p:spPr>
            <a:xfrm>
              <a:off x="10116421" y="6645978"/>
              <a:ext cx="199533" cy="113561"/>
            </a:xfrm>
            <a:custGeom>
              <a:avLst/>
              <a:gdLst>
                <a:gd name="connsiteX0" fmla="*/ 985458 w 1227381"/>
                <a:gd name="connsiteY0" fmla="*/ 157964 h 841995"/>
                <a:gd name="connsiteX1" fmla="*/ 680658 w 1227381"/>
                <a:gd name="connsiteY1" fmla="*/ 18264 h 841995"/>
                <a:gd name="connsiteX2" fmla="*/ 331408 w 1227381"/>
                <a:gd name="connsiteY2" fmla="*/ 18264 h 841995"/>
                <a:gd name="connsiteX3" fmla="*/ 1208 w 1227381"/>
                <a:gd name="connsiteY3" fmla="*/ 170664 h 841995"/>
                <a:gd name="connsiteX4" fmla="*/ 242508 w 1227381"/>
                <a:gd name="connsiteY4" fmla="*/ 551664 h 841995"/>
                <a:gd name="connsiteX5" fmla="*/ 794958 w 1227381"/>
                <a:gd name="connsiteY5" fmla="*/ 735814 h 841995"/>
                <a:gd name="connsiteX6" fmla="*/ 1118808 w 1227381"/>
                <a:gd name="connsiteY6" fmla="*/ 837414 h 841995"/>
                <a:gd name="connsiteX7" fmla="*/ 1036258 w 1227381"/>
                <a:gd name="connsiteY7" fmla="*/ 589764 h 841995"/>
                <a:gd name="connsiteX8" fmla="*/ 1226758 w 1227381"/>
                <a:gd name="connsiteY8" fmla="*/ 361164 h 841995"/>
                <a:gd name="connsiteX9" fmla="*/ 985458 w 1227381"/>
                <a:gd name="connsiteY9" fmla="*/ 157964 h 841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7381" h="841995">
                  <a:moveTo>
                    <a:pt x="985458" y="157964"/>
                  </a:moveTo>
                  <a:cubicBezTo>
                    <a:pt x="894441" y="100814"/>
                    <a:pt x="789666" y="41547"/>
                    <a:pt x="680658" y="18264"/>
                  </a:cubicBezTo>
                  <a:cubicBezTo>
                    <a:pt x="571650" y="-5019"/>
                    <a:pt x="444650" y="-7136"/>
                    <a:pt x="331408" y="18264"/>
                  </a:cubicBezTo>
                  <a:cubicBezTo>
                    <a:pt x="218166" y="43664"/>
                    <a:pt x="16025" y="81764"/>
                    <a:pt x="1208" y="170664"/>
                  </a:cubicBezTo>
                  <a:cubicBezTo>
                    <a:pt x="-13609" y="259564"/>
                    <a:pt x="110216" y="457472"/>
                    <a:pt x="242508" y="551664"/>
                  </a:cubicBezTo>
                  <a:cubicBezTo>
                    <a:pt x="374800" y="645856"/>
                    <a:pt x="648908" y="688189"/>
                    <a:pt x="794958" y="735814"/>
                  </a:cubicBezTo>
                  <a:cubicBezTo>
                    <a:pt x="941008" y="783439"/>
                    <a:pt x="1078591" y="861756"/>
                    <a:pt x="1118808" y="837414"/>
                  </a:cubicBezTo>
                  <a:cubicBezTo>
                    <a:pt x="1159025" y="813072"/>
                    <a:pt x="1018266" y="669139"/>
                    <a:pt x="1036258" y="589764"/>
                  </a:cubicBezTo>
                  <a:cubicBezTo>
                    <a:pt x="1054250" y="510389"/>
                    <a:pt x="1239458" y="436306"/>
                    <a:pt x="1226758" y="361164"/>
                  </a:cubicBezTo>
                  <a:cubicBezTo>
                    <a:pt x="1214058" y="286022"/>
                    <a:pt x="1076475" y="215114"/>
                    <a:pt x="985458" y="157964"/>
                  </a:cubicBezTo>
                  <a:close/>
                </a:path>
              </a:pathLst>
            </a:custGeom>
            <a:solidFill>
              <a:srgbClr val="FF0000">
                <a:alpha val="34000"/>
              </a:srgbClr>
            </a:solidFill>
            <a:ln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3" name="Text Box 97"/>
            <p:cNvSpPr txBox="1">
              <a:spLocks noChangeArrowheads="1"/>
            </p:cNvSpPr>
            <p:nvPr/>
          </p:nvSpPr>
          <p:spPr bwMode="auto">
            <a:xfrm>
              <a:off x="10551195" y="6641922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675" b="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муниципальное образование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50" name="Text Box 97"/>
            <p:cNvSpPr txBox="1">
              <a:spLocks noChangeArrowheads="1"/>
            </p:cNvSpPr>
            <p:nvPr/>
          </p:nvSpPr>
          <p:spPr bwMode="auto">
            <a:xfrm>
              <a:off x="10552697" y="6226201"/>
              <a:ext cx="1506131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количество осадков, мм</a:t>
              </a:r>
            </a:p>
          </p:txBody>
        </p:sp>
        <p:sp>
          <p:nvSpPr>
            <p:cNvPr id="451" name="Text Box 97"/>
            <p:cNvSpPr txBox="1">
              <a:spLocks noChangeArrowheads="1"/>
            </p:cNvSpPr>
            <p:nvPr/>
          </p:nvSpPr>
          <p:spPr bwMode="auto">
            <a:xfrm>
              <a:off x="10552697" y="6430855"/>
              <a:ext cx="1018906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порывы ветра, м/с</a:t>
              </a:r>
            </a:p>
          </p:txBody>
        </p:sp>
        <p:sp>
          <p:nvSpPr>
            <p:cNvPr id="452" name="Прямоугольник 451"/>
            <p:cNvSpPr/>
            <p:nvPr/>
          </p:nvSpPr>
          <p:spPr>
            <a:xfrm>
              <a:off x="10007020" y="6040498"/>
              <a:ext cx="422408" cy="104082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68571" tIns="34286" rIns="68571" bIns="34286" anchor="ctr"/>
            <a:lstStyle/>
            <a:p>
              <a:pPr algn="ctr"/>
              <a:r>
                <a:rPr lang="ru-RU" sz="6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19/330</a:t>
              </a:r>
            </a:p>
          </p:txBody>
        </p:sp>
        <p:sp>
          <p:nvSpPr>
            <p:cNvPr id="453" name="Text Box 97"/>
            <p:cNvSpPr txBox="1">
              <a:spLocks noChangeArrowheads="1"/>
            </p:cNvSpPr>
            <p:nvPr/>
          </p:nvSpPr>
          <p:spPr bwMode="auto">
            <a:xfrm>
              <a:off x="10512028" y="5978441"/>
              <a:ext cx="1440241" cy="233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3" tIns="63988" rIns="127973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кол-во домов /населения</a:t>
              </a:r>
            </a:p>
          </p:txBody>
        </p:sp>
        <p:sp>
          <p:nvSpPr>
            <p:cNvPr id="454" name="Прямоугольник 453"/>
            <p:cNvSpPr/>
            <p:nvPr/>
          </p:nvSpPr>
          <p:spPr>
            <a:xfrm>
              <a:off x="10007020" y="5855765"/>
              <a:ext cx="415956" cy="122675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321/20</a:t>
              </a:r>
            </a:p>
          </p:txBody>
        </p:sp>
        <p:sp>
          <p:nvSpPr>
            <p:cNvPr id="455" name="Text Box 97"/>
            <p:cNvSpPr txBox="1">
              <a:spLocks noChangeArrowheads="1"/>
            </p:cNvSpPr>
            <p:nvPr/>
          </p:nvSpPr>
          <p:spPr bwMode="auto">
            <a:xfrm>
              <a:off x="10537457" y="5626632"/>
              <a:ext cx="1788099" cy="1848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0200" tIns="40101" rIns="80200" bIns="4010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801689">
                <a:defRPr/>
              </a:pPr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износ электроэнергетических систем </a:t>
              </a:r>
            </a:p>
          </p:txBody>
        </p:sp>
        <p:sp>
          <p:nvSpPr>
            <p:cNvPr id="456" name="Text Box 97"/>
            <p:cNvSpPr txBox="1">
              <a:spLocks noChangeArrowheads="1"/>
            </p:cNvSpPr>
            <p:nvPr/>
          </p:nvSpPr>
          <p:spPr bwMode="auto">
            <a:xfrm>
              <a:off x="10506977" y="5791308"/>
              <a:ext cx="2037287" cy="23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27985" tIns="63994" rIns="127985" bIns="63994">
              <a:spAutoFit/>
            </a:bodyPr>
            <a:lstStyle>
              <a:lvl1pPr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ru-RU" altLang="ru-RU" sz="675" kern="0" dirty="0">
                  <a:solidFill>
                    <a:srgbClr val="000000"/>
                  </a:solidFill>
                  <a:latin typeface="Times New Roman" pitchFamily="18" charset="0"/>
                </a:rPr>
                <a:t>- </a:t>
              </a:r>
              <a:r>
                <a:rPr lang="ru-RU" altLang="ru-RU" sz="675" dirty="0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протяженность ЛЭП/ТП (шт.)</a:t>
              </a:r>
            </a:p>
          </p:txBody>
        </p:sp>
        <p:sp>
          <p:nvSpPr>
            <p:cNvPr id="457" name="Прямоугольник 456"/>
            <p:cNvSpPr/>
            <p:nvPr/>
          </p:nvSpPr>
          <p:spPr bwMode="auto">
            <a:xfrm>
              <a:off x="10116326" y="6186675"/>
              <a:ext cx="220710" cy="172619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8" name="Прямоугольник 457"/>
            <p:cNvSpPr/>
            <p:nvPr/>
          </p:nvSpPr>
          <p:spPr bwMode="auto">
            <a:xfrm>
              <a:off x="10102162" y="6396497"/>
              <a:ext cx="220710" cy="1726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9" name="Прямоугольник 458"/>
            <p:cNvSpPr/>
            <p:nvPr/>
          </p:nvSpPr>
          <p:spPr bwMode="auto">
            <a:xfrm>
              <a:off x="10061524" y="5628993"/>
              <a:ext cx="298729" cy="18013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65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"/>
          <a:stretch/>
        </p:blipFill>
        <p:spPr bwMode="auto">
          <a:xfrm>
            <a:off x="8644481" y="487056"/>
            <a:ext cx="3541443" cy="22040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66" name="Прямоугольник 465"/>
          <p:cNvSpPr/>
          <p:nvPr/>
        </p:nvSpPr>
        <p:spPr>
          <a:xfrm>
            <a:off x="8644481" y="2687337"/>
            <a:ext cx="3541443" cy="688245"/>
          </a:xfrm>
          <a:prstGeom prst="rect">
            <a:avLst/>
          </a:prstGeom>
          <a:solidFill>
            <a:schemeClr val="accent1">
              <a:lumMod val="40000"/>
              <a:lumOff val="60000"/>
              <a:alpha val="96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текущий момент на объектах </a:t>
            </a:r>
            <a:b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ТЭК и ЖКХ Краснодарского края </a:t>
            </a:r>
            <a:b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нарушений нет.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8" name="Скругленный прямоугольник 407"/>
          <p:cNvSpPr/>
          <p:nvPr/>
        </p:nvSpPr>
        <p:spPr>
          <a:xfrm>
            <a:off x="3348581" y="545411"/>
            <a:ext cx="5166640" cy="1870632"/>
          </a:xfrm>
          <a:prstGeom prst="roundRect">
            <a:avLst/>
          </a:prstGeom>
          <a:solidFill>
            <a:srgbClr val="FFC000">
              <a:alpha val="85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уществует вероятность возникновения происшествий, связанных с:</a:t>
            </a:r>
          </a:p>
          <a:p>
            <a:pPr marL="171450" indent="-171450" algn="ctr">
              <a:buFontTx/>
              <a:buChar char="-"/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порывами  линий связи  и электропередачи, повалом деревьев;</a:t>
            </a:r>
          </a:p>
          <a:p>
            <a:pPr marL="171450" indent="-171450" algn="ctr">
              <a:buFontTx/>
              <a:buChar char="-"/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обрушением  </a:t>
            </a:r>
            <a:r>
              <a:rPr lang="ru-RU" sz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слабозакрепленных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конструкций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повреждением 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кровли 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зданий;</a:t>
            </a:r>
          </a:p>
          <a:p>
            <a:pPr marL="171450" indent="-171450" algn="ctr">
              <a:buFontTx/>
              <a:buChar char="-"/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нарушением работы систем жизнеобеспечения населения;</a:t>
            </a:r>
          </a:p>
          <a:p>
            <a:pPr marL="171450" indent="-171450" algn="ctr">
              <a:buFontTx/>
              <a:buChar char="-"/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нарушением в работе всех видов транспорта;</a:t>
            </a:r>
          </a:p>
          <a:p>
            <a:pPr marL="171450" indent="-171450" algn="ctr">
              <a:buFontTx/>
              <a:buChar char="-"/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затруднением движения и образованием заторов на автодорогах федерального и регионального значения, увеличением ДТП.</a:t>
            </a:r>
          </a:p>
        </p:txBody>
      </p:sp>
      <p:sp>
        <p:nvSpPr>
          <p:cNvPr id="348" name="Прямоугольник 347"/>
          <p:cNvSpPr/>
          <p:nvPr/>
        </p:nvSpPr>
        <p:spPr>
          <a:xfrm>
            <a:off x="-12742" y="-1"/>
            <a:ext cx="12224858" cy="48304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МЕТЕОРОЛОГИЧЕСКАЯ ОБСТАНОВКА НА ТЕРРИТОРИИ КРАСНОДАРСКОГО КРАЯ НА ПРЕДСТОЯЩИЙ ПЕРИОД</a:t>
            </a:r>
          </a:p>
          <a:p>
            <a:pPr algn="ctr"/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 использованием АИУС РСЧС,</a:t>
            </a:r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Гисметео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Windy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Ventusky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САЦ Минэнерго)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4" name="Рисунок 4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6" y="510781"/>
            <a:ext cx="3179736" cy="21338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74" name="Прямоугольник 473"/>
          <p:cNvSpPr/>
          <p:nvPr/>
        </p:nvSpPr>
        <p:spPr>
          <a:xfrm>
            <a:off x="-12743" y="678405"/>
            <a:ext cx="3187063" cy="407446"/>
          </a:xfrm>
          <a:prstGeom prst="rect">
            <a:avLst/>
          </a:prstGeom>
          <a:solidFill>
            <a:srgbClr val="FFC000">
              <a:alpha val="96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текущий момент снежный покров </a:t>
            </a:r>
            <a:r>
              <a:rPr lang="ru-RU" sz="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(1-26 см) </a:t>
            </a:r>
            <a:r>
              <a:rPr lang="ru-RU" sz="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имеется местами на территории край. На предстоящий период ожидается его увеличение на           1-2 см.</a:t>
            </a:r>
            <a:endParaRPr lang="ru-RU" sz="7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054" y="1356486"/>
            <a:ext cx="134266" cy="1288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" name="TextBox 388"/>
          <p:cNvSpPr txBox="1"/>
          <p:nvPr/>
        </p:nvSpPr>
        <p:spPr>
          <a:xfrm>
            <a:off x="135946" y="446144"/>
            <a:ext cx="2921172" cy="246219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снежного покрова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9" name="Рисунок 4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9557" y="4750123"/>
            <a:ext cx="3206560" cy="21269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75" name="Прямоугольник 474"/>
          <p:cNvSpPr/>
          <p:nvPr/>
        </p:nvSpPr>
        <p:spPr>
          <a:xfrm>
            <a:off x="-12743" y="4917724"/>
            <a:ext cx="3187063" cy="320866"/>
          </a:xfrm>
          <a:prstGeom prst="rect">
            <a:avLst/>
          </a:prstGeom>
          <a:solidFill>
            <a:srgbClr val="FFC000">
              <a:alpha val="96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сильная ветровая нагрузка (до 18 м/с) ожидается на Черноморском побережье. Ветер переменных направлений.  </a:t>
            </a:r>
            <a:endParaRPr lang="ru-RU" sz="7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7" name="TextBox 386"/>
          <p:cNvSpPr txBox="1"/>
          <p:nvPr/>
        </p:nvSpPr>
        <p:spPr>
          <a:xfrm>
            <a:off x="135945" y="4696390"/>
            <a:ext cx="2921172" cy="246219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порывов ветра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455" y="5563224"/>
            <a:ext cx="126588" cy="1295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2" name="Freeform 278"/>
          <p:cNvSpPr>
            <a:spLocks/>
          </p:cNvSpPr>
          <p:nvPr/>
        </p:nvSpPr>
        <p:spPr bwMode="auto">
          <a:xfrm rot="21334256">
            <a:off x="3038323" y="4070546"/>
            <a:ext cx="561770" cy="563454"/>
          </a:xfrm>
          <a:custGeom>
            <a:avLst/>
            <a:gdLst>
              <a:gd name="T0" fmla="*/ 2147483647 w 136"/>
              <a:gd name="T1" fmla="*/ 2147483647 h 155"/>
              <a:gd name="T2" fmla="*/ 2147483647 w 136"/>
              <a:gd name="T3" fmla="*/ 2147483647 h 155"/>
              <a:gd name="T4" fmla="*/ 2147483647 w 136"/>
              <a:gd name="T5" fmla="*/ 2147483647 h 155"/>
              <a:gd name="T6" fmla="*/ 2147483647 w 136"/>
              <a:gd name="T7" fmla="*/ 2147483647 h 155"/>
              <a:gd name="T8" fmla="*/ 2147483647 w 136"/>
              <a:gd name="T9" fmla="*/ 2147483647 h 155"/>
              <a:gd name="T10" fmla="*/ 2147483647 w 136"/>
              <a:gd name="T11" fmla="*/ 2147483647 h 155"/>
              <a:gd name="T12" fmla="*/ 2147483647 w 136"/>
              <a:gd name="T13" fmla="*/ 2147483647 h 155"/>
              <a:gd name="T14" fmla="*/ 2147483647 w 136"/>
              <a:gd name="T15" fmla="*/ 2147483647 h 155"/>
              <a:gd name="T16" fmla="*/ 2147483647 w 136"/>
              <a:gd name="T17" fmla="*/ 2147483647 h 155"/>
              <a:gd name="T18" fmla="*/ 2147483647 w 136"/>
              <a:gd name="T19" fmla="*/ 2147483647 h 155"/>
              <a:gd name="T20" fmla="*/ 2147483647 w 136"/>
              <a:gd name="T21" fmla="*/ 2147483647 h 155"/>
              <a:gd name="T22" fmla="*/ 2147483647 w 136"/>
              <a:gd name="T23" fmla="*/ 2147483647 h 155"/>
              <a:gd name="T24" fmla="*/ 2147483647 w 136"/>
              <a:gd name="T25" fmla="*/ 2147483647 h 155"/>
              <a:gd name="T26" fmla="*/ 2147483647 w 136"/>
              <a:gd name="T27" fmla="*/ 2147483647 h 155"/>
              <a:gd name="T28" fmla="*/ 2147483647 w 136"/>
              <a:gd name="T29" fmla="*/ 2147483647 h 155"/>
              <a:gd name="T30" fmla="*/ 2147483647 w 136"/>
              <a:gd name="T31" fmla="*/ 2147483647 h 155"/>
              <a:gd name="T32" fmla="*/ 2147483647 w 136"/>
              <a:gd name="T33" fmla="*/ 2147483647 h 155"/>
              <a:gd name="T34" fmla="*/ 2147483647 w 136"/>
              <a:gd name="T35" fmla="*/ 2147483647 h 155"/>
              <a:gd name="T36" fmla="*/ 2147483647 w 136"/>
              <a:gd name="T37" fmla="*/ 2147483647 h 155"/>
              <a:gd name="T38" fmla="*/ 2147483647 w 136"/>
              <a:gd name="T39" fmla="*/ 2147483647 h 155"/>
              <a:gd name="T40" fmla="*/ 2147483647 w 136"/>
              <a:gd name="T41" fmla="*/ 2147483647 h 155"/>
              <a:gd name="T42" fmla="*/ 0 w 136"/>
              <a:gd name="T43" fmla="*/ 2147483647 h 155"/>
              <a:gd name="T44" fmla="*/ 2147483647 w 136"/>
              <a:gd name="T45" fmla="*/ 2147483647 h 155"/>
              <a:gd name="T46" fmla="*/ 2147483647 w 136"/>
              <a:gd name="T47" fmla="*/ 2147483647 h 155"/>
              <a:gd name="T48" fmla="*/ 2147483647 w 136"/>
              <a:gd name="T49" fmla="*/ 2147483647 h 155"/>
              <a:gd name="T50" fmla="*/ 2147483647 w 136"/>
              <a:gd name="T51" fmla="*/ 2147483647 h 155"/>
              <a:gd name="T52" fmla="*/ 2147483647 w 136"/>
              <a:gd name="T53" fmla="*/ 2147483647 h 155"/>
              <a:gd name="T54" fmla="*/ 2147483647 w 136"/>
              <a:gd name="T55" fmla="*/ 2147483647 h 155"/>
              <a:gd name="T56" fmla="*/ 2147483647 w 136"/>
              <a:gd name="T57" fmla="*/ 2147483647 h 155"/>
              <a:gd name="T58" fmla="*/ 2147483647 w 136"/>
              <a:gd name="T59" fmla="*/ 2147483647 h 155"/>
              <a:gd name="T60" fmla="*/ 2147483647 w 136"/>
              <a:gd name="T61" fmla="*/ 2147483647 h 155"/>
              <a:gd name="T62" fmla="*/ 2147483647 w 136"/>
              <a:gd name="T63" fmla="*/ 2147483647 h 155"/>
              <a:gd name="T64" fmla="*/ 2147483647 w 136"/>
              <a:gd name="T65" fmla="*/ 2147483647 h 155"/>
              <a:gd name="T66" fmla="*/ 2147483647 w 136"/>
              <a:gd name="T67" fmla="*/ 0 h 155"/>
              <a:gd name="T68" fmla="*/ 2147483647 w 136"/>
              <a:gd name="T69" fmla="*/ 2147483647 h 155"/>
              <a:gd name="T70" fmla="*/ 2147483647 w 136"/>
              <a:gd name="T71" fmla="*/ 2147483647 h 155"/>
              <a:gd name="T72" fmla="*/ 2147483647 w 136"/>
              <a:gd name="T73" fmla="*/ 2147483647 h 155"/>
              <a:gd name="T74" fmla="*/ 2147483647 w 136"/>
              <a:gd name="T75" fmla="*/ 2147483647 h 155"/>
              <a:gd name="T76" fmla="*/ 2147483647 w 136"/>
              <a:gd name="T77" fmla="*/ 2147483647 h 155"/>
              <a:gd name="T78" fmla="*/ 2147483647 w 136"/>
              <a:gd name="T79" fmla="*/ 2147483647 h 155"/>
              <a:gd name="T80" fmla="*/ 2147483647 w 136"/>
              <a:gd name="T81" fmla="*/ 2147483647 h 155"/>
              <a:gd name="T82" fmla="*/ 2147483647 w 136"/>
              <a:gd name="T83" fmla="*/ 2147483647 h 155"/>
              <a:gd name="T84" fmla="*/ 2147483647 w 136"/>
              <a:gd name="T85" fmla="*/ 2147483647 h 155"/>
              <a:gd name="T86" fmla="*/ 2147483647 w 136"/>
              <a:gd name="T87" fmla="*/ 2147483647 h 155"/>
              <a:gd name="T88" fmla="*/ 2147483647 w 136"/>
              <a:gd name="T89" fmla="*/ 2147483647 h 155"/>
              <a:gd name="T90" fmla="*/ 2147483647 w 136"/>
              <a:gd name="T91" fmla="*/ 2147483647 h 155"/>
              <a:gd name="T92" fmla="*/ 2147483647 w 136"/>
              <a:gd name="T93" fmla="*/ 2147483647 h 155"/>
              <a:gd name="T94" fmla="*/ 2147483647 w 136"/>
              <a:gd name="T95" fmla="*/ 2147483647 h 155"/>
              <a:gd name="T96" fmla="*/ 2147483647 w 136"/>
              <a:gd name="T97" fmla="*/ 2147483647 h 15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36"/>
              <a:gd name="T148" fmla="*/ 0 h 155"/>
              <a:gd name="T149" fmla="*/ 136 w 136"/>
              <a:gd name="T150" fmla="*/ 155 h 15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36" h="155">
                <a:moveTo>
                  <a:pt x="131" y="104"/>
                </a:moveTo>
                <a:lnTo>
                  <a:pt x="128" y="114"/>
                </a:lnTo>
                <a:lnTo>
                  <a:pt x="126" y="118"/>
                </a:lnTo>
                <a:lnTo>
                  <a:pt x="130" y="126"/>
                </a:lnTo>
                <a:lnTo>
                  <a:pt x="123" y="134"/>
                </a:lnTo>
                <a:lnTo>
                  <a:pt x="121" y="130"/>
                </a:lnTo>
                <a:lnTo>
                  <a:pt x="117" y="126"/>
                </a:lnTo>
                <a:lnTo>
                  <a:pt x="114" y="124"/>
                </a:lnTo>
                <a:lnTo>
                  <a:pt x="111" y="123"/>
                </a:lnTo>
                <a:lnTo>
                  <a:pt x="108" y="123"/>
                </a:lnTo>
                <a:lnTo>
                  <a:pt x="106" y="123"/>
                </a:lnTo>
                <a:lnTo>
                  <a:pt x="105" y="123"/>
                </a:lnTo>
                <a:lnTo>
                  <a:pt x="104" y="124"/>
                </a:lnTo>
                <a:lnTo>
                  <a:pt x="104" y="126"/>
                </a:lnTo>
                <a:lnTo>
                  <a:pt x="105" y="130"/>
                </a:lnTo>
                <a:lnTo>
                  <a:pt x="106" y="133"/>
                </a:lnTo>
                <a:lnTo>
                  <a:pt x="106" y="136"/>
                </a:lnTo>
                <a:lnTo>
                  <a:pt x="106" y="139"/>
                </a:lnTo>
                <a:lnTo>
                  <a:pt x="109" y="142"/>
                </a:lnTo>
                <a:lnTo>
                  <a:pt x="112" y="143"/>
                </a:lnTo>
                <a:lnTo>
                  <a:pt x="111" y="145"/>
                </a:lnTo>
                <a:lnTo>
                  <a:pt x="109" y="146"/>
                </a:lnTo>
                <a:lnTo>
                  <a:pt x="111" y="143"/>
                </a:lnTo>
                <a:lnTo>
                  <a:pt x="109" y="143"/>
                </a:lnTo>
                <a:lnTo>
                  <a:pt x="108" y="143"/>
                </a:lnTo>
                <a:lnTo>
                  <a:pt x="108" y="146"/>
                </a:lnTo>
                <a:lnTo>
                  <a:pt x="108" y="148"/>
                </a:lnTo>
                <a:lnTo>
                  <a:pt x="106" y="151"/>
                </a:lnTo>
                <a:lnTo>
                  <a:pt x="102" y="152"/>
                </a:lnTo>
                <a:lnTo>
                  <a:pt x="99" y="154"/>
                </a:lnTo>
                <a:lnTo>
                  <a:pt x="98" y="154"/>
                </a:lnTo>
                <a:lnTo>
                  <a:pt x="92" y="154"/>
                </a:lnTo>
                <a:lnTo>
                  <a:pt x="89" y="155"/>
                </a:lnTo>
                <a:lnTo>
                  <a:pt x="82" y="154"/>
                </a:lnTo>
                <a:lnTo>
                  <a:pt x="74" y="151"/>
                </a:lnTo>
                <a:lnTo>
                  <a:pt x="68" y="148"/>
                </a:lnTo>
                <a:lnTo>
                  <a:pt x="61" y="145"/>
                </a:lnTo>
                <a:lnTo>
                  <a:pt x="57" y="145"/>
                </a:lnTo>
                <a:lnTo>
                  <a:pt x="55" y="145"/>
                </a:lnTo>
                <a:lnTo>
                  <a:pt x="52" y="145"/>
                </a:lnTo>
                <a:lnTo>
                  <a:pt x="51" y="145"/>
                </a:lnTo>
                <a:lnTo>
                  <a:pt x="49" y="143"/>
                </a:lnTo>
                <a:lnTo>
                  <a:pt x="43" y="142"/>
                </a:lnTo>
                <a:lnTo>
                  <a:pt x="42" y="142"/>
                </a:lnTo>
                <a:lnTo>
                  <a:pt x="41" y="140"/>
                </a:lnTo>
                <a:lnTo>
                  <a:pt x="39" y="140"/>
                </a:lnTo>
                <a:lnTo>
                  <a:pt x="38" y="139"/>
                </a:lnTo>
                <a:lnTo>
                  <a:pt x="36" y="139"/>
                </a:lnTo>
                <a:lnTo>
                  <a:pt x="33" y="137"/>
                </a:lnTo>
                <a:lnTo>
                  <a:pt x="30" y="136"/>
                </a:lnTo>
                <a:lnTo>
                  <a:pt x="27" y="134"/>
                </a:lnTo>
                <a:lnTo>
                  <a:pt x="24" y="132"/>
                </a:lnTo>
                <a:lnTo>
                  <a:pt x="19" y="130"/>
                </a:lnTo>
                <a:lnTo>
                  <a:pt x="16" y="129"/>
                </a:lnTo>
                <a:lnTo>
                  <a:pt x="14" y="127"/>
                </a:lnTo>
                <a:lnTo>
                  <a:pt x="13" y="126"/>
                </a:lnTo>
                <a:lnTo>
                  <a:pt x="11" y="124"/>
                </a:lnTo>
                <a:lnTo>
                  <a:pt x="10" y="124"/>
                </a:lnTo>
                <a:lnTo>
                  <a:pt x="8" y="123"/>
                </a:lnTo>
                <a:lnTo>
                  <a:pt x="5" y="121"/>
                </a:lnTo>
                <a:lnTo>
                  <a:pt x="4" y="120"/>
                </a:lnTo>
                <a:lnTo>
                  <a:pt x="2" y="118"/>
                </a:lnTo>
                <a:lnTo>
                  <a:pt x="1" y="115"/>
                </a:lnTo>
                <a:lnTo>
                  <a:pt x="0" y="114"/>
                </a:lnTo>
                <a:lnTo>
                  <a:pt x="8" y="104"/>
                </a:lnTo>
                <a:lnTo>
                  <a:pt x="11" y="104"/>
                </a:lnTo>
                <a:lnTo>
                  <a:pt x="11" y="107"/>
                </a:lnTo>
                <a:lnTo>
                  <a:pt x="11" y="111"/>
                </a:lnTo>
                <a:lnTo>
                  <a:pt x="14" y="111"/>
                </a:lnTo>
                <a:lnTo>
                  <a:pt x="16" y="107"/>
                </a:lnTo>
                <a:lnTo>
                  <a:pt x="20" y="102"/>
                </a:lnTo>
                <a:lnTo>
                  <a:pt x="21" y="95"/>
                </a:lnTo>
                <a:lnTo>
                  <a:pt x="23" y="96"/>
                </a:lnTo>
                <a:lnTo>
                  <a:pt x="24" y="93"/>
                </a:lnTo>
                <a:lnTo>
                  <a:pt x="11" y="85"/>
                </a:lnTo>
                <a:lnTo>
                  <a:pt x="7" y="83"/>
                </a:lnTo>
                <a:lnTo>
                  <a:pt x="7" y="80"/>
                </a:lnTo>
                <a:lnTo>
                  <a:pt x="1" y="77"/>
                </a:lnTo>
                <a:lnTo>
                  <a:pt x="1" y="76"/>
                </a:lnTo>
                <a:lnTo>
                  <a:pt x="8" y="77"/>
                </a:lnTo>
                <a:lnTo>
                  <a:pt x="10" y="71"/>
                </a:lnTo>
                <a:lnTo>
                  <a:pt x="14" y="73"/>
                </a:lnTo>
                <a:lnTo>
                  <a:pt x="17" y="48"/>
                </a:lnTo>
                <a:lnTo>
                  <a:pt x="30" y="51"/>
                </a:lnTo>
                <a:lnTo>
                  <a:pt x="32" y="48"/>
                </a:lnTo>
                <a:lnTo>
                  <a:pt x="30" y="45"/>
                </a:lnTo>
                <a:lnTo>
                  <a:pt x="32" y="41"/>
                </a:lnTo>
                <a:lnTo>
                  <a:pt x="26" y="36"/>
                </a:lnTo>
                <a:lnTo>
                  <a:pt x="33" y="14"/>
                </a:lnTo>
                <a:lnTo>
                  <a:pt x="39" y="16"/>
                </a:lnTo>
                <a:lnTo>
                  <a:pt x="43" y="11"/>
                </a:lnTo>
                <a:lnTo>
                  <a:pt x="48" y="16"/>
                </a:lnTo>
                <a:lnTo>
                  <a:pt x="51" y="19"/>
                </a:lnTo>
                <a:lnTo>
                  <a:pt x="61" y="19"/>
                </a:lnTo>
                <a:lnTo>
                  <a:pt x="63" y="17"/>
                </a:lnTo>
                <a:lnTo>
                  <a:pt x="55" y="14"/>
                </a:lnTo>
                <a:lnTo>
                  <a:pt x="57" y="11"/>
                </a:lnTo>
                <a:lnTo>
                  <a:pt x="51" y="4"/>
                </a:lnTo>
                <a:lnTo>
                  <a:pt x="49" y="1"/>
                </a:lnTo>
                <a:lnTo>
                  <a:pt x="49" y="0"/>
                </a:lnTo>
                <a:lnTo>
                  <a:pt x="54" y="0"/>
                </a:lnTo>
                <a:lnTo>
                  <a:pt x="61" y="8"/>
                </a:lnTo>
                <a:lnTo>
                  <a:pt x="64" y="8"/>
                </a:lnTo>
                <a:lnTo>
                  <a:pt x="61" y="3"/>
                </a:lnTo>
                <a:lnTo>
                  <a:pt x="65" y="1"/>
                </a:lnTo>
                <a:lnTo>
                  <a:pt x="77" y="4"/>
                </a:lnTo>
                <a:lnTo>
                  <a:pt x="67" y="16"/>
                </a:lnTo>
                <a:lnTo>
                  <a:pt x="68" y="20"/>
                </a:lnTo>
                <a:lnTo>
                  <a:pt x="68" y="23"/>
                </a:lnTo>
                <a:lnTo>
                  <a:pt x="71" y="25"/>
                </a:lnTo>
                <a:lnTo>
                  <a:pt x="74" y="29"/>
                </a:lnTo>
                <a:lnTo>
                  <a:pt x="76" y="36"/>
                </a:lnTo>
                <a:lnTo>
                  <a:pt x="80" y="36"/>
                </a:lnTo>
                <a:lnTo>
                  <a:pt x="82" y="38"/>
                </a:lnTo>
                <a:lnTo>
                  <a:pt x="85" y="36"/>
                </a:lnTo>
                <a:lnTo>
                  <a:pt x="86" y="36"/>
                </a:lnTo>
                <a:lnTo>
                  <a:pt x="89" y="42"/>
                </a:lnTo>
                <a:lnTo>
                  <a:pt x="90" y="45"/>
                </a:lnTo>
                <a:lnTo>
                  <a:pt x="99" y="47"/>
                </a:lnTo>
                <a:lnTo>
                  <a:pt x="99" y="48"/>
                </a:lnTo>
                <a:lnTo>
                  <a:pt x="90" y="49"/>
                </a:lnTo>
                <a:lnTo>
                  <a:pt x="87" y="51"/>
                </a:lnTo>
                <a:lnTo>
                  <a:pt x="86" y="52"/>
                </a:lnTo>
                <a:lnTo>
                  <a:pt x="90" y="57"/>
                </a:lnTo>
                <a:lnTo>
                  <a:pt x="96" y="57"/>
                </a:lnTo>
                <a:lnTo>
                  <a:pt x="104" y="54"/>
                </a:lnTo>
                <a:lnTo>
                  <a:pt x="108" y="54"/>
                </a:lnTo>
                <a:lnTo>
                  <a:pt x="109" y="57"/>
                </a:lnTo>
                <a:lnTo>
                  <a:pt x="111" y="58"/>
                </a:lnTo>
                <a:lnTo>
                  <a:pt x="111" y="61"/>
                </a:lnTo>
                <a:lnTo>
                  <a:pt x="115" y="64"/>
                </a:lnTo>
                <a:lnTo>
                  <a:pt x="112" y="70"/>
                </a:lnTo>
                <a:lnTo>
                  <a:pt x="109" y="69"/>
                </a:lnTo>
                <a:lnTo>
                  <a:pt x="106" y="74"/>
                </a:lnTo>
                <a:lnTo>
                  <a:pt x="114" y="74"/>
                </a:lnTo>
                <a:lnTo>
                  <a:pt x="114" y="76"/>
                </a:lnTo>
                <a:lnTo>
                  <a:pt x="124" y="77"/>
                </a:lnTo>
                <a:lnTo>
                  <a:pt x="124" y="82"/>
                </a:lnTo>
                <a:lnTo>
                  <a:pt x="128" y="83"/>
                </a:lnTo>
                <a:lnTo>
                  <a:pt x="131" y="80"/>
                </a:lnTo>
                <a:lnTo>
                  <a:pt x="136" y="82"/>
                </a:lnTo>
                <a:lnTo>
                  <a:pt x="128" y="88"/>
                </a:lnTo>
                <a:lnTo>
                  <a:pt x="131" y="92"/>
                </a:lnTo>
                <a:lnTo>
                  <a:pt x="128" y="104"/>
                </a:lnTo>
                <a:lnTo>
                  <a:pt x="131" y="104"/>
                </a:lnTo>
                <a:close/>
              </a:path>
            </a:pathLst>
          </a:custGeom>
          <a:solidFill>
            <a:srgbClr val="FF9999">
              <a:alpha val="6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lt1"/>
              </a:solidFill>
            </a:endParaRPr>
          </a:p>
        </p:txBody>
      </p:sp>
      <p:sp>
        <p:nvSpPr>
          <p:cNvPr id="423" name="Freeform 276"/>
          <p:cNvSpPr>
            <a:spLocks/>
          </p:cNvSpPr>
          <p:nvPr/>
        </p:nvSpPr>
        <p:spPr bwMode="auto">
          <a:xfrm rot="21280430">
            <a:off x="3556106" y="4316874"/>
            <a:ext cx="1091151" cy="782739"/>
          </a:xfrm>
          <a:custGeom>
            <a:avLst/>
            <a:gdLst>
              <a:gd name="T0" fmla="*/ 2147483647 w 243"/>
              <a:gd name="T1" fmla="*/ 2147483647 h 211"/>
              <a:gd name="T2" fmla="*/ 2147483647 w 243"/>
              <a:gd name="T3" fmla="*/ 2147483647 h 211"/>
              <a:gd name="T4" fmla="*/ 2147483647 w 243"/>
              <a:gd name="T5" fmla="*/ 2147483647 h 211"/>
              <a:gd name="T6" fmla="*/ 2147483647 w 243"/>
              <a:gd name="T7" fmla="*/ 2147483647 h 211"/>
              <a:gd name="T8" fmla="*/ 2147483647 w 243"/>
              <a:gd name="T9" fmla="*/ 2147483647 h 211"/>
              <a:gd name="T10" fmla="*/ 2147483647 w 243"/>
              <a:gd name="T11" fmla="*/ 2147483647 h 211"/>
              <a:gd name="T12" fmla="*/ 2147483647 w 243"/>
              <a:gd name="T13" fmla="*/ 2147483647 h 211"/>
              <a:gd name="T14" fmla="*/ 2147483647 w 243"/>
              <a:gd name="T15" fmla="*/ 2147483647 h 211"/>
              <a:gd name="T16" fmla="*/ 2147483647 w 243"/>
              <a:gd name="T17" fmla="*/ 2147483647 h 211"/>
              <a:gd name="T18" fmla="*/ 2147483647 w 243"/>
              <a:gd name="T19" fmla="*/ 2147483647 h 211"/>
              <a:gd name="T20" fmla="*/ 2147483647 w 243"/>
              <a:gd name="T21" fmla="*/ 2147483647 h 211"/>
              <a:gd name="T22" fmla="*/ 2147483647 w 243"/>
              <a:gd name="T23" fmla="*/ 2147483647 h 211"/>
              <a:gd name="T24" fmla="*/ 2147483647 w 243"/>
              <a:gd name="T25" fmla="*/ 2147483647 h 211"/>
              <a:gd name="T26" fmla="*/ 2147483647 w 243"/>
              <a:gd name="T27" fmla="*/ 2147483647 h 211"/>
              <a:gd name="T28" fmla="*/ 2147483647 w 243"/>
              <a:gd name="T29" fmla="*/ 2147483647 h 211"/>
              <a:gd name="T30" fmla="*/ 2147483647 w 243"/>
              <a:gd name="T31" fmla="*/ 2147483647 h 211"/>
              <a:gd name="T32" fmla="*/ 2147483647 w 243"/>
              <a:gd name="T33" fmla="*/ 2147483647 h 211"/>
              <a:gd name="T34" fmla="*/ 2147483647 w 243"/>
              <a:gd name="T35" fmla="*/ 2147483647 h 211"/>
              <a:gd name="T36" fmla="*/ 2147483647 w 243"/>
              <a:gd name="T37" fmla="*/ 2147483647 h 211"/>
              <a:gd name="T38" fmla="*/ 2147483647 w 243"/>
              <a:gd name="T39" fmla="*/ 2147483647 h 211"/>
              <a:gd name="T40" fmla="*/ 2147483647 w 243"/>
              <a:gd name="T41" fmla="*/ 2147483647 h 211"/>
              <a:gd name="T42" fmla="*/ 2147483647 w 243"/>
              <a:gd name="T43" fmla="*/ 2147483647 h 211"/>
              <a:gd name="T44" fmla="*/ 2147483647 w 243"/>
              <a:gd name="T45" fmla="*/ 2147483647 h 211"/>
              <a:gd name="T46" fmla="*/ 2147483647 w 243"/>
              <a:gd name="T47" fmla="*/ 2147483647 h 211"/>
              <a:gd name="T48" fmla="*/ 2147483647 w 243"/>
              <a:gd name="T49" fmla="*/ 2147483647 h 211"/>
              <a:gd name="T50" fmla="*/ 2147483647 w 243"/>
              <a:gd name="T51" fmla="*/ 2147483647 h 211"/>
              <a:gd name="T52" fmla="*/ 2147483647 w 243"/>
              <a:gd name="T53" fmla="*/ 2147483647 h 211"/>
              <a:gd name="T54" fmla="*/ 2147483647 w 243"/>
              <a:gd name="T55" fmla="*/ 2147483647 h 211"/>
              <a:gd name="T56" fmla="*/ 2147483647 w 243"/>
              <a:gd name="T57" fmla="*/ 2147483647 h 211"/>
              <a:gd name="T58" fmla="*/ 2147483647 w 243"/>
              <a:gd name="T59" fmla="*/ 2147483647 h 211"/>
              <a:gd name="T60" fmla="*/ 2147483647 w 243"/>
              <a:gd name="T61" fmla="*/ 2147483647 h 211"/>
              <a:gd name="T62" fmla="*/ 2147483647 w 243"/>
              <a:gd name="T63" fmla="*/ 2147483647 h 211"/>
              <a:gd name="T64" fmla="*/ 2147483647 w 243"/>
              <a:gd name="T65" fmla="*/ 2147483647 h 211"/>
              <a:gd name="T66" fmla="*/ 2147483647 w 243"/>
              <a:gd name="T67" fmla="*/ 2147483647 h 211"/>
              <a:gd name="T68" fmla="*/ 2147483647 w 243"/>
              <a:gd name="T69" fmla="*/ 2147483647 h 211"/>
              <a:gd name="T70" fmla="*/ 2147483647 w 243"/>
              <a:gd name="T71" fmla="*/ 2147483647 h 211"/>
              <a:gd name="T72" fmla="*/ 2147483647 w 243"/>
              <a:gd name="T73" fmla="*/ 2147483647 h 211"/>
              <a:gd name="T74" fmla="*/ 2147483647 w 243"/>
              <a:gd name="T75" fmla="*/ 2147483647 h 211"/>
              <a:gd name="T76" fmla="*/ 2147483647 w 243"/>
              <a:gd name="T77" fmla="*/ 2147483647 h 211"/>
              <a:gd name="T78" fmla="*/ 2147483647 w 243"/>
              <a:gd name="T79" fmla="*/ 2147483647 h 211"/>
              <a:gd name="T80" fmla="*/ 2147483647 w 243"/>
              <a:gd name="T81" fmla="*/ 2147483647 h 211"/>
              <a:gd name="T82" fmla="*/ 2147483647 w 243"/>
              <a:gd name="T83" fmla="*/ 2147483647 h 211"/>
              <a:gd name="T84" fmla="*/ 2147483647 w 243"/>
              <a:gd name="T85" fmla="*/ 2147483647 h 211"/>
              <a:gd name="T86" fmla="*/ 2147483647 w 243"/>
              <a:gd name="T87" fmla="*/ 2147483647 h 211"/>
              <a:gd name="T88" fmla="*/ 2147483647 w 243"/>
              <a:gd name="T89" fmla="*/ 2147483647 h 211"/>
              <a:gd name="T90" fmla="*/ 2147483647 w 243"/>
              <a:gd name="T91" fmla="*/ 2147483647 h 211"/>
              <a:gd name="T92" fmla="*/ 2147483647 w 243"/>
              <a:gd name="T93" fmla="*/ 2147483647 h 211"/>
              <a:gd name="T94" fmla="*/ 2147483647 w 243"/>
              <a:gd name="T95" fmla="*/ 2147483647 h 211"/>
              <a:gd name="T96" fmla="*/ 2147483647 w 243"/>
              <a:gd name="T97" fmla="*/ 2147483647 h 211"/>
              <a:gd name="T98" fmla="*/ 2147483647 w 243"/>
              <a:gd name="T99" fmla="*/ 2147483647 h 211"/>
              <a:gd name="T100" fmla="*/ 2147483647 w 243"/>
              <a:gd name="T101" fmla="*/ 2147483647 h 211"/>
              <a:gd name="T102" fmla="*/ 2147483647 w 243"/>
              <a:gd name="T103" fmla="*/ 2147483647 h 211"/>
              <a:gd name="T104" fmla="*/ 2147483647 w 243"/>
              <a:gd name="T105" fmla="*/ 2147483647 h 211"/>
              <a:gd name="T106" fmla="*/ 2147483647 w 243"/>
              <a:gd name="T107" fmla="*/ 2147483647 h 211"/>
              <a:gd name="T108" fmla="*/ 2147483647 w 243"/>
              <a:gd name="T109" fmla="*/ 2147483647 h 211"/>
              <a:gd name="T110" fmla="*/ 2147483647 w 243"/>
              <a:gd name="T111" fmla="*/ 2147483647 h 211"/>
              <a:gd name="T112" fmla="*/ 2147483647 w 243"/>
              <a:gd name="T113" fmla="*/ 2147483647 h 21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43"/>
              <a:gd name="T172" fmla="*/ 0 h 211"/>
              <a:gd name="T173" fmla="*/ 243 w 243"/>
              <a:gd name="T174" fmla="*/ 211 h 21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43" h="211">
                <a:moveTo>
                  <a:pt x="42" y="25"/>
                </a:moveTo>
                <a:lnTo>
                  <a:pt x="41" y="31"/>
                </a:lnTo>
                <a:lnTo>
                  <a:pt x="51" y="32"/>
                </a:lnTo>
                <a:lnTo>
                  <a:pt x="49" y="38"/>
                </a:lnTo>
                <a:lnTo>
                  <a:pt x="47" y="36"/>
                </a:lnTo>
                <a:lnTo>
                  <a:pt x="45" y="36"/>
                </a:lnTo>
                <a:lnTo>
                  <a:pt x="41" y="35"/>
                </a:lnTo>
                <a:lnTo>
                  <a:pt x="41" y="44"/>
                </a:lnTo>
                <a:lnTo>
                  <a:pt x="44" y="47"/>
                </a:lnTo>
                <a:lnTo>
                  <a:pt x="57" y="51"/>
                </a:lnTo>
                <a:lnTo>
                  <a:pt x="60" y="54"/>
                </a:lnTo>
                <a:lnTo>
                  <a:pt x="61" y="57"/>
                </a:lnTo>
                <a:lnTo>
                  <a:pt x="60" y="61"/>
                </a:lnTo>
                <a:lnTo>
                  <a:pt x="61" y="64"/>
                </a:lnTo>
                <a:lnTo>
                  <a:pt x="66" y="61"/>
                </a:lnTo>
                <a:lnTo>
                  <a:pt x="74" y="56"/>
                </a:lnTo>
                <a:lnTo>
                  <a:pt x="76" y="60"/>
                </a:lnTo>
                <a:lnTo>
                  <a:pt x="79" y="60"/>
                </a:lnTo>
                <a:lnTo>
                  <a:pt x="79" y="58"/>
                </a:lnTo>
                <a:lnTo>
                  <a:pt x="82" y="56"/>
                </a:lnTo>
                <a:lnTo>
                  <a:pt x="83" y="57"/>
                </a:lnTo>
                <a:lnTo>
                  <a:pt x="82" y="64"/>
                </a:lnTo>
                <a:lnTo>
                  <a:pt x="86" y="61"/>
                </a:lnTo>
                <a:lnTo>
                  <a:pt x="86" y="63"/>
                </a:lnTo>
                <a:lnTo>
                  <a:pt x="85" y="67"/>
                </a:lnTo>
                <a:lnTo>
                  <a:pt x="88" y="69"/>
                </a:lnTo>
                <a:lnTo>
                  <a:pt x="90" y="66"/>
                </a:lnTo>
                <a:lnTo>
                  <a:pt x="93" y="66"/>
                </a:lnTo>
                <a:lnTo>
                  <a:pt x="95" y="67"/>
                </a:lnTo>
                <a:lnTo>
                  <a:pt x="95" y="70"/>
                </a:lnTo>
                <a:lnTo>
                  <a:pt x="88" y="72"/>
                </a:lnTo>
                <a:lnTo>
                  <a:pt x="86" y="75"/>
                </a:lnTo>
                <a:lnTo>
                  <a:pt x="86" y="76"/>
                </a:lnTo>
                <a:lnTo>
                  <a:pt x="92" y="76"/>
                </a:lnTo>
                <a:lnTo>
                  <a:pt x="95" y="75"/>
                </a:lnTo>
                <a:lnTo>
                  <a:pt x="96" y="75"/>
                </a:lnTo>
                <a:lnTo>
                  <a:pt x="95" y="77"/>
                </a:lnTo>
                <a:lnTo>
                  <a:pt x="101" y="79"/>
                </a:lnTo>
                <a:lnTo>
                  <a:pt x="105" y="82"/>
                </a:lnTo>
                <a:lnTo>
                  <a:pt x="107" y="80"/>
                </a:lnTo>
                <a:lnTo>
                  <a:pt x="110" y="80"/>
                </a:lnTo>
                <a:lnTo>
                  <a:pt x="112" y="83"/>
                </a:lnTo>
                <a:lnTo>
                  <a:pt x="118" y="86"/>
                </a:lnTo>
                <a:lnTo>
                  <a:pt x="123" y="88"/>
                </a:lnTo>
                <a:lnTo>
                  <a:pt x="127" y="89"/>
                </a:lnTo>
                <a:lnTo>
                  <a:pt x="130" y="94"/>
                </a:lnTo>
                <a:lnTo>
                  <a:pt x="134" y="95"/>
                </a:lnTo>
                <a:lnTo>
                  <a:pt x="139" y="94"/>
                </a:lnTo>
                <a:lnTo>
                  <a:pt x="142" y="91"/>
                </a:lnTo>
                <a:lnTo>
                  <a:pt x="143" y="82"/>
                </a:lnTo>
                <a:lnTo>
                  <a:pt x="145" y="79"/>
                </a:lnTo>
                <a:lnTo>
                  <a:pt x="146" y="83"/>
                </a:lnTo>
                <a:lnTo>
                  <a:pt x="149" y="88"/>
                </a:lnTo>
                <a:lnTo>
                  <a:pt x="154" y="91"/>
                </a:lnTo>
                <a:lnTo>
                  <a:pt x="158" y="92"/>
                </a:lnTo>
                <a:lnTo>
                  <a:pt x="161" y="101"/>
                </a:lnTo>
                <a:lnTo>
                  <a:pt x="168" y="101"/>
                </a:lnTo>
                <a:lnTo>
                  <a:pt x="174" y="98"/>
                </a:lnTo>
                <a:lnTo>
                  <a:pt x="174" y="95"/>
                </a:lnTo>
                <a:lnTo>
                  <a:pt x="170" y="92"/>
                </a:lnTo>
                <a:lnTo>
                  <a:pt x="170" y="91"/>
                </a:lnTo>
                <a:lnTo>
                  <a:pt x="173" y="88"/>
                </a:lnTo>
                <a:lnTo>
                  <a:pt x="173" y="86"/>
                </a:lnTo>
                <a:lnTo>
                  <a:pt x="171" y="83"/>
                </a:lnTo>
                <a:lnTo>
                  <a:pt x="171" y="80"/>
                </a:lnTo>
                <a:lnTo>
                  <a:pt x="174" y="80"/>
                </a:lnTo>
                <a:lnTo>
                  <a:pt x="175" y="83"/>
                </a:lnTo>
                <a:lnTo>
                  <a:pt x="178" y="80"/>
                </a:lnTo>
                <a:lnTo>
                  <a:pt x="181" y="83"/>
                </a:lnTo>
                <a:lnTo>
                  <a:pt x="186" y="85"/>
                </a:lnTo>
                <a:lnTo>
                  <a:pt x="190" y="85"/>
                </a:lnTo>
                <a:lnTo>
                  <a:pt x="193" y="86"/>
                </a:lnTo>
                <a:lnTo>
                  <a:pt x="195" y="91"/>
                </a:lnTo>
                <a:lnTo>
                  <a:pt x="195" y="97"/>
                </a:lnTo>
                <a:lnTo>
                  <a:pt x="196" y="98"/>
                </a:lnTo>
                <a:lnTo>
                  <a:pt x="200" y="99"/>
                </a:lnTo>
                <a:lnTo>
                  <a:pt x="199" y="105"/>
                </a:lnTo>
                <a:lnTo>
                  <a:pt x="195" y="116"/>
                </a:lnTo>
                <a:lnTo>
                  <a:pt x="197" y="117"/>
                </a:lnTo>
                <a:lnTo>
                  <a:pt x="205" y="119"/>
                </a:lnTo>
                <a:lnTo>
                  <a:pt x="209" y="120"/>
                </a:lnTo>
                <a:lnTo>
                  <a:pt x="215" y="124"/>
                </a:lnTo>
                <a:lnTo>
                  <a:pt x="219" y="129"/>
                </a:lnTo>
                <a:lnTo>
                  <a:pt x="224" y="138"/>
                </a:lnTo>
                <a:lnTo>
                  <a:pt x="228" y="141"/>
                </a:lnTo>
                <a:lnTo>
                  <a:pt x="231" y="141"/>
                </a:lnTo>
                <a:lnTo>
                  <a:pt x="233" y="139"/>
                </a:lnTo>
                <a:lnTo>
                  <a:pt x="237" y="143"/>
                </a:lnTo>
                <a:lnTo>
                  <a:pt x="239" y="146"/>
                </a:lnTo>
                <a:lnTo>
                  <a:pt x="239" y="151"/>
                </a:lnTo>
                <a:lnTo>
                  <a:pt x="239" y="154"/>
                </a:lnTo>
                <a:lnTo>
                  <a:pt x="240" y="155"/>
                </a:lnTo>
                <a:lnTo>
                  <a:pt x="243" y="157"/>
                </a:lnTo>
                <a:lnTo>
                  <a:pt x="243" y="158"/>
                </a:lnTo>
                <a:lnTo>
                  <a:pt x="241" y="161"/>
                </a:lnTo>
                <a:lnTo>
                  <a:pt x="236" y="165"/>
                </a:lnTo>
                <a:lnTo>
                  <a:pt x="231" y="170"/>
                </a:lnTo>
                <a:lnTo>
                  <a:pt x="228" y="174"/>
                </a:lnTo>
                <a:lnTo>
                  <a:pt x="224" y="184"/>
                </a:lnTo>
                <a:lnTo>
                  <a:pt x="222" y="186"/>
                </a:lnTo>
                <a:lnTo>
                  <a:pt x="222" y="189"/>
                </a:lnTo>
                <a:lnTo>
                  <a:pt x="222" y="193"/>
                </a:lnTo>
                <a:lnTo>
                  <a:pt x="221" y="198"/>
                </a:lnTo>
                <a:lnTo>
                  <a:pt x="219" y="201"/>
                </a:lnTo>
                <a:lnTo>
                  <a:pt x="217" y="201"/>
                </a:lnTo>
                <a:lnTo>
                  <a:pt x="215" y="202"/>
                </a:lnTo>
                <a:lnTo>
                  <a:pt x="215" y="206"/>
                </a:lnTo>
                <a:lnTo>
                  <a:pt x="217" y="211"/>
                </a:lnTo>
                <a:lnTo>
                  <a:pt x="214" y="209"/>
                </a:lnTo>
                <a:lnTo>
                  <a:pt x="209" y="206"/>
                </a:lnTo>
                <a:lnTo>
                  <a:pt x="203" y="204"/>
                </a:lnTo>
                <a:lnTo>
                  <a:pt x="199" y="202"/>
                </a:lnTo>
                <a:lnTo>
                  <a:pt x="196" y="201"/>
                </a:lnTo>
                <a:lnTo>
                  <a:pt x="193" y="199"/>
                </a:lnTo>
                <a:lnTo>
                  <a:pt x="192" y="199"/>
                </a:lnTo>
                <a:lnTo>
                  <a:pt x="190" y="199"/>
                </a:lnTo>
                <a:lnTo>
                  <a:pt x="187" y="198"/>
                </a:lnTo>
                <a:lnTo>
                  <a:pt x="186" y="198"/>
                </a:lnTo>
                <a:lnTo>
                  <a:pt x="181" y="196"/>
                </a:lnTo>
                <a:lnTo>
                  <a:pt x="174" y="192"/>
                </a:lnTo>
                <a:lnTo>
                  <a:pt x="165" y="192"/>
                </a:lnTo>
                <a:lnTo>
                  <a:pt x="161" y="189"/>
                </a:lnTo>
                <a:lnTo>
                  <a:pt x="158" y="189"/>
                </a:lnTo>
                <a:lnTo>
                  <a:pt x="155" y="189"/>
                </a:lnTo>
                <a:lnTo>
                  <a:pt x="151" y="190"/>
                </a:lnTo>
                <a:lnTo>
                  <a:pt x="146" y="190"/>
                </a:lnTo>
                <a:lnTo>
                  <a:pt x="145" y="189"/>
                </a:lnTo>
                <a:lnTo>
                  <a:pt x="140" y="186"/>
                </a:lnTo>
                <a:lnTo>
                  <a:pt x="136" y="182"/>
                </a:lnTo>
                <a:lnTo>
                  <a:pt x="134" y="180"/>
                </a:lnTo>
                <a:lnTo>
                  <a:pt x="132" y="179"/>
                </a:lnTo>
                <a:lnTo>
                  <a:pt x="129" y="176"/>
                </a:lnTo>
                <a:lnTo>
                  <a:pt x="127" y="173"/>
                </a:lnTo>
                <a:lnTo>
                  <a:pt x="123" y="170"/>
                </a:lnTo>
                <a:lnTo>
                  <a:pt x="118" y="168"/>
                </a:lnTo>
                <a:lnTo>
                  <a:pt x="114" y="167"/>
                </a:lnTo>
                <a:lnTo>
                  <a:pt x="111" y="168"/>
                </a:lnTo>
                <a:lnTo>
                  <a:pt x="107" y="168"/>
                </a:lnTo>
                <a:lnTo>
                  <a:pt x="105" y="168"/>
                </a:lnTo>
                <a:lnTo>
                  <a:pt x="104" y="168"/>
                </a:lnTo>
                <a:lnTo>
                  <a:pt x="99" y="167"/>
                </a:lnTo>
                <a:lnTo>
                  <a:pt x="98" y="165"/>
                </a:lnTo>
                <a:lnTo>
                  <a:pt x="96" y="164"/>
                </a:lnTo>
                <a:lnTo>
                  <a:pt x="95" y="161"/>
                </a:lnTo>
                <a:lnTo>
                  <a:pt x="93" y="158"/>
                </a:lnTo>
                <a:lnTo>
                  <a:pt x="92" y="157"/>
                </a:lnTo>
                <a:lnTo>
                  <a:pt x="90" y="152"/>
                </a:lnTo>
                <a:lnTo>
                  <a:pt x="88" y="149"/>
                </a:lnTo>
                <a:lnTo>
                  <a:pt x="86" y="148"/>
                </a:lnTo>
                <a:lnTo>
                  <a:pt x="82" y="146"/>
                </a:lnTo>
                <a:lnTo>
                  <a:pt x="82" y="143"/>
                </a:lnTo>
                <a:lnTo>
                  <a:pt x="82" y="141"/>
                </a:lnTo>
                <a:lnTo>
                  <a:pt x="80" y="138"/>
                </a:lnTo>
                <a:lnTo>
                  <a:pt x="79" y="136"/>
                </a:lnTo>
                <a:lnTo>
                  <a:pt x="79" y="135"/>
                </a:lnTo>
                <a:lnTo>
                  <a:pt x="79" y="133"/>
                </a:lnTo>
                <a:lnTo>
                  <a:pt x="79" y="130"/>
                </a:lnTo>
                <a:lnTo>
                  <a:pt x="79" y="129"/>
                </a:lnTo>
                <a:lnTo>
                  <a:pt x="77" y="127"/>
                </a:lnTo>
                <a:lnTo>
                  <a:pt x="74" y="126"/>
                </a:lnTo>
                <a:lnTo>
                  <a:pt x="73" y="123"/>
                </a:lnTo>
                <a:lnTo>
                  <a:pt x="71" y="120"/>
                </a:lnTo>
                <a:lnTo>
                  <a:pt x="70" y="119"/>
                </a:lnTo>
                <a:lnTo>
                  <a:pt x="66" y="114"/>
                </a:lnTo>
                <a:lnTo>
                  <a:pt x="60" y="108"/>
                </a:lnTo>
                <a:lnTo>
                  <a:pt x="58" y="107"/>
                </a:lnTo>
                <a:lnTo>
                  <a:pt x="55" y="105"/>
                </a:lnTo>
                <a:lnTo>
                  <a:pt x="55" y="104"/>
                </a:lnTo>
                <a:lnTo>
                  <a:pt x="57" y="104"/>
                </a:lnTo>
                <a:lnTo>
                  <a:pt x="58" y="102"/>
                </a:lnTo>
                <a:lnTo>
                  <a:pt x="61" y="104"/>
                </a:lnTo>
                <a:lnTo>
                  <a:pt x="64" y="102"/>
                </a:lnTo>
                <a:lnTo>
                  <a:pt x="64" y="101"/>
                </a:lnTo>
                <a:lnTo>
                  <a:pt x="63" y="98"/>
                </a:lnTo>
                <a:lnTo>
                  <a:pt x="61" y="95"/>
                </a:lnTo>
                <a:lnTo>
                  <a:pt x="58" y="92"/>
                </a:lnTo>
                <a:lnTo>
                  <a:pt x="54" y="91"/>
                </a:lnTo>
                <a:lnTo>
                  <a:pt x="52" y="91"/>
                </a:lnTo>
                <a:lnTo>
                  <a:pt x="49" y="92"/>
                </a:lnTo>
                <a:lnTo>
                  <a:pt x="49" y="95"/>
                </a:lnTo>
                <a:lnTo>
                  <a:pt x="51" y="97"/>
                </a:lnTo>
                <a:lnTo>
                  <a:pt x="51" y="99"/>
                </a:lnTo>
                <a:lnTo>
                  <a:pt x="51" y="101"/>
                </a:lnTo>
                <a:lnTo>
                  <a:pt x="49" y="101"/>
                </a:lnTo>
                <a:lnTo>
                  <a:pt x="48" y="99"/>
                </a:lnTo>
                <a:lnTo>
                  <a:pt x="47" y="99"/>
                </a:lnTo>
                <a:lnTo>
                  <a:pt x="45" y="99"/>
                </a:lnTo>
                <a:lnTo>
                  <a:pt x="44" y="98"/>
                </a:lnTo>
                <a:lnTo>
                  <a:pt x="42" y="98"/>
                </a:lnTo>
                <a:lnTo>
                  <a:pt x="41" y="98"/>
                </a:lnTo>
                <a:lnTo>
                  <a:pt x="38" y="97"/>
                </a:lnTo>
                <a:lnTo>
                  <a:pt x="38" y="95"/>
                </a:lnTo>
                <a:lnTo>
                  <a:pt x="36" y="94"/>
                </a:lnTo>
                <a:lnTo>
                  <a:pt x="35" y="94"/>
                </a:lnTo>
                <a:lnTo>
                  <a:pt x="32" y="92"/>
                </a:lnTo>
                <a:lnTo>
                  <a:pt x="30" y="88"/>
                </a:lnTo>
                <a:lnTo>
                  <a:pt x="25" y="83"/>
                </a:lnTo>
                <a:lnTo>
                  <a:pt x="20" y="79"/>
                </a:lnTo>
                <a:lnTo>
                  <a:pt x="19" y="75"/>
                </a:lnTo>
                <a:lnTo>
                  <a:pt x="17" y="73"/>
                </a:lnTo>
                <a:lnTo>
                  <a:pt x="16" y="72"/>
                </a:lnTo>
                <a:lnTo>
                  <a:pt x="16" y="70"/>
                </a:lnTo>
                <a:lnTo>
                  <a:pt x="16" y="66"/>
                </a:lnTo>
                <a:lnTo>
                  <a:pt x="17" y="66"/>
                </a:lnTo>
                <a:lnTo>
                  <a:pt x="19" y="64"/>
                </a:lnTo>
                <a:lnTo>
                  <a:pt x="20" y="63"/>
                </a:lnTo>
                <a:lnTo>
                  <a:pt x="23" y="63"/>
                </a:lnTo>
                <a:lnTo>
                  <a:pt x="23" y="61"/>
                </a:lnTo>
                <a:lnTo>
                  <a:pt x="22" y="58"/>
                </a:lnTo>
                <a:lnTo>
                  <a:pt x="19" y="56"/>
                </a:lnTo>
                <a:lnTo>
                  <a:pt x="10" y="48"/>
                </a:lnTo>
                <a:lnTo>
                  <a:pt x="1" y="39"/>
                </a:lnTo>
                <a:lnTo>
                  <a:pt x="0" y="36"/>
                </a:lnTo>
                <a:lnTo>
                  <a:pt x="7" y="28"/>
                </a:lnTo>
                <a:lnTo>
                  <a:pt x="3" y="20"/>
                </a:lnTo>
                <a:lnTo>
                  <a:pt x="5" y="16"/>
                </a:lnTo>
                <a:lnTo>
                  <a:pt x="8" y="6"/>
                </a:lnTo>
                <a:lnTo>
                  <a:pt x="11" y="0"/>
                </a:lnTo>
                <a:lnTo>
                  <a:pt x="23" y="12"/>
                </a:lnTo>
                <a:lnTo>
                  <a:pt x="23" y="17"/>
                </a:lnTo>
                <a:lnTo>
                  <a:pt x="26" y="20"/>
                </a:lnTo>
                <a:lnTo>
                  <a:pt x="29" y="19"/>
                </a:lnTo>
                <a:lnTo>
                  <a:pt x="35" y="22"/>
                </a:lnTo>
                <a:lnTo>
                  <a:pt x="42" y="25"/>
                </a:lnTo>
                <a:close/>
              </a:path>
            </a:pathLst>
          </a:custGeom>
          <a:solidFill>
            <a:srgbClr val="FF9999">
              <a:alpha val="6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lt1"/>
              </a:solidFill>
            </a:endParaRPr>
          </a:p>
        </p:txBody>
      </p:sp>
      <p:sp>
        <p:nvSpPr>
          <p:cNvPr id="424" name="Freeform 284"/>
          <p:cNvSpPr>
            <a:spLocks/>
          </p:cNvSpPr>
          <p:nvPr/>
        </p:nvSpPr>
        <p:spPr bwMode="auto">
          <a:xfrm rot="20589578">
            <a:off x="4616854" y="4521477"/>
            <a:ext cx="1187795" cy="1054326"/>
          </a:xfrm>
          <a:custGeom>
            <a:avLst/>
            <a:gdLst>
              <a:gd name="T0" fmla="*/ 2147483647 w 289"/>
              <a:gd name="T1" fmla="*/ 2147483647 h 213"/>
              <a:gd name="T2" fmla="*/ 2147483647 w 289"/>
              <a:gd name="T3" fmla="*/ 2147483647 h 213"/>
              <a:gd name="T4" fmla="*/ 2147483647 w 289"/>
              <a:gd name="T5" fmla="*/ 2147483647 h 213"/>
              <a:gd name="T6" fmla="*/ 2147483647 w 289"/>
              <a:gd name="T7" fmla="*/ 2147483647 h 213"/>
              <a:gd name="T8" fmla="*/ 2147483647 w 289"/>
              <a:gd name="T9" fmla="*/ 2147483647 h 213"/>
              <a:gd name="T10" fmla="*/ 2147483647 w 289"/>
              <a:gd name="T11" fmla="*/ 2147483647 h 213"/>
              <a:gd name="T12" fmla="*/ 2147483647 w 289"/>
              <a:gd name="T13" fmla="*/ 2147483647 h 213"/>
              <a:gd name="T14" fmla="*/ 2147483647 w 289"/>
              <a:gd name="T15" fmla="*/ 2147483647 h 213"/>
              <a:gd name="T16" fmla="*/ 2147483647 w 289"/>
              <a:gd name="T17" fmla="*/ 2147483647 h 213"/>
              <a:gd name="T18" fmla="*/ 2147483647 w 289"/>
              <a:gd name="T19" fmla="*/ 2147483647 h 213"/>
              <a:gd name="T20" fmla="*/ 2147483647 w 289"/>
              <a:gd name="T21" fmla="*/ 2147483647 h 213"/>
              <a:gd name="T22" fmla="*/ 2147483647 w 289"/>
              <a:gd name="T23" fmla="*/ 2147483647 h 213"/>
              <a:gd name="T24" fmla="*/ 2147483647 w 289"/>
              <a:gd name="T25" fmla="*/ 2147483647 h 213"/>
              <a:gd name="T26" fmla="*/ 2147483647 w 289"/>
              <a:gd name="T27" fmla="*/ 2147483647 h 213"/>
              <a:gd name="T28" fmla="*/ 2147483647 w 289"/>
              <a:gd name="T29" fmla="*/ 2147483647 h 213"/>
              <a:gd name="T30" fmla="*/ 2147483647 w 289"/>
              <a:gd name="T31" fmla="*/ 2147483647 h 213"/>
              <a:gd name="T32" fmla="*/ 2147483647 w 289"/>
              <a:gd name="T33" fmla="*/ 2147483647 h 213"/>
              <a:gd name="T34" fmla="*/ 2147483647 w 289"/>
              <a:gd name="T35" fmla="*/ 2147483647 h 213"/>
              <a:gd name="T36" fmla="*/ 2147483647 w 289"/>
              <a:gd name="T37" fmla="*/ 2147483647 h 213"/>
              <a:gd name="T38" fmla="*/ 2147483647 w 289"/>
              <a:gd name="T39" fmla="*/ 2147483647 h 213"/>
              <a:gd name="T40" fmla="*/ 2147483647 w 289"/>
              <a:gd name="T41" fmla="*/ 2147483647 h 213"/>
              <a:gd name="T42" fmla="*/ 2147483647 w 289"/>
              <a:gd name="T43" fmla="*/ 2147483647 h 213"/>
              <a:gd name="T44" fmla="*/ 2147483647 w 289"/>
              <a:gd name="T45" fmla="*/ 2147483647 h 213"/>
              <a:gd name="T46" fmla="*/ 2147483647 w 289"/>
              <a:gd name="T47" fmla="*/ 2147483647 h 213"/>
              <a:gd name="T48" fmla="*/ 2147483647 w 289"/>
              <a:gd name="T49" fmla="*/ 2147483647 h 213"/>
              <a:gd name="T50" fmla="*/ 2147483647 w 289"/>
              <a:gd name="T51" fmla="*/ 2147483647 h 213"/>
              <a:gd name="T52" fmla="*/ 2147483647 w 289"/>
              <a:gd name="T53" fmla="*/ 2147483647 h 213"/>
              <a:gd name="T54" fmla="*/ 2147483647 w 289"/>
              <a:gd name="T55" fmla="*/ 2147483647 h 213"/>
              <a:gd name="T56" fmla="*/ 2147483647 w 289"/>
              <a:gd name="T57" fmla="*/ 2147483647 h 213"/>
              <a:gd name="T58" fmla="*/ 2147483647 w 289"/>
              <a:gd name="T59" fmla="*/ 2147483647 h 213"/>
              <a:gd name="T60" fmla="*/ 2147483647 w 289"/>
              <a:gd name="T61" fmla="*/ 2147483647 h 213"/>
              <a:gd name="T62" fmla="*/ 2147483647 w 289"/>
              <a:gd name="T63" fmla="*/ 2147483647 h 213"/>
              <a:gd name="T64" fmla="*/ 2147483647 w 289"/>
              <a:gd name="T65" fmla="*/ 2147483647 h 213"/>
              <a:gd name="T66" fmla="*/ 2147483647 w 289"/>
              <a:gd name="T67" fmla="*/ 2147483647 h 213"/>
              <a:gd name="T68" fmla="*/ 2147483647 w 289"/>
              <a:gd name="T69" fmla="*/ 2147483647 h 213"/>
              <a:gd name="T70" fmla="*/ 2147483647 w 289"/>
              <a:gd name="T71" fmla="*/ 2147483647 h 213"/>
              <a:gd name="T72" fmla="*/ 2147483647 w 289"/>
              <a:gd name="T73" fmla="*/ 2147483647 h 213"/>
              <a:gd name="T74" fmla="*/ 2147483647 w 289"/>
              <a:gd name="T75" fmla="*/ 2147483647 h 213"/>
              <a:gd name="T76" fmla="*/ 2147483647 w 289"/>
              <a:gd name="T77" fmla="*/ 2147483647 h 213"/>
              <a:gd name="T78" fmla="*/ 2147483647 w 289"/>
              <a:gd name="T79" fmla="*/ 2147483647 h 213"/>
              <a:gd name="T80" fmla="*/ 2147483647 w 289"/>
              <a:gd name="T81" fmla="*/ 2147483647 h 213"/>
              <a:gd name="T82" fmla="*/ 2147483647 w 289"/>
              <a:gd name="T83" fmla="*/ 2147483647 h 213"/>
              <a:gd name="T84" fmla="*/ 2147483647 w 289"/>
              <a:gd name="T85" fmla="*/ 2147483647 h 213"/>
              <a:gd name="T86" fmla="*/ 2147483647 w 289"/>
              <a:gd name="T87" fmla="*/ 2147483647 h 213"/>
              <a:gd name="T88" fmla="*/ 2147483647 w 289"/>
              <a:gd name="T89" fmla="*/ 2147483647 h 213"/>
              <a:gd name="T90" fmla="*/ 2147483647 w 289"/>
              <a:gd name="T91" fmla="*/ 2147483647 h 213"/>
              <a:gd name="T92" fmla="*/ 2147483647 w 289"/>
              <a:gd name="T93" fmla="*/ 2147483647 h 213"/>
              <a:gd name="T94" fmla="*/ 2147483647 w 289"/>
              <a:gd name="T95" fmla="*/ 2147483647 h 213"/>
              <a:gd name="T96" fmla="*/ 2147483647 w 289"/>
              <a:gd name="T97" fmla="*/ 2147483647 h 2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9"/>
              <a:gd name="T148" fmla="*/ 0 h 213"/>
              <a:gd name="T149" fmla="*/ 289 w 289"/>
              <a:gd name="T150" fmla="*/ 213 h 21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9" h="213">
                <a:moveTo>
                  <a:pt x="87" y="6"/>
                </a:moveTo>
                <a:lnTo>
                  <a:pt x="88" y="9"/>
                </a:lnTo>
                <a:lnTo>
                  <a:pt x="89" y="10"/>
                </a:lnTo>
                <a:lnTo>
                  <a:pt x="95" y="9"/>
                </a:lnTo>
                <a:lnTo>
                  <a:pt x="98" y="10"/>
                </a:lnTo>
                <a:lnTo>
                  <a:pt x="101" y="12"/>
                </a:lnTo>
                <a:lnTo>
                  <a:pt x="104" y="16"/>
                </a:lnTo>
                <a:lnTo>
                  <a:pt x="114" y="34"/>
                </a:lnTo>
                <a:lnTo>
                  <a:pt x="113" y="38"/>
                </a:lnTo>
                <a:lnTo>
                  <a:pt x="109" y="35"/>
                </a:lnTo>
                <a:lnTo>
                  <a:pt x="109" y="37"/>
                </a:lnTo>
                <a:lnTo>
                  <a:pt x="109" y="40"/>
                </a:lnTo>
                <a:lnTo>
                  <a:pt x="107" y="41"/>
                </a:lnTo>
                <a:lnTo>
                  <a:pt x="97" y="41"/>
                </a:lnTo>
                <a:lnTo>
                  <a:pt x="94" y="41"/>
                </a:lnTo>
                <a:lnTo>
                  <a:pt x="94" y="43"/>
                </a:lnTo>
                <a:lnTo>
                  <a:pt x="95" y="44"/>
                </a:lnTo>
                <a:lnTo>
                  <a:pt x="113" y="54"/>
                </a:lnTo>
                <a:lnTo>
                  <a:pt x="117" y="53"/>
                </a:lnTo>
                <a:lnTo>
                  <a:pt x="117" y="50"/>
                </a:lnTo>
                <a:lnTo>
                  <a:pt x="119" y="50"/>
                </a:lnTo>
                <a:lnTo>
                  <a:pt x="122" y="48"/>
                </a:lnTo>
                <a:lnTo>
                  <a:pt x="126" y="50"/>
                </a:lnTo>
                <a:lnTo>
                  <a:pt x="128" y="53"/>
                </a:lnTo>
                <a:lnTo>
                  <a:pt x="128" y="56"/>
                </a:lnTo>
                <a:lnTo>
                  <a:pt x="125" y="60"/>
                </a:lnTo>
                <a:lnTo>
                  <a:pt x="126" y="62"/>
                </a:lnTo>
                <a:lnTo>
                  <a:pt x="135" y="56"/>
                </a:lnTo>
                <a:lnTo>
                  <a:pt x="139" y="50"/>
                </a:lnTo>
                <a:lnTo>
                  <a:pt x="138" y="44"/>
                </a:lnTo>
                <a:lnTo>
                  <a:pt x="142" y="41"/>
                </a:lnTo>
                <a:lnTo>
                  <a:pt x="145" y="35"/>
                </a:lnTo>
                <a:lnTo>
                  <a:pt x="150" y="34"/>
                </a:lnTo>
                <a:lnTo>
                  <a:pt x="152" y="34"/>
                </a:lnTo>
                <a:lnTo>
                  <a:pt x="155" y="35"/>
                </a:lnTo>
                <a:lnTo>
                  <a:pt x="163" y="32"/>
                </a:lnTo>
                <a:lnTo>
                  <a:pt x="172" y="38"/>
                </a:lnTo>
                <a:lnTo>
                  <a:pt x="179" y="40"/>
                </a:lnTo>
                <a:lnTo>
                  <a:pt x="195" y="45"/>
                </a:lnTo>
                <a:lnTo>
                  <a:pt x="202" y="47"/>
                </a:lnTo>
                <a:lnTo>
                  <a:pt x="208" y="51"/>
                </a:lnTo>
                <a:lnTo>
                  <a:pt x="214" y="54"/>
                </a:lnTo>
                <a:lnTo>
                  <a:pt x="220" y="57"/>
                </a:lnTo>
                <a:lnTo>
                  <a:pt x="224" y="62"/>
                </a:lnTo>
                <a:lnTo>
                  <a:pt x="235" y="60"/>
                </a:lnTo>
                <a:lnTo>
                  <a:pt x="237" y="62"/>
                </a:lnTo>
                <a:lnTo>
                  <a:pt x="240" y="66"/>
                </a:lnTo>
                <a:lnTo>
                  <a:pt x="242" y="70"/>
                </a:lnTo>
                <a:lnTo>
                  <a:pt x="246" y="73"/>
                </a:lnTo>
                <a:lnTo>
                  <a:pt x="254" y="76"/>
                </a:lnTo>
                <a:lnTo>
                  <a:pt x="257" y="78"/>
                </a:lnTo>
                <a:lnTo>
                  <a:pt x="265" y="85"/>
                </a:lnTo>
                <a:lnTo>
                  <a:pt x="265" y="88"/>
                </a:lnTo>
                <a:lnTo>
                  <a:pt x="262" y="91"/>
                </a:lnTo>
                <a:lnTo>
                  <a:pt x="262" y="94"/>
                </a:lnTo>
                <a:lnTo>
                  <a:pt x="265" y="97"/>
                </a:lnTo>
                <a:lnTo>
                  <a:pt x="268" y="100"/>
                </a:lnTo>
                <a:lnTo>
                  <a:pt x="270" y="106"/>
                </a:lnTo>
                <a:lnTo>
                  <a:pt x="277" y="108"/>
                </a:lnTo>
                <a:lnTo>
                  <a:pt x="289" y="110"/>
                </a:lnTo>
                <a:lnTo>
                  <a:pt x="289" y="114"/>
                </a:lnTo>
                <a:lnTo>
                  <a:pt x="289" y="120"/>
                </a:lnTo>
                <a:lnTo>
                  <a:pt x="287" y="123"/>
                </a:lnTo>
                <a:lnTo>
                  <a:pt x="284" y="135"/>
                </a:lnTo>
                <a:lnTo>
                  <a:pt x="276" y="145"/>
                </a:lnTo>
                <a:lnTo>
                  <a:pt x="284" y="158"/>
                </a:lnTo>
                <a:lnTo>
                  <a:pt x="284" y="166"/>
                </a:lnTo>
                <a:lnTo>
                  <a:pt x="286" y="171"/>
                </a:lnTo>
                <a:lnTo>
                  <a:pt x="287" y="177"/>
                </a:lnTo>
                <a:lnTo>
                  <a:pt x="287" y="183"/>
                </a:lnTo>
                <a:lnTo>
                  <a:pt x="286" y="186"/>
                </a:lnTo>
                <a:lnTo>
                  <a:pt x="261" y="196"/>
                </a:lnTo>
                <a:lnTo>
                  <a:pt x="254" y="188"/>
                </a:lnTo>
                <a:lnTo>
                  <a:pt x="242" y="176"/>
                </a:lnTo>
                <a:lnTo>
                  <a:pt x="240" y="179"/>
                </a:lnTo>
                <a:lnTo>
                  <a:pt x="239" y="180"/>
                </a:lnTo>
                <a:lnTo>
                  <a:pt x="237" y="185"/>
                </a:lnTo>
                <a:lnTo>
                  <a:pt x="229" y="186"/>
                </a:lnTo>
                <a:lnTo>
                  <a:pt x="226" y="189"/>
                </a:lnTo>
                <a:lnTo>
                  <a:pt x="226" y="201"/>
                </a:lnTo>
                <a:lnTo>
                  <a:pt x="221" y="205"/>
                </a:lnTo>
                <a:lnTo>
                  <a:pt x="202" y="205"/>
                </a:lnTo>
                <a:lnTo>
                  <a:pt x="198" y="204"/>
                </a:lnTo>
                <a:lnTo>
                  <a:pt x="194" y="198"/>
                </a:lnTo>
                <a:lnTo>
                  <a:pt x="191" y="195"/>
                </a:lnTo>
                <a:lnTo>
                  <a:pt x="188" y="195"/>
                </a:lnTo>
                <a:lnTo>
                  <a:pt x="182" y="195"/>
                </a:lnTo>
                <a:lnTo>
                  <a:pt x="180" y="201"/>
                </a:lnTo>
                <a:lnTo>
                  <a:pt x="177" y="199"/>
                </a:lnTo>
                <a:lnTo>
                  <a:pt x="166" y="207"/>
                </a:lnTo>
                <a:lnTo>
                  <a:pt x="161" y="205"/>
                </a:lnTo>
                <a:lnTo>
                  <a:pt x="155" y="213"/>
                </a:lnTo>
                <a:lnTo>
                  <a:pt x="154" y="211"/>
                </a:lnTo>
                <a:lnTo>
                  <a:pt x="152" y="210"/>
                </a:lnTo>
                <a:lnTo>
                  <a:pt x="151" y="204"/>
                </a:lnTo>
                <a:lnTo>
                  <a:pt x="148" y="201"/>
                </a:lnTo>
                <a:lnTo>
                  <a:pt x="144" y="196"/>
                </a:lnTo>
                <a:lnTo>
                  <a:pt x="141" y="191"/>
                </a:lnTo>
                <a:lnTo>
                  <a:pt x="139" y="189"/>
                </a:lnTo>
                <a:lnTo>
                  <a:pt x="139" y="188"/>
                </a:lnTo>
                <a:lnTo>
                  <a:pt x="138" y="186"/>
                </a:lnTo>
                <a:lnTo>
                  <a:pt x="135" y="183"/>
                </a:lnTo>
                <a:lnTo>
                  <a:pt x="135" y="182"/>
                </a:lnTo>
                <a:lnTo>
                  <a:pt x="132" y="182"/>
                </a:lnTo>
                <a:lnTo>
                  <a:pt x="129" y="180"/>
                </a:lnTo>
                <a:lnTo>
                  <a:pt x="128" y="180"/>
                </a:lnTo>
                <a:lnTo>
                  <a:pt x="126" y="182"/>
                </a:lnTo>
                <a:lnTo>
                  <a:pt x="125" y="182"/>
                </a:lnTo>
                <a:lnTo>
                  <a:pt x="122" y="179"/>
                </a:lnTo>
                <a:lnTo>
                  <a:pt x="122" y="177"/>
                </a:lnTo>
                <a:lnTo>
                  <a:pt x="122" y="173"/>
                </a:lnTo>
                <a:lnTo>
                  <a:pt x="122" y="169"/>
                </a:lnTo>
                <a:lnTo>
                  <a:pt x="120" y="166"/>
                </a:lnTo>
                <a:lnTo>
                  <a:pt x="120" y="163"/>
                </a:lnTo>
                <a:lnTo>
                  <a:pt x="117" y="160"/>
                </a:lnTo>
                <a:lnTo>
                  <a:pt x="116" y="157"/>
                </a:lnTo>
                <a:lnTo>
                  <a:pt x="113" y="155"/>
                </a:lnTo>
                <a:lnTo>
                  <a:pt x="110" y="151"/>
                </a:lnTo>
                <a:lnTo>
                  <a:pt x="107" y="149"/>
                </a:lnTo>
                <a:lnTo>
                  <a:pt x="104" y="148"/>
                </a:lnTo>
                <a:lnTo>
                  <a:pt x="101" y="149"/>
                </a:lnTo>
                <a:lnTo>
                  <a:pt x="100" y="148"/>
                </a:lnTo>
                <a:lnTo>
                  <a:pt x="97" y="147"/>
                </a:lnTo>
                <a:lnTo>
                  <a:pt x="94" y="145"/>
                </a:lnTo>
                <a:lnTo>
                  <a:pt x="89" y="141"/>
                </a:lnTo>
                <a:lnTo>
                  <a:pt x="84" y="141"/>
                </a:lnTo>
                <a:lnTo>
                  <a:pt x="81" y="139"/>
                </a:lnTo>
                <a:lnTo>
                  <a:pt x="78" y="136"/>
                </a:lnTo>
                <a:lnTo>
                  <a:pt x="76" y="136"/>
                </a:lnTo>
                <a:lnTo>
                  <a:pt x="75" y="136"/>
                </a:lnTo>
                <a:lnTo>
                  <a:pt x="75" y="135"/>
                </a:lnTo>
                <a:lnTo>
                  <a:pt x="73" y="135"/>
                </a:lnTo>
                <a:lnTo>
                  <a:pt x="72" y="133"/>
                </a:lnTo>
                <a:lnTo>
                  <a:pt x="72" y="132"/>
                </a:lnTo>
                <a:lnTo>
                  <a:pt x="70" y="128"/>
                </a:lnTo>
                <a:lnTo>
                  <a:pt x="69" y="126"/>
                </a:lnTo>
                <a:lnTo>
                  <a:pt x="67" y="122"/>
                </a:lnTo>
                <a:lnTo>
                  <a:pt x="67" y="119"/>
                </a:lnTo>
                <a:lnTo>
                  <a:pt x="66" y="116"/>
                </a:lnTo>
                <a:lnTo>
                  <a:pt x="65" y="116"/>
                </a:lnTo>
                <a:lnTo>
                  <a:pt x="62" y="114"/>
                </a:lnTo>
                <a:lnTo>
                  <a:pt x="62" y="111"/>
                </a:lnTo>
                <a:lnTo>
                  <a:pt x="60" y="108"/>
                </a:lnTo>
                <a:lnTo>
                  <a:pt x="59" y="104"/>
                </a:lnTo>
                <a:lnTo>
                  <a:pt x="57" y="101"/>
                </a:lnTo>
                <a:lnTo>
                  <a:pt x="51" y="95"/>
                </a:lnTo>
                <a:lnTo>
                  <a:pt x="44" y="89"/>
                </a:lnTo>
                <a:lnTo>
                  <a:pt x="41" y="88"/>
                </a:lnTo>
                <a:lnTo>
                  <a:pt x="40" y="86"/>
                </a:lnTo>
                <a:lnTo>
                  <a:pt x="37" y="86"/>
                </a:lnTo>
                <a:lnTo>
                  <a:pt x="32" y="86"/>
                </a:lnTo>
                <a:lnTo>
                  <a:pt x="28" y="85"/>
                </a:lnTo>
                <a:lnTo>
                  <a:pt x="26" y="84"/>
                </a:lnTo>
                <a:lnTo>
                  <a:pt x="25" y="84"/>
                </a:lnTo>
                <a:lnTo>
                  <a:pt x="21" y="82"/>
                </a:lnTo>
                <a:lnTo>
                  <a:pt x="18" y="81"/>
                </a:lnTo>
                <a:lnTo>
                  <a:pt x="12" y="78"/>
                </a:lnTo>
                <a:lnTo>
                  <a:pt x="7" y="76"/>
                </a:lnTo>
                <a:lnTo>
                  <a:pt x="3" y="72"/>
                </a:lnTo>
                <a:lnTo>
                  <a:pt x="2" y="72"/>
                </a:lnTo>
                <a:lnTo>
                  <a:pt x="0" y="67"/>
                </a:lnTo>
                <a:lnTo>
                  <a:pt x="0" y="63"/>
                </a:lnTo>
                <a:lnTo>
                  <a:pt x="2" y="62"/>
                </a:lnTo>
                <a:lnTo>
                  <a:pt x="4" y="62"/>
                </a:lnTo>
                <a:lnTo>
                  <a:pt x="6" y="59"/>
                </a:lnTo>
                <a:lnTo>
                  <a:pt x="7" y="54"/>
                </a:lnTo>
                <a:lnTo>
                  <a:pt x="7" y="50"/>
                </a:lnTo>
                <a:lnTo>
                  <a:pt x="7" y="47"/>
                </a:lnTo>
                <a:lnTo>
                  <a:pt x="9" y="45"/>
                </a:lnTo>
                <a:lnTo>
                  <a:pt x="13" y="35"/>
                </a:lnTo>
                <a:lnTo>
                  <a:pt x="16" y="31"/>
                </a:lnTo>
                <a:lnTo>
                  <a:pt x="21" y="26"/>
                </a:lnTo>
                <a:lnTo>
                  <a:pt x="26" y="22"/>
                </a:lnTo>
                <a:lnTo>
                  <a:pt x="28" y="19"/>
                </a:lnTo>
                <a:lnTo>
                  <a:pt x="28" y="18"/>
                </a:lnTo>
                <a:lnTo>
                  <a:pt x="25" y="16"/>
                </a:lnTo>
                <a:lnTo>
                  <a:pt x="24" y="15"/>
                </a:lnTo>
                <a:lnTo>
                  <a:pt x="24" y="12"/>
                </a:lnTo>
                <a:lnTo>
                  <a:pt x="24" y="7"/>
                </a:lnTo>
                <a:lnTo>
                  <a:pt x="28" y="7"/>
                </a:lnTo>
                <a:lnTo>
                  <a:pt x="31" y="6"/>
                </a:lnTo>
                <a:lnTo>
                  <a:pt x="34" y="6"/>
                </a:lnTo>
                <a:lnTo>
                  <a:pt x="38" y="6"/>
                </a:lnTo>
                <a:lnTo>
                  <a:pt x="41" y="3"/>
                </a:lnTo>
                <a:lnTo>
                  <a:pt x="45" y="3"/>
                </a:lnTo>
                <a:lnTo>
                  <a:pt x="50" y="4"/>
                </a:lnTo>
                <a:lnTo>
                  <a:pt x="54" y="3"/>
                </a:lnTo>
                <a:lnTo>
                  <a:pt x="59" y="4"/>
                </a:lnTo>
                <a:lnTo>
                  <a:pt x="65" y="0"/>
                </a:lnTo>
                <a:lnTo>
                  <a:pt x="67" y="4"/>
                </a:lnTo>
                <a:lnTo>
                  <a:pt x="70" y="7"/>
                </a:lnTo>
                <a:lnTo>
                  <a:pt x="78" y="3"/>
                </a:lnTo>
                <a:lnTo>
                  <a:pt x="79" y="6"/>
                </a:lnTo>
                <a:lnTo>
                  <a:pt x="84" y="7"/>
                </a:lnTo>
                <a:lnTo>
                  <a:pt x="85" y="6"/>
                </a:lnTo>
                <a:lnTo>
                  <a:pt x="87" y="6"/>
                </a:lnTo>
                <a:close/>
              </a:path>
            </a:pathLst>
          </a:custGeom>
          <a:solidFill>
            <a:srgbClr val="FF9999">
              <a:alpha val="6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lt1"/>
              </a:solidFill>
            </a:endParaRPr>
          </a:p>
        </p:txBody>
      </p:sp>
      <p:sp>
        <p:nvSpPr>
          <p:cNvPr id="471" name="TextBox 470"/>
          <p:cNvSpPr txBox="1"/>
          <p:nvPr/>
        </p:nvSpPr>
        <p:spPr>
          <a:xfrm>
            <a:off x="3180943" y="5257639"/>
            <a:ext cx="3229382" cy="253914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Прогнозируемая метеообстановка</a:t>
            </a:r>
            <a:endParaRPr lang="ru-RU" sz="10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5" name="Рисунок 424"/>
          <p:cNvPicPr>
            <a:picLocks noChangeAspect="1"/>
          </p:cNvPicPr>
          <p:nvPr/>
        </p:nvPicPr>
        <p:blipFill rotWithShape="1">
          <a:blip r:embed="rId10"/>
          <a:srcRect r="50076"/>
          <a:stretch/>
        </p:blipFill>
        <p:spPr>
          <a:xfrm>
            <a:off x="4024503" y="5466903"/>
            <a:ext cx="2317029" cy="139858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18" name="Рисунок 4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7369" y="2653070"/>
            <a:ext cx="3216314" cy="207608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495" y="3404252"/>
            <a:ext cx="118508" cy="12908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73" name="Прямоугольник 472"/>
          <p:cNvSpPr/>
          <p:nvPr/>
        </p:nvSpPr>
        <p:spPr>
          <a:xfrm>
            <a:off x="-12743" y="2862704"/>
            <a:ext cx="3193685" cy="385321"/>
          </a:xfrm>
          <a:prstGeom prst="rect">
            <a:avLst/>
          </a:prstGeom>
          <a:solidFill>
            <a:srgbClr val="FFC000">
              <a:alpha val="96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Ожидается выпадение осадков </a:t>
            </a:r>
            <a:r>
              <a:rPr lang="ru-RU" sz="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(дождь, мокрый снег</a:t>
            </a:r>
            <a:r>
              <a:rPr lang="ru-RU" sz="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наиболее  сильные -  МО г. Сочи</a:t>
            </a:r>
            <a:r>
              <a:rPr lang="ru-RU" sz="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  20 мм за сутки)</a:t>
            </a:r>
            <a:endParaRPr lang="ru-RU" sz="7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5" name="TextBox 384"/>
          <p:cNvSpPr txBox="1"/>
          <p:nvPr/>
        </p:nvSpPr>
        <p:spPr>
          <a:xfrm>
            <a:off x="135945" y="2653172"/>
            <a:ext cx="2887336" cy="246219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</a:ln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выпадения осадков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6" name="Группа 425"/>
          <p:cNvGrpSpPr/>
          <p:nvPr/>
        </p:nvGrpSpPr>
        <p:grpSpPr>
          <a:xfrm>
            <a:off x="5197467" y="4609195"/>
            <a:ext cx="1408394" cy="671460"/>
            <a:chOff x="3017004" y="5181947"/>
            <a:chExt cx="1408394" cy="671460"/>
          </a:xfrm>
        </p:grpSpPr>
        <p:sp>
          <p:nvSpPr>
            <p:cNvPr id="427" name="Text Box 182"/>
            <p:cNvSpPr txBox="1">
              <a:spLocks noChangeArrowheads="1"/>
            </p:cNvSpPr>
            <p:nvPr/>
          </p:nvSpPr>
          <p:spPr bwMode="auto">
            <a:xfrm>
              <a:off x="3017004" y="5181947"/>
              <a:ext cx="1408394" cy="165232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105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ru-RU" altLang="ru-RU" sz="800" dirty="0" smtClean="0">
                  <a:solidFill>
                    <a:schemeClr val="tx1"/>
                  </a:solidFill>
                </a:rPr>
                <a:t>Туапсинский район</a:t>
              </a:r>
              <a:endParaRPr lang="ru-RU" altLang="ru-RU" sz="800" dirty="0">
                <a:solidFill>
                  <a:schemeClr val="tx1"/>
                </a:solidFill>
              </a:endParaRPr>
            </a:p>
          </p:txBody>
        </p:sp>
        <p:sp>
          <p:nvSpPr>
            <p:cNvPr id="428" name="Прямоугольник 427"/>
            <p:cNvSpPr/>
            <p:nvPr/>
          </p:nvSpPr>
          <p:spPr bwMode="auto">
            <a:xfrm>
              <a:off x="3345324" y="5518897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389/65</a:t>
              </a:r>
            </a:p>
          </p:txBody>
        </p:sp>
        <p:sp>
          <p:nvSpPr>
            <p:cNvPr id="429" name="Прямоугольник 428"/>
            <p:cNvSpPr/>
            <p:nvPr/>
          </p:nvSpPr>
          <p:spPr>
            <a:xfrm>
              <a:off x="3349308" y="5691516"/>
              <a:ext cx="743786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35496/497806</a:t>
              </a:r>
            </a:p>
          </p:txBody>
        </p:sp>
        <p:sp>
          <p:nvSpPr>
            <p:cNvPr id="430" name="Прямоугольник 429"/>
            <p:cNvSpPr/>
            <p:nvPr/>
          </p:nvSpPr>
          <p:spPr bwMode="auto">
            <a:xfrm>
              <a:off x="3345325" y="5343234"/>
              <a:ext cx="220710" cy="172619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1" name="Прямоугольник 430"/>
            <p:cNvSpPr/>
            <p:nvPr/>
          </p:nvSpPr>
          <p:spPr bwMode="auto">
            <a:xfrm>
              <a:off x="3573655" y="5347046"/>
              <a:ext cx="220710" cy="1726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3" name="Прямоугольник 432"/>
            <p:cNvSpPr/>
            <p:nvPr/>
          </p:nvSpPr>
          <p:spPr bwMode="auto">
            <a:xfrm>
              <a:off x="3794365" y="5347179"/>
              <a:ext cx="298729" cy="1726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36" name="Группа 435"/>
          <p:cNvGrpSpPr/>
          <p:nvPr/>
        </p:nvGrpSpPr>
        <p:grpSpPr>
          <a:xfrm>
            <a:off x="3348581" y="4045072"/>
            <a:ext cx="1034193" cy="645069"/>
            <a:chOff x="2210149" y="4244165"/>
            <a:chExt cx="1034193" cy="645069"/>
          </a:xfrm>
        </p:grpSpPr>
        <p:sp>
          <p:nvSpPr>
            <p:cNvPr id="437" name="Прямоугольник 436"/>
            <p:cNvSpPr/>
            <p:nvPr/>
          </p:nvSpPr>
          <p:spPr bwMode="auto">
            <a:xfrm>
              <a:off x="2329675" y="4554724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136/21</a:t>
              </a:r>
            </a:p>
          </p:txBody>
        </p:sp>
        <p:sp>
          <p:nvSpPr>
            <p:cNvPr id="438" name="Прямоугольник 437"/>
            <p:cNvSpPr/>
            <p:nvPr/>
          </p:nvSpPr>
          <p:spPr>
            <a:xfrm>
              <a:off x="2329675" y="4727343"/>
              <a:ext cx="747770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47931/246266</a:t>
              </a:r>
            </a:p>
          </p:txBody>
        </p:sp>
        <p:sp>
          <p:nvSpPr>
            <p:cNvPr id="439" name="Прямоугольник 438"/>
            <p:cNvSpPr/>
            <p:nvPr/>
          </p:nvSpPr>
          <p:spPr bwMode="auto">
            <a:xfrm>
              <a:off x="2329676" y="4379061"/>
              <a:ext cx="220710" cy="172619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en-US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0" name="Прямоугольник 439"/>
            <p:cNvSpPr/>
            <p:nvPr/>
          </p:nvSpPr>
          <p:spPr bwMode="auto">
            <a:xfrm>
              <a:off x="2558006" y="4382873"/>
              <a:ext cx="220710" cy="1726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16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2" name="Прямоугольник 441"/>
            <p:cNvSpPr/>
            <p:nvPr/>
          </p:nvSpPr>
          <p:spPr bwMode="auto">
            <a:xfrm>
              <a:off x="2778716" y="4392504"/>
              <a:ext cx="298729" cy="16312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4" name="Text Box 182"/>
            <p:cNvSpPr txBox="1">
              <a:spLocks noChangeArrowheads="1"/>
            </p:cNvSpPr>
            <p:nvPr/>
          </p:nvSpPr>
          <p:spPr bwMode="auto">
            <a:xfrm>
              <a:off x="2210149" y="4244165"/>
              <a:ext cx="1034193" cy="148339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ГО Новороссийск</a:t>
              </a:r>
            </a:p>
          </p:txBody>
        </p:sp>
      </p:grpSp>
      <p:grpSp>
        <p:nvGrpSpPr>
          <p:cNvPr id="446" name="Группа 445"/>
          <p:cNvGrpSpPr/>
          <p:nvPr/>
        </p:nvGrpSpPr>
        <p:grpSpPr>
          <a:xfrm>
            <a:off x="4168374" y="4319120"/>
            <a:ext cx="1408394" cy="671460"/>
            <a:chOff x="3017004" y="5181947"/>
            <a:chExt cx="1408394" cy="671460"/>
          </a:xfrm>
        </p:grpSpPr>
        <p:sp>
          <p:nvSpPr>
            <p:cNvPr id="447" name="Text Box 182"/>
            <p:cNvSpPr txBox="1">
              <a:spLocks noChangeArrowheads="1"/>
            </p:cNvSpPr>
            <p:nvPr/>
          </p:nvSpPr>
          <p:spPr bwMode="auto">
            <a:xfrm>
              <a:off x="3017004" y="5181947"/>
              <a:ext cx="1408394" cy="165232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105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ru-RU" altLang="ru-RU" sz="800" dirty="0" smtClean="0">
                  <a:solidFill>
                    <a:schemeClr val="tx1"/>
                  </a:solidFill>
                </a:rPr>
                <a:t>ГО Геленджик</a:t>
              </a:r>
              <a:endParaRPr lang="ru-RU" altLang="ru-RU" sz="800" dirty="0">
                <a:solidFill>
                  <a:schemeClr val="tx1"/>
                </a:solidFill>
              </a:endParaRPr>
            </a:p>
          </p:txBody>
        </p:sp>
        <p:sp>
          <p:nvSpPr>
            <p:cNvPr id="448" name="Прямоугольник 447"/>
            <p:cNvSpPr/>
            <p:nvPr/>
          </p:nvSpPr>
          <p:spPr bwMode="auto">
            <a:xfrm>
              <a:off x="3345324" y="5518897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487/10</a:t>
              </a:r>
            </a:p>
          </p:txBody>
        </p:sp>
        <p:sp>
          <p:nvSpPr>
            <p:cNvPr id="449" name="Прямоугольник 448"/>
            <p:cNvSpPr/>
            <p:nvPr/>
          </p:nvSpPr>
          <p:spPr>
            <a:xfrm>
              <a:off x="3349308" y="5691516"/>
              <a:ext cx="743786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00" kern="0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15553/103523</a:t>
              </a:r>
              <a:endParaRPr lang="ru-RU" sz="600" kern="0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63" name="Прямоугольник 462"/>
            <p:cNvSpPr/>
            <p:nvPr/>
          </p:nvSpPr>
          <p:spPr bwMode="auto">
            <a:xfrm>
              <a:off x="3345325" y="5343234"/>
              <a:ext cx="220710" cy="172619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4" name="Прямоугольник 463"/>
            <p:cNvSpPr/>
            <p:nvPr/>
          </p:nvSpPr>
          <p:spPr bwMode="auto">
            <a:xfrm>
              <a:off x="3573655" y="5347046"/>
              <a:ext cx="220710" cy="1726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7" name="Прямоугольник 466"/>
            <p:cNvSpPr/>
            <p:nvPr/>
          </p:nvSpPr>
          <p:spPr bwMode="auto">
            <a:xfrm>
              <a:off x="3794365" y="5347179"/>
              <a:ext cx="298729" cy="1726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072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:\Users\OMiP\Desktop\сочи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9029"/>
            <a:ext cx="12226095" cy="639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40" name="Group 43"/>
          <p:cNvGrpSpPr>
            <a:grpSpLocks/>
          </p:cNvGrpSpPr>
          <p:nvPr/>
        </p:nvGrpSpPr>
        <p:grpSpPr bwMode="auto">
          <a:xfrm>
            <a:off x="11831067" y="44887"/>
            <a:ext cx="311141" cy="273309"/>
            <a:chOff x="695" y="1570"/>
            <a:chExt cx="2276" cy="2282"/>
          </a:xfrm>
        </p:grpSpPr>
        <p:sp>
          <p:nvSpPr>
            <p:cNvPr id="669" name="Oval 44"/>
            <p:cNvSpPr>
              <a:spLocks noChangeArrowheads="1"/>
            </p:cNvSpPr>
            <p:nvPr/>
          </p:nvSpPr>
          <p:spPr bwMode="auto">
            <a:xfrm>
              <a:off x="695" y="1570"/>
              <a:ext cx="2276" cy="2282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0" name="Oval 45"/>
            <p:cNvSpPr>
              <a:spLocks noChangeArrowheads="1"/>
            </p:cNvSpPr>
            <p:nvPr/>
          </p:nvSpPr>
          <p:spPr bwMode="auto">
            <a:xfrm>
              <a:off x="750" y="1602"/>
              <a:ext cx="2182" cy="2186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1" name="Oval 46"/>
            <p:cNvSpPr>
              <a:spLocks noChangeArrowheads="1"/>
            </p:cNvSpPr>
            <p:nvPr/>
          </p:nvSpPr>
          <p:spPr bwMode="auto">
            <a:xfrm>
              <a:off x="1026" y="1890"/>
              <a:ext cx="1648" cy="1656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2" name="Oval 47"/>
            <p:cNvSpPr>
              <a:spLocks noChangeArrowheads="1"/>
            </p:cNvSpPr>
            <p:nvPr/>
          </p:nvSpPr>
          <p:spPr bwMode="auto">
            <a:xfrm>
              <a:off x="1070" y="1934"/>
              <a:ext cx="1587" cy="1598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3" name="Freeform 48"/>
            <p:cNvSpPr>
              <a:spLocks noEditPoints="1"/>
            </p:cNvSpPr>
            <p:nvPr/>
          </p:nvSpPr>
          <p:spPr bwMode="auto">
            <a:xfrm>
              <a:off x="1202" y="1666"/>
              <a:ext cx="1317" cy="364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6116" tIns="8059" rIns="16116" bIns="805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75" name="Picture 49" descr="original_metal_w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7" y="2393"/>
              <a:ext cx="1361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6" name="AutoShape 50"/>
            <p:cNvSpPr>
              <a:spLocks noChangeArrowheads="1"/>
            </p:cNvSpPr>
            <p:nvPr/>
          </p:nvSpPr>
          <p:spPr bwMode="auto">
            <a:xfrm>
              <a:off x="882" y="2069"/>
              <a:ext cx="1907" cy="17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6116" tIns="8059" rIns="16116" bIns="8059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77" name="Group 51"/>
            <p:cNvGrpSpPr>
              <a:grpSpLocks/>
            </p:cNvGrpSpPr>
            <p:nvPr/>
          </p:nvGrpSpPr>
          <p:grpSpPr bwMode="auto">
            <a:xfrm>
              <a:off x="1537" y="1886"/>
              <a:ext cx="585" cy="771"/>
              <a:chOff x="3374" y="926"/>
              <a:chExt cx="585" cy="771"/>
            </a:xfrm>
          </p:grpSpPr>
          <p:sp>
            <p:nvSpPr>
              <p:cNvPr id="844" name="Freeform 52"/>
              <p:cNvSpPr>
                <a:spLocks/>
              </p:cNvSpPr>
              <p:nvPr/>
            </p:nvSpPr>
            <p:spPr bwMode="auto">
              <a:xfrm>
                <a:off x="3513" y="1313"/>
                <a:ext cx="314" cy="384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3" name="Freeform 53"/>
              <p:cNvSpPr>
                <a:spLocks/>
              </p:cNvSpPr>
              <p:nvPr/>
            </p:nvSpPr>
            <p:spPr bwMode="auto">
              <a:xfrm>
                <a:off x="3568" y="1224"/>
                <a:ext cx="198" cy="96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4" name="Freeform 54"/>
              <p:cNvSpPr>
                <a:spLocks/>
              </p:cNvSpPr>
              <p:nvPr/>
            </p:nvSpPr>
            <p:spPr bwMode="auto">
              <a:xfrm>
                <a:off x="3568" y="1179"/>
                <a:ext cx="198" cy="102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5" name="Freeform 55"/>
              <p:cNvSpPr>
                <a:spLocks/>
              </p:cNvSpPr>
              <p:nvPr/>
            </p:nvSpPr>
            <p:spPr bwMode="auto">
              <a:xfrm>
                <a:off x="3563" y="1256"/>
                <a:ext cx="50" cy="38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6" name="Freeform 56"/>
              <p:cNvSpPr>
                <a:spLocks/>
              </p:cNvSpPr>
              <p:nvPr/>
            </p:nvSpPr>
            <p:spPr bwMode="auto">
              <a:xfrm>
                <a:off x="3717" y="1256"/>
                <a:ext cx="61" cy="38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7" name="Freeform 57"/>
              <p:cNvSpPr>
                <a:spLocks/>
              </p:cNvSpPr>
              <p:nvPr/>
            </p:nvSpPr>
            <p:spPr bwMode="auto">
              <a:xfrm>
                <a:off x="3546" y="1479"/>
                <a:ext cx="88" cy="147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8" name="Freeform 58"/>
              <p:cNvSpPr>
                <a:spLocks/>
              </p:cNvSpPr>
              <p:nvPr/>
            </p:nvSpPr>
            <p:spPr bwMode="auto">
              <a:xfrm>
                <a:off x="3596" y="1524"/>
                <a:ext cx="39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9" name="Freeform 59"/>
              <p:cNvSpPr>
                <a:spLocks/>
              </p:cNvSpPr>
              <p:nvPr/>
            </p:nvSpPr>
            <p:spPr bwMode="auto">
              <a:xfrm>
                <a:off x="3535" y="1428"/>
                <a:ext cx="66" cy="70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0" name="Freeform 60"/>
              <p:cNvSpPr>
                <a:spLocks/>
              </p:cNvSpPr>
              <p:nvPr/>
            </p:nvSpPr>
            <p:spPr bwMode="auto">
              <a:xfrm>
                <a:off x="3546" y="1428"/>
                <a:ext cx="55" cy="96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1" name="Freeform 61"/>
              <p:cNvSpPr>
                <a:spLocks/>
              </p:cNvSpPr>
              <p:nvPr/>
            </p:nvSpPr>
            <p:spPr bwMode="auto">
              <a:xfrm>
                <a:off x="3579" y="1428"/>
                <a:ext cx="55" cy="58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2" name="Freeform 62"/>
              <p:cNvSpPr>
                <a:spLocks/>
              </p:cNvSpPr>
              <p:nvPr/>
            </p:nvSpPr>
            <p:spPr bwMode="auto">
              <a:xfrm>
                <a:off x="3596" y="1467"/>
                <a:ext cx="39" cy="26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3" name="Freeform 63"/>
              <p:cNvSpPr>
                <a:spLocks/>
              </p:cNvSpPr>
              <p:nvPr/>
            </p:nvSpPr>
            <p:spPr bwMode="auto">
              <a:xfrm>
                <a:off x="3524" y="1441"/>
                <a:ext cx="55" cy="38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4" name="Freeform 64"/>
              <p:cNvSpPr>
                <a:spLocks/>
              </p:cNvSpPr>
              <p:nvPr/>
            </p:nvSpPr>
            <p:spPr bwMode="auto">
              <a:xfrm>
                <a:off x="3546" y="1428"/>
                <a:ext cx="55" cy="70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5" name="Freeform 65"/>
              <p:cNvSpPr>
                <a:spLocks/>
              </p:cNvSpPr>
              <p:nvPr/>
            </p:nvSpPr>
            <p:spPr bwMode="auto">
              <a:xfrm>
                <a:off x="3563" y="1511"/>
                <a:ext cx="72" cy="58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6" name="Freeform 66"/>
              <p:cNvSpPr>
                <a:spLocks/>
              </p:cNvSpPr>
              <p:nvPr/>
            </p:nvSpPr>
            <p:spPr bwMode="auto">
              <a:xfrm>
                <a:off x="3568" y="1556"/>
                <a:ext cx="28" cy="58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7" name="Freeform 67"/>
              <p:cNvSpPr>
                <a:spLocks/>
              </p:cNvSpPr>
              <p:nvPr/>
            </p:nvSpPr>
            <p:spPr bwMode="auto">
              <a:xfrm>
                <a:off x="3601" y="1537"/>
                <a:ext cx="33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8" name="Freeform 68"/>
              <p:cNvSpPr>
                <a:spLocks/>
              </p:cNvSpPr>
              <p:nvPr/>
            </p:nvSpPr>
            <p:spPr bwMode="auto">
              <a:xfrm>
                <a:off x="3601" y="1543"/>
                <a:ext cx="33" cy="121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9" name="Freeform 69"/>
              <p:cNvSpPr>
                <a:spLocks/>
              </p:cNvSpPr>
              <p:nvPr/>
            </p:nvSpPr>
            <p:spPr bwMode="auto">
              <a:xfrm>
                <a:off x="3634" y="1556"/>
                <a:ext cx="39" cy="128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0" name="Freeform 70"/>
              <p:cNvSpPr>
                <a:spLocks/>
              </p:cNvSpPr>
              <p:nvPr/>
            </p:nvSpPr>
            <p:spPr bwMode="auto">
              <a:xfrm>
                <a:off x="3700" y="1479"/>
                <a:ext cx="94" cy="147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1" name="Freeform 71"/>
              <p:cNvSpPr>
                <a:spLocks/>
              </p:cNvSpPr>
              <p:nvPr/>
            </p:nvSpPr>
            <p:spPr bwMode="auto">
              <a:xfrm>
                <a:off x="3700" y="1524"/>
                <a:ext cx="44" cy="147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2" name="Freeform 72"/>
              <p:cNvSpPr>
                <a:spLocks/>
              </p:cNvSpPr>
              <p:nvPr/>
            </p:nvSpPr>
            <p:spPr bwMode="auto">
              <a:xfrm>
                <a:off x="3733" y="1428"/>
                <a:ext cx="77" cy="70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3" name="Freeform 73"/>
              <p:cNvSpPr>
                <a:spLocks/>
              </p:cNvSpPr>
              <p:nvPr/>
            </p:nvSpPr>
            <p:spPr bwMode="auto">
              <a:xfrm>
                <a:off x="3733" y="1428"/>
                <a:ext cx="55" cy="96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4" name="Freeform 74"/>
              <p:cNvSpPr>
                <a:spLocks/>
              </p:cNvSpPr>
              <p:nvPr/>
            </p:nvSpPr>
            <p:spPr bwMode="auto">
              <a:xfrm>
                <a:off x="3706" y="1428"/>
                <a:ext cx="44" cy="58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5" name="Freeform 75"/>
              <p:cNvSpPr>
                <a:spLocks/>
              </p:cNvSpPr>
              <p:nvPr/>
            </p:nvSpPr>
            <p:spPr bwMode="auto">
              <a:xfrm>
                <a:off x="3700" y="1467"/>
                <a:ext cx="44" cy="26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6" name="Freeform 76"/>
              <p:cNvSpPr>
                <a:spLocks/>
              </p:cNvSpPr>
              <p:nvPr/>
            </p:nvSpPr>
            <p:spPr bwMode="auto">
              <a:xfrm>
                <a:off x="3750" y="1441"/>
                <a:ext cx="61" cy="38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7" name="Freeform 77"/>
              <p:cNvSpPr>
                <a:spLocks/>
              </p:cNvSpPr>
              <p:nvPr/>
            </p:nvSpPr>
            <p:spPr bwMode="auto">
              <a:xfrm>
                <a:off x="3733" y="1428"/>
                <a:ext cx="55" cy="70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8" name="Freeform 78"/>
              <p:cNvSpPr>
                <a:spLocks/>
              </p:cNvSpPr>
              <p:nvPr/>
            </p:nvSpPr>
            <p:spPr bwMode="auto">
              <a:xfrm>
                <a:off x="3700" y="1511"/>
                <a:ext cx="77" cy="58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9" name="Freeform 79"/>
              <p:cNvSpPr>
                <a:spLocks/>
              </p:cNvSpPr>
              <p:nvPr/>
            </p:nvSpPr>
            <p:spPr bwMode="auto">
              <a:xfrm>
                <a:off x="3744" y="1556"/>
                <a:ext cx="22" cy="58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0" name="Freeform 80"/>
              <p:cNvSpPr>
                <a:spLocks/>
              </p:cNvSpPr>
              <p:nvPr/>
            </p:nvSpPr>
            <p:spPr bwMode="auto">
              <a:xfrm>
                <a:off x="3700" y="1537"/>
                <a:ext cx="44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1" name="Freeform 81"/>
              <p:cNvSpPr>
                <a:spLocks/>
              </p:cNvSpPr>
              <p:nvPr/>
            </p:nvSpPr>
            <p:spPr bwMode="auto">
              <a:xfrm>
                <a:off x="3700" y="1543"/>
                <a:ext cx="33" cy="121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2" name="Freeform 82"/>
              <p:cNvSpPr>
                <a:spLocks/>
              </p:cNvSpPr>
              <p:nvPr/>
            </p:nvSpPr>
            <p:spPr bwMode="auto">
              <a:xfrm>
                <a:off x="3673" y="1556"/>
                <a:ext cx="28" cy="128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3" name="Freeform 8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4" name="Freeform 8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5" name="Freeform 8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6" name="Freeform 86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7" name="Freeform 87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8" name="Freeform 88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9" name="Freeform 89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0" name="Freeform 90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1" name="Freeform 91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2" name="Freeform 92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3" name="Freeform 9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4" name="Freeform 9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5" name="Freeform 9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6" name="Freeform 96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7" name="Freeform 97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8" name="Freeform 98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9" name="Freeform 99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0" name="Freeform 100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1" name="Freeform 101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2" name="Freeform 102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3" name="Freeform 10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4" name="Freeform 10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5" name="Freeform 10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6" name="Freeform 106"/>
              <p:cNvSpPr>
                <a:spLocks/>
              </p:cNvSpPr>
              <p:nvPr/>
            </p:nvSpPr>
            <p:spPr bwMode="auto">
              <a:xfrm>
                <a:off x="3414" y="1383"/>
                <a:ext cx="44" cy="185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7" name="Freeform 107"/>
              <p:cNvSpPr>
                <a:spLocks/>
              </p:cNvSpPr>
              <p:nvPr/>
            </p:nvSpPr>
            <p:spPr bwMode="auto">
              <a:xfrm>
                <a:off x="3436" y="1371"/>
                <a:ext cx="44" cy="173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8" name="Freeform 108"/>
              <p:cNvSpPr>
                <a:spLocks/>
              </p:cNvSpPr>
              <p:nvPr/>
            </p:nvSpPr>
            <p:spPr bwMode="auto">
              <a:xfrm>
                <a:off x="3458" y="1351"/>
                <a:ext cx="44" cy="153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9" name="Freeform 109"/>
              <p:cNvSpPr>
                <a:spLocks/>
              </p:cNvSpPr>
              <p:nvPr/>
            </p:nvSpPr>
            <p:spPr bwMode="auto">
              <a:xfrm>
                <a:off x="3491" y="1339"/>
                <a:ext cx="44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0" name="Freeform 110"/>
              <p:cNvSpPr>
                <a:spLocks/>
              </p:cNvSpPr>
              <p:nvPr/>
            </p:nvSpPr>
            <p:spPr bwMode="auto">
              <a:xfrm>
                <a:off x="3513" y="1326"/>
                <a:ext cx="50" cy="141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1" name="Freeform 111"/>
              <p:cNvSpPr>
                <a:spLocks/>
              </p:cNvSpPr>
              <p:nvPr/>
            </p:nvSpPr>
            <p:spPr bwMode="auto">
              <a:xfrm>
                <a:off x="3535" y="1307"/>
                <a:ext cx="44" cy="121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2" name="Freeform 112"/>
              <p:cNvSpPr>
                <a:spLocks/>
              </p:cNvSpPr>
              <p:nvPr/>
            </p:nvSpPr>
            <p:spPr bwMode="auto">
              <a:xfrm>
                <a:off x="3563" y="1294"/>
                <a:ext cx="39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3" name="Freeform 11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4" name="Freeform 11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5" name="Freeform 11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6" name="Freeform 116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7" name="Freeform 117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8" name="Freeform 118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9" name="Freeform 119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0" name="Freeform 120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1" name="Freeform 121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2" name="Freeform 122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3" name="Freeform 12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4" name="Freeform 12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5" name="Freeform 12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6" name="Freeform 126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7" name="Freeform 127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8" name="Freeform 128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9" name="Freeform 129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0" name="Freeform 130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1" name="Freeform 131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2" name="Freeform 132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3" name="Freeform 13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4" name="Freeform 13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5" name="Freeform 13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6" name="Freeform 136"/>
              <p:cNvSpPr>
                <a:spLocks/>
              </p:cNvSpPr>
              <p:nvPr/>
            </p:nvSpPr>
            <p:spPr bwMode="auto">
              <a:xfrm>
                <a:off x="3386" y="1326"/>
                <a:ext cx="72" cy="102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7" name="Freeform 137"/>
              <p:cNvSpPr>
                <a:spLocks/>
              </p:cNvSpPr>
              <p:nvPr/>
            </p:nvSpPr>
            <p:spPr bwMode="auto">
              <a:xfrm>
                <a:off x="3425" y="1313"/>
                <a:ext cx="66" cy="109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8" name="Freeform 138"/>
              <p:cNvSpPr>
                <a:spLocks/>
              </p:cNvSpPr>
              <p:nvPr/>
            </p:nvSpPr>
            <p:spPr bwMode="auto">
              <a:xfrm>
                <a:off x="3469" y="1313"/>
                <a:ext cx="44" cy="96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9" name="Freeform 139"/>
              <p:cNvSpPr>
                <a:spLocks/>
              </p:cNvSpPr>
              <p:nvPr/>
            </p:nvSpPr>
            <p:spPr bwMode="auto">
              <a:xfrm>
                <a:off x="3502" y="1313"/>
                <a:ext cx="33" cy="83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0" name="Freeform 140"/>
              <p:cNvSpPr>
                <a:spLocks/>
              </p:cNvSpPr>
              <p:nvPr/>
            </p:nvSpPr>
            <p:spPr bwMode="auto">
              <a:xfrm>
                <a:off x="3524" y="1307"/>
                <a:ext cx="39" cy="77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1" name="Freeform 141"/>
              <p:cNvSpPr>
                <a:spLocks/>
              </p:cNvSpPr>
              <p:nvPr/>
            </p:nvSpPr>
            <p:spPr bwMode="auto">
              <a:xfrm>
                <a:off x="3546" y="1307"/>
                <a:ext cx="33" cy="64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2" name="Freeform 142"/>
              <p:cNvSpPr>
                <a:spLocks/>
              </p:cNvSpPr>
              <p:nvPr/>
            </p:nvSpPr>
            <p:spPr bwMode="auto">
              <a:xfrm>
                <a:off x="3563" y="1307"/>
                <a:ext cx="33" cy="64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3" name="Freeform 143"/>
              <p:cNvSpPr>
                <a:spLocks/>
              </p:cNvSpPr>
              <p:nvPr/>
            </p:nvSpPr>
            <p:spPr bwMode="auto">
              <a:xfrm>
                <a:off x="3579" y="1307"/>
                <a:ext cx="22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4" name="Freeform 144"/>
              <p:cNvSpPr>
                <a:spLocks/>
              </p:cNvSpPr>
              <p:nvPr/>
            </p:nvSpPr>
            <p:spPr bwMode="auto">
              <a:xfrm>
                <a:off x="3596" y="1307"/>
                <a:ext cx="17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5" name="Freeform 145"/>
              <p:cNvSpPr>
                <a:spLocks/>
              </p:cNvSpPr>
              <p:nvPr/>
            </p:nvSpPr>
            <p:spPr bwMode="auto">
              <a:xfrm>
                <a:off x="3601" y="1307"/>
                <a:ext cx="28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6" name="Freeform 146"/>
              <p:cNvSpPr>
                <a:spLocks/>
              </p:cNvSpPr>
              <p:nvPr/>
            </p:nvSpPr>
            <p:spPr bwMode="auto">
              <a:xfrm>
                <a:off x="3612" y="1307"/>
                <a:ext cx="22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7" name="Freeform 147"/>
              <p:cNvSpPr>
                <a:spLocks/>
              </p:cNvSpPr>
              <p:nvPr/>
            </p:nvSpPr>
            <p:spPr bwMode="auto">
              <a:xfrm>
                <a:off x="3629" y="1307"/>
                <a:ext cx="17" cy="45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8" name="Freeform 148"/>
              <p:cNvSpPr>
                <a:spLocks/>
              </p:cNvSpPr>
              <p:nvPr/>
            </p:nvSpPr>
            <p:spPr bwMode="auto">
              <a:xfrm>
                <a:off x="3414" y="1256"/>
                <a:ext cx="66" cy="83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9" name="Freeform 149"/>
              <p:cNvSpPr>
                <a:spLocks/>
              </p:cNvSpPr>
              <p:nvPr/>
            </p:nvSpPr>
            <p:spPr bwMode="auto">
              <a:xfrm>
                <a:off x="3447" y="1256"/>
                <a:ext cx="66" cy="83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0" name="Freeform 150"/>
              <p:cNvSpPr>
                <a:spLocks/>
              </p:cNvSpPr>
              <p:nvPr/>
            </p:nvSpPr>
            <p:spPr bwMode="auto">
              <a:xfrm>
                <a:off x="3480" y="1268"/>
                <a:ext cx="55" cy="70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1" name="Freeform 151"/>
              <p:cNvSpPr>
                <a:spLocks/>
              </p:cNvSpPr>
              <p:nvPr/>
            </p:nvSpPr>
            <p:spPr bwMode="auto">
              <a:xfrm>
                <a:off x="3502" y="1268"/>
                <a:ext cx="44" cy="70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2" name="Freeform 152"/>
              <p:cNvSpPr>
                <a:spLocks/>
              </p:cNvSpPr>
              <p:nvPr/>
            </p:nvSpPr>
            <p:spPr bwMode="auto">
              <a:xfrm>
                <a:off x="3524" y="1268"/>
                <a:ext cx="44" cy="70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3" name="Freeform 153"/>
              <p:cNvSpPr>
                <a:spLocks/>
              </p:cNvSpPr>
              <p:nvPr/>
            </p:nvSpPr>
            <p:spPr bwMode="auto">
              <a:xfrm>
                <a:off x="3546" y="1268"/>
                <a:ext cx="33" cy="70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4" name="Freeform 154"/>
              <p:cNvSpPr>
                <a:spLocks/>
              </p:cNvSpPr>
              <p:nvPr/>
            </p:nvSpPr>
            <p:spPr bwMode="auto">
              <a:xfrm>
                <a:off x="3568" y="1281"/>
                <a:ext cx="28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5" name="Freeform 155"/>
              <p:cNvSpPr>
                <a:spLocks/>
              </p:cNvSpPr>
              <p:nvPr/>
            </p:nvSpPr>
            <p:spPr bwMode="auto">
              <a:xfrm>
                <a:off x="3579" y="1281"/>
                <a:ext cx="33" cy="58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6" name="Freeform 156"/>
              <p:cNvSpPr>
                <a:spLocks/>
              </p:cNvSpPr>
              <p:nvPr/>
            </p:nvSpPr>
            <p:spPr bwMode="auto">
              <a:xfrm>
                <a:off x="3596" y="1281"/>
                <a:ext cx="33" cy="45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7" name="Freeform 157"/>
              <p:cNvSpPr>
                <a:spLocks/>
              </p:cNvSpPr>
              <p:nvPr/>
            </p:nvSpPr>
            <p:spPr bwMode="auto">
              <a:xfrm>
                <a:off x="3601" y="1281"/>
                <a:ext cx="28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8" name="Freeform 158"/>
              <p:cNvSpPr>
                <a:spLocks/>
              </p:cNvSpPr>
              <p:nvPr/>
            </p:nvSpPr>
            <p:spPr bwMode="auto">
              <a:xfrm>
                <a:off x="3612" y="1281"/>
                <a:ext cx="22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9" name="Freeform 159"/>
              <p:cNvSpPr>
                <a:spLocks/>
              </p:cNvSpPr>
              <p:nvPr/>
            </p:nvSpPr>
            <p:spPr bwMode="auto">
              <a:xfrm>
                <a:off x="3629" y="1294"/>
                <a:ext cx="17" cy="32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0" name="Freeform 16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1" name="Freeform 16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2" name="Freeform 16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3" name="Freeform 163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4" name="Freeform 164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5" name="Freeform 165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6" name="Freeform 166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7" name="Freeform 167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8" name="Freeform 168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9" name="Freeform 169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0" name="Freeform 17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1" name="Freeform 17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2" name="Freeform 17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3" name="Freeform 173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4" name="Freeform 174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5" name="Freeform 175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6" name="Freeform 176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7" name="Freeform 177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8" name="Freeform 178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9" name="Freeform 179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0" name="Freeform 18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1" name="Freeform 18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2" name="Freeform 18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3" name="Freeform 183"/>
              <p:cNvSpPr>
                <a:spLocks/>
              </p:cNvSpPr>
              <p:nvPr/>
            </p:nvSpPr>
            <p:spPr bwMode="auto">
              <a:xfrm>
                <a:off x="3447" y="1224"/>
                <a:ext cx="55" cy="45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4" name="Freeform 184"/>
              <p:cNvSpPr>
                <a:spLocks/>
              </p:cNvSpPr>
              <p:nvPr/>
            </p:nvSpPr>
            <p:spPr bwMode="auto">
              <a:xfrm>
                <a:off x="3469" y="1224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5" name="Freeform 185"/>
              <p:cNvSpPr>
                <a:spLocks/>
              </p:cNvSpPr>
              <p:nvPr/>
            </p:nvSpPr>
            <p:spPr bwMode="auto">
              <a:xfrm>
                <a:off x="3491" y="1236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6" name="Freeform 186"/>
              <p:cNvSpPr>
                <a:spLocks/>
              </p:cNvSpPr>
              <p:nvPr/>
            </p:nvSpPr>
            <p:spPr bwMode="auto">
              <a:xfrm>
                <a:off x="3513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7" name="Freeform 18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8" name="Freeform 18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9" name="Freeform 18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0" name="Freeform 190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1" name="Freeform 191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2" name="Freeform 192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3" name="Freeform 193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4" name="Freeform 194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5" name="Freeform 195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6" name="Freeform 196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7" name="Freeform 19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8" name="Freeform 19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9" name="Freeform 19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0" name="Freeform 200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1" name="Freeform 201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2" name="Freeform 202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3" name="Freeform 203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4" name="Freeform 204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5" name="Freeform 205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6" name="Freeform 206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7" name="Freeform 20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8" name="Freeform 20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9" name="Freeform 20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0" name="Freeform 210"/>
              <p:cNvSpPr>
                <a:spLocks/>
              </p:cNvSpPr>
              <p:nvPr/>
            </p:nvSpPr>
            <p:spPr bwMode="auto">
              <a:xfrm>
                <a:off x="3480" y="1198"/>
                <a:ext cx="44" cy="26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1" name="Freeform 211"/>
              <p:cNvSpPr>
                <a:spLocks/>
              </p:cNvSpPr>
              <p:nvPr/>
            </p:nvSpPr>
            <p:spPr bwMode="auto">
              <a:xfrm>
                <a:off x="3502" y="1211"/>
                <a:ext cx="33" cy="26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2" name="Freeform 212"/>
              <p:cNvSpPr>
                <a:spLocks/>
              </p:cNvSpPr>
              <p:nvPr/>
            </p:nvSpPr>
            <p:spPr bwMode="auto">
              <a:xfrm>
                <a:off x="3513" y="1224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3" name="Freeform 213"/>
              <p:cNvSpPr>
                <a:spLocks/>
              </p:cNvSpPr>
              <p:nvPr/>
            </p:nvSpPr>
            <p:spPr bwMode="auto">
              <a:xfrm>
                <a:off x="3546" y="1256"/>
                <a:ext cx="33" cy="26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4" name="Freeform 214"/>
              <p:cNvSpPr>
                <a:spLocks/>
              </p:cNvSpPr>
              <p:nvPr/>
            </p:nvSpPr>
            <p:spPr bwMode="auto">
              <a:xfrm>
                <a:off x="3513" y="1192"/>
                <a:ext cx="66" cy="77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5" name="Freeform 215"/>
              <p:cNvSpPr>
                <a:spLocks/>
              </p:cNvSpPr>
              <p:nvPr/>
            </p:nvSpPr>
            <p:spPr bwMode="auto">
              <a:xfrm>
                <a:off x="3601" y="1153"/>
                <a:ext cx="132" cy="70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6" name="Freeform 21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7" name="Freeform 21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8" name="Freeform 21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9" name="Freeform 219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0" name="Freeform 220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1" name="Freeform 221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2" name="Freeform 222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3" name="Freeform 223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4" name="Freeform 224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5" name="Freeform 225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6" name="Freeform 22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7" name="Freeform 22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8" name="Freeform 22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9" name="Freeform 229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0" name="Freeform 230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1" name="Freeform 231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2" name="Freeform 232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3" name="Freeform 233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4" name="Freeform 234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5" name="Freeform 235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6" name="Freeform 23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7" name="Freeform 23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8" name="Freeform 23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9" name="Freeform 239"/>
              <p:cNvSpPr>
                <a:spLocks/>
              </p:cNvSpPr>
              <p:nvPr/>
            </p:nvSpPr>
            <p:spPr bwMode="auto">
              <a:xfrm>
                <a:off x="3877" y="1383"/>
                <a:ext cx="50" cy="185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0" name="Freeform 240"/>
              <p:cNvSpPr>
                <a:spLocks/>
              </p:cNvSpPr>
              <p:nvPr/>
            </p:nvSpPr>
            <p:spPr bwMode="auto">
              <a:xfrm>
                <a:off x="3860" y="1371"/>
                <a:ext cx="39" cy="173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1" name="Freeform 241"/>
              <p:cNvSpPr>
                <a:spLocks/>
              </p:cNvSpPr>
              <p:nvPr/>
            </p:nvSpPr>
            <p:spPr bwMode="auto">
              <a:xfrm>
                <a:off x="3833" y="1351"/>
                <a:ext cx="44" cy="153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2" name="Freeform 242"/>
              <p:cNvSpPr>
                <a:spLocks/>
              </p:cNvSpPr>
              <p:nvPr/>
            </p:nvSpPr>
            <p:spPr bwMode="auto">
              <a:xfrm>
                <a:off x="3800" y="1339"/>
                <a:ext cx="44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3" name="Freeform 243"/>
              <p:cNvSpPr>
                <a:spLocks/>
              </p:cNvSpPr>
              <p:nvPr/>
            </p:nvSpPr>
            <p:spPr bwMode="auto">
              <a:xfrm>
                <a:off x="3777" y="1326"/>
                <a:ext cx="50" cy="141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4" name="Freeform 244"/>
              <p:cNvSpPr>
                <a:spLocks/>
              </p:cNvSpPr>
              <p:nvPr/>
            </p:nvSpPr>
            <p:spPr bwMode="auto">
              <a:xfrm>
                <a:off x="3750" y="1307"/>
                <a:ext cx="50" cy="121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5" name="Freeform 245"/>
              <p:cNvSpPr>
                <a:spLocks/>
              </p:cNvSpPr>
              <p:nvPr/>
            </p:nvSpPr>
            <p:spPr bwMode="auto">
              <a:xfrm>
                <a:off x="3733" y="1294"/>
                <a:ext cx="44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6" name="Freeform 24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7" name="Freeform 24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8" name="Freeform 24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9" name="Freeform 249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0" name="Freeform 250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1" name="Freeform 251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2" name="Freeform 252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3" name="Freeform 253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4" name="Freeform 254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5" name="Freeform 255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6" name="Freeform 25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7" name="Freeform 25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8" name="Freeform 25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9" name="Freeform 259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0" name="Freeform 260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1" name="Freeform 261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2" name="Freeform 262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3" name="Freeform 263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4" name="Freeform 264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5" name="Freeform 265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6" name="Freeform 26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7" name="Freeform 26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8" name="Freeform 26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9" name="Freeform 269"/>
              <p:cNvSpPr>
                <a:spLocks/>
              </p:cNvSpPr>
              <p:nvPr/>
            </p:nvSpPr>
            <p:spPr bwMode="auto">
              <a:xfrm>
                <a:off x="3877" y="1326"/>
                <a:ext cx="72" cy="102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0" name="Freeform 270"/>
              <p:cNvSpPr>
                <a:spLocks/>
              </p:cNvSpPr>
              <p:nvPr/>
            </p:nvSpPr>
            <p:spPr bwMode="auto">
              <a:xfrm>
                <a:off x="3844" y="1313"/>
                <a:ext cx="66" cy="109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1" name="Freeform 271"/>
              <p:cNvSpPr>
                <a:spLocks/>
              </p:cNvSpPr>
              <p:nvPr/>
            </p:nvSpPr>
            <p:spPr bwMode="auto">
              <a:xfrm>
                <a:off x="3827" y="1313"/>
                <a:ext cx="39" cy="96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2" name="Freeform 272"/>
              <p:cNvSpPr>
                <a:spLocks/>
              </p:cNvSpPr>
              <p:nvPr/>
            </p:nvSpPr>
            <p:spPr bwMode="auto">
              <a:xfrm>
                <a:off x="3800" y="1313"/>
                <a:ext cx="44" cy="83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3" name="Freeform 273"/>
              <p:cNvSpPr>
                <a:spLocks/>
              </p:cNvSpPr>
              <p:nvPr/>
            </p:nvSpPr>
            <p:spPr bwMode="auto">
              <a:xfrm>
                <a:off x="3777" y="1307"/>
                <a:ext cx="33" cy="77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4" name="Freeform 274"/>
              <p:cNvSpPr>
                <a:spLocks/>
              </p:cNvSpPr>
              <p:nvPr/>
            </p:nvSpPr>
            <p:spPr bwMode="auto">
              <a:xfrm>
                <a:off x="3750" y="1307"/>
                <a:ext cx="39" cy="64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5" name="Freeform 275"/>
              <p:cNvSpPr>
                <a:spLocks/>
              </p:cNvSpPr>
              <p:nvPr/>
            </p:nvSpPr>
            <p:spPr bwMode="auto">
              <a:xfrm>
                <a:off x="3744" y="1307"/>
                <a:ext cx="33" cy="64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6" name="Freeform 276"/>
              <p:cNvSpPr>
                <a:spLocks/>
              </p:cNvSpPr>
              <p:nvPr/>
            </p:nvSpPr>
            <p:spPr bwMode="auto">
              <a:xfrm>
                <a:off x="3733" y="1307"/>
                <a:ext cx="22" cy="58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7" name="Freeform 277"/>
              <p:cNvSpPr>
                <a:spLocks/>
              </p:cNvSpPr>
              <p:nvPr/>
            </p:nvSpPr>
            <p:spPr bwMode="auto">
              <a:xfrm>
                <a:off x="3717" y="1307"/>
                <a:ext cx="28" cy="58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8" name="Freeform 278"/>
              <p:cNvSpPr>
                <a:spLocks/>
              </p:cNvSpPr>
              <p:nvPr/>
            </p:nvSpPr>
            <p:spPr bwMode="auto">
              <a:xfrm>
                <a:off x="3706" y="1307"/>
                <a:ext cx="28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9" name="Freeform 279"/>
              <p:cNvSpPr>
                <a:spLocks/>
              </p:cNvSpPr>
              <p:nvPr/>
            </p:nvSpPr>
            <p:spPr bwMode="auto">
              <a:xfrm>
                <a:off x="3700" y="1307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0" name="Freeform 280"/>
              <p:cNvSpPr>
                <a:spLocks/>
              </p:cNvSpPr>
              <p:nvPr/>
            </p:nvSpPr>
            <p:spPr bwMode="auto">
              <a:xfrm>
                <a:off x="3684" y="1307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1" name="Freeform 281"/>
              <p:cNvSpPr>
                <a:spLocks/>
              </p:cNvSpPr>
              <p:nvPr/>
            </p:nvSpPr>
            <p:spPr bwMode="auto">
              <a:xfrm>
                <a:off x="3860" y="1256"/>
                <a:ext cx="66" cy="83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2" name="Freeform 282"/>
              <p:cNvSpPr>
                <a:spLocks/>
              </p:cNvSpPr>
              <p:nvPr/>
            </p:nvSpPr>
            <p:spPr bwMode="auto">
              <a:xfrm>
                <a:off x="3827" y="1256"/>
                <a:ext cx="66" cy="83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3" name="Freeform 283"/>
              <p:cNvSpPr>
                <a:spLocks/>
              </p:cNvSpPr>
              <p:nvPr/>
            </p:nvSpPr>
            <p:spPr bwMode="auto">
              <a:xfrm>
                <a:off x="3800" y="1268"/>
                <a:ext cx="61" cy="70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4" name="Freeform 284"/>
              <p:cNvSpPr>
                <a:spLocks/>
              </p:cNvSpPr>
              <p:nvPr/>
            </p:nvSpPr>
            <p:spPr bwMode="auto">
              <a:xfrm>
                <a:off x="3788" y="1268"/>
                <a:ext cx="44" cy="70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5" name="Freeform 285"/>
              <p:cNvSpPr>
                <a:spLocks/>
              </p:cNvSpPr>
              <p:nvPr/>
            </p:nvSpPr>
            <p:spPr bwMode="auto">
              <a:xfrm>
                <a:off x="3766" y="1268"/>
                <a:ext cx="44" cy="70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6" name="Freeform 286"/>
              <p:cNvSpPr>
                <a:spLocks/>
              </p:cNvSpPr>
              <p:nvPr/>
            </p:nvSpPr>
            <p:spPr bwMode="auto">
              <a:xfrm>
                <a:off x="3750" y="1268"/>
                <a:ext cx="39" cy="70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7" name="Freeform 287"/>
              <p:cNvSpPr>
                <a:spLocks/>
              </p:cNvSpPr>
              <p:nvPr/>
            </p:nvSpPr>
            <p:spPr bwMode="auto">
              <a:xfrm>
                <a:off x="3744" y="1281"/>
                <a:ext cx="33" cy="58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8" name="Freeform 288"/>
              <p:cNvSpPr>
                <a:spLocks/>
              </p:cNvSpPr>
              <p:nvPr/>
            </p:nvSpPr>
            <p:spPr bwMode="auto">
              <a:xfrm>
                <a:off x="3717" y="1281"/>
                <a:ext cx="33" cy="58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9" name="Freeform 289"/>
              <p:cNvSpPr>
                <a:spLocks/>
              </p:cNvSpPr>
              <p:nvPr/>
            </p:nvSpPr>
            <p:spPr bwMode="auto">
              <a:xfrm>
                <a:off x="3706" y="1281"/>
                <a:ext cx="39" cy="45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0" name="Freeform 290"/>
              <p:cNvSpPr>
                <a:spLocks/>
              </p:cNvSpPr>
              <p:nvPr/>
            </p:nvSpPr>
            <p:spPr bwMode="auto">
              <a:xfrm>
                <a:off x="3706" y="1281"/>
                <a:ext cx="28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1" name="Freeform 291"/>
              <p:cNvSpPr>
                <a:spLocks/>
              </p:cNvSpPr>
              <p:nvPr/>
            </p:nvSpPr>
            <p:spPr bwMode="auto">
              <a:xfrm>
                <a:off x="3700" y="1281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2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22" cy="32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3" name="Freeform 29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4" name="Freeform 29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5" name="Freeform 29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6" name="Freeform 296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7" name="Freeform 297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8" name="Freeform 298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9" name="Freeform 299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0" name="Freeform 300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1" name="Freeform 301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2" name="Freeform 302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3" name="Freeform 30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4" name="Freeform 30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5" name="Freeform 30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6" name="Freeform 306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7" name="Freeform 307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8" name="Freeform 308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9" name="Freeform 309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0" name="Freeform 310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1" name="Freeform 311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2" name="Freeform 312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3" name="Freeform 31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4" name="Freeform 31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5" name="Freeform 31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6" name="Freeform 316"/>
              <p:cNvSpPr>
                <a:spLocks/>
              </p:cNvSpPr>
              <p:nvPr/>
            </p:nvSpPr>
            <p:spPr bwMode="auto">
              <a:xfrm>
                <a:off x="3833" y="1224"/>
                <a:ext cx="61" cy="45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7" name="Freeform 317"/>
              <p:cNvSpPr>
                <a:spLocks/>
              </p:cNvSpPr>
              <p:nvPr/>
            </p:nvSpPr>
            <p:spPr bwMode="auto">
              <a:xfrm>
                <a:off x="3827" y="1224"/>
                <a:ext cx="39" cy="45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8" name="Freeform 318"/>
              <p:cNvSpPr>
                <a:spLocks/>
              </p:cNvSpPr>
              <p:nvPr/>
            </p:nvSpPr>
            <p:spPr bwMode="auto">
              <a:xfrm>
                <a:off x="3800" y="1236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9" name="Freeform 319"/>
              <p:cNvSpPr>
                <a:spLocks/>
              </p:cNvSpPr>
              <p:nvPr/>
            </p:nvSpPr>
            <p:spPr bwMode="auto">
              <a:xfrm>
                <a:off x="3788" y="1249"/>
                <a:ext cx="39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0" name="Freeform 32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1" name="Freeform 32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2" name="Freeform 32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3" name="Freeform 323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4" name="Freeform 324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5" name="Freeform 325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6" name="Freeform 326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7" name="Freeform 327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8" name="Freeform 328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9" name="Freeform 329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0" name="Freeform 33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1" name="Freeform 33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2" name="Freeform 33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3" name="Freeform 333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4" name="Freeform 334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5" name="Freeform 335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6" name="Freeform 336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7" name="Freeform 337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8" name="Freeform 338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9" name="Freeform 339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0" name="Freeform 34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1" name="Freeform 34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2" name="Freeform 34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3" name="Freeform 343"/>
              <p:cNvSpPr>
                <a:spLocks/>
              </p:cNvSpPr>
              <p:nvPr/>
            </p:nvSpPr>
            <p:spPr bwMode="auto">
              <a:xfrm>
                <a:off x="3811" y="1198"/>
                <a:ext cx="50" cy="26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4" name="Freeform 344"/>
              <p:cNvSpPr>
                <a:spLocks/>
              </p:cNvSpPr>
              <p:nvPr/>
            </p:nvSpPr>
            <p:spPr bwMode="auto">
              <a:xfrm>
                <a:off x="3800" y="1211"/>
                <a:ext cx="33" cy="26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5" name="Freeform 345"/>
              <p:cNvSpPr>
                <a:spLocks/>
              </p:cNvSpPr>
              <p:nvPr/>
            </p:nvSpPr>
            <p:spPr bwMode="auto">
              <a:xfrm>
                <a:off x="3788" y="1224"/>
                <a:ext cx="39" cy="13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6" name="Freeform 346"/>
              <p:cNvSpPr>
                <a:spLocks/>
              </p:cNvSpPr>
              <p:nvPr/>
            </p:nvSpPr>
            <p:spPr bwMode="auto">
              <a:xfrm>
                <a:off x="3750" y="1256"/>
                <a:ext cx="39" cy="26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7" name="Freeform 347"/>
              <p:cNvSpPr>
                <a:spLocks/>
              </p:cNvSpPr>
              <p:nvPr/>
            </p:nvSpPr>
            <p:spPr bwMode="auto">
              <a:xfrm>
                <a:off x="3750" y="1192"/>
                <a:ext cx="72" cy="77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8" name="Freeform 348"/>
              <p:cNvSpPr>
                <a:spLocks/>
              </p:cNvSpPr>
              <p:nvPr/>
            </p:nvSpPr>
            <p:spPr bwMode="auto">
              <a:xfrm>
                <a:off x="3403" y="1364"/>
                <a:ext cx="176" cy="237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9" name="Line 349"/>
              <p:cNvSpPr>
                <a:spLocks noChangeShapeType="1"/>
              </p:cNvSpPr>
              <p:nvPr/>
            </p:nvSpPr>
            <p:spPr bwMode="auto">
              <a:xfrm flipH="1">
                <a:off x="3480" y="1524"/>
                <a:ext cx="11" cy="13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0" name="Freeform 350"/>
              <p:cNvSpPr>
                <a:spLocks/>
              </p:cNvSpPr>
              <p:nvPr/>
            </p:nvSpPr>
            <p:spPr bwMode="auto">
              <a:xfrm>
                <a:off x="3480" y="1537"/>
                <a:ext cx="33" cy="6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1" name="Freeform 351"/>
              <p:cNvSpPr>
                <a:spLocks/>
              </p:cNvSpPr>
              <p:nvPr/>
            </p:nvSpPr>
            <p:spPr bwMode="auto">
              <a:xfrm>
                <a:off x="3480" y="1537"/>
                <a:ext cx="22" cy="6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2" name="Freeform 352"/>
              <p:cNvSpPr>
                <a:spLocks/>
              </p:cNvSpPr>
              <p:nvPr/>
            </p:nvSpPr>
            <p:spPr bwMode="auto">
              <a:xfrm>
                <a:off x="3480" y="1543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3" name="Freeform 353"/>
              <p:cNvSpPr>
                <a:spLocks/>
              </p:cNvSpPr>
              <p:nvPr/>
            </p:nvSpPr>
            <p:spPr bwMode="auto">
              <a:xfrm>
                <a:off x="3480" y="1556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4" name="Freeform 354"/>
              <p:cNvSpPr>
                <a:spLocks/>
              </p:cNvSpPr>
              <p:nvPr/>
            </p:nvSpPr>
            <p:spPr bwMode="auto">
              <a:xfrm>
                <a:off x="3491" y="1569"/>
                <a:ext cx="22" cy="13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5" name="Freeform 355"/>
              <p:cNvSpPr>
                <a:spLocks/>
              </p:cNvSpPr>
              <p:nvPr/>
            </p:nvSpPr>
            <p:spPr bwMode="auto">
              <a:xfrm>
                <a:off x="3860" y="1454"/>
                <a:ext cx="11" cy="26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6" name="Oval 356"/>
              <p:cNvSpPr>
                <a:spLocks noChangeArrowheads="1"/>
              </p:cNvSpPr>
              <p:nvPr/>
            </p:nvSpPr>
            <p:spPr bwMode="auto">
              <a:xfrm>
                <a:off x="3811" y="1467"/>
                <a:ext cx="83" cy="77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7" name="Freeform 357"/>
              <p:cNvSpPr>
                <a:spLocks/>
              </p:cNvSpPr>
              <p:nvPr/>
            </p:nvSpPr>
            <p:spPr bwMode="auto">
              <a:xfrm>
                <a:off x="3811" y="1492"/>
                <a:ext cx="83" cy="32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8" name="Freeform 358"/>
              <p:cNvSpPr>
                <a:spLocks/>
              </p:cNvSpPr>
              <p:nvPr/>
            </p:nvSpPr>
            <p:spPr bwMode="auto">
              <a:xfrm>
                <a:off x="3844" y="1428"/>
                <a:ext cx="33" cy="38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9" name="Freeform 359"/>
              <p:cNvSpPr>
                <a:spLocks/>
              </p:cNvSpPr>
              <p:nvPr/>
            </p:nvSpPr>
            <p:spPr bwMode="auto">
              <a:xfrm>
                <a:off x="3750" y="1499"/>
                <a:ext cx="143" cy="58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0" name="Oval 360"/>
              <p:cNvSpPr>
                <a:spLocks noChangeArrowheads="1"/>
              </p:cNvSpPr>
              <p:nvPr/>
            </p:nvSpPr>
            <p:spPr bwMode="auto">
              <a:xfrm>
                <a:off x="3612" y="1096"/>
                <a:ext cx="105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1" name="Freeform 361"/>
              <p:cNvSpPr>
                <a:spLocks/>
              </p:cNvSpPr>
              <p:nvPr/>
            </p:nvSpPr>
            <p:spPr bwMode="auto">
              <a:xfrm>
                <a:off x="3596" y="994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2" name="Freeform 362"/>
              <p:cNvSpPr>
                <a:spLocks/>
              </p:cNvSpPr>
              <p:nvPr/>
            </p:nvSpPr>
            <p:spPr bwMode="auto">
              <a:xfrm>
                <a:off x="3645" y="923"/>
                <a:ext cx="39" cy="45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3" name="Freeform 363"/>
              <p:cNvSpPr>
                <a:spLocks/>
              </p:cNvSpPr>
              <p:nvPr/>
            </p:nvSpPr>
            <p:spPr bwMode="auto">
              <a:xfrm>
                <a:off x="3596" y="1025"/>
                <a:ext cx="149" cy="58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4" name="Freeform 364"/>
              <p:cNvSpPr>
                <a:spLocks noEditPoints="1"/>
              </p:cNvSpPr>
              <p:nvPr/>
            </p:nvSpPr>
            <p:spPr bwMode="auto">
              <a:xfrm>
                <a:off x="3673" y="994"/>
                <a:ext cx="61" cy="58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5" name="Freeform 365"/>
              <p:cNvSpPr>
                <a:spLocks noEditPoints="1"/>
              </p:cNvSpPr>
              <p:nvPr/>
            </p:nvSpPr>
            <p:spPr bwMode="auto">
              <a:xfrm>
                <a:off x="3596" y="994"/>
                <a:ext cx="72" cy="58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6" name="Freeform 366"/>
              <p:cNvSpPr>
                <a:spLocks/>
              </p:cNvSpPr>
              <p:nvPr/>
            </p:nvSpPr>
            <p:spPr bwMode="auto">
              <a:xfrm>
                <a:off x="3645" y="968"/>
                <a:ext cx="39" cy="109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7" name="Oval 367"/>
              <p:cNvSpPr>
                <a:spLocks noChangeArrowheads="1"/>
              </p:cNvSpPr>
              <p:nvPr/>
            </p:nvSpPr>
            <p:spPr bwMode="auto">
              <a:xfrm>
                <a:off x="3629" y="1077"/>
                <a:ext cx="17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8" name="Oval 368"/>
              <p:cNvSpPr>
                <a:spLocks noChangeArrowheads="1"/>
              </p:cNvSpPr>
              <p:nvPr/>
            </p:nvSpPr>
            <p:spPr bwMode="auto">
              <a:xfrm>
                <a:off x="3612" y="1077"/>
                <a:ext cx="17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9" name="Oval 369"/>
              <p:cNvSpPr>
                <a:spLocks noChangeArrowheads="1"/>
              </p:cNvSpPr>
              <p:nvPr/>
            </p:nvSpPr>
            <p:spPr bwMode="auto">
              <a:xfrm>
                <a:off x="3684" y="1077"/>
                <a:ext cx="22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0" name="Oval 370"/>
              <p:cNvSpPr>
                <a:spLocks noChangeArrowheads="1"/>
              </p:cNvSpPr>
              <p:nvPr/>
            </p:nvSpPr>
            <p:spPr bwMode="auto">
              <a:xfrm>
                <a:off x="3706" y="1077"/>
                <a:ext cx="11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1" name="Oval 371"/>
              <p:cNvSpPr>
                <a:spLocks noChangeArrowheads="1"/>
              </p:cNvSpPr>
              <p:nvPr/>
            </p:nvSpPr>
            <p:spPr bwMode="auto">
              <a:xfrm>
                <a:off x="3667" y="1077"/>
                <a:ext cx="6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2" name="Oval 372"/>
              <p:cNvSpPr>
                <a:spLocks noChangeArrowheads="1"/>
              </p:cNvSpPr>
              <p:nvPr/>
            </p:nvSpPr>
            <p:spPr bwMode="auto">
              <a:xfrm>
                <a:off x="3601" y="1064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3" name="Oval 373"/>
              <p:cNvSpPr>
                <a:spLocks noChangeArrowheads="1"/>
              </p:cNvSpPr>
              <p:nvPr/>
            </p:nvSpPr>
            <p:spPr bwMode="auto">
              <a:xfrm>
                <a:off x="3612" y="1064"/>
                <a:ext cx="17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4" name="Oval 374"/>
              <p:cNvSpPr>
                <a:spLocks noChangeArrowheads="1"/>
              </p:cNvSpPr>
              <p:nvPr/>
            </p:nvSpPr>
            <p:spPr bwMode="auto">
              <a:xfrm>
                <a:off x="3717" y="1064"/>
                <a:ext cx="17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5" name="Oval 375"/>
              <p:cNvSpPr>
                <a:spLocks noChangeArrowheads="1"/>
              </p:cNvSpPr>
              <p:nvPr/>
            </p:nvSpPr>
            <p:spPr bwMode="auto">
              <a:xfrm>
                <a:off x="3706" y="1064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6" name="Freeform 376"/>
              <p:cNvSpPr>
                <a:spLocks/>
              </p:cNvSpPr>
              <p:nvPr/>
            </p:nvSpPr>
            <p:spPr bwMode="auto">
              <a:xfrm>
                <a:off x="3596" y="1038"/>
                <a:ext cx="6" cy="26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7" name="Freeform 377"/>
              <p:cNvSpPr>
                <a:spLocks/>
              </p:cNvSpPr>
              <p:nvPr/>
            </p:nvSpPr>
            <p:spPr bwMode="auto">
              <a:xfrm>
                <a:off x="3733" y="1038"/>
                <a:ext cx="11" cy="26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8" name="Oval 378"/>
              <p:cNvSpPr>
                <a:spLocks noChangeArrowheads="1"/>
              </p:cNvSpPr>
              <p:nvPr/>
            </p:nvSpPr>
            <p:spPr bwMode="auto">
              <a:xfrm>
                <a:off x="3645" y="968"/>
                <a:ext cx="39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9" name="Oval 379"/>
              <p:cNvSpPr>
                <a:spLocks noChangeArrowheads="1"/>
              </p:cNvSpPr>
              <p:nvPr/>
            </p:nvSpPr>
            <p:spPr bwMode="auto">
              <a:xfrm>
                <a:off x="3667" y="994"/>
                <a:ext cx="6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0" name="Oval 380"/>
              <p:cNvSpPr>
                <a:spLocks noChangeArrowheads="1"/>
              </p:cNvSpPr>
              <p:nvPr/>
            </p:nvSpPr>
            <p:spPr bwMode="auto">
              <a:xfrm>
                <a:off x="3667" y="1006"/>
                <a:ext cx="6" cy="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1" name="Oval 381"/>
              <p:cNvSpPr>
                <a:spLocks noChangeArrowheads="1"/>
              </p:cNvSpPr>
              <p:nvPr/>
            </p:nvSpPr>
            <p:spPr bwMode="auto">
              <a:xfrm>
                <a:off x="3667" y="1019"/>
                <a:ext cx="6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2" name="Freeform 382"/>
              <p:cNvSpPr>
                <a:spLocks/>
              </p:cNvSpPr>
              <p:nvPr/>
            </p:nvSpPr>
            <p:spPr bwMode="auto">
              <a:xfrm>
                <a:off x="3458" y="1198"/>
                <a:ext cx="55" cy="26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3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5" cy="19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4" name="Freeform 384"/>
              <p:cNvSpPr>
                <a:spLocks/>
              </p:cNvSpPr>
              <p:nvPr/>
            </p:nvSpPr>
            <p:spPr bwMode="auto">
              <a:xfrm>
                <a:off x="3546" y="1134"/>
                <a:ext cx="55" cy="45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5" name="Freeform 385"/>
              <p:cNvSpPr>
                <a:spLocks/>
              </p:cNvSpPr>
              <p:nvPr/>
            </p:nvSpPr>
            <p:spPr bwMode="auto">
              <a:xfrm>
                <a:off x="3563" y="1051"/>
                <a:ext cx="110" cy="77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6" name="Freeform 386"/>
              <p:cNvSpPr>
                <a:spLocks/>
              </p:cNvSpPr>
              <p:nvPr/>
            </p:nvSpPr>
            <p:spPr bwMode="auto">
              <a:xfrm>
                <a:off x="3546" y="1096"/>
                <a:ext cx="55" cy="83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7" name="Freeform 387"/>
              <p:cNvSpPr>
                <a:spLocks/>
              </p:cNvSpPr>
              <p:nvPr/>
            </p:nvSpPr>
            <p:spPr bwMode="auto">
              <a:xfrm>
                <a:off x="3513" y="1096"/>
                <a:ext cx="83" cy="45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8" name="Freeform 388"/>
              <p:cNvSpPr>
                <a:spLocks/>
              </p:cNvSpPr>
              <p:nvPr/>
            </p:nvSpPr>
            <p:spPr bwMode="auto">
              <a:xfrm>
                <a:off x="3579" y="1121"/>
                <a:ext cx="88" cy="77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9" name="Freeform 389"/>
              <p:cNvSpPr>
                <a:spLocks/>
              </p:cNvSpPr>
              <p:nvPr/>
            </p:nvSpPr>
            <p:spPr bwMode="auto">
              <a:xfrm>
                <a:off x="3596" y="1109"/>
                <a:ext cx="77" cy="32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0" name="Freeform 390"/>
              <p:cNvSpPr>
                <a:spLocks/>
              </p:cNvSpPr>
              <p:nvPr/>
            </p:nvSpPr>
            <p:spPr bwMode="auto">
              <a:xfrm>
                <a:off x="3568" y="1109"/>
                <a:ext cx="33" cy="26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1" name="Freeform 391"/>
              <p:cNvSpPr>
                <a:spLocks/>
              </p:cNvSpPr>
              <p:nvPr/>
            </p:nvSpPr>
            <p:spPr bwMode="auto">
              <a:xfrm>
                <a:off x="3827" y="1198"/>
                <a:ext cx="50" cy="26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2" name="Freeform 392"/>
              <p:cNvSpPr>
                <a:spLocks/>
              </p:cNvSpPr>
              <p:nvPr/>
            </p:nvSpPr>
            <p:spPr bwMode="auto">
              <a:xfrm>
                <a:off x="3744" y="1134"/>
                <a:ext cx="99" cy="19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3" name="Freeform 393"/>
              <p:cNvSpPr>
                <a:spLocks/>
              </p:cNvSpPr>
              <p:nvPr/>
            </p:nvSpPr>
            <p:spPr bwMode="auto">
              <a:xfrm>
                <a:off x="3733" y="1134"/>
                <a:ext cx="55" cy="45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4" name="Freeform 394"/>
              <p:cNvSpPr>
                <a:spLocks/>
              </p:cNvSpPr>
              <p:nvPr/>
            </p:nvSpPr>
            <p:spPr bwMode="auto">
              <a:xfrm>
                <a:off x="3667" y="1051"/>
                <a:ext cx="110" cy="77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5" name="Freeform 395"/>
              <p:cNvSpPr>
                <a:spLocks/>
              </p:cNvSpPr>
              <p:nvPr/>
            </p:nvSpPr>
            <p:spPr bwMode="auto">
              <a:xfrm>
                <a:off x="3733" y="1096"/>
                <a:ext cx="55" cy="83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6" name="Freeform 396"/>
              <p:cNvSpPr>
                <a:spLocks/>
              </p:cNvSpPr>
              <p:nvPr/>
            </p:nvSpPr>
            <p:spPr bwMode="auto">
              <a:xfrm>
                <a:off x="3744" y="1096"/>
                <a:ext cx="83" cy="45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7" name="Freeform 397"/>
              <p:cNvSpPr>
                <a:spLocks/>
              </p:cNvSpPr>
              <p:nvPr/>
            </p:nvSpPr>
            <p:spPr bwMode="auto">
              <a:xfrm>
                <a:off x="3673" y="1121"/>
                <a:ext cx="77" cy="77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8" name="Freeform 398"/>
              <p:cNvSpPr>
                <a:spLocks/>
              </p:cNvSpPr>
              <p:nvPr/>
            </p:nvSpPr>
            <p:spPr bwMode="auto">
              <a:xfrm>
                <a:off x="3667" y="1109"/>
                <a:ext cx="77" cy="32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9" name="Freeform 399"/>
              <p:cNvSpPr>
                <a:spLocks/>
              </p:cNvSpPr>
              <p:nvPr/>
            </p:nvSpPr>
            <p:spPr bwMode="auto">
              <a:xfrm>
                <a:off x="3733" y="1109"/>
                <a:ext cx="33" cy="26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0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3" cy="518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1" name="Oval 401"/>
              <p:cNvSpPr>
                <a:spLocks noChangeArrowheads="1"/>
              </p:cNvSpPr>
              <p:nvPr/>
            </p:nvSpPr>
            <p:spPr bwMode="auto">
              <a:xfrm>
                <a:off x="3601" y="1326"/>
                <a:ext cx="132" cy="128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2" name="Freeform 402"/>
              <p:cNvSpPr>
                <a:spLocks/>
              </p:cNvSpPr>
              <p:nvPr/>
            </p:nvSpPr>
            <p:spPr bwMode="auto">
              <a:xfrm>
                <a:off x="3612" y="1339"/>
                <a:ext cx="94" cy="83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78" name="Freeform 403"/>
            <p:cNvSpPr>
              <a:spLocks noEditPoints="1"/>
            </p:cNvSpPr>
            <p:nvPr/>
          </p:nvSpPr>
          <p:spPr bwMode="auto">
            <a:xfrm>
              <a:off x="1202" y="3334"/>
              <a:ext cx="1323" cy="37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6116" tIns="8059" rIns="16116" bIns="805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79" name="Group 404"/>
            <p:cNvGrpSpPr>
              <a:grpSpLocks/>
            </p:cNvGrpSpPr>
            <p:nvPr/>
          </p:nvGrpSpPr>
          <p:grpSpPr bwMode="auto">
            <a:xfrm>
              <a:off x="1112" y="2159"/>
              <a:ext cx="1453" cy="1182"/>
              <a:chOff x="4423" y="1252"/>
              <a:chExt cx="1453" cy="1182"/>
            </a:xfrm>
          </p:grpSpPr>
          <p:sp>
            <p:nvSpPr>
              <p:cNvPr id="826" name="Freeform 405"/>
              <p:cNvSpPr>
                <a:spLocks noEditPoints="1"/>
              </p:cNvSpPr>
              <p:nvPr/>
            </p:nvSpPr>
            <p:spPr bwMode="auto">
              <a:xfrm>
                <a:off x="4425" y="1251"/>
                <a:ext cx="1449" cy="1125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2" name="Freeform 406"/>
              <p:cNvSpPr>
                <a:spLocks noEditPoints="1"/>
              </p:cNvSpPr>
              <p:nvPr/>
            </p:nvSpPr>
            <p:spPr bwMode="auto">
              <a:xfrm>
                <a:off x="4474" y="1328"/>
                <a:ext cx="1339" cy="1087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3" name="Freeform 407"/>
              <p:cNvSpPr>
                <a:spLocks noEditPoints="1"/>
              </p:cNvSpPr>
              <p:nvPr/>
            </p:nvSpPr>
            <p:spPr bwMode="auto">
              <a:xfrm>
                <a:off x="4541" y="1430"/>
                <a:ext cx="1201" cy="1004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80" name="Oval 408"/>
            <p:cNvSpPr>
              <a:spLocks noChangeArrowheads="1"/>
            </p:cNvSpPr>
            <p:nvPr/>
          </p:nvSpPr>
          <p:spPr bwMode="auto">
            <a:xfrm>
              <a:off x="2712" y="2714"/>
              <a:ext cx="121" cy="128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3" name="Oval 409"/>
            <p:cNvSpPr>
              <a:spLocks noChangeArrowheads="1"/>
            </p:cNvSpPr>
            <p:nvPr/>
          </p:nvSpPr>
          <p:spPr bwMode="auto">
            <a:xfrm>
              <a:off x="800" y="2701"/>
              <a:ext cx="116" cy="128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" name="Прямоугольник 347"/>
          <p:cNvSpPr/>
          <p:nvPr/>
        </p:nvSpPr>
        <p:spPr>
          <a:xfrm>
            <a:off x="1" y="-1"/>
            <a:ext cx="12191999" cy="48304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ОБСТАНОВКА ПО РИСКУ НАРУШЕНИЯ ЭЛЕКТРОСНАБЖЕНИЯ </a:t>
            </a:r>
            <a:r>
              <a:rPr lang="ru-RU" sz="10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МО Г. </a:t>
            </a:r>
            <a:r>
              <a:rPr lang="ru-RU" sz="105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СОЧИ НА ПРЕДСТОЯЩИЙ ПЕРИОД</a:t>
            </a:r>
            <a:r>
              <a:rPr lang="ru-RU" sz="10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05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 использованием АИУС РСЧС</a:t>
            </a:r>
            <a:r>
              <a:rPr lang="ru-RU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Windy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Ventusky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05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Геопортала</a:t>
            </a:r>
            <a:r>
              <a:rPr lang="ru-RU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САЦ 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Минэнерго</a:t>
            </a:r>
            <a:r>
              <a:rPr lang="ru-RU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0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3" name="Скругленный прямоугольник 392"/>
          <p:cNvSpPr/>
          <p:nvPr/>
        </p:nvSpPr>
        <p:spPr>
          <a:xfrm>
            <a:off x="5496009" y="1313038"/>
            <a:ext cx="527824" cy="18585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А136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182098" y="2407382"/>
            <a:ext cx="3035834" cy="1678844"/>
          </a:xfrm>
          <a:prstGeom prst="roundRect">
            <a:avLst/>
          </a:prstGeom>
          <a:solidFill>
            <a:srgbClr val="FFC000">
              <a:alpha val="96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Внешние условия, создающие риски нормальному функционированию объектов электроэнергетики: </a:t>
            </a:r>
            <a:b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гололёдно-изморозевое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отложение,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налипание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мокрого снега на проводах и деревьях;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отрицательные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значения температуры воздуха;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влажность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воздуха.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985592" y="3592967"/>
            <a:ext cx="643360" cy="17470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Сочи</a:t>
            </a:r>
            <a:endParaRPr lang="ru-RU" sz="10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8" name="Text Box 182"/>
          <p:cNvSpPr txBox="1">
            <a:spLocks noChangeArrowheads="1"/>
          </p:cNvSpPr>
          <p:nvPr/>
        </p:nvSpPr>
        <p:spPr bwMode="auto">
          <a:xfrm>
            <a:off x="6834097" y="4664116"/>
            <a:ext cx="437253" cy="99453"/>
          </a:xfrm>
          <a:prstGeom prst="rect">
            <a:avLst/>
          </a:prstGeom>
          <a:solidFill>
            <a:srgbClr val="00B0F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220 </a:t>
            </a:r>
            <a:r>
              <a:rPr lang="ru-RU" altLang="ru-RU" sz="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" name="Text Box 182"/>
          <p:cNvSpPr txBox="1">
            <a:spLocks noChangeArrowheads="1"/>
          </p:cNvSpPr>
          <p:nvPr/>
        </p:nvSpPr>
        <p:spPr bwMode="auto">
          <a:xfrm>
            <a:off x="5340441" y="2435956"/>
            <a:ext cx="437253" cy="99453"/>
          </a:xfrm>
          <a:prstGeom prst="rect">
            <a:avLst/>
          </a:prstGeom>
          <a:solidFill>
            <a:srgbClr val="FF0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110 </a:t>
            </a:r>
            <a:r>
              <a:rPr lang="ru-RU" altLang="ru-RU" sz="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19" name="Группа 418"/>
          <p:cNvGrpSpPr/>
          <p:nvPr/>
        </p:nvGrpSpPr>
        <p:grpSpPr>
          <a:xfrm>
            <a:off x="6246745" y="517514"/>
            <a:ext cx="2777623" cy="1168374"/>
            <a:chOff x="6409414" y="4934086"/>
            <a:chExt cx="2613251" cy="604139"/>
          </a:xfrm>
        </p:grpSpPr>
        <p:sp>
          <p:nvSpPr>
            <p:cNvPr id="420" name="Rectangle 84"/>
            <p:cNvSpPr>
              <a:spLocks noChangeArrowheads="1"/>
            </p:cNvSpPr>
            <p:nvPr/>
          </p:nvSpPr>
          <p:spPr bwMode="auto">
            <a:xfrm>
              <a:off x="6414377" y="4934086"/>
              <a:ext cx="2608288" cy="241908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По наихудшему сценарию в зону отключения попадают</a:t>
              </a:r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1" name="Text Box 830"/>
            <p:cNvSpPr txBox="1">
              <a:spLocks noChangeArrowheads="1"/>
            </p:cNvSpPr>
            <p:nvPr/>
          </p:nvSpPr>
          <p:spPr bwMode="auto">
            <a:xfrm>
              <a:off x="6409414" y="5175994"/>
              <a:ext cx="2608287" cy="36223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277785">
                <a:defRPr/>
              </a:pP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населенных пунктов – 104; </a:t>
              </a:r>
            </a:p>
            <a:p>
              <a:pPr defTabSz="1277785">
                <a:defRPr/>
              </a:pP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население 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497 809 чел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defTabSz="1277785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дома 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50 362;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defTabSz="1277785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СЗО 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464</a:t>
              </a:r>
              <a:r>
                <a:rPr lang="ru-RU" sz="1000" i="1" dirty="0" smtClean="0"/>
                <a:t>.</a:t>
              </a:r>
              <a:endParaRPr lang="ru-RU" sz="1000" i="1" dirty="0"/>
            </a:p>
          </p:txBody>
        </p:sp>
      </p:grpSp>
      <p:grpSp>
        <p:nvGrpSpPr>
          <p:cNvPr id="422" name="Группа 421"/>
          <p:cNvGrpSpPr/>
          <p:nvPr/>
        </p:nvGrpSpPr>
        <p:grpSpPr>
          <a:xfrm>
            <a:off x="3407973" y="513664"/>
            <a:ext cx="2775165" cy="1172224"/>
            <a:chOff x="6426568" y="5043085"/>
            <a:chExt cx="2610938" cy="581793"/>
          </a:xfrm>
        </p:grpSpPr>
        <p:sp>
          <p:nvSpPr>
            <p:cNvPr id="423" name="Rectangle 84"/>
            <p:cNvSpPr>
              <a:spLocks noChangeArrowheads="1"/>
            </p:cNvSpPr>
            <p:nvPr/>
          </p:nvSpPr>
          <p:spPr bwMode="auto">
            <a:xfrm>
              <a:off x="6426568" y="5043085"/>
              <a:ext cx="2608288" cy="24190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По </a:t>
              </a:r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наиболее вероятному </a:t>
              </a:r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сценарию в зону отключения попадают</a:t>
              </a:r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4" name="Text Box 830"/>
            <p:cNvSpPr txBox="1">
              <a:spLocks noChangeArrowheads="1"/>
            </p:cNvSpPr>
            <p:nvPr/>
          </p:nvSpPr>
          <p:spPr bwMode="auto">
            <a:xfrm>
              <a:off x="6429219" y="5288528"/>
              <a:ext cx="2608287" cy="33635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277785">
                <a:defRPr/>
              </a:pP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населенных пунктов – 35;</a:t>
              </a:r>
            </a:p>
            <a:p>
              <a:pPr defTabSz="1277785">
                <a:defRPr/>
              </a:pP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население – 165 936 чел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defTabSz="1277785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дома – 16 787;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defTabSz="1277785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СЗО 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156</a:t>
              </a:r>
              <a:r>
                <a:rPr lang="ru-RU" sz="1000" i="1" dirty="0" smtClean="0"/>
                <a:t>.</a:t>
              </a:r>
              <a:endParaRPr lang="ru-RU" sz="1000" i="1" dirty="0"/>
            </a:p>
          </p:txBody>
        </p:sp>
      </p:grpSp>
      <p:sp>
        <p:nvSpPr>
          <p:cNvPr id="428" name="Прямоугольник 427"/>
          <p:cNvSpPr/>
          <p:nvPr/>
        </p:nvSpPr>
        <p:spPr>
          <a:xfrm>
            <a:off x="9124950" y="489424"/>
            <a:ext cx="3066415" cy="3329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5875">
            <a:solidFill>
              <a:schemeClr val="tx1"/>
            </a:solidFill>
            <a:miter lim="800000"/>
            <a:headEnd/>
            <a:tailEnd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/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 ЛЭП, электростанций и подстанций 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 Сочи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7489342" y="3676900"/>
            <a:ext cx="1529750" cy="519667"/>
            <a:chOff x="880075" y="3635283"/>
            <a:chExt cx="1529750" cy="519667"/>
          </a:xfrm>
        </p:grpSpPr>
        <p:grpSp>
          <p:nvGrpSpPr>
            <p:cNvPr id="415" name="Группа 414"/>
            <p:cNvGrpSpPr/>
            <p:nvPr/>
          </p:nvGrpSpPr>
          <p:grpSpPr>
            <a:xfrm>
              <a:off x="880075" y="3635283"/>
              <a:ext cx="1529750" cy="499412"/>
              <a:chOff x="2319112" y="3750101"/>
              <a:chExt cx="1134357" cy="229362"/>
            </a:xfrm>
          </p:grpSpPr>
          <p:sp>
            <p:nvSpPr>
              <p:cNvPr id="416" name="Прямоугольник 415"/>
              <p:cNvSpPr/>
              <p:nvPr/>
            </p:nvSpPr>
            <p:spPr>
              <a:xfrm>
                <a:off x="2319112" y="3750101"/>
                <a:ext cx="1134357" cy="229362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25400">
                <a:solidFill>
                  <a:srgbClr val="00B0F0"/>
                </a:solidFill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ru-RU" sz="10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ЮВ, 10 м/с  </a:t>
                </a:r>
                <a:endParaRPr lang="ru-RU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417" name="Прямая со стрелкой 416"/>
              <p:cNvCxnSpPr/>
              <p:nvPr/>
            </p:nvCxnSpPr>
            <p:spPr>
              <a:xfrm flipH="1" flipV="1">
                <a:off x="2912637" y="3785536"/>
                <a:ext cx="77777" cy="154838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" name="Picture 3" descr="\\10.66.0.115\рабочие файлы 2\зам. нач. ЦУКС по ОО\Начальник ОМИП\!!!!!!!!!!!!!!!!БАЗА ОМИП\МОДЕЛИ\Модели\Значки. Не удалять!!!\4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3648" y="3691325"/>
              <a:ext cx="463625" cy="463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5" descr="C:\Users\OMiP\Desktop\сочи даль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950" y="822381"/>
            <a:ext cx="3066415" cy="144834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5875">
            <a:solidFill>
              <a:schemeClr val="tx1"/>
            </a:solidFill>
            <a:miter lim="800000"/>
            <a:headEnd/>
            <a:tailEnd/>
          </a:ln>
          <a:extLst/>
        </p:spPr>
      </p:pic>
      <p:sp>
        <p:nvSpPr>
          <p:cNvPr id="457" name="Text Box 182"/>
          <p:cNvSpPr txBox="1">
            <a:spLocks noChangeArrowheads="1"/>
          </p:cNvSpPr>
          <p:nvPr/>
        </p:nvSpPr>
        <p:spPr bwMode="auto">
          <a:xfrm>
            <a:off x="5376014" y="3480800"/>
            <a:ext cx="876006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Раздольное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9" name="Text Box 182"/>
          <p:cNvSpPr txBox="1">
            <a:spLocks noChangeArrowheads="1"/>
          </p:cNvSpPr>
          <p:nvPr/>
        </p:nvSpPr>
        <p:spPr bwMode="auto">
          <a:xfrm>
            <a:off x="3431266" y="2275039"/>
            <a:ext cx="876006" cy="26468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ГрузинскаяМамайка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1" name="Text Box 182"/>
          <p:cNvSpPr txBox="1">
            <a:spLocks noChangeArrowheads="1"/>
          </p:cNvSpPr>
          <p:nvPr/>
        </p:nvSpPr>
        <p:spPr bwMode="auto">
          <a:xfrm>
            <a:off x="3676061" y="2997234"/>
            <a:ext cx="876006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Гагаринский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2" name="Text Box 182"/>
          <p:cNvSpPr txBox="1">
            <a:spLocks noChangeArrowheads="1"/>
          </p:cNvSpPr>
          <p:nvPr/>
        </p:nvSpPr>
        <p:spPr bwMode="auto">
          <a:xfrm>
            <a:off x="5814767" y="2827171"/>
            <a:ext cx="437253" cy="99453"/>
          </a:xfrm>
          <a:prstGeom prst="rect">
            <a:avLst/>
          </a:prstGeom>
          <a:solidFill>
            <a:srgbClr val="FFFF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220 </a:t>
            </a:r>
            <a:r>
              <a:rPr lang="ru-RU" altLang="ru-RU" sz="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4" name="Text Box 182"/>
          <p:cNvSpPr txBox="1">
            <a:spLocks noChangeArrowheads="1"/>
          </p:cNvSpPr>
          <p:nvPr/>
        </p:nvSpPr>
        <p:spPr bwMode="auto">
          <a:xfrm>
            <a:off x="5496010" y="4581499"/>
            <a:ext cx="1201884" cy="169269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Верхняя Мацеста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5" name="Text Box 182"/>
          <p:cNvSpPr txBox="1">
            <a:spLocks noChangeArrowheads="1"/>
          </p:cNvSpPr>
          <p:nvPr/>
        </p:nvSpPr>
        <p:spPr bwMode="auto">
          <a:xfrm>
            <a:off x="9864427" y="1523246"/>
            <a:ext cx="397302" cy="139336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Сочи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6" name="Text Box 182"/>
          <p:cNvSpPr txBox="1">
            <a:spLocks noChangeArrowheads="1"/>
          </p:cNvSpPr>
          <p:nvPr/>
        </p:nvSpPr>
        <p:spPr bwMode="auto">
          <a:xfrm>
            <a:off x="10791825" y="1075570"/>
            <a:ext cx="677553" cy="167799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Красная поляна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7" name="Text Box 182"/>
          <p:cNvSpPr txBox="1">
            <a:spLocks noChangeArrowheads="1"/>
          </p:cNvSpPr>
          <p:nvPr/>
        </p:nvSpPr>
        <p:spPr bwMode="auto">
          <a:xfrm>
            <a:off x="10315575" y="2102389"/>
            <a:ext cx="476250" cy="139336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Сириус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8" name="Text Box 182"/>
          <p:cNvSpPr txBox="1">
            <a:spLocks noChangeArrowheads="1"/>
          </p:cNvSpPr>
          <p:nvPr/>
        </p:nvSpPr>
        <p:spPr bwMode="auto">
          <a:xfrm>
            <a:off x="8963471" y="4726296"/>
            <a:ext cx="437253" cy="99453"/>
          </a:xfrm>
          <a:prstGeom prst="rect">
            <a:avLst/>
          </a:prstGeom>
          <a:solidFill>
            <a:srgbClr val="00B0F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220 </a:t>
            </a:r>
            <a:r>
              <a:rPr lang="ru-RU" altLang="ru-RU" sz="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9" name="Text Box 182"/>
          <p:cNvSpPr txBox="1">
            <a:spLocks noChangeArrowheads="1"/>
          </p:cNvSpPr>
          <p:nvPr/>
        </p:nvSpPr>
        <p:spPr bwMode="auto">
          <a:xfrm>
            <a:off x="8339137" y="4410960"/>
            <a:ext cx="1201884" cy="169269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Красная Воля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1" name="Text Box 182"/>
          <p:cNvSpPr txBox="1">
            <a:spLocks noChangeArrowheads="1"/>
          </p:cNvSpPr>
          <p:nvPr/>
        </p:nvSpPr>
        <p:spPr bwMode="auto">
          <a:xfrm>
            <a:off x="8526218" y="3162466"/>
            <a:ext cx="437253" cy="99453"/>
          </a:xfrm>
          <a:prstGeom prst="rect">
            <a:avLst/>
          </a:prstGeom>
          <a:solidFill>
            <a:srgbClr val="FFFF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220 </a:t>
            </a:r>
            <a:r>
              <a:rPr lang="ru-RU" altLang="ru-RU" sz="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77" name="Таблица 4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8076252"/>
              </p:ext>
            </p:extLst>
          </p:nvPr>
        </p:nvGraphicFramePr>
        <p:xfrm>
          <a:off x="1" y="850206"/>
          <a:ext cx="3358785" cy="10596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1789"/>
                <a:gridCol w="1494653"/>
                <a:gridCol w="606257"/>
                <a:gridCol w="806086"/>
              </a:tblGrid>
              <a:tr h="416767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 г. Сочи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Мощность,</a:t>
                      </a:r>
                      <a:r>
                        <a:rPr lang="ru-RU" sz="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кВт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/>
                </a:tc>
              </a:tr>
              <a:tr h="214288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</a:t>
                      </a:r>
                      <a:r>
                        <a:rPr lang="ru-RU" sz="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РСЧС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6050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</a:tr>
              <a:tr h="214288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МЧС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1900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</a:tr>
              <a:tr h="214288">
                <a:tc gridSpan="2"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/>
                </a:tc>
                <a:tc hMerge="1">
                  <a:txBody>
                    <a:bodyPr/>
                    <a:lstStyle/>
                    <a:p>
                      <a:pPr algn="just"/>
                      <a:endParaRPr lang="ru-RU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ru-RU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7950</a:t>
                      </a:r>
                    </a:p>
                  </a:txBody>
                  <a:tcPr marL="121920" marR="121920"/>
                </a:tc>
              </a:tr>
            </a:tbl>
          </a:graphicData>
        </a:graphic>
      </p:graphicFrame>
      <p:sp>
        <p:nvSpPr>
          <p:cNvPr id="478" name="TextBox 477"/>
          <p:cNvSpPr txBox="1"/>
          <p:nvPr/>
        </p:nvSpPr>
        <p:spPr>
          <a:xfrm>
            <a:off x="0" y="487214"/>
            <a:ext cx="3352435" cy="3973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ctr" defTabSz="1493205" fontAlgn="base">
              <a:spcBef>
                <a:spcPct val="0"/>
              </a:spcBef>
              <a:spcAft>
                <a:spcPct val="0"/>
              </a:spcAft>
              <a:defRPr sz="1000" b="1" u="sng">
                <a:latin typeface="Times New Roman" pitchFamily="18" charset="0"/>
                <a:cs typeface="Times New Roman" pitchFamily="18" charset="0"/>
              </a:defRPr>
            </a:lvl1pPr>
            <a:lvl2pPr marL="377825" indent="79375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2pPr>
            <a:lvl3pPr marL="755650" indent="158750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3pPr>
            <a:lvl4pPr marL="1135063" indent="236538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4pPr>
            <a:lvl5pPr marL="1512888" indent="315913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5pPr>
            <a:lvl6pPr>
              <a:defRPr sz="1000">
                <a:latin typeface="Times New Roman" pitchFamily="18" charset="0"/>
                <a:cs typeface="Times New Roman" pitchFamily="18" charset="0"/>
              </a:defRPr>
            </a:lvl6pPr>
            <a:lvl7pPr>
              <a:defRPr sz="1000">
                <a:latin typeface="Times New Roman" pitchFamily="18" charset="0"/>
                <a:cs typeface="Times New Roman" pitchFamily="18" charset="0"/>
              </a:defRPr>
            </a:lvl7pPr>
            <a:lvl8pPr>
              <a:defRPr sz="1000">
                <a:latin typeface="Times New Roman" pitchFamily="18" charset="0"/>
                <a:cs typeface="Times New Roman" pitchFamily="18" charset="0"/>
              </a:defRPr>
            </a:lvl8pPr>
            <a:lvl9pPr>
              <a:defRPr sz="1000">
                <a:latin typeface="Times New Roman" pitchFamily="18" charset="0"/>
                <a:cs typeface="Times New Roman" pitchFamily="18" charset="0"/>
              </a:defRPr>
            </a:lvl9pPr>
          </a:lstStyle>
          <a:p>
            <a:r>
              <a:rPr lang="ru-RU" sz="1100" u="none" dirty="0"/>
              <a:t>Резервные </a:t>
            </a:r>
            <a:r>
              <a:rPr lang="ru-RU" sz="1100" u="none" dirty="0" smtClean="0"/>
              <a:t>передвижные </a:t>
            </a:r>
          </a:p>
          <a:p>
            <a:r>
              <a:rPr lang="ru-RU" sz="1100" u="none" dirty="0" smtClean="0"/>
              <a:t>источники </a:t>
            </a:r>
            <a:r>
              <a:rPr lang="ru-RU" sz="1100" u="none" dirty="0"/>
              <a:t>питания</a:t>
            </a:r>
          </a:p>
        </p:txBody>
      </p:sp>
      <p:sp>
        <p:nvSpPr>
          <p:cNvPr id="479" name="Text Box 182"/>
          <p:cNvSpPr txBox="1">
            <a:spLocks noChangeArrowheads="1"/>
          </p:cNvSpPr>
          <p:nvPr/>
        </p:nvSpPr>
        <p:spPr bwMode="auto">
          <a:xfrm>
            <a:off x="3918141" y="4196567"/>
            <a:ext cx="876006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Светлана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flipH="1">
            <a:off x="6857262" y="2612195"/>
            <a:ext cx="686538" cy="599997"/>
          </a:xfrm>
          <a:prstGeom prst="straightConnector1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0" name="Text Box 182"/>
          <p:cNvSpPr txBox="1">
            <a:spLocks noChangeArrowheads="1"/>
          </p:cNvSpPr>
          <p:nvPr/>
        </p:nvSpPr>
        <p:spPr bwMode="auto">
          <a:xfrm>
            <a:off x="6857262" y="2087022"/>
            <a:ext cx="1561864" cy="607789"/>
          </a:xfrm>
          <a:prstGeom prst="rect">
            <a:avLst/>
          </a:prstGeom>
          <a:solidFill>
            <a:schemeClr val="accent2">
              <a:lumMod val="60000"/>
              <a:lumOff val="40000"/>
              <a:alpha val="96000"/>
            </a:schemeClr>
          </a:solidFill>
          <a:ln>
            <a:solidFill>
              <a:schemeClr val="accent1">
                <a:lumMod val="50000"/>
              </a:schemeClr>
            </a:solidFill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1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800" dirty="0"/>
              <a:t>Подземный магистральный трубопровод </a:t>
            </a:r>
          </a:p>
          <a:p>
            <a:r>
              <a:rPr lang="ru-RU" altLang="ru-RU" sz="800" dirty="0"/>
              <a:t>«Майкоп-</a:t>
            </a:r>
            <a:r>
              <a:rPr lang="ru-RU" altLang="ru-RU" sz="800" dirty="0" err="1"/>
              <a:t>Самурская</a:t>
            </a:r>
            <a:r>
              <a:rPr lang="ru-RU" altLang="ru-RU" sz="800" dirty="0"/>
              <a:t>-Сочи», ПАО «Газпром»</a:t>
            </a:r>
          </a:p>
        </p:txBody>
      </p:sp>
      <p:sp>
        <p:nvSpPr>
          <p:cNvPr id="481" name="Text Box 182"/>
          <p:cNvSpPr txBox="1">
            <a:spLocks noChangeArrowheads="1"/>
          </p:cNvSpPr>
          <p:nvPr/>
        </p:nvSpPr>
        <p:spPr bwMode="auto">
          <a:xfrm>
            <a:off x="7277845" y="5130111"/>
            <a:ext cx="1576269" cy="303894"/>
          </a:xfrm>
          <a:prstGeom prst="rect">
            <a:avLst/>
          </a:prstGeom>
          <a:solidFill>
            <a:schemeClr val="accent2">
              <a:lumMod val="60000"/>
              <a:lumOff val="40000"/>
              <a:alpha val="96000"/>
            </a:schemeClr>
          </a:solidFill>
          <a:ln>
            <a:solidFill>
              <a:schemeClr val="accent1">
                <a:lumMod val="50000"/>
              </a:schemeClr>
            </a:solidFill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1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800" dirty="0" smtClean="0"/>
              <a:t>ТЭЦ-1 ООО «Хоста»</a:t>
            </a:r>
          </a:p>
          <a:p>
            <a:r>
              <a:rPr lang="ru-RU" altLang="ru-RU" sz="800" dirty="0" smtClean="0"/>
              <a:t>Эл. мощность – 2,9 МВт</a:t>
            </a:r>
            <a:endParaRPr lang="ru-RU" altLang="ru-RU" sz="800" dirty="0"/>
          </a:p>
        </p:txBody>
      </p:sp>
      <p:sp>
        <p:nvSpPr>
          <p:cNvPr id="482" name="Text Box 182"/>
          <p:cNvSpPr txBox="1">
            <a:spLocks noChangeArrowheads="1"/>
          </p:cNvSpPr>
          <p:nvPr/>
        </p:nvSpPr>
        <p:spPr bwMode="auto">
          <a:xfrm>
            <a:off x="5102095" y="5090665"/>
            <a:ext cx="1201884" cy="169269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Малый </a:t>
            </a:r>
            <a:r>
              <a:rPr lang="ru-RU" altLang="ru-RU" sz="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Ахун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3" name="Text Box 182"/>
          <p:cNvSpPr txBox="1">
            <a:spLocks noChangeArrowheads="1"/>
          </p:cNvSpPr>
          <p:nvPr/>
        </p:nvSpPr>
        <p:spPr bwMode="auto">
          <a:xfrm>
            <a:off x="9421442" y="1243370"/>
            <a:ext cx="594010" cy="10367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Дагомыс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695" y="5171759"/>
            <a:ext cx="2249979" cy="1694946"/>
            <a:chOff x="695" y="5171759"/>
            <a:chExt cx="2249979" cy="1694946"/>
          </a:xfrm>
        </p:grpSpPr>
        <p:grpSp>
          <p:nvGrpSpPr>
            <p:cNvPr id="430" name="Группа 1145"/>
            <p:cNvGrpSpPr/>
            <p:nvPr/>
          </p:nvGrpSpPr>
          <p:grpSpPr>
            <a:xfrm>
              <a:off x="695" y="5171759"/>
              <a:ext cx="2249979" cy="1694946"/>
              <a:chOff x="6759625" y="4893992"/>
              <a:chExt cx="2096871" cy="1946188"/>
            </a:xfrm>
          </p:grpSpPr>
          <p:sp>
            <p:nvSpPr>
              <p:cNvPr id="447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8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3" cy="1797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449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31" name="Text Box 97"/>
            <p:cNvSpPr txBox="1">
              <a:spLocks noChangeArrowheads="1"/>
            </p:cNvSpPr>
            <p:nvPr/>
          </p:nvSpPr>
          <p:spPr bwMode="auto">
            <a:xfrm>
              <a:off x="566342" y="6363646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675" b="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Трансформаторные подстанции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32" name="Text Box 97"/>
            <p:cNvSpPr txBox="1">
              <a:spLocks noChangeArrowheads="1"/>
            </p:cNvSpPr>
            <p:nvPr/>
          </p:nvSpPr>
          <p:spPr bwMode="auto">
            <a:xfrm>
              <a:off x="566342" y="6604555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675" b="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Электростанции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433" name="Прямая со стрелкой 432"/>
            <p:cNvCxnSpPr/>
            <p:nvPr/>
          </p:nvCxnSpPr>
          <p:spPr>
            <a:xfrm>
              <a:off x="153622" y="5763545"/>
              <a:ext cx="296779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4" name="Text Box 97"/>
            <p:cNvSpPr txBox="1">
              <a:spLocks noChangeArrowheads="1"/>
            </p:cNvSpPr>
            <p:nvPr/>
          </p:nvSpPr>
          <p:spPr bwMode="auto">
            <a:xfrm>
              <a:off x="566342" y="5663143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675" b="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Линии электропередач, 35 </a:t>
              </a:r>
              <a:r>
                <a:rPr lang="ru-RU" altLang="ru-RU" sz="675" b="0" kern="0" dirty="0" err="1" smtClean="0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435" name="Прямая со стрелкой 434"/>
            <p:cNvCxnSpPr/>
            <p:nvPr/>
          </p:nvCxnSpPr>
          <p:spPr>
            <a:xfrm>
              <a:off x="153622" y="6007559"/>
              <a:ext cx="296779" cy="0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6" name="Text Box 97"/>
            <p:cNvSpPr txBox="1">
              <a:spLocks noChangeArrowheads="1"/>
            </p:cNvSpPr>
            <p:nvPr/>
          </p:nvSpPr>
          <p:spPr bwMode="auto">
            <a:xfrm>
              <a:off x="566342" y="5907157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675" b="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Линии электропередач, 220 </a:t>
              </a:r>
              <a:r>
                <a:rPr lang="ru-RU" altLang="ru-RU" sz="675" b="0" kern="0" dirty="0" err="1" smtClean="0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437" name="Прямая со стрелкой 436"/>
            <p:cNvCxnSpPr/>
            <p:nvPr/>
          </p:nvCxnSpPr>
          <p:spPr>
            <a:xfrm>
              <a:off x="153622" y="6212401"/>
              <a:ext cx="296779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8" name="Text Box 97"/>
            <p:cNvSpPr txBox="1">
              <a:spLocks noChangeArrowheads="1"/>
            </p:cNvSpPr>
            <p:nvPr/>
          </p:nvSpPr>
          <p:spPr bwMode="auto">
            <a:xfrm>
              <a:off x="566342" y="6111999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675" b="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Линии электропередач, 110 </a:t>
              </a:r>
              <a:r>
                <a:rPr lang="ru-RU" altLang="ru-RU" sz="675" b="0" kern="0" dirty="0" err="1" smtClean="0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439" name="Группа 438"/>
            <p:cNvGrpSpPr/>
            <p:nvPr/>
          </p:nvGrpSpPr>
          <p:grpSpPr>
            <a:xfrm>
              <a:off x="336745" y="6346010"/>
              <a:ext cx="168841" cy="200804"/>
              <a:chOff x="7198893" y="6400559"/>
              <a:chExt cx="168841" cy="200804"/>
            </a:xfrm>
          </p:grpSpPr>
          <p:sp>
            <p:nvSpPr>
              <p:cNvPr id="445" name="Скругленный прямоугольник 444"/>
              <p:cNvSpPr/>
              <p:nvPr/>
            </p:nvSpPr>
            <p:spPr>
              <a:xfrm>
                <a:off x="7198893" y="6400559"/>
                <a:ext cx="168841" cy="20080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46" name="Овал 445"/>
              <p:cNvSpPr/>
              <p:nvPr/>
            </p:nvSpPr>
            <p:spPr>
              <a:xfrm>
                <a:off x="7214792" y="6436359"/>
                <a:ext cx="126630" cy="1395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440" name="Группа 439"/>
            <p:cNvGrpSpPr/>
            <p:nvPr/>
          </p:nvGrpSpPr>
          <p:grpSpPr>
            <a:xfrm>
              <a:off x="229822" y="6616448"/>
              <a:ext cx="168841" cy="200804"/>
              <a:chOff x="7142746" y="6595810"/>
              <a:chExt cx="168841" cy="200804"/>
            </a:xfrm>
          </p:grpSpPr>
          <p:sp>
            <p:nvSpPr>
              <p:cNvPr id="443" name="Скругленный прямоугольник 442"/>
              <p:cNvSpPr/>
              <p:nvPr/>
            </p:nvSpPr>
            <p:spPr>
              <a:xfrm>
                <a:off x="7142746" y="6595810"/>
                <a:ext cx="168841" cy="20080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44" name="Прямоугольник 443"/>
              <p:cNvSpPr/>
              <p:nvPr/>
            </p:nvSpPr>
            <p:spPr>
              <a:xfrm>
                <a:off x="7166809" y="6646996"/>
                <a:ext cx="126630" cy="100402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41" name="Прямоугольник 440"/>
            <p:cNvSpPr/>
            <p:nvPr/>
          </p:nvSpPr>
          <p:spPr>
            <a:xfrm>
              <a:off x="121663" y="5458119"/>
              <a:ext cx="432644" cy="107261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6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Р-250</a:t>
              </a:r>
              <a:endParaRPr lang="ru-RU" sz="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2" name="Text Box 97"/>
            <p:cNvSpPr txBox="1">
              <a:spLocks noChangeArrowheads="1"/>
            </p:cNvSpPr>
            <p:nvPr/>
          </p:nvSpPr>
          <p:spPr bwMode="auto">
            <a:xfrm>
              <a:off x="563967" y="5408992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675" b="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Обозначение автодороги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487" name="Группа 486"/>
            <p:cNvGrpSpPr/>
            <p:nvPr/>
          </p:nvGrpSpPr>
          <p:grpSpPr>
            <a:xfrm>
              <a:off x="110718" y="6340844"/>
              <a:ext cx="168841" cy="200804"/>
              <a:chOff x="7198893" y="6400559"/>
              <a:chExt cx="168841" cy="200804"/>
            </a:xfrm>
          </p:grpSpPr>
          <p:sp>
            <p:nvSpPr>
              <p:cNvPr id="488" name="Скругленный прямоугольник 487"/>
              <p:cNvSpPr/>
              <p:nvPr/>
            </p:nvSpPr>
            <p:spPr>
              <a:xfrm>
                <a:off x="7198893" y="6400559"/>
                <a:ext cx="168841" cy="20080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89" name="Овал 488"/>
              <p:cNvSpPr/>
              <p:nvPr/>
            </p:nvSpPr>
            <p:spPr>
              <a:xfrm>
                <a:off x="7214792" y="6436359"/>
                <a:ext cx="126630" cy="139537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491" name="Text Box 182"/>
          <p:cNvSpPr txBox="1">
            <a:spLocks noChangeArrowheads="1"/>
          </p:cNvSpPr>
          <p:nvPr/>
        </p:nvSpPr>
        <p:spPr bwMode="auto">
          <a:xfrm>
            <a:off x="4703252" y="1718718"/>
            <a:ext cx="1320581" cy="303894"/>
          </a:xfrm>
          <a:prstGeom prst="rect">
            <a:avLst/>
          </a:prstGeom>
          <a:solidFill>
            <a:schemeClr val="accent2">
              <a:lumMod val="60000"/>
              <a:lumOff val="40000"/>
              <a:alpha val="96000"/>
            </a:schemeClr>
          </a:solidFill>
          <a:ln>
            <a:solidFill>
              <a:schemeClr val="accent1">
                <a:lumMod val="50000"/>
              </a:schemeClr>
            </a:solidFill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1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800" dirty="0" smtClean="0"/>
              <a:t>ТЭЦ-2 ООО «Хоста»</a:t>
            </a:r>
          </a:p>
          <a:p>
            <a:r>
              <a:rPr lang="ru-RU" altLang="ru-RU" sz="800" dirty="0" smtClean="0"/>
              <a:t>Эл. мощность - 3,6 МВт</a:t>
            </a:r>
            <a:endParaRPr lang="ru-RU" altLang="ru-RU" sz="800" dirty="0"/>
          </a:p>
        </p:txBody>
      </p:sp>
      <p:sp>
        <p:nvSpPr>
          <p:cNvPr id="492" name="Text Box 182"/>
          <p:cNvSpPr txBox="1">
            <a:spLocks noChangeArrowheads="1"/>
          </p:cNvSpPr>
          <p:nvPr/>
        </p:nvSpPr>
        <p:spPr bwMode="auto">
          <a:xfrm>
            <a:off x="6350168" y="3602437"/>
            <a:ext cx="876006" cy="165232"/>
          </a:xfrm>
          <a:prstGeom prst="rect">
            <a:avLst/>
          </a:prstGeom>
          <a:solidFill>
            <a:srgbClr val="FFC000">
              <a:alpha val="88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Прогресс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93" name="Прямая со стрелкой 492"/>
          <p:cNvCxnSpPr>
            <a:stCxn id="491" idx="1"/>
          </p:cNvCxnSpPr>
          <p:nvPr/>
        </p:nvCxnSpPr>
        <p:spPr>
          <a:xfrm flipH="1">
            <a:off x="4212771" y="1870665"/>
            <a:ext cx="490481" cy="151947"/>
          </a:xfrm>
          <a:prstGeom prst="straightConnector1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8" name="Прямая со стрелкой 497"/>
          <p:cNvCxnSpPr>
            <a:stCxn id="481" idx="1"/>
          </p:cNvCxnSpPr>
          <p:nvPr/>
        </p:nvCxnSpPr>
        <p:spPr>
          <a:xfrm flipH="1" flipV="1">
            <a:off x="6640164" y="5201972"/>
            <a:ext cx="637681" cy="80086"/>
          </a:xfrm>
          <a:prstGeom prst="straightConnector1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" name="Скругленный прямоугольник 412"/>
          <p:cNvSpPr/>
          <p:nvPr/>
        </p:nvSpPr>
        <p:spPr>
          <a:xfrm>
            <a:off x="10090291" y="4386291"/>
            <a:ext cx="2135804" cy="350209"/>
          </a:xfrm>
          <a:prstGeom prst="roundRect">
            <a:avLst/>
          </a:prstGeom>
          <a:solidFill>
            <a:srgbClr val="FFC000">
              <a:alpha val="96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Порывы ветра </a:t>
            </a:r>
          </a:p>
          <a:p>
            <a:pPr algn="ctr"/>
            <a:r>
              <a:rPr lang="ru-RU" sz="10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МО г. Сочи, м/с </a:t>
            </a:r>
            <a:endParaRPr lang="ru-RU" sz="10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526" y="1975011"/>
            <a:ext cx="3361312" cy="17685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8538" y="4729737"/>
            <a:ext cx="2221620" cy="219345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5999" y="5766243"/>
            <a:ext cx="3932537" cy="113514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74737" y="5763545"/>
            <a:ext cx="3797199" cy="1137839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17513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808"/>
            <a:ext cx="12276003" cy="6705835"/>
          </a:xfrm>
          <a:prstGeom prst="rect">
            <a:avLst/>
          </a:prstGeom>
        </p:spPr>
      </p:pic>
      <p:grpSp>
        <p:nvGrpSpPr>
          <p:cNvPr id="640" name="Group 43"/>
          <p:cNvGrpSpPr>
            <a:grpSpLocks/>
          </p:cNvGrpSpPr>
          <p:nvPr/>
        </p:nvGrpSpPr>
        <p:grpSpPr bwMode="auto">
          <a:xfrm>
            <a:off x="11831068" y="44888"/>
            <a:ext cx="311141" cy="273309"/>
            <a:chOff x="695" y="1570"/>
            <a:chExt cx="2276" cy="2282"/>
          </a:xfrm>
        </p:grpSpPr>
        <p:sp>
          <p:nvSpPr>
            <p:cNvPr id="669" name="Oval 44"/>
            <p:cNvSpPr>
              <a:spLocks noChangeArrowheads="1"/>
            </p:cNvSpPr>
            <p:nvPr/>
          </p:nvSpPr>
          <p:spPr bwMode="auto">
            <a:xfrm>
              <a:off x="695" y="1570"/>
              <a:ext cx="2276" cy="2282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2084" tIns="6043" rIns="12084" bIns="6043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0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0" name="Oval 45"/>
            <p:cNvSpPr>
              <a:spLocks noChangeArrowheads="1"/>
            </p:cNvSpPr>
            <p:nvPr/>
          </p:nvSpPr>
          <p:spPr bwMode="auto">
            <a:xfrm>
              <a:off x="750" y="1602"/>
              <a:ext cx="2182" cy="2186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2084" tIns="6043" rIns="12084" bIns="6043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0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1" name="Oval 46"/>
            <p:cNvSpPr>
              <a:spLocks noChangeArrowheads="1"/>
            </p:cNvSpPr>
            <p:nvPr/>
          </p:nvSpPr>
          <p:spPr bwMode="auto">
            <a:xfrm>
              <a:off x="1026" y="1890"/>
              <a:ext cx="1648" cy="1656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2084" tIns="6043" rIns="12084" bIns="6043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0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2" name="Oval 47"/>
            <p:cNvSpPr>
              <a:spLocks noChangeArrowheads="1"/>
            </p:cNvSpPr>
            <p:nvPr/>
          </p:nvSpPr>
          <p:spPr bwMode="auto">
            <a:xfrm>
              <a:off x="1070" y="1934"/>
              <a:ext cx="1587" cy="1598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2084" tIns="6043" rIns="12084" bIns="6043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0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3" name="Freeform 48"/>
            <p:cNvSpPr>
              <a:spLocks noEditPoints="1"/>
            </p:cNvSpPr>
            <p:nvPr/>
          </p:nvSpPr>
          <p:spPr bwMode="auto">
            <a:xfrm>
              <a:off x="1202" y="1666"/>
              <a:ext cx="1317" cy="364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2087" tIns="6044" rIns="12087" bIns="6044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0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75" name="Picture 49" descr="original_metal_w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7" y="2393"/>
              <a:ext cx="1361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6" name="AutoShape 50"/>
            <p:cNvSpPr>
              <a:spLocks noChangeArrowheads="1"/>
            </p:cNvSpPr>
            <p:nvPr/>
          </p:nvSpPr>
          <p:spPr bwMode="auto">
            <a:xfrm>
              <a:off x="882" y="2069"/>
              <a:ext cx="1907" cy="17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2087" tIns="6044" rIns="12087" bIns="6044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0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77" name="Group 51"/>
            <p:cNvGrpSpPr>
              <a:grpSpLocks/>
            </p:cNvGrpSpPr>
            <p:nvPr/>
          </p:nvGrpSpPr>
          <p:grpSpPr bwMode="auto">
            <a:xfrm>
              <a:off x="1537" y="1886"/>
              <a:ext cx="585" cy="771"/>
              <a:chOff x="3374" y="926"/>
              <a:chExt cx="585" cy="771"/>
            </a:xfrm>
          </p:grpSpPr>
          <p:sp>
            <p:nvSpPr>
              <p:cNvPr id="844" name="Freeform 52"/>
              <p:cNvSpPr>
                <a:spLocks/>
              </p:cNvSpPr>
              <p:nvPr/>
            </p:nvSpPr>
            <p:spPr bwMode="auto">
              <a:xfrm>
                <a:off x="3513" y="1313"/>
                <a:ext cx="314" cy="384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3" name="Freeform 53"/>
              <p:cNvSpPr>
                <a:spLocks/>
              </p:cNvSpPr>
              <p:nvPr/>
            </p:nvSpPr>
            <p:spPr bwMode="auto">
              <a:xfrm>
                <a:off x="3568" y="1224"/>
                <a:ext cx="198" cy="96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4" name="Freeform 54"/>
              <p:cNvSpPr>
                <a:spLocks/>
              </p:cNvSpPr>
              <p:nvPr/>
            </p:nvSpPr>
            <p:spPr bwMode="auto">
              <a:xfrm>
                <a:off x="3568" y="1179"/>
                <a:ext cx="198" cy="102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5" name="Freeform 55"/>
              <p:cNvSpPr>
                <a:spLocks/>
              </p:cNvSpPr>
              <p:nvPr/>
            </p:nvSpPr>
            <p:spPr bwMode="auto">
              <a:xfrm>
                <a:off x="3563" y="1256"/>
                <a:ext cx="50" cy="38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6" name="Freeform 56"/>
              <p:cNvSpPr>
                <a:spLocks/>
              </p:cNvSpPr>
              <p:nvPr/>
            </p:nvSpPr>
            <p:spPr bwMode="auto">
              <a:xfrm>
                <a:off x="3717" y="1256"/>
                <a:ext cx="61" cy="38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7" name="Freeform 57"/>
              <p:cNvSpPr>
                <a:spLocks/>
              </p:cNvSpPr>
              <p:nvPr/>
            </p:nvSpPr>
            <p:spPr bwMode="auto">
              <a:xfrm>
                <a:off x="3546" y="1479"/>
                <a:ext cx="88" cy="147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8" name="Freeform 58"/>
              <p:cNvSpPr>
                <a:spLocks/>
              </p:cNvSpPr>
              <p:nvPr/>
            </p:nvSpPr>
            <p:spPr bwMode="auto">
              <a:xfrm>
                <a:off x="3596" y="1524"/>
                <a:ext cx="39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9" name="Freeform 59"/>
              <p:cNvSpPr>
                <a:spLocks/>
              </p:cNvSpPr>
              <p:nvPr/>
            </p:nvSpPr>
            <p:spPr bwMode="auto">
              <a:xfrm>
                <a:off x="3535" y="1428"/>
                <a:ext cx="66" cy="70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0" name="Freeform 60"/>
              <p:cNvSpPr>
                <a:spLocks/>
              </p:cNvSpPr>
              <p:nvPr/>
            </p:nvSpPr>
            <p:spPr bwMode="auto">
              <a:xfrm>
                <a:off x="3546" y="1428"/>
                <a:ext cx="55" cy="96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1" name="Freeform 61"/>
              <p:cNvSpPr>
                <a:spLocks/>
              </p:cNvSpPr>
              <p:nvPr/>
            </p:nvSpPr>
            <p:spPr bwMode="auto">
              <a:xfrm>
                <a:off x="3579" y="1428"/>
                <a:ext cx="55" cy="58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2" name="Freeform 62"/>
              <p:cNvSpPr>
                <a:spLocks/>
              </p:cNvSpPr>
              <p:nvPr/>
            </p:nvSpPr>
            <p:spPr bwMode="auto">
              <a:xfrm>
                <a:off x="3596" y="1467"/>
                <a:ext cx="39" cy="26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3" name="Freeform 63"/>
              <p:cNvSpPr>
                <a:spLocks/>
              </p:cNvSpPr>
              <p:nvPr/>
            </p:nvSpPr>
            <p:spPr bwMode="auto">
              <a:xfrm>
                <a:off x="3524" y="1441"/>
                <a:ext cx="55" cy="38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4" name="Freeform 64"/>
              <p:cNvSpPr>
                <a:spLocks/>
              </p:cNvSpPr>
              <p:nvPr/>
            </p:nvSpPr>
            <p:spPr bwMode="auto">
              <a:xfrm>
                <a:off x="3546" y="1428"/>
                <a:ext cx="55" cy="70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5" name="Freeform 65"/>
              <p:cNvSpPr>
                <a:spLocks/>
              </p:cNvSpPr>
              <p:nvPr/>
            </p:nvSpPr>
            <p:spPr bwMode="auto">
              <a:xfrm>
                <a:off x="3563" y="1511"/>
                <a:ext cx="72" cy="58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6" name="Freeform 66"/>
              <p:cNvSpPr>
                <a:spLocks/>
              </p:cNvSpPr>
              <p:nvPr/>
            </p:nvSpPr>
            <p:spPr bwMode="auto">
              <a:xfrm>
                <a:off x="3568" y="1556"/>
                <a:ext cx="28" cy="58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7" name="Freeform 67"/>
              <p:cNvSpPr>
                <a:spLocks/>
              </p:cNvSpPr>
              <p:nvPr/>
            </p:nvSpPr>
            <p:spPr bwMode="auto">
              <a:xfrm>
                <a:off x="3601" y="1537"/>
                <a:ext cx="33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8" name="Freeform 68"/>
              <p:cNvSpPr>
                <a:spLocks/>
              </p:cNvSpPr>
              <p:nvPr/>
            </p:nvSpPr>
            <p:spPr bwMode="auto">
              <a:xfrm>
                <a:off x="3601" y="1543"/>
                <a:ext cx="33" cy="121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9" name="Freeform 69"/>
              <p:cNvSpPr>
                <a:spLocks/>
              </p:cNvSpPr>
              <p:nvPr/>
            </p:nvSpPr>
            <p:spPr bwMode="auto">
              <a:xfrm>
                <a:off x="3634" y="1556"/>
                <a:ext cx="39" cy="128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0" name="Freeform 70"/>
              <p:cNvSpPr>
                <a:spLocks/>
              </p:cNvSpPr>
              <p:nvPr/>
            </p:nvSpPr>
            <p:spPr bwMode="auto">
              <a:xfrm>
                <a:off x="3700" y="1479"/>
                <a:ext cx="94" cy="147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1" name="Freeform 71"/>
              <p:cNvSpPr>
                <a:spLocks/>
              </p:cNvSpPr>
              <p:nvPr/>
            </p:nvSpPr>
            <p:spPr bwMode="auto">
              <a:xfrm>
                <a:off x="3700" y="1524"/>
                <a:ext cx="44" cy="147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2" name="Freeform 72"/>
              <p:cNvSpPr>
                <a:spLocks/>
              </p:cNvSpPr>
              <p:nvPr/>
            </p:nvSpPr>
            <p:spPr bwMode="auto">
              <a:xfrm>
                <a:off x="3733" y="1428"/>
                <a:ext cx="77" cy="70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3" name="Freeform 73"/>
              <p:cNvSpPr>
                <a:spLocks/>
              </p:cNvSpPr>
              <p:nvPr/>
            </p:nvSpPr>
            <p:spPr bwMode="auto">
              <a:xfrm>
                <a:off x="3733" y="1428"/>
                <a:ext cx="55" cy="96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4" name="Freeform 74"/>
              <p:cNvSpPr>
                <a:spLocks/>
              </p:cNvSpPr>
              <p:nvPr/>
            </p:nvSpPr>
            <p:spPr bwMode="auto">
              <a:xfrm>
                <a:off x="3706" y="1428"/>
                <a:ext cx="44" cy="58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5" name="Freeform 75"/>
              <p:cNvSpPr>
                <a:spLocks/>
              </p:cNvSpPr>
              <p:nvPr/>
            </p:nvSpPr>
            <p:spPr bwMode="auto">
              <a:xfrm>
                <a:off x="3700" y="1467"/>
                <a:ext cx="44" cy="26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6" name="Freeform 76"/>
              <p:cNvSpPr>
                <a:spLocks/>
              </p:cNvSpPr>
              <p:nvPr/>
            </p:nvSpPr>
            <p:spPr bwMode="auto">
              <a:xfrm>
                <a:off x="3750" y="1441"/>
                <a:ext cx="61" cy="38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7" name="Freeform 77"/>
              <p:cNvSpPr>
                <a:spLocks/>
              </p:cNvSpPr>
              <p:nvPr/>
            </p:nvSpPr>
            <p:spPr bwMode="auto">
              <a:xfrm>
                <a:off x="3733" y="1428"/>
                <a:ext cx="55" cy="70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8" name="Freeform 78"/>
              <p:cNvSpPr>
                <a:spLocks/>
              </p:cNvSpPr>
              <p:nvPr/>
            </p:nvSpPr>
            <p:spPr bwMode="auto">
              <a:xfrm>
                <a:off x="3700" y="1511"/>
                <a:ext cx="77" cy="58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9" name="Freeform 79"/>
              <p:cNvSpPr>
                <a:spLocks/>
              </p:cNvSpPr>
              <p:nvPr/>
            </p:nvSpPr>
            <p:spPr bwMode="auto">
              <a:xfrm>
                <a:off x="3744" y="1556"/>
                <a:ext cx="22" cy="58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0" name="Freeform 80"/>
              <p:cNvSpPr>
                <a:spLocks/>
              </p:cNvSpPr>
              <p:nvPr/>
            </p:nvSpPr>
            <p:spPr bwMode="auto">
              <a:xfrm>
                <a:off x="3700" y="1537"/>
                <a:ext cx="44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1" name="Freeform 81"/>
              <p:cNvSpPr>
                <a:spLocks/>
              </p:cNvSpPr>
              <p:nvPr/>
            </p:nvSpPr>
            <p:spPr bwMode="auto">
              <a:xfrm>
                <a:off x="3700" y="1543"/>
                <a:ext cx="33" cy="121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2" name="Freeform 82"/>
              <p:cNvSpPr>
                <a:spLocks/>
              </p:cNvSpPr>
              <p:nvPr/>
            </p:nvSpPr>
            <p:spPr bwMode="auto">
              <a:xfrm>
                <a:off x="3673" y="1556"/>
                <a:ext cx="28" cy="128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3" name="Freeform 8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4" name="Freeform 8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5" name="Freeform 8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6" name="Freeform 86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7" name="Freeform 87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8" name="Freeform 88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9" name="Freeform 89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0" name="Freeform 90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1" name="Freeform 91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2" name="Freeform 92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3" name="Freeform 9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4" name="Freeform 9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5" name="Freeform 9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6" name="Freeform 96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7" name="Freeform 97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8" name="Freeform 98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9" name="Freeform 99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0" name="Freeform 100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1" name="Freeform 101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2" name="Freeform 102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3" name="Freeform 10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4" name="Freeform 10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5" name="Freeform 10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6" name="Freeform 106"/>
              <p:cNvSpPr>
                <a:spLocks/>
              </p:cNvSpPr>
              <p:nvPr/>
            </p:nvSpPr>
            <p:spPr bwMode="auto">
              <a:xfrm>
                <a:off x="3414" y="1383"/>
                <a:ext cx="44" cy="185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7" name="Freeform 107"/>
              <p:cNvSpPr>
                <a:spLocks/>
              </p:cNvSpPr>
              <p:nvPr/>
            </p:nvSpPr>
            <p:spPr bwMode="auto">
              <a:xfrm>
                <a:off x="3436" y="1371"/>
                <a:ext cx="44" cy="173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8" name="Freeform 108"/>
              <p:cNvSpPr>
                <a:spLocks/>
              </p:cNvSpPr>
              <p:nvPr/>
            </p:nvSpPr>
            <p:spPr bwMode="auto">
              <a:xfrm>
                <a:off x="3458" y="1351"/>
                <a:ext cx="44" cy="153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9" name="Freeform 109"/>
              <p:cNvSpPr>
                <a:spLocks/>
              </p:cNvSpPr>
              <p:nvPr/>
            </p:nvSpPr>
            <p:spPr bwMode="auto">
              <a:xfrm>
                <a:off x="3491" y="1339"/>
                <a:ext cx="44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0" name="Freeform 110"/>
              <p:cNvSpPr>
                <a:spLocks/>
              </p:cNvSpPr>
              <p:nvPr/>
            </p:nvSpPr>
            <p:spPr bwMode="auto">
              <a:xfrm>
                <a:off x="3513" y="1326"/>
                <a:ext cx="50" cy="141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1" name="Freeform 111"/>
              <p:cNvSpPr>
                <a:spLocks/>
              </p:cNvSpPr>
              <p:nvPr/>
            </p:nvSpPr>
            <p:spPr bwMode="auto">
              <a:xfrm>
                <a:off x="3535" y="1307"/>
                <a:ext cx="44" cy="121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2" name="Freeform 112"/>
              <p:cNvSpPr>
                <a:spLocks/>
              </p:cNvSpPr>
              <p:nvPr/>
            </p:nvSpPr>
            <p:spPr bwMode="auto">
              <a:xfrm>
                <a:off x="3563" y="1294"/>
                <a:ext cx="39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3" name="Freeform 11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4" name="Freeform 11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5" name="Freeform 11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6" name="Freeform 116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7" name="Freeform 117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8" name="Freeform 118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9" name="Freeform 119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0" name="Freeform 120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1" name="Freeform 121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2" name="Freeform 122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3" name="Freeform 12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4" name="Freeform 12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5" name="Freeform 12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6" name="Freeform 126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7" name="Freeform 127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8" name="Freeform 128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9" name="Freeform 129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0" name="Freeform 130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1" name="Freeform 131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2" name="Freeform 132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3" name="Freeform 13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4" name="Freeform 13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5" name="Freeform 13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6" name="Freeform 136"/>
              <p:cNvSpPr>
                <a:spLocks/>
              </p:cNvSpPr>
              <p:nvPr/>
            </p:nvSpPr>
            <p:spPr bwMode="auto">
              <a:xfrm>
                <a:off x="3386" y="1326"/>
                <a:ext cx="72" cy="102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7" name="Freeform 137"/>
              <p:cNvSpPr>
                <a:spLocks/>
              </p:cNvSpPr>
              <p:nvPr/>
            </p:nvSpPr>
            <p:spPr bwMode="auto">
              <a:xfrm>
                <a:off x="3425" y="1313"/>
                <a:ext cx="66" cy="109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8" name="Freeform 138"/>
              <p:cNvSpPr>
                <a:spLocks/>
              </p:cNvSpPr>
              <p:nvPr/>
            </p:nvSpPr>
            <p:spPr bwMode="auto">
              <a:xfrm>
                <a:off x="3469" y="1313"/>
                <a:ext cx="44" cy="96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9" name="Freeform 139"/>
              <p:cNvSpPr>
                <a:spLocks/>
              </p:cNvSpPr>
              <p:nvPr/>
            </p:nvSpPr>
            <p:spPr bwMode="auto">
              <a:xfrm>
                <a:off x="3502" y="1313"/>
                <a:ext cx="33" cy="83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0" name="Freeform 140"/>
              <p:cNvSpPr>
                <a:spLocks/>
              </p:cNvSpPr>
              <p:nvPr/>
            </p:nvSpPr>
            <p:spPr bwMode="auto">
              <a:xfrm>
                <a:off x="3524" y="1307"/>
                <a:ext cx="39" cy="77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1" name="Freeform 141"/>
              <p:cNvSpPr>
                <a:spLocks/>
              </p:cNvSpPr>
              <p:nvPr/>
            </p:nvSpPr>
            <p:spPr bwMode="auto">
              <a:xfrm>
                <a:off x="3546" y="1307"/>
                <a:ext cx="33" cy="64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2" name="Freeform 142"/>
              <p:cNvSpPr>
                <a:spLocks/>
              </p:cNvSpPr>
              <p:nvPr/>
            </p:nvSpPr>
            <p:spPr bwMode="auto">
              <a:xfrm>
                <a:off x="3563" y="1307"/>
                <a:ext cx="33" cy="64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3" name="Freeform 143"/>
              <p:cNvSpPr>
                <a:spLocks/>
              </p:cNvSpPr>
              <p:nvPr/>
            </p:nvSpPr>
            <p:spPr bwMode="auto">
              <a:xfrm>
                <a:off x="3579" y="1307"/>
                <a:ext cx="22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4" name="Freeform 144"/>
              <p:cNvSpPr>
                <a:spLocks/>
              </p:cNvSpPr>
              <p:nvPr/>
            </p:nvSpPr>
            <p:spPr bwMode="auto">
              <a:xfrm>
                <a:off x="3596" y="1307"/>
                <a:ext cx="17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5" name="Freeform 145"/>
              <p:cNvSpPr>
                <a:spLocks/>
              </p:cNvSpPr>
              <p:nvPr/>
            </p:nvSpPr>
            <p:spPr bwMode="auto">
              <a:xfrm>
                <a:off x="3601" y="1307"/>
                <a:ext cx="28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6" name="Freeform 146"/>
              <p:cNvSpPr>
                <a:spLocks/>
              </p:cNvSpPr>
              <p:nvPr/>
            </p:nvSpPr>
            <p:spPr bwMode="auto">
              <a:xfrm>
                <a:off x="3612" y="1307"/>
                <a:ext cx="22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7" name="Freeform 147"/>
              <p:cNvSpPr>
                <a:spLocks/>
              </p:cNvSpPr>
              <p:nvPr/>
            </p:nvSpPr>
            <p:spPr bwMode="auto">
              <a:xfrm>
                <a:off x="3629" y="1307"/>
                <a:ext cx="17" cy="45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8" name="Freeform 148"/>
              <p:cNvSpPr>
                <a:spLocks/>
              </p:cNvSpPr>
              <p:nvPr/>
            </p:nvSpPr>
            <p:spPr bwMode="auto">
              <a:xfrm>
                <a:off x="3414" y="1256"/>
                <a:ext cx="66" cy="83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9" name="Freeform 149"/>
              <p:cNvSpPr>
                <a:spLocks/>
              </p:cNvSpPr>
              <p:nvPr/>
            </p:nvSpPr>
            <p:spPr bwMode="auto">
              <a:xfrm>
                <a:off x="3447" y="1256"/>
                <a:ext cx="66" cy="83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0" name="Freeform 150"/>
              <p:cNvSpPr>
                <a:spLocks/>
              </p:cNvSpPr>
              <p:nvPr/>
            </p:nvSpPr>
            <p:spPr bwMode="auto">
              <a:xfrm>
                <a:off x="3480" y="1268"/>
                <a:ext cx="55" cy="70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1" name="Freeform 151"/>
              <p:cNvSpPr>
                <a:spLocks/>
              </p:cNvSpPr>
              <p:nvPr/>
            </p:nvSpPr>
            <p:spPr bwMode="auto">
              <a:xfrm>
                <a:off x="3502" y="1268"/>
                <a:ext cx="44" cy="70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2" name="Freeform 152"/>
              <p:cNvSpPr>
                <a:spLocks/>
              </p:cNvSpPr>
              <p:nvPr/>
            </p:nvSpPr>
            <p:spPr bwMode="auto">
              <a:xfrm>
                <a:off x="3524" y="1268"/>
                <a:ext cx="44" cy="70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3" name="Freeform 153"/>
              <p:cNvSpPr>
                <a:spLocks/>
              </p:cNvSpPr>
              <p:nvPr/>
            </p:nvSpPr>
            <p:spPr bwMode="auto">
              <a:xfrm>
                <a:off x="3546" y="1268"/>
                <a:ext cx="33" cy="70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4" name="Freeform 154"/>
              <p:cNvSpPr>
                <a:spLocks/>
              </p:cNvSpPr>
              <p:nvPr/>
            </p:nvSpPr>
            <p:spPr bwMode="auto">
              <a:xfrm>
                <a:off x="3568" y="1281"/>
                <a:ext cx="28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5" name="Freeform 155"/>
              <p:cNvSpPr>
                <a:spLocks/>
              </p:cNvSpPr>
              <p:nvPr/>
            </p:nvSpPr>
            <p:spPr bwMode="auto">
              <a:xfrm>
                <a:off x="3579" y="1281"/>
                <a:ext cx="33" cy="58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6" name="Freeform 156"/>
              <p:cNvSpPr>
                <a:spLocks/>
              </p:cNvSpPr>
              <p:nvPr/>
            </p:nvSpPr>
            <p:spPr bwMode="auto">
              <a:xfrm>
                <a:off x="3596" y="1281"/>
                <a:ext cx="33" cy="45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7" name="Freeform 157"/>
              <p:cNvSpPr>
                <a:spLocks/>
              </p:cNvSpPr>
              <p:nvPr/>
            </p:nvSpPr>
            <p:spPr bwMode="auto">
              <a:xfrm>
                <a:off x="3601" y="1281"/>
                <a:ext cx="28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8" name="Freeform 158"/>
              <p:cNvSpPr>
                <a:spLocks/>
              </p:cNvSpPr>
              <p:nvPr/>
            </p:nvSpPr>
            <p:spPr bwMode="auto">
              <a:xfrm>
                <a:off x="3612" y="1281"/>
                <a:ext cx="22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9" name="Freeform 159"/>
              <p:cNvSpPr>
                <a:spLocks/>
              </p:cNvSpPr>
              <p:nvPr/>
            </p:nvSpPr>
            <p:spPr bwMode="auto">
              <a:xfrm>
                <a:off x="3629" y="1294"/>
                <a:ext cx="17" cy="32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0" name="Freeform 16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1" name="Freeform 16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2" name="Freeform 16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3" name="Freeform 163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4" name="Freeform 164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5" name="Freeform 165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6" name="Freeform 166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7" name="Freeform 167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8" name="Freeform 168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9" name="Freeform 169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0" name="Freeform 17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1" name="Freeform 17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2" name="Freeform 17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3" name="Freeform 173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4" name="Freeform 174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5" name="Freeform 175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6" name="Freeform 176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7" name="Freeform 177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8" name="Freeform 178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9" name="Freeform 179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0" name="Freeform 18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1" name="Freeform 18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2" name="Freeform 18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3" name="Freeform 183"/>
              <p:cNvSpPr>
                <a:spLocks/>
              </p:cNvSpPr>
              <p:nvPr/>
            </p:nvSpPr>
            <p:spPr bwMode="auto">
              <a:xfrm>
                <a:off x="3447" y="1224"/>
                <a:ext cx="55" cy="45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4" name="Freeform 184"/>
              <p:cNvSpPr>
                <a:spLocks/>
              </p:cNvSpPr>
              <p:nvPr/>
            </p:nvSpPr>
            <p:spPr bwMode="auto">
              <a:xfrm>
                <a:off x="3469" y="1224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5" name="Freeform 185"/>
              <p:cNvSpPr>
                <a:spLocks/>
              </p:cNvSpPr>
              <p:nvPr/>
            </p:nvSpPr>
            <p:spPr bwMode="auto">
              <a:xfrm>
                <a:off x="3491" y="1236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6" name="Freeform 186"/>
              <p:cNvSpPr>
                <a:spLocks/>
              </p:cNvSpPr>
              <p:nvPr/>
            </p:nvSpPr>
            <p:spPr bwMode="auto">
              <a:xfrm>
                <a:off x="3513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7" name="Freeform 18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8" name="Freeform 18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9" name="Freeform 18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0" name="Freeform 190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1" name="Freeform 191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2" name="Freeform 192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3" name="Freeform 193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4" name="Freeform 194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5" name="Freeform 195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6" name="Freeform 196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7" name="Freeform 19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8" name="Freeform 19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9" name="Freeform 19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0" name="Freeform 200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1" name="Freeform 201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2" name="Freeform 202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3" name="Freeform 203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4" name="Freeform 204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5" name="Freeform 205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6" name="Freeform 206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7" name="Freeform 20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8" name="Freeform 20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9" name="Freeform 20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0" name="Freeform 210"/>
              <p:cNvSpPr>
                <a:spLocks/>
              </p:cNvSpPr>
              <p:nvPr/>
            </p:nvSpPr>
            <p:spPr bwMode="auto">
              <a:xfrm>
                <a:off x="3480" y="1198"/>
                <a:ext cx="44" cy="26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1" name="Freeform 211"/>
              <p:cNvSpPr>
                <a:spLocks/>
              </p:cNvSpPr>
              <p:nvPr/>
            </p:nvSpPr>
            <p:spPr bwMode="auto">
              <a:xfrm>
                <a:off x="3502" y="1211"/>
                <a:ext cx="33" cy="26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2" name="Freeform 212"/>
              <p:cNvSpPr>
                <a:spLocks/>
              </p:cNvSpPr>
              <p:nvPr/>
            </p:nvSpPr>
            <p:spPr bwMode="auto">
              <a:xfrm>
                <a:off x="3513" y="1224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3" name="Freeform 213"/>
              <p:cNvSpPr>
                <a:spLocks/>
              </p:cNvSpPr>
              <p:nvPr/>
            </p:nvSpPr>
            <p:spPr bwMode="auto">
              <a:xfrm>
                <a:off x="3546" y="1256"/>
                <a:ext cx="33" cy="26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4" name="Freeform 214"/>
              <p:cNvSpPr>
                <a:spLocks/>
              </p:cNvSpPr>
              <p:nvPr/>
            </p:nvSpPr>
            <p:spPr bwMode="auto">
              <a:xfrm>
                <a:off x="3513" y="1192"/>
                <a:ext cx="66" cy="77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5" name="Freeform 215"/>
              <p:cNvSpPr>
                <a:spLocks/>
              </p:cNvSpPr>
              <p:nvPr/>
            </p:nvSpPr>
            <p:spPr bwMode="auto">
              <a:xfrm>
                <a:off x="3601" y="1153"/>
                <a:ext cx="132" cy="70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6" name="Freeform 21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7" name="Freeform 21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8" name="Freeform 21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9" name="Freeform 219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0" name="Freeform 220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1" name="Freeform 221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2" name="Freeform 222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3" name="Freeform 223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4" name="Freeform 224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5" name="Freeform 225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6" name="Freeform 22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7" name="Freeform 22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8" name="Freeform 22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9" name="Freeform 229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0" name="Freeform 230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1" name="Freeform 231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2" name="Freeform 232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3" name="Freeform 233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4" name="Freeform 234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5" name="Freeform 235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6" name="Freeform 23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7" name="Freeform 23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8" name="Freeform 23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9" name="Freeform 239"/>
              <p:cNvSpPr>
                <a:spLocks/>
              </p:cNvSpPr>
              <p:nvPr/>
            </p:nvSpPr>
            <p:spPr bwMode="auto">
              <a:xfrm>
                <a:off x="3877" y="1383"/>
                <a:ext cx="50" cy="185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0" name="Freeform 240"/>
              <p:cNvSpPr>
                <a:spLocks/>
              </p:cNvSpPr>
              <p:nvPr/>
            </p:nvSpPr>
            <p:spPr bwMode="auto">
              <a:xfrm>
                <a:off x="3860" y="1371"/>
                <a:ext cx="39" cy="173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1" name="Freeform 241"/>
              <p:cNvSpPr>
                <a:spLocks/>
              </p:cNvSpPr>
              <p:nvPr/>
            </p:nvSpPr>
            <p:spPr bwMode="auto">
              <a:xfrm>
                <a:off x="3833" y="1351"/>
                <a:ext cx="44" cy="153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2" name="Freeform 242"/>
              <p:cNvSpPr>
                <a:spLocks/>
              </p:cNvSpPr>
              <p:nvPr/>
            </p:nvSpPr>
            <p:spPr bwMode="auto">
              <a:xfrm>
                <a:off x="3800" y="1339"/>
                <a:ext cx="44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3" name="Freeform 243"/>
              <p:cNvSpPr>
                <a:spLocks/>
              </p:cNvSpPr>
              <p:nvPr/>
            </p:nvSpPr>
            <p:spPr bwMode="auto">
              <a:xfrm>
                <a:off x="3777" y="1326"/>
                <a:ext cx="50" cy="141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4" name="Freeform 244"/>
              <p:cNvSpPr>
                <a:spLocks/>
              </p:cNvSpPr>
              <p:nvPr/>
            </p:nvSpPr>
            <p:spPr bwMode="auto">
              <a:xfrm>
                <a:off x="3750" y="1307"/>
                <a:ext cx="50" cy="121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5" name="Freeform 245"/>
              <p:cNvSpPr>
                <a:spLocks/>
              </p:cNvSpPr>
              <p:nvPr/>
            </p:nvSpPr>
            <p:spPr bwMode="auto">
              <a:xfrm>
                <a:off x="3733" y="1294"/>
                <a:ext cx="44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6" name="Freeform 24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7" name="Freeform 24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8" name="Freeform 24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9" name="Freeform 249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0" name="Freeform 250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1" name="Freeform 251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2" name="Freeform 252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3" name="Freeform 253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4" name="Freeform 254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5" name="Freeform 255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6" name="Freeform 25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7" name="Freeform 25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8" name="Freeform 25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9" name="Freeform 259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0" name="Freeform 260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1" name="Freeform 261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2" name="Freeform 262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3" name="Freeform 263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4" name="Freeform 264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5" name="Freeform 265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6" name="Freeform 26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7" name="Freeform 26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8" name="Freeform 26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9" name="Freeform 269"/>
              <p:cNvSpPr>
                <a:spLocks/>
              </p:cNvSpPr>
              <p:nvPr/>
            </p:nvSpPr>
            <p:spPr bwMode="auto">
              <a:xfrm>
                <a:off x="3877" y="1326"/>
                <a:ext cx="72" cy="102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0" name="Freeform 270"/>
              <p:cNvSpPr>
                <a:spLocks/>
              </p:cNvSpPr>
              <p:nvPr/>
            </p:nvSpPr>
            <p:spPr bwMode="auto">
              <a:xfrm>
                <a:off x="3844" y="1313"/>
                <a:ext cx="66" cy="109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1" name="Freeform 271"/>
              <p:cNvSpPr>
                <a:spLocks/>
              </p:cNvSpPr>
              <p:nvPr/>
            </p:nvSpPr>
            <p:spPr bwMode="auto">
              <a:xfrm>
                <a:off x="3827" y="1313"/>
                <a:ext cx="39" cy="96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2" name="Freeform 272"/>
              <p:cNvSpPr>
                <a:spLocks/>
              </p:cNvSpPr>
              <p:nvPr/>
            </p:nvSpPr>
            <p:spPr bwMode="auto">
              <a:xfrm>
                <a:off x="3800" y="1313"/>
                <a:ext cx="44" cy="83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3" name="Freeform 273"/>
              <p:cNvSpPr>
                <a:spLocks/>
              </p:cNvSpPr>
              <p:nvPr/>
            </p:nvSpPr>
            <p:spPr bwMode="auto">
              <a:xfrm>
                <a:off x="3777" y="1307"/>
                <a:ext cx="33" cy="77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4" name="Freeform 274"/>
              <p:cNvSpPr>
                <a:spLocks/>
              </p:cNvSpPr>
              <p:nvPr/>
            </p:nvSpPr>
            <p:spPr bwMode="auto">
              <a:xfrm>
                <a:off x="3750" y="1307"/>
                <a:ext cx="39" cy="64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5" name="Freeform 275"/>
              <p:cNvSpPr>
                <a:spLocks/>
              </p:cNvSpPr>
              <p:nvPr/>
            </p:nvSpPr>
            <p:spPr bwMode="auto">
              <a:xfrm>
                <a:off x="3744" y="1307"/>
                <a:ext cx="33" cy="64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6" name="Freeform 276"/>
              <p:cNvSpPr>
                <a:spLocks/>
              </p:cNvSpPr>
              <p:nvPr/>
            </p:nvSpPr>
            <p:spPr bwMode="auto">
              <a:xfrm>
                <a:off x="3733" y="1307"/>
                <a:ext cx="22" cy="58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7" name="Freeform 277"/>
              <p:cNvSpPr>
                <a:spLocks/>
              </p:cNvSpPr>
              <p:nvPr/>
            </p:nvSpPr>
            <p:spPr bwMode="auto">
              <a:xfrm>
                <a:off x="3717" y="1307"/>
                <a:ext cx="28" cy="58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8" name="Freeform 278"/>
              <p:cNvSpPr>
                <a:spLocks/>
              </p:cNvSpPr>
              <p:nvPr/>
            </p:nvSpPr>
            <p:spPr bwMode="auto">
              <a:xfrm>
                <a:off x="3706" y="1307"/>
                <a:ext cx="28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9" name="Freeform 279"/>
              <p:cNvSpPr>
                <a:spLocks/>
              </p:cNvSpPr>
              <p:nvPr/>
            </p:nvSpPr>
            <p:spPr bwMode="auto">
              <a:xfrm>
                <a:off x="3700" y="1307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0" name="Freeform 280"/>
              <p:cNvSpPr>
                <a:spLocks/>
              </p:cNvSpPr>
              <p:nvPr/>
            </p:nvSpPr>
            <p:spPr bwMode="auto">
              <a:xfrm>
                <a:off x="3684" y="1307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1" name="Freeform 281"/>
              <p:cNvSpPr>
                <a:spLocks/>
              </p:cNvSpPr>
              <p:nvPr/>
            </p:nvSpPr>
            <p:spPr bwMode="auto">
              <a:xfrm>
                <a:off x="3860" y="1256"/>
                <a:ext cx="66" cy="83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2" name="Freeform 282"/>
              <p:cNvSpPr>
                <a:spLocks/>
              </p:cNvSpPr>
              <p:nvPr/>
            </p:nvSpPr>
            <p:spPr bwMode="auto">
              <a:xfrm>
                <a:off x="3827" y="1256"/>
                <a:ext cx="66" cy="83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3" name="Freeform 283"/>
              <p:cNvSpPr>
                <a:spLocks/>
              </p:cNvSpPr>
              <p:nvPr/>
            </p:nvSpPr>
            <p:spPr bwMode="auto">
              <a:xfrm>
                <a:off x="3800" y="1268"/>
                <a:ext cx="61" cy="70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4" name="Freeform 284"/>
              <p:cNvSpPr>
                <a:spLocks/>
              </p:cNvSpPr>
              <p:nvPr/>
            </p:nvSpPr>
            <p:spPr bwMode="auto">
              <a:xfrm>
                <a:off x="3788" y="1268"/>
                <a:ext cx="44" cy="70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5" name="Freeform 285"/>
              <p:cNvSpPr>
                <a:spLocks/>
              </p:cNvSpPr>
              <p:nvPr/>
            </p:nvSpPr>
            <p:spPr bwMode="auto">
              <a:xfrm>
                <a:off x="3766" y="1268"/>
                <a:ext cx="44" cy="70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6" name="Freeform 286"/>
              <p:cNvSpPr>
                <a:spLocks/>
              </p:cNvSpPr>
              <p:nvPr/>
            </p:nvSpPr>
            <p:spPr bwMode="auto">
              <a:xfrm>
                <a:off x="3750" y="1268"/>
                <a:ext cx="39" cy="70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7" name="Freeform 287"/>
              <p:cNvSpPr>
                <a:spLocks/>
              </p:cNvSpPr>
              <p:nvPr/>
            </p:nvSpPr>
            <p:spPr bwMode="auto">
              <a:xfrm>
                <a:off x="3744" y="1281"/>
                <a:ext cx="33" cy="58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8" name="Freeform 288"/>
              <p:cNvSpPr>
                <a:spLocks/>
              </p:cNvSpPr>
              <p:nvPr/>
            </p:nvSpPr>
            <p:spPr bwMode="auto">
              <a:xfrm>
                <a:off x="3717" y="1281"/>
                <a:ext cx="33" cy="58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9" name="Freeform 289"/>
              <p:cNvSpPr>
                <a:spLocks/>
              </p:cNvSpPr>
              <p:nvPr/>
            </p:nvSpPr>
            <p:spPr bwMode="auto">
              <a:xfrm>
                <a:off x="3706" y="1281"/>
                <a:ext cx="39" cy="45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0" name="Freeform 290"/>
              <p:cNvSpPr>
                <a:spLocks/>
              </p:cNvSpPr>
              <p:nvPr/>
            </p:nvSpPr>
            <p:spPr bwMode="auto">
              <a:xfrm>
                <a:off x="3706" y="1281"/>
                <a:ext cx="28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1" name="Freeform 291"/>
              <p:cNvSpPr>
                <a:spLocks/>
              </p:cNvSpPr>
              <p:nvPr/>
            </p:nvSpPr>
            <p:spPr bwMode="auto">
              <a:xfrm>
                <a:off x="3700" y="1281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2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22" cy="32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3" name="Freeform 29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4" name="Freeform 29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5" name="Freeform 29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6" name="Freeform 296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7" name="Freeform 297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8" name="Freeform 298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9" name="Freeform 299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0" name="Freeform 300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1" name="Freeform 301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2" name="Freeform 302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3" name="Freeform 30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4" name="Freeform 30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5" name="Freeform 30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6" name="Freeform 306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7" name="Freeform 307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8" name="Freeform 308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9" name="Freeform 309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0" name="Freeform 310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1" name="Freeform 311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2" name="Freeform 312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3" name="Freeform 31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4" name="Freeform 31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5" name="Freeform 31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6" name="Freeform 316"/>
              <p:cNvSpPr>
                <a:spLocks/>
              </p:cNvSpPr>
              <p:nvPr/>
            </p:nvSpPr>
            <p:spPr bwMode="auto">
              <a:xfrm>
                <a:off x="3833" y="1224"/>
                <a:ext cx="61" cy="45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7" name="Freeform 317"/>
              <p:cNvSpPr>
                <a:spLocks/>
              </p:cNvSpPr>
              <p:nvPr/>
            </p:nvSpPr>
            <p:spPr bwMode="auto">
              <a:xfrm>
                <a:off x="3827" y="1224"/>
                <a:ext cx="39" cy="45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8" name="Freeform 318"/>
              <p:cNvSpPr>
                <a:spLocks/>
              </p:cNvSpPr>
              <p:nvPr/>
            </p:nvSpPr>
            <p:spPr bwMode="auto">
              <a:xfrm>
                <a:off x="3800" y="1236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9" name="Freeform 319"/>
              <p:cNvSpPr>
                <a:spLocks/>
              </p:cNvSpPr>
              <p:nvPr/>
            </p:nvSpPr>
            <p:spPr bwMode="auto">
              <a:xfrm>
                <a:off x="3788" y="1249"/>
                <a:ext cx="39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0" name="Freeform 32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1" name="Freeform 32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2" name="Freeform 32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3" name="Freeform 323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4" name="Freeform 324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5" name="Freeform 325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6" name="Freeform 326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7" name="Freeform 327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8" name="Freeform 328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9" name="Freeform 329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0" name="Freeform 33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1" name="Freeform 33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2" name="Freeform 33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3" name="Freeform 333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4" name="Freeform 334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5" name="Freeform 335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6" name="Freeform 336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7" name="Freeform 337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8" name="Freeform 338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9" name="Freeform 339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0" name="Freeform 34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1" name="Freeform 34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2" name="Freeform 34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3" name="Freeform 343"/>
              <p:cNvSpPr>
                <a:spLocks/>
              </p:cNvSpPr>
              <p:nvPr/>
            </p:nvSpPr>
            <p:spPr bwMode="auto">
              <a:xfrm>
                <a:off x="3811" y="1198"/>
                <a:ext cx="50" cy="26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4" name="Freeform 344"/>
              <p:cNvSpPr>
                <a:spLocks/>
              </p:cNvSpPr>
              <p:nvPr/>
            </p:nvSpPr>
            <p:spPr bwMode="auto">
              <a:xfrm>
                <a:off x="3800" y="1211"/>
                <a:ext cx="33" cy="26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5" name="Freeform 345"/>
              <p:cNvSpPr>
                <a:spLocks/>
              </p:cNvSpPr>
              <p:nvPr/>
            </p:nvSpPr>
            <p:spPr bwMode="auto">
              <a:xfrm>
                <a:off x="3788" y="1224"/>
                <a:ext cx="39" cy="13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6" name="Freeform 346"/>
              <p:cNvSpPr>
                <a:spLocks/>
              </p:cNvSpPr>
              <p:nvPr/>
            </p:nvSpPr>
            <p:spPr bwMode="auto">
              <a:xfrm>
                <a:off x="3750" y="1256"/>
                <a:ext cx="39" cy="26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7" name="Freeform 347"/>
              <p:cNvSpPr>
                <a:spLocks/>
              </p:cNvSpPr>
              <p:nvPr/>
            </p:nvSpPr>
            <p:spPr bwMode="auto">
              <a:xfrm>
                <a:off x="3750" y="1192"/>
                <a:ext cx="72" cy="77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8" name="Freeform 348"/>
              <p:cNvSpPr>
                <a:spLocks/>
              </p:cNvSpPr>
              <p:nvPr/>
            </p:nvSpPr>
            <p:spPr bwMode="auto">
              <a:xfrm>
                <a:off x="3403" y="1364"/>
                <a:ext cx="176" cy="237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9" name="Line 349"/>
              <p:cNvSpPr>
                <a:spLocks noChangeShapeType="1"/>
              </p:cNvSpPr>
              <p:nvPr/>
            </p:nvSpPr>
            <p:spPr bwMode="auto">
              <a:xfrm flipH="1">
                <a:off x="3480" y="1524"/>
                <a:ext cx="11" cy="13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0" name="Freeform 350"/>
              <p:cNvSpPr>
                <a:spLocks/>
              </p:cNvSpPr>
              <p:nvPr/>
            </p:nvSpPr>
            <p:spPr bwMode="auto">
              <a:xfrm>
                <a:off x="3480" y="1537"/>
                <a:ext cx="33" cy="6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1" name="Freeform 351"/>
              <p:cNvSpPr>
                <a:spLocks/>
              </p:cNvSpPr>
              <p:nvPr/>
            </p:nvSpPr>
            <p:spPr bwMode="auto">
              <a:xfrm>
                <a:off x="3480" y="1537"/>
                <a:ext cx="22" cy="6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2" name="Freeform 352"/>
              <p:cNvSpPr>
                <a:spLocks/>
              </p:cNvSpPr>
              <p:nvPr/>
            </p:nvSpPr>
            <p:spPr bwMode="auto">
              <a:xfrm>
                <a:off x="3480" y="1543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3" name="Freeform 353"/>
              <p:cNvSpPr>
                <a:spLocks/>
              </p:cNvSpPr>
              <p:nvPr/>
            </p:nvSpPr>
            <p:spPr bwMode="auto">
              <a:xfrm>
                <a:off x="3480" y="1556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4" name="Freeform 354"/>
              <p:cNvSpPr>
                <a:spLocks/>
              </p:cNvSpPr>
              <p:nvPr/>
            </p:nvSpPr>
            <p:spPr bwMode="auto">
              <a:xfrm>
                <a:off x="3491" y="1569"/>
                <a:ext cx="22" cy="13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5" name="Freeform 355"/>
              <p:cNvSpPr>
                <a:spLocks/>
              </p:cNvSpPr>
              <p:nvPr/>
            </p:nvSpPr>
            <p:spPr bwMode="auto">
              <a:xfrm>
                <a:off x="3860" y="1454"/>
                <a:ext cx="11" cy="26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6" name="Oval 356"/>
              <p:cNvSpPr>
                <a:spLocks noChangeArrowheads="1"/>
              </p:cNvSpPr>
              <p:nvPr/>
            </p:nvSpPr>
            <p:spPr bwMode="auto">
              <a:xfrm>
                <a:off x="3811" y="1467"/>
                <a:ext cx="83" cy="77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7" name="Freeform 357"/>
              <p:cNvSpPr>
                <a:spLocks/>
              </p:cNvSpPr>
              <p:nvPr/>
            </p:nvSpPr>
            <p:spPr bwMode="auto">
              <a:xfrm>
                <a:off x="3811" y="1492"/>
                <a:ext cx="83" cy="32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8" name="Freeform 358"/>
              <p:cNvSpPr>
                <a:spLocks/>
              </p:cNvSpPr>
              <p:nvPr/>
            </p:nvSpPr>
            <p:spPr bwMode="auto">
              <a:xfrm>
                <a:off x="3844" y="1428"/>
                <a:ext cx="33" cy="38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9" name="Freeform 359"/>
              <p:cNvSpPr>
                <a:spLocks/>
              </p:cNvSpPr>
              <p:nvPr/>
            </p:nvSpPr>
            <p:spPr bwMode="auto">
              <a:xfrm>
                <a:off x="3750" y="1499"/>
                <a:ext cx="143" cy="58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0" name="Oval 360"/>
              <p:cNvSpPr>
                <a:spLocks noChangeArrowheads="1"/>
              </p:cNvSpPr>
              <p:nvPr/>
            </p:nvSpPr>
            <p:spPr bwMode="auto">
              <a:xfrm>
                <a:off x="3612" y="1096"/>
                <a:ext cx="105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1" name="Freeform 361"/>
              <p:cNvSpPr>
                <a:spLocks/>
              </p:cNvSpPr>
              <p:nvPr/>
            </p:nvSpPr>
            <p:spPr bwMode="auto">
              <a:xfrm>
                <a:off x="3596" y="994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2" name="Freeform 362"/>
              <p:cNvSpPr>
                <a:spLocks/>
              </p:cNvSpPr>
              <p:nvPr/>
            </p:nvSpPr>
            <p:spPr bwMode="auto">
              <a:xfrm>
                <a:off x="3645" y="923"/>
                <a:ext cx="39" cy="45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3" name="Freeform 363"/>
              <p:cNvSpPr>
                <a:spLocks/>
              </p:cNvSpPr>
              <p:nvPr/>
            </p:nvSpPr>
            <p:spPr bwMode="auto">
              <a:xfrm>
                <a:off x="3596" y="1025"/>
                <a:ext cx="149" cy="58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4" name="Freeform 364"/>
              <p:cNvSpPr>
                <a:spLocks noEditPoints="1"/>
              </p:cNvSpPr>
              <p:nvPr/>
            </p:nvSpPr>
            <p:spPr bwMode="auto">
              <a:xfrm>
                <a:off x="3673" y="994"/>
                <a:ext cx="61" cy="58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5" name="Freeform 365"/>
              <p:cNvSpPr>
                <a:spLocks noEditPoints="1"/>
              </p:cNvSpPr>
              <p:nvPr/>
            </p:nvSpPr>
            <p:spPr bwMode="auto">
              <a:xfrm>
                <a:off x="3596" y="994"/>
                <a:ext cx="72" cy="58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6" name="Freeform 366"/>
              <p:cNvSpPr>
                <a:spLocks/>
              </p:cNvSpPr>
              <p:nvPr/>
            </p:nvSpPr>
            <p:spPr bwMode="auto">
              <a:xfrm>
                <a:off x="3645" y="968"/>
                <a:ext cx="39" cy="109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7" name="Oval 367"/>
              <p:cNvSpPr>
                <a:spLocks noChangeArrowheads="1"/>
              </p:cNvSpPr>
              <p:nvPr/>
            </p:nvSpPr>
            <p:spPr bwMode="auto">
              <a:xfrm>
                <a:off x="3629" y="1077"/>
                <a:ext cx="17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8" name="Oval 368"/>
              <p:cNvSpPr>
                <a:spLocks noChangeArrowheads="1"/>
              </p:cNvSpPr>
              <p:nvPr/>
            </p:nvSpPr>
            <p:spPr bwMode="auto">
              <a:xfrm>
                <a:off x="3612" y="1077"/>
                <a:ext cx="17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9" name="Oval 369"/>
              <p:cNvSpPr>
                <a:spLocks noChangeArrowheads="1"/>
              </p:cNvSpPr>
              <p:nvPr/>
            </p:nvSpPr>
            <p:spPr bwMode="auto">
              <a:xfrm>
                <a:off x="3684" y="1077"/>
                <a:ext cx="22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0" name="Oval 370"/>
              <p:cNvSpPr>
                <a:spLocks noChangeArrowheads="1"/>
              </p:cNvSpPr>
              <p:nvPr/>
            </p:nvSpPr>
            <p:spPr bwMode="auto">
              <a:xfrm>
                <a:off x="3706" y="1077"/>
                <a:ext cx="11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1" name="Oval 371"/>
              <p:cNvSpPr>
                <a:spLocks noChangeArrowheads="1"/>
              </p:cNvSpPr>
              <p:nvPr/>
            </p:nvSpPr>
            <p:spPr bwMode="auto">
              <a:xfrm>
                <a:off x="3667" y="1077"/>
                <a:ext cx="6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2" name="Oval 372"/>
              <p:cNvSpPr>
                <a:spLocks noChangeArrowheads="1"/>
              </p:cNvSpPr>
              <p:nvPr/>
            </p:nvSpPr>
            <p:spPr bwMode="auto">
              <a:xfrm>
                <a:off x="3601" y="1064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3" name="Oval 373"/>
              <p:cNvSpPr>
                <a:spLocks noChangeArrowheads="1"/>
              </p:cNvSpPr>
              <p:nvPr/>
            </p:nvSpPr>
            <p:spPr bwMode="auto">
              <a:xfrm>
                <a:off x="3612" y="1064"/>
                <a:ext cx="17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4" name="Oval 374"/>
              <p:cNvSpPr>
                <a:spLocks noChangeArrowheads="1"/>
              </p:cNvSpPr>
              <p:nvPr/>
            </p:nvSpPr>
            <p:spPr bwMode="auto">
              <a:xfrm>
                <a:off x="3717" y="1064"/>
                <a:ext cx="17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5" name="Oval 375"/>
              <p:cNvSpPr>
                <a:spLocks noChangeArrowheads="1"/>
              </p:cNvSpPr>
              <p:nvPr/>
            </p:nvSpPr>
            <p:spPr bwMode="auto">
              <a:xfrm>
                <a:off x="3706" y="1064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6" name="Freeform 376"/>
              <p:cNvSpPr>
                <a:spLocks/>
              </p:cNvSpPr>
              <p:nvPr/>
            </p:nvSpPr>
            <p:spPr bwMode="auto">
              <a:xfrm>
                <a:off x="3596" y="1038"/>
                <a:ext cx="6" cy="26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7" name="Freeform 377"/>
              <p:cNvSpPr>
                <a:spLocks/>
              </p:cNvSpPr>
              <p:nvPr/>
            </p:nvSpPr>
            <p:spPr bwMode="auto">
              <a:xfrm>
                <a:off x="3733" y="1038"/>
                <a:ext cx="11" cy="26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8" name="Oval 378"/>
              <p:cNvSpPr>
                <a:spLocks noChangeArrowheads="1"/>
              </p:cNvSpPr>
              <p:nvPr/>
            </p:nvSpPr>
            <p:spPr bwMode="auto">
              <a:xfrm>
                <a:off x="3645" y="968"/>
                <a:ext cx="39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9" name="Oval 379"/>
              <p:cNvSpPr>
                <a:spLocks noChangeArrowheads="1"/>
              </p:cNvSpPr>
              <p:nvPr/>
            </p:nvSpPr>
            <p:spPr bwMode="auto">
              <a:xfrm>
                <a:off x="3667" y="994"/>
                <a:ext cx="6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0" name="Oval 380"/>
              <p:cNvSpPr>
                <a:spLocks noChangeArrowheads="1"/>
              </p:cNvSpPr>
              <p:nvPr/>
            </p:nvSpPr>
            <p:spPr bwMode="auto">
              <a:xfrm>
                <a:off x="3667" y="1006"/>
                <a:ext cx="6" cy="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1" name="Oval 381"/>
              <p:cNvSpPr>
                <a:spLocks noChangeArrowheads="1"/>
              </p:cNvSpPr>
              <p:nvPr/>
            </p:nvSpPr>
            <p:spPr bwMode="auto">
              <a:xfrm>
                <a:off x="3667" y="1019"/>
                <a:ext cx="6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2" name="Freeform 382"/>
              <p:cNvSpPr>
                <a:spLocks/>
              </p:cNvSpPr>
              <p:nvPr/>
            </p:nvSpPr>
            <p:spPr bwMode="auto">
              <a:xfrm>
                <a:off x="3458" y="1198"/>
                <a:ext cx="55" cy="26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3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5" cy="19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4" name="Freeform 384"/>
              <p:cNvSpPr>
                <a:spLocks/>
              </p:cNvSpPr>
              <p:nvPr/>
            </p:nvSpPr>
            <p:spPr bwMode="auto">
              <a:xfrm>
                <a:off x="3546" y="1134"/>
                <a:ext cx="55" cy="45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5" name="Freeform 385"/>
              <p:cNvSpPr>
                <a:spLocks/>
              </p:cNvSpPr>
              <p:nvPr/>
            </p:nvSpPr>
            <p:spPr bwMode="auto">
              <a:xfrm>
                <a:off x="3563" y="1051"/>
                <a:ext cx="110" cy="77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6" name="Freeform 386"/>
              <p:cNvSpPr>
                <a:spLocks/>
              </p:cNvSpPr>
              <p:nvPr/>
            </p:nvSpPr>
            <p:spPr bwMode="auto">
              <a:xfrm>
                <a:off x="3546" y="1096"/>
                <a:ext cx="55" cy="83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7" name="Freeform 387"/>
              <p:cNvSpPr>
                <a:spLocks/>
              </p:cNvSpPr>
              <p:nvPr/>
            </p:nvSpPr>
            <p:spPr bwMode="auto">
              <a:xfrm>
                <a:off x="3513" y="1096"/>
                <a:ext cx="83" cy="45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8" name="Freeform 388"/>
              <p:cNvSpPr>
                <a:spLocks/>
              </p:cNvSpPr>
              <p:nvPr/>
            </p:nvSpPr>
            <p:spPr bwMode="auto">
              <a:xfrm>
                <a:off x="3579" y="1121"/>
                <a:ext cx="88" cy="77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9" name="Freeform 389"/>
              <p:cNvSpPr>
                <a:spLocks/>
              </p:cNvSpPr>
              <p:nvPr/>
            </p:nvSpPr>
            <p:spPr bwMode="auto">
              <a:xfrm>
                <a:off x="3596" y="1109"/>
                <a:ext cx="77" cy="32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0" name="Freeform 390"/>
              <p:cNvSpPr>
                <a:spLocks/>
              </p:cNvSpPr>
              <p:nvPr/>
            </p:nvSpPr>
            <p:spPr bwMode="auto">
              <a:xfrm>
                <a:off x="3568" y="1109"/>
                <a:ext cx="33" cy="26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1" name="Freeform 391"/>
              <p:cNvSpPr>
                <a:spLocks/>
              </p:cNvSpPr>
              <p:nvPr/>
            </p:nvSpPr>
            <p:spPr bwMode="auto">
              <a:xfrm>
                <a:off x="3827" y="1198"/>
                <a:ext cx="50" cy="26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2" name="Freeform 392"/>
              <p:cNvSpPr>
                <a:spLocks/>
              </p:cNvSpPr>
              <p:nvPr/>
            </p:nvSpPr>
            <p:spPr bwMode="auto">
              <a:xfrm>
                <a:off x="3744" y="1134"/>
                <a:ext cx="99" cy="19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3" name="Freeform 393"/>
              <p:cNvSpPr>
                <a:spLocks/>
              </p:cNvSpPr>
              <p:nvPr/>
            </p:nvSpPr>
            <p:spPr bwMode="auto">
              <a:xfrm>
                <a:off x="3733" y="1134"/>
                <a:ext cx="55" cy="45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4" name="Freeform 394"/>
              <p:cNvSpPr>
                <a:spLocks/>
              </p:cNvSpPr>
              <p:nvPr/>
            </p:nvSpPr>
            <p:spPr bwMode="auto">
              <a:xfrm>
                <a:off x="3667" y="1051"/>
                <a:ext cx="110" cy="77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5" name="Freeform 395"/>
              <p:cNvSpPr>
                <a:spLocks/>
              </p:cNvSpPr>
              <p:nvPr/>
            </p:nvSpPr>
            <p:spPr bwMode="auto">
              <a:xfrm>
                <a:off x="3733" y="1096"/>
                <a:ext cx="55" cy="83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6" name="Freeform 396"/>
              <p:cNvSpPr>
                <a:spLocks/>
              </p:cNvSpPr>
              <p:nvPr/>
            </p:nvSpPr>
            <p:spPr bwMode="auto">
              <a:xfrm>
                <a:off x="3744" y="1096"/>
                <a:ext cx="83" cy="45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7" name="Freeform 397"/>
              <p:cNvSpPr>
                <a:spLocks/>
              </p:cNvSpPr>
              <p:nvPr/>
            </p:nvSpPr>
            <p:spPr bwMode="auto">
              <a:xfrm>
                <a:off x="3673" y="1121"/>
                <a:ext cx="77" cy="77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8" name="Freeform 398"/>
              <p:cNvSpPr>
                <a:spLocks/>
              </p:cNvSpPr>
              <p:nvPr/>
            </p:nvSpPr>
            <p:spPr bwMode="auto">
              <a:xfrm>
                <a:off x="3667" y="1109"/>
                <a:ext cx="77" cy="32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9" name="Freeform 399"/>
              <p:cNvSpPr>
                <a:spLocks/>
              </p:cNvSpPr>
              <p:nvPr/>
            </p:nvSpPr>
            <p:spPr bwMode="auto">
              <a:xfrm>
                <a:off x="3733" y="1109"/>
                <a:ext cx="33" cy="26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0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3" cy="518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1" name="Oval 401"/>
              <p:cNvSpPr>
                <a:spLocks noChangeArrowheads="1"/>
              </p:cNvSpPr>
              <p:nvPr/>
            </p:nvSpPr>
            <p:spPr bwMode="auto">
              <a:xfrm>
                <a:off x="3601" y="1326"/>
                <a:ext cx="132" cy="128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2" name="Freeform 402"/>
              <p:cNvSpPr>
                <a:spLocks/>
              </p:cNvSpPr>
              <p:nvPr/>
            </p:nvSpPr>
            <p:spPr bwMode="auto">
              <a:xfrm>
                <a:off x="3612" y="1339"/>
                <a:ext cx="94" cy="83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78" name="Freeform 403"/>
            <p:cNvSpPr>
              <a:spLocks noEditPoints="1"/>
            </p:cNvSpPr>
            <p:nvPr/>
          </p:nvSpPr>
          <p:spPr bwMode="auto">
            <a:xfrm>
              <a:off x="1202" y="3334"/>
              <a:ext cx="1323" cy="37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2087" tIns="6044" rIns="12087" bIns="6044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0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79" name="Group 404"/>
            <p:cNvGrpSpPr>
              <a:grpSpLocks/>
            </p:cNvGrpSpPr>
            <p:nvPr/>
          </p:nvGrpSpPr>
          <p:grpSpPr bwMode="auto">
            <a:xfrm>
              <a:off x="1112" y="2159"/>
              <a:ext cx="1453" cy="1182"/>
              <a:chOff x="4423" y="1252"/>
              <a:chExt cx="1453" cy="1182"/>
            </a:xfrm>
          </p:grpSpPr>
          <p:sp>
            <p:nvSpPr>
              <p:cNvPr id="826" name="Freeform 405"/>
              <p:cNvSpPr>
                <a:spLocks noEditPoints="1"/>
              </p:cNvSpPr>
              <p:nvPr/>
            </p:nvSpPr>
            <p:spPr bwMode="auto">
              <a:xfrm>
                <a:off x="4425" y="1251"/>
                <a:ext cx="1449" cy="1125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2" name="Freeform 406"/>
              <p:cNvSpPr>
                <a:spLocks noEditPoints="1"/>
              </p:cNvSpPr>
              <p:nvPr/>
            </p:nvSpPr>
            <p:spPr bwMode="auto">
              <a:xfrm>
                <a:off x="4474" y="1328"/>
                <a:ext cx="1339" cy="1087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3" name="Freeform 407"/>
              <p:cNvSpPr>
                <a:spLocks noEditPoints="1"/>
              </p:cNvSpPr>
              <p:nvPr/>
            </p:nvSpPr>
            <p:spPr bwMode="auto">
              <a:xfrm>
                <a:off x="4541" y="1430"/>
                <a:ext cx="1201" cy="1004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80" name="Oval 408"/>
            <p:cNvSpPr>
              <a:spLocks noChangeArrowheads="1"/>
            </p:cNvSpPr>
            <p:nvPr/>
          </p:nvSpPr>
          <p:spPr bwMode="auto">
            <a:xfrm>
              <a:off x="2712" y="2714"/>
              <a:ext cx="121" cy="128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2084" tIns="6043" rIns="12084" bIns="6043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0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3" name="Oval 409"/>
            <p:cNvSpPr>
              <a:spLocks noChangeArrowheads="1"/>
            </p:cNvSpPr>
            <p:nvPr/>
          </p:nvSpPr>
          <p:spPr bwMode="auto">
            <a:xfrm>
              <a:off x="800" y="2701"/>
              <a:ext cx="116" cy="128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2084" tIns="6043" rIns="12084" bIns="6043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0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" name="Прямоугольник 347"/>
          <p:cNvSpPr/>
          <p:nvPr/>
        </p:nvSpPr>
        <p:spPr>
          <a:xfrm>
            <a:off x="2" y="-1"/>
            <a:ext cx="12191999" cy="48304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ОБСТАНОВКА ПО РИСКУ НАРУШЕНИЯ ЭЛЕКТРОСНАБЖЕНИЯ НА ТЕРРИТОРИИ МО </a:t>
            </a:r>
            <a:r>
              <a:rPr lang="ru-RU" sz="11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ТУАПСИНСКИЙ РАЙОН НА </a:t>
            </a: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ПРЕДСТОЯЩИЙ ПЕРИОД </a:t>
            </a:r>
          </a:p>
          <a:p>
            <a:pPr algn="ctr"/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 использованием АИУС РСЧС, </a:t>
            </a:r>
            <a:r>
              <a:rPr lang="en-US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Windy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Ventusky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Геопортала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САЦ Минэнерго)</a:t>
            </a:r>
          </a:p>
        </p:txBody>
      </p:sp>
      <p:pic>
        <p:nvPicPr>
          <p:cNvPr id="406" name="Рисунок 40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91" y="31844"/>
            <a:ext cx="1039896" cy="434360"/>
          </a:xfrm>
          <a:prstGeom prst="rect">
            <a:avLst/>
          </a:prstGeom>
        </p:spPr>
      </p:pic>
      <p:pic>
        <p:nvPicPr>
          <p:cNvPr id="409" name="Рисунок 40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0329" y="99261"/>
            <a:ext cx="529883" cy="349864"/>
          </a:xfrm>
          <a:prstGeom prst="rect">
            <a:avLst/>
          </a:prstGeom>
        </p:spPr>
      </p:pic>
      <p:sp>
        <p:nvSpPr>
          <p:cNvPr id="393" name="Скругленный прямоугольник 392"/>
          <p:cNvSpPr/>
          <p:nvPr/>
        </p:nvSpPr>
        <p:spPr>
          <a:xfrm>
            <a:off x="5496009" y="1313038"/>
            <a:ext cx="527824" cy="18585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А136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182097" y="2407383"/>
            <a:ext cx="3035835" cy="1678844"/>
          </a:xfrm>
          <a:prstGeom prst="roundRect">
            <a:avLst/>
          </a:prstGeom>
          <a:solidFill>
            <a:srgbClr val="FFC000">
              <a:alpha val="96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Внешние условия, создающие риски нормальному функционированию объектов электроэнергетики: </a:t>
            </a:r>
            <a:b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налипание мокрого снега на проводах и деревьях;</a:t>
            </a:r>
          </a:p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сильные порывы ветра.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80626" y="4124613"/>
            <a:ext cx="827348" cy="17817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Туапсе</a:t>
            </a:r>
          </a:p>
        </p:txBody>
      </p:sp>
      <p:sp>
        <p:nvSpPr>
          <p:cNvPr id="398" name="Text Box 182"/>
          <p:cNvSpPr txBox="1">
            <a:spLocks noChangeArrowheads="1"/>
          </p:cNvSpPr>
          <p:nvPr/>
        </p:nvSpPr>
        <p:spPr bwMode="auto">
          <a:xfrm>
            <a:off x="4794147" y="3099728"/>
            <a:ext cx="437253" cy="273395"/>
          </a:xfrm>
          <a:prstGeom prst="rect">
            <a:avLst/>
          </a:prstGeom>
          <a:solidFill>
            <a:srgbClr val="00B0F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220 </a:t>
            </a:r>
            <a:r>
              <a:rPr lang="ru-RU" altLang="ru-RU" sz="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19" name="Группа 418"/>
          <p:cNvGrpSpPr/>
          <p:nvPr/>
        </p:nvGrpSpPr>
        <p:grpSpPr>
          <a:xfrm>
            <a:off x="6252021" y="517514"/>
            <a:ext cx="2775843" cy="1110452"/>
            <a:chOff x="6414377" y="4934086"/>
            <a:chExt cx="2611576" cy="574189"/>
          </a:xfrm>
        </p:grpSpPr>
        <p:sp>
          <p:nvSpPr>
            <p:cNvPr id="420" name="Rectangle 84"/>
            <p:cNvSpPr>
              <a:spLocks noChangeArrowheads="1"/>
            </p:cNvSpPr>
            <p:nvPr/>
          </p:nvSpPr>
          <p:spPr bwMode="auto">
            <a:xfrm>
              <a:off x="6414377" y="4934086"/>
              <a:ext cx="2608288" cy="223427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46620" tIns="23309" rIns="46620" bIns="23309">
              <a:spAutoFit/>
            </a:bodyPr>
            <a:lstStyle/>
            <a:p>
              <a:pPr algn="ctr" defTabSz="622284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По наихудшему сценарию в зону отключения попадают:</a:t>
              </a:r>
            </a:p>
          </p:txBody>
        </p:sp>
        <p:sp>
          <p:nvSpPr>
            <p:cNvPr id="421" name="Text Box 830"/>
            <p:cNvSpPr txBox="1">
              <a:spLocks noChangeArrowheads="1"/>
            </p:cNvSpPr>
            <p:nvPr/>
          </p:nvSpPr>
          <p:spPr bwMode="auto">
            <a:xfrm>
              <a:off x="6417666" y="5157854"/>
              <a:ext cx="2608287" cy="35042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46156" tIns="23078" rIns="46156" bIns="23078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277753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населенных пунктов – 64; </a:t>
              </a:r>
            </a:p>
            <a:p>
              <a:pPr defTabSz="1277753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население – 125 876 чел.</a:t>
              </a:r>
            </a:p>
            <a:p>
              <a:pPr defTabSz="1277753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дома – 35 496;</a:t>
              </a:r>
            </a:p>
            <a:p>
              <a:pPr defTabSz="1277753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СЗО – 160</a:t>
              </a:r>
              <a:r>
                <a:rPr lang="ru-RU" sz="1000" i="1" dirty="0"/>
                <a:t>.</a:t>
              </a:r>
            </a:p>
          </p:txBody>
        </p:sp>
      </p:grpSp>
      <p:grpSp>
        <p:nvGrpSpPr>
          <p:cNvPr id="422" name="Группа 421"/>
          <p:cNvGrpSpPr/>
          <p:nvPr/>
        </p:nvGrpSpPr>
        <p:grpSpPr>
          <a:xfrm>
            <a:off x="3407974" y="513659"/>
            <a:ext cx="2775165" cy="1110831"/>
            <a:chOff x="6426568" y="5043085"/>
            <a:chExt cx="2610938" cy="551323"/>
          </a:xfrm>
        </p:grpSpPr>
        <p:sp>
          <p:nvSpPr>
            <p:cNvPr id="423" name="Rectangle 84"/>
            <p:cNvSpPr>
              <a:spLocks noChangeArrowheads="1"/>
            </p:cNvSpPr>
            <p:nvPr/>
          </p:nvSpPr>
          <p:spPr bwMode="auto">
            <a:xfrm>
              <a:off x="6426568" y="5043085"/>
              <a:ext cx="2608287" cy="214456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46620" tIns="23309" rIns="46620" bIns="23309">
              <a:spAutoFit/>
            </a:bodyPr>
            <a:lstStyle/>
            <a:p>
              <a:pPr algn="ctr" defTabSz="622284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По наиболее вероятному сценарию в зону отключения попадают:</a:t>
              </a:r>
            </a:p>
          </p:txBody>
        </p:sp>
        <p:sp>
          <p:nvSpPr>
            <p:cNvPr id="424" name="Text Box 830"/>
            <p:cNvSpPr txBox="1">
              <a:spLocks noChangeArrowheads="1"/>
            </p:cNvSpPr>
            <p:nvPr/>
          </p:nvSpPr>
          <p:spPr bwMode="auto">
            <a:xfrm>
              <a:off x="6429219" y="5258057"/>
              <a:ext cx="2608287" cy="33635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46156" tIns="23078" rIns="46156" bIns="23078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277753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населенных пунктов – 31;</a:t>
              </a:r>
            </a:p>
            <a:p>
              <a:pPr defTabSz="1277753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население – 65 936 чел.</a:t>
              </a:r>
            </a:p>
            <a:p>
              <a:pPr defTabSz="1277753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дома – 16 787;</a:t>
              </a:r>
            </a:p>
            <a:p>
              <a:pPr defTabSz="1277753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СЗО – 56</a:t>
              </a:r>
              <a:r>
                <a:rPr lang="ru-RU" sz="1000" i="1" dirty="0"/>
                <a:t>.</a:t>
              </a:r>
            </a:p>
          </p:txBody>
        </p:sp>
      </p:grpSp>
      <p:sp>
        <p:nvSpPr>
          <p:cNvPr id="428" name="Прямоугольник 427"/>
          <p:cNvSpPr/>
          <p:nvPr/>
        </p:nvSpPr>
        <p:spPr>
          <a:xfrm>
            <a:off x="9124951" y="489425"/>
            <a:ext cx="3066415" cy="33295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5875">
            <a:solidFill>
              <a:schemeClr val="tx1"/>
            </a:solidFill>
            <a:miter lim="800000"/>
            <a:headEnd/>
            <a:tailEnd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/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 ЛЭП, электростанций и подстанций МО Туапсинский район 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7451338" y="3676901"/>
            <a:ext cx="1529751" cy="519667"/>
            <a:chOff x="880075" y="3635283"/>
            <a:chExt cx="1529750" cy="519667"/>
          </a:xfrm>
        </p:grpSpPr>
        <p:grpSp>
          <p:nvGrpSpPr>
            <p:cNvPr id="415" name="Группа 414"/>
            <p:cNvGrpSpPr/>
            <p:nvPr/>
          </p:nvGrpSpPr>
          <p:grpSpPr>
            <a:xfrm>
              <a:off x="880075" y="3635283"/>
              <a:ext cx="1529750" cy="499412"/>
              <a:chOff x="2319112" y="3750101"/>
              <a:chExt cx="1134357" cy="229362"/>
            </a:xfrm>
          </p:grpSpPr>
          <p:sp>
            <p:nvSpPr>
              <p:cNvPr id="416" name="Прямоугольник 415"/>
              <p:cNvSpPr/>
              <p:nvPr/>
            </p:nvSpPr>
            <p:spPr>
              <a:xfrm>
                <a:off x="2319112" y="3750101"/>
                <a:ext cx="1134357" cy="229362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25400">
                <a:solidFill>
                  <a:srgbClr val="00B0F0"/>
                </a:solidFill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ru-RU" sz="1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С, 3-10 м/с  </a:t>
                </a:r>
              </a:p>
            </p:txBody>
          </p:sp>
          <p:cxnSp>
            <p:nvCxnSpPr>
              <p:cNvPr id="417" name="Прямая со стрелкой 416"/>
              <p:cNvCxnSpPr/>
              <p:nvPr/>
            </p:nvCxnSpPr>
            <p:spPr>
              <a:xfrm>
                <a:off x="3027631" y="3790738"/>
                <a:ext cx="0" cy="131997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" name="Picture 3" descr="\\10.66.0.115\рабочие файлы 2\зам. нач. ЦУКС по ОО\Начальник ОМИП\!!!!!!!!!!!!!!!!БАЗА ОМИП\МОДЕЛИ\Модели\Значки. Не удалять!!!\43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3648" y="3691325"/>
              <a:ext cx="463625" cy="463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62" name="Text Box 182"/>
          <p:cNvSpPr txBox="1">
            <a:spLocks noChangeArrowheads="1"/>
          </p:cNvSpPr>
          <p:nvPr/>
        </p:nvSpPr>
        <p:spPr bwMode="auto">
          <a:xfrm>
            <a:off x="5854647" y="2535427"/>
            <a:ext cx="437253" cy="202669"/>
          </a:xfrm>
          <a:prstGeom prst="rect">
            <a:avLst/>
          </a:prstGeom>
          <a:solidFill>
            <a:srgbClr val="FFFF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220 </a:t>
            </a:r>
            <a:r>
              <a:rPr lang="ru-RU" altLang="ru-RU" sz="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8" name="Text Box 182"/>
          <p:cNvSpPr txBox="1">
            <a:spLocks noChangeArrowheads="1"/>
          </p:cNvSpPr>
          <p:nvPr/>
        </p:nvSpPr>
        <p:spPr bwMode="auto">
          <a:xfrm>
            <a:off x="4520319" y="3765385"/>
            <a:ext cx="437253" cy="292335"/>
          </a:xfrm>
          <a:prstGeom prst="rect">
            <a:avLst/>
          </a:prstGeom>
          <a:solidFill>
            <a:srgbClr val="00B0F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220 </a:t>
            </a:r>
            <a:r>
              <a:rPr lang="ru-RU" altLang="ru-RU" sz="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9" name="Text Box 182"/>
          <p:cNvSpPr txBox="1">
            <a:spLocks noChangeArrowheads="1"/>
          </p:cNvSpPr>
          <p:nvPr/>
        </p:nvSpPr>
        <p:spPr bwMode="auto">
          <a:xfrm>
            <a:off x="5253705" y="1939736"/>
            <a:ext cx="1201884" cy="169269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Кирпичное</a:t>
            </a:r>
          </a:p>
        </p:txBody>
      </p:sp>
      <p:sp>
        <p:nvSpPr>
          <p:cNvPr id="471" name="Text Box 182"/>
          <p:cNvSpPr txBox="1">
            <a:spLocks noChangeArrowheads="1"/>
          </p:cNvSpPr>
          <p:nvPr/>
        </p:nvSpPr>
        <p:spPr bwMode="auto">
          <a:xfrm>
            <a:off x="6028119" y="5433849"/>
            <a:ext cx="437253" cy="225904"/>
          </a:xfrm>
          <a:prstGeom prst="rect">
            <a:avLst/>
          </a:prstGeom>
          <a:solidFill>
            <a:srgbClr val="FFFF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220 </a:t>
            </a:r>
            <a:r>
              <a:rPr lang="ru-RU" altLang="ru-RU" sz="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77" name="Таблица 4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3553984"/>
              </p:ext>
            </p:extLst>
          </p:nvPr>
        </p:nvGraphicFramePr>
        <p:xfrm>
          <a:off x="1" y="850207"/>
          <a:ext cx="3358786" cy="10596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1789"/>
                <a:gridCol w="1494653"/>
                <a:gridCol w="606257"/>
                <a:gridCol w="806087"/>
              </a:tblGrid>
              <a:tr h="416767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 Туапсинский район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Мощность,</a:t>
                      </a:r>
                      <a:r>
                        <a:rPr lang="ru-RU" sz="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кВт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/>
                </a:tc>
              </a:tr>
              <a:tr h="214288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РСЧС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900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</a:tr>
              <a:tr h="214288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МЧС 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</a:tr>
              <a:tr h="214288">
                <a:tc gridSpan="2"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/>
                </a:tc>
                <a:tc hMerge="1">
                  <a:txBody>
                    <a:bodyPr/>
                    <a:lstStyle/>
                    <a:p>
                      <a:pPr algn="just"/>
                      <a:endParaRPr lang="ru-RU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1500</a:t>
                      </a:r>
                    </a:p>
                  </a:txBody>
                  <a:tcPr marL="121920" marR="121920"/>
                </a:tc>
              </a:tr>
            </a:tbl>
          </a:graphicData>
        </a:graphic>
      </p:graphicFrame>
      <p:sp>
        <p:nvSpPr>
          <p:cNvPr id="478" name="TextBox 477"/>
          <p:cNvSpPr txBox="1"/>
          <p:nvPr/>
        </p:nvSpPr>
        <p:spPr>
          <a:xfrm>
            <a:off x="1" y="487215"/>
            <a:ext cx="3352435" cy="3973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1" tIns="45706" rIns="91411" bIns="45706"/>
          <a:lstStyle>
            <a:defPPr>
              <a:defRPr lang="ru-RU"/>
            </a:defPPr>
            <a:lvl1pPr algn="ctr" defTabSz="1493205" fontAlgn="base">
              <a:spcBef>
                <a:spcPct val="0"/>
              </a:spcBef>
              <a:spcAft>
                <a:spcPct val="0"/>
              </a:spcAft>
              <a:defRPr sz="1000" b="1" u="sng">
                <a:latin typeface="Times New Roman" pitchFamily="18" charset="0"/>
                <a:cs typeface="Times New Roman" pitchFamily="18" charset="0"/>
              </a:defRPr>
            </a:lvl1pPr>
            <a:lvl2pPr marL="377825" indent="79375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2pPr>
            <a:lvl3pPr marL="755650" indent="158750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3pPr>
            <a:lvl4pPr marL="1135063" indent="236538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4pPr>
            <a:lvl5pPr marL="1512888" indent="315913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5pPr>
            <a:lvl6pPr>
              <a:defRPr sz="1000">
                <a:latin typeface="Times New Roman" pitchFamily="18" charset="0"/>
                <a:cs typeface="Times New Roman" pitchFamily="18" charset="0"/>
              </a:defRPr>
            </a:lvl6pPr>
            <a:lvl7pPr>
              <a:defRPr sz="1000">
                <a:latin typeface="Times New Roman" pitchFamily="18" charset="0"/>
                <a:cs typeface="Times New Roman" pitchFamily="18" charset="0"/>
              </a:defRPr>
            </a:lvl7pPr>
            <a:lvl8pPr>
              <a:defRPr sz="1000">
                <a:latin typeface="Times New Roman" pitchFamily="18" charset="0"/>
                <a:cs typeface="Times New Roman" pitchFamily="18" charset="0"/>
              </a:defRPr>
            </a:lvl8pPr>
            <a:lvl9pPr>
              <a:defRPr sz="1000">
                <a:latin typeface="Times New Roman" pitchFamily="18" charset="0"/>
                <a:cs typeface="Times New Roman" pitchFamily="18" charset="0"/>
              </a:defRPr>
            </a:lvl9pPr>
          </a:lstStyle>
          <a:p>
            <a:r>
              <a:rPr lang="ru-RU" sz="1100" u="none" dirty="0"/>
              <a:t>Резервные передвижные </a:t>
            </a:r>
          </a:p>
          <a:p>
            <a:r>
              <a:rPr lang="ru-RU" sz="1100" u="none" dirty="0"/>
              <a:t>источники питания</a:t>
            </a:r>
          </a:p>
        </p:txBody>
      </p:sp>
      <p:sp>
        <p:nvSpPr>
          <p:cNvPr id="479" name="Text Box 182"/>
          <p:cNvSpPr txBox="1">
            <a:spLocks noChangeArrowheads="1"/>
          </p:cNvSpPr>
          <p:nvPr/>
        </p:nvSpPr>
        <p:spPr bwMode="auto">
          <a:xfrm>
            <a:off x="4388394" y="5575100"/>
            <a:ext cx="876007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Шепси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696" y="5171759"/>
            <a:ext cx="2249979" cy="1694947"/>
            <a:chOff x="695" y="5171759"/>
            <a:chExt cx="2249979" cy="1694946"/>
          </a:xfrm>
        </p:grpSpPr>
        <p:grpSp>
          <p:nvGrpSpPr>
            <p:cNvPr id="430" name="Группа 1145"/>
            <p:cNvGrpSpPr/>
            <p:nvPr/>
          </p:nvGrpSpPr>
          <p:grpSpPr>
            <a:xfrm>
              <a:off x="695" y="5171759"/>
              <a:ext cx="2249979" cy="1694946"/>
              <a:chOff x="6759625" y="4893992"/>
              <a:chExt cx="2096871" cy="1946188"/>
            </a:xfrm>
          </p:grpSpPr>
          <p:sp>
            <p:nvSpPr>
              <p:cNvPr id="447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70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8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2" cy="2526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5989" tIns="47996" rIns="95989" bIns="47996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449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2349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5989" tIns="47996" rIns="95989" bIns="47996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700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31" name="Text Box 97"/>
            <p:cNvSpPr txBox="1">
              <a:spLocks noChangeArrowheads="1"/>
            </p:cNvSpPr>
            <p:nvPr/>
          </p:nvSpPr>
          <p:spPr bwMode="auto">
            <a:xfrm>
              <a:off x="566342" y="6363647"/>
              <a:ext cx="1642490" cy="1804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1992" tIns="35997" rIns="71992" bIns="3599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700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Трансформаторные подстанции</a:t>
              </a:r>
            </a:p>
          </p:txBody>
        </p:sp>
        <p:sp>
          <p:nvSpPr>
            <p:cNvPr id="432" name="Text Box 97"/>
            <p:cNvSpPr txBox="1">
              <a:spLocks noChangeArrowheads="1"/>
            </p:cNvSpPr>
            <p:nvPr/>
          </p:nvSpPr>
          <p:spPr bwMode="auto">
            <a:xfrm>
              <a:off x="566342" y="6604554"/>
              <a:ext cx="1642490" cy="1804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1992" tIns="35997" rIns="71992" bIns="3599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700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Электростанции</a:t>
              </a:r>
            </a:p>
          </p:txBody>
        </p:sp>
        <p:cxnSp>
          <p:nvCxnSpPr>
            <p:cNvPr id="433" name="Прямая со стрелкой 432"/>
            <p:cNvCxnSpPr/>
            <p:nvPr/>
          </p:nvCxnSpPr>
          <p:spPr>
            <a:xfrm>
              <a:off x="153622" y="5763545"/>
              <a:ext cx="296779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4" name="Text Box 97"/>
            <p:cNvSpPr txBox="1">
              <a:spLocks noChangeArrowheads="1"/>
            </p:cNvSpPr>
            <p:nvPr/>
          </p:nvSpPr>
          <p:spPr bwMode="auto">
            <a:xfrm>
              <a:off x="566342" y="5663143"/>
              <a:ext cx="1642490" cy="1804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1992" tIns="35997" rIns="71992" bIns="3599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700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Линии электропередач, 35 </a:t>
              </a:r>
              <a:r>
                <a:rPr lang="ru-RU" altLang="ru-RU" sz="700" b="0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700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435" name="Прямая со стрелкой 434"/>
            <p:cNvCxnSpPr/>
            <p:nvPr/>
          </p:nvCxnSpPr>
          <p:spPr>
            <a:xfrm>
              <a:off x="153622" y="6007559"/>
              <a:ext cx="296779" cy="0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6" name="Text Box 97"/>
            <p:cNvSpPr txBox="1">
              <a:spLocks noChangeArrowheads="1"/>
            </p:cNvSpPr>
            <p:nvPr/>
          </p:nvSpPr>
          <p:spPr bwMode="auto">
            <a:xfrm>
              <a:off x="566342" y="5907157"/>
              <a:ext cx="1642490" cy="1804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1992" tIns="35997" rIns="71992" bIns="3599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700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Линии электропередач, 220 </a:t>
              </a:r>
              <a:r>
                <a:rPr lang="ru-RU" altLang="ru-RU" sz="700" b="0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700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437" name="Прямая со стрелкой 436"/>
            <p:cNvCxnSpPr/>
            <p:nvPr/>
          </p:nvCxnSpPr>
          <p:spPr>
            <a:xfrm>
              <a:off x="153622" y="6212401"/>
              <a:ext cx="296779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8" name="Text Box 97"/>
            <p:cNvSpPr txBox="1">
              <a:spLocks noChangeArrowheads="1"/>
            </p:cNvSpPr>
            <p:nvPr/>
          </p:nvSpPr>
          <p:spPr bwMode="auto">
            <a:xfrm>
              <a:off x="566342" y="6111999"/>
              <a:ext cx="1642490" cy="1804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1992" tIns="35997" rIns="71992" bIns="3599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700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Линии электропередач, 110 </a:t>
              </a:r>
              <a:r>
                <a:rPr lang="ru-RU" altLang="ru-RU" sz="700" b="0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700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439" name="Группа 438"/>
            <p:cNvGrpSpPr/>
            <p:nvPr/>
          </p:nvGrpSpPr>
          <p:grpSpPr>
            <a:xfrm>
              <a:off x="336745" y="6346010"/>
              <a:ext cx="168841" cy="200804"/>
              <a:chOff x="7198893" y="6400559"/>
              <a:chExt cx="168841" cy="200804"/>
            </a:xfrm>
          </p:grpSpPr>
          <p:sp>
            <p:nvSpPr>
              <p:cNvPr id="445" name="Скругленный прямоугольник 444"/>
              <p:cNvSpPr/>
              <p:nvPr/>
            </p:nvSpPr>
            <p:spPr>
              <a:xfrm>
                <a:off x="7198893" y="6400559"/>
                <a:ext cx="168841" cy="20080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00"/>
              </a:p>
            </p:txBody>
          </p:sp>
          <p:sp>
            <p:nvSpPr>
              <p:cNvPr id="446" name="Овал 445"/>
              <p:cNvSpPr/>
              <p:nvPr/>
            </p:nvSpPr>
            <p:spPr>
              <a:xfrm>
                <a:off x="7214792" y="6436359"/>
                <a:ext cx="126630" cy="1395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00"/>
              </a:p>
            </p:txBody>
          </p:sp>
        </p:grpSp>
        <p:grpSp>
          <p:nvGrpSpPr>
            <p:cNvPr id="440" name="Группа 439"/>
            <p:cNvGrpSpPr/>
            <p:nvPr/>
          </p:nvGrpSpPr>
          <p:grpSpPr>
            <a:xfrm>
              <a:off x="229822" y="6616448"/>
              <a:ext cx="168841" cy="200804"/>
              <a:chOff x="7142746" y="6595810"/>
              <a:chExt cx="168841" cy="200804"/>
            </a:xfrm>
          </p:grpSpPr>
          <p:sp>
            <p:nvSpPr>
              <p:cNvPr id="443" name="Скругленный прямоугольник 442"/>
              <p:cNvSpPr/>
              <p:nvPr/>
            </p:nvSpPr>
            <p:spPr>
              <a:xfrm>
                <a:off x="7142746" y="6595810"/>
                <a:ext cx="168841" cy="20080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00"/>
              </a:p>
            </p:txBody>
          </p:sp>
          <p:sp>
            <p:nvSpPr>
              <p:cNvPr id="444" name="Прямоугольник 443"/>
              <p:cNvSpPr/>
              <p:nvPr/>
            </p:nvSpPr>
            <p:spPr>
              <a:xfrm>
                <a:off x="7166809" y="6646996"/>
                <a:ext cx="126630" cy="100402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00"/>
              </a:p>
            </p:txBody>
          </p:sp>
        </p:grpSp>
        <p:sp>
          <p:nvSpPr>
            <p:cNvPr id="441" name="Прямоугольник 440"/>
            <p:cNvSpPr/>
            <p:nvPr/>
          </p:nvSpPr>
          <p:spPr>
            <a:xfrm>
              <a:off x="121663" y="5458119"/>
              <a:ext cx="432644" cy="107261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Р-250</a:t>
              </a:r>
            </a:p>
          </p:txBody>
        </p:sp>
        <p:sp>
          <p:nvSpPr>
            <p:cNvPr id="442" name="Text Box 97"/>
            <p:cNvSpPr txBox="1">
              <a:spLocks noChangeArrowheads="1"/>
            </p:cNvSpPr>
            <p:nvPr/>
          </p:nvSpPr>
          <p:spPr bwMode="auto">
            <a:xfrm>
              <a:off x="563967" y="5408992"/>
              <a:ext cx="1642490" cy="1804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1992" tIns="35997" rIns="71992" bIns="3599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700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Обозначение автодороги</a:t>
              </a:r>
            </a:p>
          </p:txBody>
        </p:sp>
        <p:grpSp>
          <p:nvGrpSpPr>
            <p:cNvPr id="487" name="Группа 486"/>
            <p:cNvGrpSpPr/>
            <p:nvPr/>
          </p:nvGrpSpPr>
          <p:grpSpPr>
            <a:xfrm>
              <a:off x="110718" y="6340844"/>
              <a:ext cx="168841" cy="200804"/>
              <a:chOff x="7198893" y="6400559"/>
              <a:chExt cx="168841" cy="200804"/>
            </a:xfrm>
          </p:grpSpPr>
          <p:sp>
            <p:nvSpPr>
              <p:cNvPr id="488" name="Скругленный прямоугольник 487"/>
              <p:cNvSpPr/>
              <p:nvPr/>
            </p:nvSpPr>
            <p:spPr>
              <a:xfrm>
                <a:off x="7198893" y="6400559"/>
                <a:ext cx="168841" cy="20080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00"/>
              </a:p>
            </p:txBody>
          </p:sp>
          <p:sp>
            <p:nvSpPr>
              <p:cNvPr id="489" name="Овал 488"/>
              <p:cNvSpPr/>
              <p:nvPr/>
            </p:nvSpPr>
            <p:spPr>
              <a:xfrm>
                <a:off x="7214792" y="6436359"/>
                <a:ext cx="126630" cy="139537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00"/>
              </a:p>
            </p:txBody>
          </p:sp>
        </p:grpSp>
      </p:grpSp>
      <p:sp>
        <p:nvSpPr>
          <p:cNvPr id="450" name="Text Box 182"/>
          <p:cNvSpPr txBox="1">
            <a:spLocks noChangeArrowheads="1"/>
          </p:cNvSpPr>
          <p:nvPr/>
        </p:nvSpPr>
        <p:spPr bwMode="auto">
          <a:xfrm>
            <a:off x="6726814" y="1949002"/>
            <a:ext cx="1201884" cy="169269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Анастачиевка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24951" y="856997"/>
            <a:ext cx="3058119" cy="154107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58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65" name="Text Box 182"/>
          <p:cNvSpPr txBox="1">
            <a:spLocks noChangeArrowheads="1"/>
          </p:cNvSpPr>
          <p:nvPr/>
        </p:nvSpPr>
        <p:spPr bwMode="auto">
          <a:xfrm>
            <a:off x="9639343" y="1676838"/>
            <a:ext cx="680928" cy="134791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Туапсе</a:t>
            </a:r>
          </a:p>
        </p:txBody>
      </p:sp>
      <p:sp>
        <p:nvSpPr>
          <p:cNvPr id="413" name="Скругленный прямоугольник 412"/>
          <p:cNvSpPr/>
          <p:nvPr/>
        </p:nvSpPr>
        <p:spPr>
          <a:xfrm>
            <a:off x="10064891" y="4377826"/>
            <a:ext cx="2135804" cy="350209"/>
          </a:xfrm>
          <a:prstGeom prst="roundRect">
            <a:avLst/>
          </a:prstGeom>
          <a:solidFill>
            <a:srgbClr val="FFC000">
              <a:alpha val="96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Порывы ветра </a:t>
            </a:r>
          </a:p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МО г. Туапсе, м/с </a:t>
            </a:r>
          </a:p>
        </p:txBody>
      </p:sp>
      <p:pic>
        <p:nvPicPr>
          <p:cNvPr id="9" name="Picture 5" descr="E:\!!!!!!!ОММиОППМ\Туаспе 4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0529" y="4726904"/>
            <a:ext cx="2127110" cy="213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936647"/>
            <a:ext cx="3352436" cy="17084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66574" y="5740332"/>
            <a:ext cx="3744827" cy="11176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19947" y="5733126"/>
            <a:ext cx="4053490" cy="11215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3030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7122" t="12169" r="60631" b="15608"/>
          <a:stretch/>
        </p:blipFill>
        <p:spPr>
          <a:xfrm>
            <a:off x="1" y="753913"/>
            <a:ext cx="12207140" cy="6104086"/>
          </a:xfrm>
          <a:prstGeom prst="rect">
            <a:avLst/>
          </a:prstGeom>
        </p:spPr>
      </p:pic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0" y="1"/>
            <a:ext cx="12192000" cy="75391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lIns="62137" tIns="31071" rIns="62137" bIns="31071" anchor="ctr"/>
          <a:lstStyle>
            <a:defPPr>
              <a:defRPr lang="ru-RU"/>
            </a:defPPr>
            <a:lvl1pPr algn="ctr">
              <a:defRPr sz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СХЕМА РАСПОЛОЖЕНИЯ СЗО ЦЕНТРАЛЬНОГО РАЙОНА Г. НОВОРОССИЙСКА, </a:t>
            </a:r>
          </a:p>
          <a:p>
            <a:r>
              <a:rPr lang="ru-RU" dirty="0" smtClean="0"/>
              <a:t>ПОПАДАЮЩИХ В ЗОНУ ОТКЛЮЧЕНИЯ ЭЛЕКТРОЭНЕРГИИ ПРИ НАИХУДШЕМ СЦЕНАРИИ</a:t>
            </a:r>
            <a:endParaRPr lang="ru-RU" dirty="0"/>
          </a:p>
        </p:txBody>
      </p:sp>
      <p:grpSp>
        <p:nvGrpSpPr>
          <p:cNvPr id="79" name="Group 149"/>
          <p:cNvGrpSpPr>
            <a:grpSpLocks/>
          </p:cNvGrpSpPr>
          <p:nvPr/>
        </p:nvGrpSpPr>
        <p:grpSpPr bwMode="auto">
          <a:xfrm>
            <a:off x="4628794" y="2133863"/>
            <a:ext cx="375581" cy="239581"/>
            <a:chOff x="2018" y="2750"/>
            <a:chExt cx="361" cy="309"/>
          </a:xfrm>
        </p:grpSpPr>
        <p:sp>
          <p:nvSpPr>
            <p:cNvPr id="118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19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0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1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2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3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4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5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6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2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3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4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5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6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7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8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9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0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8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9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0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1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9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70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71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72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73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74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75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76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77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78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79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0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1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2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3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4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5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3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89" name="Group 1399"/>
          <p:cNvGrpSpPr>
            <a:grpSpLocks/>
          </p:cNvGrpSpPr>
          <p:nvPr/>
        </p:nvGrpSpPr>
        <p:grpSpPr bwMode="auto">
          <a:xfrm>
            <a:off x="9814446" y="5513637"/>
            <a:ext cx="322036" cy="354919"/>
            <a:chOff x="125" y="3674"/>
            <a:chExt cx="408" cy="318"/>
          </a:xfrm>
        </p:grpSpPr>
        <p:sp>
          <p:nvSpPr>
            <p:cNvPr id="216" name="Rectangle 1400"/>
            <p:cNvSpPr>
              <a:spLocks noChangeArrowheads="1"/>
            </p:cNvSpPr>
            <p:nvPr/>
          </p:nvSpPr>
          <p:spPr bwMode="auto">
            <a:xfrm>
              <a:off x="125" y="3674"/>
              <a:ext cx="408" cy="318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2016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lIns="91433" tIns="45716" rIns="91433" bIns="45716" anchor="ctr">
              <a:flatTx/>
            </a:bodyPr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7" name="Rectangle 1401"/>
            <p:cNvSpPr>
              <a:spLocks noChangeArrowheads="1"/>
            </p:cNvSpPr>
            <p:nvPr/>
          </p:nvSpPr>
          <p:spPr bwMode="auto">
            <a:xfrm>
              <a:off x="170" y="3719"/>
              <a:ext cx="45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3" tIns="45716" rIns="91433" bIns="45716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8" name="Rectangle 1402"/>
            <p:cNvSpPr>
              <a:spLocks noChangeArrowheads="1"/>
            </p:cNvSpPr>
            <p:nvPr/>
          </p:nvSpPr>
          <p:spPr bwMode="auto">
            <a:xfrm>
              <a:off x="261" y="3719"/>
              <a:ext cx="45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3" tIns="45716" rIns="91433" bIns="45716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9" name="Rectangle 1403"/>
            <p:cNvSpPr>
              <a:spLocks noChangeArrowheads="1"/>
            </p:cNvSpPr>
            <p:nvPr/>
          </p:nvSpPr>
          <p:spPr bwMode="auto">
            <a:xfrm>
              <a:off x="352" y="3719"/>
              <a:ext cx="45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3" tIns="45716" rIns="91433" bIns="45716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0" name="Rectangle 1404"/>
            <p:cNvSpPr>
              <a:spLocks noChangeArrowheads="1"/>
            </p:cNvSpPr>
            <p:nvPr/>
          </p:nvSpPr>
          <p:spPr bwMode="auto">
            <a:xfrm>
              <a:off x="442" y="3719"/>
              <a:ext cx="45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3" tIns="45716" rIns="91433" bIns="45716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1" name="Rectangle 1405"/>
            <p:cNvSpPr>
              <a:spLocks noChangeArrowheads="1"/>
            </p:cNvSpPr>
            <p:nvPr/>
          </p:nvSpPr>
          <p:spPr bwMode="auto">
            <a:xfrm>
              <a:off x="170" y="3856"/>
              <a:ext cx="45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3" tIns="45716" rIns="91433" bIns="45716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2" name="Rectangle 1406"/>
            <p:cNvSpPr>
              <a:spLocks noChangeArrowheads="1"/>
            </p:cNvSpPr>
            <p:nvPr/>
          </p:nvSpPr>
          <p:spPr bwMode="auto">
            <a:xfrm>
              <a:off x="261" y="3856"/>
              <a:ext cx="45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3" tIns="45716" rIns="91433" bIns="45716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3" name="Rectangle 1407"/>
            <p:cNvSpPr>
              <a:spLocks noChangeArrowheads="1"/>
            </p:cNvSpPr>
            <p:nvPr/>
          </p:nvSpPr>
          <p:spPr bwMode="auto">
            <a:xfrm>
              <a:off x="352" y="3856"/>
              <a:ext cx="45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3" tIns="45716" rIns="91433" bIns="45716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4" name="Rectangle 1408"/>
            <p:cNvSpPr>
              <a:spLocks noChangeArrowheads="1"/>
            </p:cNvSpPr>
            <p:nvPr/>
          </p:nvSpPr>
          <p:spPr bwMode="auto">
            <a:xfrm>
              <a:off x="442" y="3856"/>
              <a:ext cx="45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3" tIns="45716" rIns="91433" bIns="45716" anchor="ctr"/>
            <a:lstStyle/>
            <a:p>
              <a:endParaRPr lang="ru-RU">
                <a:latin typeface="Calibri" pitchFamily="34" charset="0"/>
              </a:endParaRPr>
            </a:p>
          </p:txBody>
        </p:sp>
      </p:grpSp>
      <p:pic>
        <p:nvPicPr>
          <p:cNvPr id="228" name="Picture 852" descr="pod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26351" y="3753923"/>
            <a:ext cx="598715" cy="383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8" name="Group 487"/>
          <p:cNvGrpSpPr>
            <a:grpSpLocks/>
          </p:cNvGrpSpPr>
          <p:nvPr/>
        </p:nvGrpSpPr>
        <p:grpSpPr bwMode="auto">
          <a:xfrm flipH="1">
            <a:off x="10308615" y="5713007"/>
            <a:ext cx="636512" cy="271009"/>
            <a:chOff x="8573" y="1780"/>
            <a:chExt cx="544" cy="259"/>
          </a:xfrm>
        </p:grpSpPr>
        <p:sp>
          <p:nvSpPr>
            <p:cNvPr id="233" name="Rectangle 488"/>
            <p:cNvSpPr>
              <a:spLocks noChangeArrowheads="1"/>
            </p:cNvSpPr>
            <p:nvPr/>
          </p:nvSpPr>
          <p:spPr bwMode="auto">
            <a:xfrm>
              <a:off x="8781" y="1968"/>
              <a:ext cx="68" cy="1"/>
            </a:xfrm>
            <a:prstGeom prst="rect">
              <a:avLst/>
            </a:prstGeom>
            <a:solidFill>
              <a:srgbClr val="C6E7E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4" name="Rectangle 489"/>
            <p:cNvSpPr>
              <a:spLocks noChangeArrowheads="1"/>
            </p:cNvSpPr>
            <p:nvPr/>
          </p:nvSpPr>
          <p:spPr bwMode="auto">
            <a:xfrm>
              <a:off x="8781" y="1968"/>
              <a:ext cx="67" cy="1"/>
            </a:xfrm>
            <a:prstGeom prst="rect">
              <a:avLst/>
            </a:prstGeom>
            <a:solidFill>
              <a:srgbClr val="C6E7E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5" name="Rectangle 490"/>
            <p:cNvSpPr>
              <a:spLocks noChangeArrowheads="1"/>
            </p:cNvSpPr>
            <p:nvPr/>
          </p:nvSpPr>
          <p:spPr bwMode="auto">
            <a:xfrm>
              <a:off x="8780" y="1968"/>
              <a:ext cx="68" cy="1"/>
            </a:xfrm>
            <a:prstGeom prst="rect">
              <a:avLst/>
            </a:prstGeom>
            <a:solidFill>
              <a:srgbClr val="C6E7E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6" name="Rectangle 491"/>
            <p:cNvSpPr>
              <a:spLocks noChangeArrowheads="1"/>
            </p:cNvSpPr>
            <p:nvPr/>
          </p:nvSpPr>
          <p:spPr bwMode="auto">
            <a:xfrm>
              <a:off x="8780" y="1968"/>
              <a:ext cx="68" cy="1"/>
            </a:xfrm>
            <a:prstGeom prst="rect">
              <a:avLst/>
            </a:prstGeom>
            <a:solidFill>
              <a:srgbClr val="C6E7E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7" name="Rectangle 492"/>
            <p:cNvSpPr>
              <a:spLocks noChangeArrowheads="1"/>
            </p:cNvSpPr>
            <p:nvPr/>
          </p:nvSpPr>
          <p:spPr bwMode="auto">
            <a:xfrm>
              <a:off x="8768" y="1971"/>
              <a:ext cx="69" cy="1"/>
            </a:xfrm>
            <a:prstGeom prst="rect">
              <a:avLst/>
            </a:prstGeom>
            <a:solidFill>
              <a:srgbClr val="C8E9E9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8" name="Rectangle 493"/>
            <p:cNvSpPr>
              <a:spLocks noChangeArrowheads="1"/>
            </p:cNvSpPr>
            <p:nvPr/>
          </p:nvSpPr>
          <p:spPr bwMode="auto">
            <a:xfrm>
              <a:off x="8768" y="1971"/>
              <a:ext cx="69" cy="1"/>
            </a:xfrm>
            <a:prstGeom prst="rect">
              <a:avLst/>
            </a:prstGeom>
            <a:solidFill>
              <a:srgbClr val="C8E9E9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9" name="Rectangle 494"/>
            <p:cNvSpPr>
              <a:spLocks noChangeArrowheads="1"/>
            </p:cNvSpPr>
            <p:nvPr/>
          </p:nvSpPr>
          <p:spPr bwMode="auto">
            <a:xfrm>
              <a:off x="8767" y="1971"/>
              <a:ext cx="69" cy="1"/>
            </a:xfrm>
            <a:prstGeom prst="rect">
              <a:avLst/>
            </a:prstGeom>
            <a:solidFill>
              <a:srgbClr val="C8E9E9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0" name="Rectangle 495"/>
            <p:cNvSpPr>
              <a:spLocks noChangeArrowheads="1"/>
            </p:cNvSpPr>
            <p:nvPr/>
          </p:nvSpPr>
          <p:spPr bwMode="auto">
            <a:xfrm>
              <a:off x="8767" y="1971"/>
              <a:ext cx="69" cy="1"/>
            </a:xfrm>
            <a:prstGeom prst="rect">
              <a:avLst/>
            </a:prstGeom>
            <a:solidFill>
              <a:srgbClr val="C8E9E9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1" name="Rectangle 496"/>
            <p:cNvSpPr>
              <a:spLocks noChangeArrowheads="1"/>
            </p:cNvSpPr>
            <p:nvPr/>
          </p:nvSpPr>
          <p:spPr bwMode="auto">
            <a:xfrm>
              <a:off x="8754" y="1975"/>
              <a:ext cx="72" cy="0"/>
            </a:xfrm>
            <a:prstGeom prst="rect">
              <a:avLst/>
            </a:prstGeom>
            <a:solidFill>
              <a:srgbClr val="C8E9E9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2" name="Rectangle 497"/>
            <p:cNvSpPr>
              <a:spLocks noChangeArrowheads="1"/>
            </p:cNvSpPr>
            <p:nvPr/>
          </p:nvSpPr>
          <p:spPr bwMode="auto">
            <a:xfrm>
              <a:off x="8754" y="1975"/>
              <a:ext cx="71" cy="0"/>
            </a:xfrm>
            <a:prstGeom prst="rect">
              <a:avLst/>
            </a:prstGeom>
            <a:solidFill>
              <a:srgbClr val="C8E9E9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3" name="Rectangle 498"/>
            <p:cNvSpPr>
              <a:spLocks noChangeArrowheads="1"/>
            </p:cNvSpPr>
            <p:nvPr/>
          </p:nvSpPr>
          <p:spPr bwMode="auto">
            <a:xfrm>
              <a:off x="8753" y="1975"/>
              <a:ext cx="72" cy="0"/>
            </a:xfrm>
            <a:prstGeom prst="rect">
              <a:avLst/>
            </a:prstGeom>
            <a:solidFill>
              <a:srgbClr val="CAEBEB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4" name="Rectangle 499"/>
            <p:cNvSpPr>
              <a:spLocks noChangeArrowheads="1"/>
            </p:cNvSpPr>
            <p:nvPr/>
          </p:nvSpPr>
          <p:spPr bwMode="auto">
            <a:xfrm>
              <a:off x="8753" y="1975"/>
              <a:ext cx="72" cy="0"/>
            </a:xfrm>
            <a:prstGeom prst="rect">
              <a:avLst/>
            </a:prstGeom>
            <a:solidFill>
              <a:srgbClr val="CAEBEB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5" name="Rectangle 500"/>
            <p:cNvSpPr>
              <a:spLocks noChangeArrowheads="1"/>
            </p:cNvSpPr>
            <p:nvPr/>
          </p:nvSpPr>
          <p:spPr bwMode="auto">
            <a:xfrm>
              <a:off x="8752" y="1975"/>
              <a:ext cx="72" cy="0"/>
            </a:xfrm>
            <a:prstGeom prst="rect">
              <a:avLst/>
            </a:prstGeom>
            <a:solidFill>
              <a:srgbClr val="CAEBEB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6" name="Rectangle 501"/>
            <p:cNvSpPr>
              <a:spLocks noChangeArrowheads="1"/>
            </p:cNvSpPr>
            <p:nvPr/>
          </p:nvSpPr>
          <p:spPr bwMode="auto">
            <a:xfrm>
              <a:off x="8737" y="1979"/>
              <a:ext cx="76" cy="0"/>
            </a:xfrm>
            <a:prstGeom prst="rect">
              <a:avLst/>
            </a:prstGeom>
            <a:solidFill>
              <a:srgbClr val="CAEBEB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7" name="Rectangle 502"/>
            <p:cNvSpPr>
              <a:spLocks noChangeArrowheads="1"/>
            </p:cNvSpPr>
            <p:nvPr/>
          </p:nvSpPr>
          <p:spPr bwMode="auto">
            <a:xfrm>
              <a:off x="8737" y="1979"/>
              <a:ext cx="76" cy="0"/>
            </a:xfrm>
            <a:prstGeom prst="rect">
              <a:avLst/>
            </a:prstGeom>
            <a:solidFill>
              <a:srgbClr val="CAEBEB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8" name="Rectangle 503"/>
            <p:cNvSpPr>
              <a:spLocks noChangeArrowheads="1"/>
            </p:cNvSpPr>
            <p:nvPr/>
          </p:nvSpPr>
          <p:spPr bwMode="auto">
            <a:xfrm>
              <a:off x="8736" y="1979"/>
              <a:ext cx="77" cy="0"/>
            </a:xfrm>
            <a:prstGeom prst="rect">
              <a:avLst/>
            </a:prstGeom>
            <a:solidFill>
              <a:srgbClr val="CAEBEB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9" name="Rectangle 504"/>
            <p:cNvSpPr>
              <a:spLocks noChangeArrowheads="1"/>
            </p:cNvSpPr>
            <p:nvPr/>
          </p:nvSpPr>
          <p:spPr bwMode="auto">
            <a:xfrm>
              <a:off x="8736" y="1979"/>
              <a:ext cx="76" cy="0"/>
            </a:xfrm>
            <a:prstGeom prst="rect">
              <a:avLst/>
            </a:prstGeom>
            <a:solidFill>
              <a:srgbClr val="CAEBEB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0" name="Rectangle 505"/>
            <p:cNvSpPr>
              <a:spLocks noChangeArrowheads="1"/>
            </p:cNvSpPr>
            <p:nvPr/>
          </p:nvSpPr>
          <p:spPr bwMode="auto">
            <a:xfrm>
              <a:off x="8646" y="1982"/>
              <a:ext cx="7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1" name="Rectangle 506"/>
            <p:cNvSpPr>
              <a:spLocks noChangeArrowheads="1"/>
            </p:cNvSpPr>
            <p:nvPr/>
          </p:nvSpPr>
          <p:spPr bwMode="auto">
            <a:xfrm>
              <a:off x="8722" y="1982"/>
              <a:ext cx="80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2" name="Rectangle 507"/>
            <p:cNvSpPr>
              <a:spLocks noChangeArrowheads="1"/>
            </p:cNvSpPr>
            <p:nvPr/>
          </p:nvSpPr>
          <p:spPr bwMode="auto">
            <a:xfrm>
              <a:off x="8646" y="1982"/>
              <a:ext cx="7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3" name="Rectangle 508"/>
            <p:cNvSpPr>
              <a:spLocks noChangeArrowheads="1"/>
            </p:cNvSpPr>
            <p:nvPr/>
          </p:nvSpPr>
          <p:spPr bwMode="auto">
            <a:xfrm>
              <a:off x="8721" y="1982"/>
              <a:ext cx="81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4" name="Rectangle 509"/>
            <p:cNvSpPr>
              <a:spLocks noChangeArrowheads="1"/>
            </p:cNvSpPr>
            <p:nvPr/>
          </p:nvSpPr>
          <p:spPr bwMode="auto">
            <a:xfrm>
              <a:off x="8646" y="1982"/>
              <a:ext cx="8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5" name="Rectangle 510"/>
            <p:cNvSpPr>
              <a:spLocks noChangeArrowheads="1"/>
            </p:cNvSpPr>
            <p:nvPr/>
          </p:nvSpPr>
          <p:spPr bwMode="auto">
            <a:xfrm>
              <a:off x="8720" y="1982"/>
              <a:ext cx="81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6" name="Rectangle 511"/>
            <p:cNvSpPr>
              <a:spLocks noChangeArrowheads="1"/>
            </p:cNvSpPr>
            <p:nvPr/>
          </p:nvSpPr>
          <p:spPr bwMode="auto">
            <a:xfrm>
              <a:off x="8646" y="1982"/>
              <a:ext cx="8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7" name="Rectangle 512"/>
            <p:cNvSpPr>
              <a:spLocks noChangeArrowheads="1"/>
            </p:cNvSpPr>
            <p:nvPr/>
          </p:nvSpPr>
          <p:spPr bwMode="auto">
            <a:xfrm>
              <a:off x="8720" y="1982"/>
              <a:ext cx="81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8" name="Rectangle 513"/>
            <p:cNvSpPr>
              <a:spLocks noChangeArrowheads="1"/>
            </p:cNvSpPr>
            <p:nvPr/>
          </p:nvSpPr>
          <p:spPr bwMode="auto">
            <a:xfrm>
              <a:off x="8988" y="1905"/>
              <a:ext cx="32" cy="1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9" name="Rectangle 514"/>
            <p:cNvSpPr>
              <a:spLocks noChangeArrowheads="1"/>
            </p:cNvSpPr>
            <p:nvPr/>
          </p:nvSpPr>
          <p:spPr bwMode="auto">
            <a:xfrm>
              <a:off x="8987" y="1905"/>
              <a:ext cx="33" cy="1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0" name="Rectangle 515"/>
            <p:cNvSpPr>
              <a:spLocks noChangeArrowheads="1"/>
            </p:cNvSpPr>
            <p:nvPr/>
          </p:nvSpPr>
          <p:spPr bwMode="auto">
            <a:xfrm>
              <a:off x="8986" y="1905"/>
              <a:ext cx="34" cy="1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1" name="Rectangle 516"/>
            <p:cNvSpPr>
              <a:spLocks noChangeArrowheads="1"/>
            </p:cNvSpPr>
            <p:nvPr/>
          </p:nvSpPr>
          <p:spPr bwMode="auto">
            <a:xfrm>
              <a:off x="8985" y="1905"/>
              <a:ext cx="35" cy="1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2" name="Rectangle 517"/>
            <p:cNvSpPr>
              <a:spLocks noChangeArrowheads="1"/>
            </p:cNvSpPr>
            <p:nvPr/>
          </p:nvSpPr>
          <p:spPr bwMode="auto">
            <a:xfrm>
              <a:off x="8965" y="1909"/>
              <a:ext cx="55" cy="0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3" name="Rectangle 518"/>
            <p:cNvSpPr>
              <a:spLocks noChangeArrowheads="1"/>
            </p:cNvSpPr>
            <p:nvPr/>
          </p:nvSpPr>
          <p:spPr bwMode="auto">
            <a:xfrm>
              <a:off x="8964" y="1909"/>
              <a:ext cx="56" cy="0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4" name="Rectangle 519"/>
            <p:cNvSpPr>
              <a:spLocks noChangeArrowheads="1"/>
            </p:cNvSpPr>
            <p:nvPr/>
          </p:nvSpPr>
          <p:spPr bwMode="auto">
            <a:xfrm>
              <a:off x="8963" y="1909"/>
              <a:ext cx="57" cy="0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5" name="Rectangle 520"/>
            <p:cNvSpPr>
              <a:spLocks noChangeArrowheads="1"/>
            </p:cNvSpPr>
            <p:nvPr/>
          </p:nvSpPr>
          <p:spPr bwMode="auto">
            <a:xfrm>
              <a:off x="8963" y="1909"/>
              <a:ext cx="57" cy="0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6" name="Rectangle 521"/>
            <p:cNvSpPr>
              <a:spLocks noChangeArrowheads="1"/>
            </p:cNvSpPr>
            <p:nvPr/>
          </p:nvSpPr>
          <p:spPr bwMode="auto">
            <a:xfrm>
              <a:off x="8962" y="1909"/>
              <a:ext cx="58" cy="0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7" name="Rectangle 522"/>
            <p:cNvSpPr>
              <a:spLocks noChangeArrowheads="1"/>
            </p:cNvSpPr>
            <p:nvPr/>
          </p:nvSpPr>
          <p:spPr bwMode="auto">
            <a:xfrm>
              <a:off x="8943" y="1912"/>
              <a:ext cx="77" cy="0"/>
            </a:xfrm>
            <a:prstGeom prst="rect">
              <a:avLst/>
            </a:prstGeom>
            <a:solidFill>
              <a:srgbClr val="C5E3E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8" name="Rectangle 523"/>
            <p:cNvSpPr>
              <a:spLocks noChangeArrowheads="1"/>
            </p:cNvSpPr>
            <p:nvPr/>
          </p:nvSpPr>
          <p:spPr bwMode="auto">
            <a:xfrm>
              <a:off x="8943" y="1912"/>
              <a:ext cx="77" cy="0"/>
            </a:xfrm>
            <a:prstGeom prst="rect">
              <a:avLst/>
            </a:prstGeom>
            <a:solidFill>
              <a:srgbClr val="C5E3E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9" name="Rectangle 524"/>
            <p:cNvSpPr>
              <a:spLocks noChangeArrowheads="1"/>
            </p:cNvSpPr>
            <p:nvPr/>
          </p:nvSpPr>
          <p:spPr bwMode="auto">
            <a:xfrm>
              <a:off x="8943" y="1912"/>
              <a:ext cx="77" cy="0"/>
            </a:xfrm>
            <a:prstGeom prst="rect">
              <a:avLst/>
            </a:prstGeom>
            <a:solidFill>
              <a:srgbClr val="C5E3E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0" name="Rectangle 525"/>
            <p:cNvSpPr>
              <a:spLocks noChangeArrowheads="1"/>
            </p:cNvSpPr>
            <p:nvPr/>
          </p:nvSpPr>
          <p:spPr bwMode="auto">
            <a:xfrm>
              <a:off x="8942" y="1912"/>
              <a:ext cx="78" cy="0"/>
            </a:xfrm>
            <a:prstGeom prst="rect">
              <a:avLst/>
            </a:prstGeom>
            <a:solidFill>
              <a:srgbClr val="C5E3E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1" name="Rectangle 526"/>
            <p:cNvSpPr>
              <a:spLocks noChangeArrowheads="1"/>
            </p:cNvSpPr>
            <p:nvPr/>
          </p:nvSpPr>
          <p:spPr bwMode="auto">
            <a:xfrm>
              <a:off x="8941" y="1912"/>
              <a:ext cx="79" cy="0"/>
            </a:xfrm>
            <a:prstGeom prst="rect">
              <a:avLst/>
            </a:prstGeom>
            <a:solidFill>
              <a:srgbClr val="C5E3E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2" name="Rectangle 527"/>
            <p:cNvSpPr>
              <a:spLocks noChangeArrowheads="1"/>
            </p:cNvSpPr>
            <p:nvPr/>
          </p:nvSpPr>
          <p:spPr bwMode="auto">
            <a:xfrm>
              <a:off x="8921" y="1916"/>
              <a:ext cx="99" cy="0"/>
            </a:xfrm>
            <a:prstGeom prst="rect">
              <a:avLst/>
            </a:prstGeom>
            <a:solidFill>
              <a:srgbClr val="C9E4E4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3" name="Rectangle 528"/>
            <p:cNvSpPr>
              <a:spLocks noChangeArrowheads="1"/>
            </p:cNvSpPr>
            <p:nvPr/>
          </p:nvSpPr>
          <p:spPr bwMode="auto">
            <a:xfrm>
              <a:off x="8921" y="1916"/>
              <a:ext cx="99" cy="0"/>
            </a:xfrm>
            <a:prstGeom prst="rect">
              <a:avLst/>
            </a:prstGeom>
            <a:solidFill>
              <a:srgbClr val="C9E4E4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4" name="Rectangle 529"/>
            <p:cNvSpPr>
              <a:spLocks noChangeArrowheads="1"/>
            </p:cNvSpPr>
            <p:nvPr/>
          </p:nvSpPr>
          <p:spPr bwMode="auto">
            <a:xfrm>
              <a:off x="8921" y="1916"/>
              <a:ext cx="99" cy="0"/>
            </a:xfrm>
            <a:prstGeom prst="rect">
              <a:avLst/>
            </a:prstGeom>
            <a:solidFill>
              <a:srgbClr val="C9E4E4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5" name="Rectangle 530"/>
            <p:cNvSpPr>
              <a:spLocks noChangeArrowheads="1"/>
            </p:cNvSpPr>
            <p:nvPr/>
          </p:nvSpPr>
          <p:spPr bwMode="auto">
            <a:xfrm>
              <a:off x="8920" y="1916"/>
              <a:ext cx="100" cy="0"/>
            </a:xfrm>
            <a:prstGeom prst="rect">
              <a:avLst/>
            </a:prstGeom>
            <a:solidFill>
              <a:srgbClr val="C9E4E4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6" name="Rectangle 531"/>
            <p:cNvSpPr>
              <a:spLocks noChangeArrowheads="1"/>
            </p:cNvSpPr>
            <p:nvPr/>
          </p:nvSpPr>
          <p:spPr bwMode="auto">
            <a:xfrm>
              <a:off x="8905" y="1919"/>
              <a:ext cx="115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7" name="Rectangle 532"/>
            <p:cNvSpPr>
              <a:spLocks noChangeArrowheads="1"/>
            </p:cNvSpPr>
            <p:nvPr/>
          </p:nvSpPr>
          <p:spPr bwMode="auto">
            <a:xfrm>
              <a:off x="8904" y="1919"/>
              <a:ext cx="116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8" name="Rectangle 533"/>
            <p:cNvSpPr>
              <a:spLocks noChangeArrowheads="1"/>
            </p:cNvSpPr>
            <p:nvPr/>
          </p:nvSpPr>
          <p:spPr bwMode="auto">
            <a:xfrm>
              <a:off x="8904" y="1919"/>
              <a:ext cx="116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9" name="Rectangle 534"/>
            <p:cNvSpPr>
              <a:spLocks noChangeArrowheads="1"/>
            </p:cNvSpPr>
            <p:nvPr/>
          </p:nvSpPr>
          <p:spPr bwMode="auto">
            <a:xfrm>
              <a:off x="8903" y="1919"/>
              <a:ext cx="117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0" name="Rectangle 535"/>
            <p:cNvSpPr>
              <a:spLocks noChangeArrowheads="1"/>
            </p:cNvSpPr>
            <p:nvPr/>
          </p:nvSpPr>
          <p:spPr bwMode="auto">
            <a:xfrm>
              <a:off x="8902" y="1919"/>
              <a:ext cx="118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1" name="Rectangle 536"/>
            <p:cNvSpPr>
              <a:spLocks noChangeArrowheads="1"/>
            </p:cNvSpPr>
            <p:nvPr/>
          </p:nvSpPr>
          <p:spPr bwMode="auto">
            <a:xfrm>
              <a:off x="8890" y="1922"/>
              <a:ext cx="130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2" name="Rectangle 537"/>
            <p:cNvSpPr>
              <a:spLocks noChangeArrowheads="1"/>
            </p:cNvSpPr>
            <p:nvPr/>
          </p:nvSpPr>
          <p:spPr bwMode="auto">
            <a:xfrm>
              <a:off x="8889" y="1922"/>
              <a:ext cx="131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3" name="Rectangle 538"/>
            <p:cNvSpPr>
              <a:spLocks noChangeArrowheads="1"/>
            </p:cNvSpPr>
            <p:nvPr/>
          </p:nvSpPr>
          <p:spPr bwMode="auto">
            <a:xfrm>
              <a:off x="8889" y="1922"/>
              <a:ext cx="131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4" name="Rectangle 539"/>
            <p:cNvSpPr>
              <a:spLocks noChangeArrowheads="1"/>
            </p:cNvSpPr>
            <p:nvPr/>
          </p:nvSpPr>
          <p:spPr bwMode="auto">
            <a:xfrm>
              <a:off x="8888" y="1922"/>
              <a:ext cx="132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5" name="Rectangle 540"/>
            <p:cNvSpPr>
              <a:spLocks noChangeArrowheads="1"/>
            </p:cNvSpPr>
            <p:nvPr/>
          </p:nvSpPr>
          <p:spPr bwMode="auto">
            <a:xfrm>
              <a:off x="8887" y="1922"/>
              <a:ext cx="133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6" name="Rectangle 541"/>
            <p:cNvSpPr>
              <a:spLocks noChangeArrowheads="1"/>
            </p:cNvSpPr>
            <p:nvPr/>
          </p:nvSpPr>
          <p:spPr bwMode="auto">
            <a:xfrm>
              <a:off x="8871" y="1926"/>
              <a:ext cx="149" cy="1"/>
            </a:xfrm>
            <a:prstGeom prst="rect">
              <a:avLst/>
            </a:prstGeom>
            <a:solidFill>
              <a:srgbClr val="D0E8E8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7" name="Rectangle 542"/>
            <p:cNvSpPr>
              <a:spLocks noChangeArrowheads="1"/>
            </p:cNvSpPr>
            <p:nvPr/>
          </p:nvSpPr>
          <p:spPr bwMode="auto">
            <a:xfrm>
              <a:off x="8871" y="1926"/>
              <a:ext cx="149" cy="1"/>
            </a:xfrm>
            <a:prstGeom prst="rect">
              <a:avLst/>
            </a:prstGeom>
            <a:solidFill>
              <a:srgbClr val="D0E8E8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8" name="Rectangle 543"/>
            <p:cNvSpPr>
              <a:spLocks noChangeArrowheads="1"/>
            </p:cNvSpPr>
            <p:nvPr/>
          </p:nvSpPr>
          <p:spPr bwMode="auto">
            <a:xfrm>
              <a:off x="8870" y="1926"/>
              <a:ext cx="150" cy="1"/>
            </a:xfrm>
            <a:prstGeom prst="rect">
              <a:avLst/>
            </a:prstGeom>
            <a:solidFill>
              <a:srgbClr val="D0E8E8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9" name="Rectangle 544"/>
            <p:cNvSpPr>
              <a:spLocks noChangeArrowheads="1"/>
            </p:cNvSpPr>
            <p:nvPr/>
          </p:nvSpPr>
          <p:spPr bwMode="auto">
            <a:xfrm>
              <a:off x="8870" y="1926"/>
              <a:ext cx="150" cy="1"/>
            </a:xfrm>
            <a:prstGeom prst="rect">
              <a:avLst/>
            </a:prstGeom>
            <a:solidFill>
              <a:srgbClr val="D0E8E8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0" name="Rectangle 545"/>
            <p:cNvSpPr>
              <a:spLocks noChangeArrowheads="1"/>
            </p:cNvSpPr>
            <p:nvPr/>
          </p:nvSpPr>
          <p:spPr bwMode="auto">
            <a:xfrm>
              <a:off x="8860" y="1929"/>
              <a:ext cx="160" cy="1"/>
            </a:xfrm>
            <a:prstGeom prst="rect">
              <a:avLst/>
            </a:prstGeom>
            <a:solidFill>
              <a:srgbClr val="D4EAE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1" name="Rectangle 546"/>
            <p:cNvSpPr>
              <a:spLocks noChangeArrowheads="1"/>
            </p:cNvSpPr>
            <p:nvPr/>
          </p:nvSpPr>
          <p:spPr bwMode="auto">
            <a:xfrm>
              <a:off x="8859" y="1929"/>
              <a:ext cx="161" cy="1"/>
            </a:xfrm>
            <a:prstGeom prst="rect">
              <a:avLst/>
            </a:prstGeom>
            <a:solidFill>
              <a:srgbClr val="D4EAE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2" name="Rectangle 547"/>
            <p:cNvSpPr>
              <a:spLocks noChangeArrowheads="1"/>
            </p:cNvSpPr>
            <p:nvPr/>
          </p:nvSpPr>
          <p:spPr bwMode="auto">
            <a:xfrm>
              <a:off x="8858" y="1929"/>
              <a:ext cx="162" cy="1"/>
            </a:xfrm>
            <a:prstGeom prst="rect">
              <a:avLst/>
            </a:prstGeom>
            <a:solidFill>
              <a:srgbClr val="D4EAE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3" name="Rectangle 548"/>
            <p:cNvSpPr>
              <a:spLocks noChangeArrowheads="1"/>
            </p:cNvSpPr>
            <p:nvPr/>
          </p:nvSpPr>
          <p:spPr bwMode="auto">
            <a:xfrm>
              <a:off x="8858" y="1929"/>
              <a:ext cx="162" cy="1"/>
            </a:xfrm>
            <a:prstGeom prst="rect">
              <a:avLst/>
            </a:prstGeom>
            <a:solidFill>
              <a:srgbClr val="D4EAE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4" name="Rectangle 549"/>
            <p:cNvSpPr>
              <a:spLocks noChangeArrowheads="1"/>
            </p:cNvSpPr>
            <p:nvPr/>
          </p:nvSpPr>
          <p:spPr bwMode="auto">
            <a:xfrm>
              <a:off x="8847" y="1933"/>
              <a:ext cx="173" cy="0"/>
            </a:xfrm>
            <a:prstGeom prst="rect">
              <a:avLst/>
            </a:prstGeom>
            <a:solidFill>
              <a:srgbClr val="D8ECE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5" name="Rectangle 550"/>
            <p:cNvSpPr>
              <a:spLocks noChangeArrowheads="1"/>
            </p:cNvSpPr>
            <p:nvPr/>
          </p:nvSpPr>
          <p:spPr bwMode="auto">
            <a:xfrm>
              <a:off x="8847" y="1933"/>
              <a:ext cx="173" cy="0"/>
            </a:xfrm>
            <a:prstGeom prst="rect">
              <a:avLst/>
            </a:prstGeom>
            <a:solidFill>
              <a:srgbClr val="D8ECE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6" name="Rectangle 551"/>
            <p:cNvSpPr>
              <a:spLocks noChangeArrowheads="1"/>
            </p:cNvSpPr>
            <p:nvPr/>
          </p:nvSpPr>
          <p:spPr bwMode="auto">
            <a:xfrm>
              <a:off x="8846" y="1933"/>
              <a:ext cx="174" cy="0"/>
            </a:xfrm>
            <a:prstGeom prst="rect">
              <a:avLst/>
            </a:prstGeom>
            <a:solidFill>
              <a:srgbClr val="D8ECE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7" name="Rectangle 552"/>
            <p:cNvSpPr>
              <a:spLocks noChangeArrowheads="1"/>
            </p:cNvSpPr>
            <p:nvPr/>
          </p:nvSpPr>
          <p:spPr bwMode="auto">
            <a:xfrm>
              <a:off x="8846" y="1933"/>
              <a:ext cx="174" cy="0"/>
            </a:xfrm>
            <a:prstGeom prst="rect">
              <a:avLst/>
            </a:prstGeom>
            <a:solidFill>
              <a:srgbClr val="D8ECE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8" name="Rectangle 553"/>
            <p:cNvSpPr>
              <a:spLocks noChangeArrowheads="1"/>
            </p:cNvSpPr>
            <p:nvPr/>
          </p:nvSpPr>
          <p:spPr bwMode="auto">
            <a:xfrm>
              <a:off x="8833" y="1937"/>
              <a:ext cx="187" cy="0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9" name="Rectangle 554"/>
            <p:cNvSpPr>
              <a:spLocks noChangeArrowheads="1"/>
            </p:cNvSpPr>
            <p:nvPr/>
          </p:nvSpPr>
          <p:spPr bwMode="auto">
            <a:xfrm>
              <a:off x="8833" y="1937"/>
              <a:ext cx="187" cy="0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0" name="Rectangle 555"/>
            <p:cNvSpPr>
              <a:spLocks noChangeArrowheads="1"/>
            </p:cNvSpPr>
            <p:nvPr/>
          </p:nvSpPr>
          <p:spPr bwMode="auto">
            <a:xfrm>
              <a:off x="8832" y="1937"/>
              <a:ext cx="188" cy="0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1" name="Rectangle 556"/>
            <p:cNvSpPr>
              <a:spLocks noChangeArrowheads="1"/>
            </p:cNvSpPr>
            <p:nvPr/>
          </p:nvSpPr>
          <p:spPr bwMode="auto">
            <a:xfrm>
              <a:off x="8832" y="1937"/>
              <a:ext cx="188" cy="0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2" name="Rectangle 557"/>
            <p:cNvSpPr>
              <a:spLocks noChangeArrowheads="1"/>
            </p:cNvSpPr>
            <p:nvPr/>
          </p:nvSpPr>
          <p:spPr bwMode="auto">
            <a:xfrm>
              <a:off x="8822" y="1940"/>
              <a:ext cx="198" cy="1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3" name="Rectangle 558"/>
            <p:cNvSpPr>
              <a:spLocks noChangeArrowheads="1"/>
            </p:cNvSpPr>
            <p:nvPr/>
          </p:nvSpPr>
          <p:spPr bwMode="auto">
            <a:xfrm>
              <a:off x="8822" y="1940"/>
              <a:ext cx="198" cy="1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4" name="Rectangle 559"/>
            <p:cNvSpPr>
              <a:spLocks noChangeArrowheads="1"/>
            </p:cNvSpPr>
            <p:nvPr/>
          </p:nvSpPr>
          <p:spPr bwMode="auto">
            <a:xfrm>
              <a:off x="8821" y="1940"/>
              <a:ext cx="199" cy="1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5" name="Rectangle 560"/>
            <p:cNvSpPr>
              <a:spLocks noChangeArrowheads="1"/>
            </p:cNvSpPr>
            <p:nvPr/>
          </p:nvSpPr>
          <p:spPr bwMode="auto">
            <a:xfrm>
              <a:off x="8821" y="1940"/>
              <a:ext cx="199" cy="1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6" name="Rectangle 561"/>
            <p:cNvSpPr>
              <a:spLocks noChangeArrowheads="1"/>
            </p:cNvSpPr>
            <p:nvPr/>
          </p:nvSpPr>
          <p:spPr bwMode="auto">
            <a:xfrm>
              <a:off x="8811" y="1943"/>
              <a:ext cx="209" cy="1"/>
            </a:xfrm>
            <a:prstGeom prst="rect">
              <a:avLst/>
            </a:prstGeom>
            <a:solidFill>
              <a:srgbClr val="DFEFEF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7" name="Rectangle 562"/>
            <p:cNvSpPr>
              <a:spLocks noChangeArrowheads="1"/>
            </p:cNvSpPr>
            <p:nvPr/>
          </p:nvSpPr>
          <p:spPr bwMode="auto">
            <a:xfrm>
              <a:off x="8810" y="1943"/>
              <a:ext cx="210" cy="1"/>
            </a:xfrm>
            <a:prstGeom prst="rect">
              <a:avLst/>
            </a:prstGeom>
            <a:solidFill>
              <a:srgbClr val="DFEFEF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8" name="Rectangle 563"/>
            <p:cNvSpPr>
              <a:spLocks noChangeArrowheads="1"/>
            </p:cNvSpPr>
            <p:nvPr/>
          </p:nvSpPr>
          <p:spPr bwMode="auto">
            <a:xfrm>
              <a:off x="8810" y="1943"/>
              <a:ext cx="210" cy="1"/>
            </a:xfrm>
            <a:prstGeom prst="rect">
              <a:avLst/>
            </a:prstGeom>
            <a:solidFill>
              <a:srgbClr val="DFEFEF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9" name="Rectangle 564"/>
            <p:cNvSpPr>
              <a:spLocks noChangeArrowheads="1"/>
            </p:cNvSpPr>
            <p:nvPr/>
          </p:nvSpPr>
          <p:spPr bwMode="auto">
            <a:xfrm>
              <a:off x="8809" y="1943"/>
              <a:ext cx="211" cy="1"/>
            </a:xfrm>
            <a:prstGeom prst="rect">
              <a:avLst/>
            </a:prstGeom>
            <a:solidFill>
              <a:srgbClr val="DFEFEF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0" name="Rectangle 565"/>
            <p:cNvSpPr>
              <a:spLocks noChangeArrowheads="1"/>
            </p:cNvSpPr>
            <p:nvPr/>
          </p:nvSpPr>
          <p:spPr bwMode="auto">
            <a:xfrm>
              <a:off x="8795" y="1947"/>
              <a:ext cx="225" cy="1"/>
            </a:xfrm>
            <a:prstGeom prst="rect">
              <a:avLst/>
            </a:prstGeom>
            <a:solidFill>
              <a:srgbClr val="E3F1F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1" name="Rectangle 566"/>
            <p:cNvSpPr>
              <a:spLocks noChangeArrowheads="1"/>
            </p:cNvSpPr>
            <p:nvPr/>
          </p:nvSpPr>
          <p:spPr bwMode="auto">
            <a:xfrm>
              <a:off x="8795" y="1947"/>
              <a:ext cx="225" cy="1"/>
            </a:xfrm>
            <a:prstGeom prst="rect">
              <a:avLst/>
            </a:prstGeom>
            <a:solidFill>
              <a:srgbClr val="E3F1F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2" name="Rectangle 567"/>
            <p:cNvSpPr>
              <a:spLocks noChangeArrowheads="1"/>
            </p:cNvSpPr>
            <p:nvPr/>
          </p:nvSpPr>
          <p:spPr bwMode="auto">
            <a:xfrm>
              <a:off x="8794" y="1947"/>
              <a:ext cx="226" cy="1"/>
            </a:xfrm>
            <a:prstGeom prst="rect">
              <a:avLst/>
            </a:prstGeom>
            <a:solidFill>
              <a:srgbClr val="E3F1F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3" name="Rectangle 568"/>
            <p:cNvSpPr>
              <a:spLocks noChangeArrowheads="1"/>
            </p:cNvSpPr>
            <p:nvPr/>
          </p:nvSpPr>
          <p:spPr bwMode="auto">
            <a:xfrm>
              <a:off x="8794" y="1947"/>
              <a:ext cx="226" cy="1"/>
            </a:xfrm>
            <a:prstGeom prst="rect">
              <a:avLst/>
            </a:prstGeom>
            <a:solidFill>
              <a:srgbClr val="E3F1F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4" name="Rectangle 569"/>
            <p:cNvSpPr>
              <a:spLocks noChangeArrowheads="1"/>
            </p:cNvSpPr>
            <p:nvPr/>
          </p:nvSpPr>
          <p:spPr bwMode="auto">
            <a:xfrm>
              <a:off x="8794" y="1947"/>
              <a:ext cx="226" cy="1"/>
            </a:xfrm>
            <a:prstGeom prst="rect">
              <a:avLst/>
            </a:prstGeom>
            <a:solidFill>
              <a:srgbClr val="E3F1F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5" name="Rectangle 570"/>
            <p:cNvSpPr>
              <a:spLocks noChangeArrowheads="1"/>
            </p:cNvSpPr>
            <p:nvPr/>
          </p:nvSpPr>
          <p:spPr bwMode="auto">
            <a:xfrm>
              <a:off x="8782" y="1950"/>
              <a:ext cx="238" cy="1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6" name="Rectangle 571"/>
            <p:cNvSpPr>
              <a:spLocks noChangeArrowheads="1"/>
            </p:cNvSpPr>
            <p:nvPr/>
          </p:nvSpPr>
          <p:spPr bwMode="auto">
            <a:xfrm>
              <a:off x="8782" y="1950"/>
              <a:ext cx="238" cy="1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7" name="Rectangle 572"/>
            <p:cNvSpPr>
              <a:spLocks noChangeArrowheads="1"/>
            </p:cNvSpPr>
            <p:nvPr/>
          </p:nvSpPr>
          <p:spPr bwMode="auto">
            <a:xfrm>
              <a:off x="8781" y="1950"/>
              <a:ext cx="239" cy="1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8" name="Rectangle 573"/>
            <p:cNvSpPr>
              <a:spLocks noChangeArrowheads="1"/>
            </p:cNvSpPr>
            <p:nvPr/>
          </p:nvSpPr>
          <p:spPr bwMode="auto">
            <a:xfrm>
              <a:off x="8781" y="1950"/>
              <a:ext cx="239" cy="1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9" name="Rectangle 574"/>
            <p:cNvSpPr>
              <a:spLocks noChangeArrowheads="1"/>
            </p:cNvSpPr>
            <p:nvPr/>
          </p:nvSpPr>
          <p:spPr bwMode="auto">
            <a:xfrm>
              <a:off x="8780" y="1950"/>
              <a:ext cx="240" cy="1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0" name="Rectangle 575"/>
            <p:cNvSpPr>
              <a:spLocks noChangeArrowheads="1"/>
            </p:cNvSpPr>
            <p:nvPr/>
          </p:nvSpPr>
          <p:spPr bwMode="auto">
            <a:xfrm>
              <a:off x="8768" y="1954"/>
              <a:ext cx="252" cy="0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1" name="Rectangle 576"/>
            <p:cNvSpPr>
              <a:spLocks noChangeArrowheads="1"/>
            </p:cNvSpPr>
            <p:nvPr/>
          </p:nvSpPr>
          <p:spPr bwMode="auto">
            <a:xfrm>
              <a:off x="8767" y="1954"/>
              <a:ext cx="253" cy="0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2" name="Rectangle 577"/>
            <p:cNvSpPr>
              <a:spLocks noChangeArrowheads="1"/>
            </p:cNvSpPr>
            <p:nvPr/>
          </p:nvSpPr>
          <p:spPr bwMode="auto">
            <a:xfrm>
              <a:off x="8767" y="1954"/>
              <a:ext cx="253" cy="0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3" name="Rectangle 578"/>
            <p:cNvSpPr>
              <a:spLocks noChangeArrowheads="1"/>
            </p:cNvSpPr>
            <p:nvPr/>
          </p:nvSpPr>
          <p:spPr bwMode="auto">
            <a:xfrm>
              <a:off x="8766" y="1954"/>
              <a:ext cx="254" cy="0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4" name="Rectangle 579"/>
            <p:cNvSpPr>
              <a:spLocks noChangeArrowheads="1"/>
            </p:cNvSpPr>
            <p:nvPr/>
          </p:nvSpPr>
          <p:spPr bwMode="auto">
            <a:xfrm>
              <a:off x="8766" y="1954"/>
              <a:ext cx="254" cy="0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5" name="Rectangle 580"/>
            <p:cNvSpPr>
              <a:spLocks noChangeArrowheads="1"/>
            </p:cNvSpPr>
            <p:nvPr/>
          </p:nvSpPr>
          <p:spPr bwMode="auto">
            <a:xfrm>
              <a:off x="8750" y="1958"/>
              <a:ext cx="270" cy="0"/>
            </a:xfrm>
            <a:prstGeom prst="rect">
              <a:avLst/>
            </a:prstGeom>
            <a:solidFill>
              <a:srgbClr val="EAF5F5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6" name="Rectangle 581"/>
            <p:cNvSpPr>
              <a:spLocks noChangeArrowheads="1"/>
            </p:cNvSpPr>
            <p:nvPr/>
          </p:nvSpPr>
          <p:spPr bwMode="auto">
            <a:xfrm>
              <a:off x="8749" y="1958"/>
              <a:ext cx="271" cy="0"/>
            </a:xfrm>
            <a:prstGeom prst="rect">
              <a:avLst/>
            </a:prstGeom>
            <a:solidFill>
              <a:srgbClr val="EAF5F5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7" name="Rectangle 582"/>
            <p:cNvSpPr>
              <a:spLocks noChangeArrowheads="1"/>
            </p:cNvSpPr>
            <p:nvPr/>
          </p:nvSpPr>
          <p:spPr bwMode="auto">
            <a:xfrm>
              <a:off x="8748" y="1958"/>
              <a:ext cx="272" cy="0"/>
            </a:xfrm>
            <a:prstGeom prst="rect">
              <a:avLst/>
            </a:prstGeom>
            <a:solidFill>
              <a:srgbClr val="EAF5F5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8" name="Rectangle 583"/>
            <p:cNvSpPr>
              <a:spLocks noChangeArrowheads="1"/>
            </p:cNvSpPr>
            <p:nvPr/>
          </p:nvSpPr>
          <p:spPr bwMode="auto">
            <a:xfrm>
              <a:off x="8647" y="1958"/>
              <a:ext cx="4" cy="0"/>
            </a:xfrm>
            <a:prstGeom prst="rect">
              <a:avLst/>
            </a:prstGeom>
            <a:solidFill>
              <a:srgbClr val="EAF5F5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9" name="Rectangle 584"/>
            <p:cNvSpPr>
              <a:spLocks noChangeArrowheads="1"/>
            </p:cNvSpPr>
            <p:nvPr/>
          </p:nvSpPr>
          <p:spPr bwMode="auto">
            <a:xfrm>
              <a:off x="8747" y="1958"/>
              <a:ext cx="273" cy="0"/>
            </a:xfrm>
            <a:prstGeom prst="rect">
              <a:avLst/>
            </a:prstGeom>
            <a:solidFill>
              <a:srgbClr val="EAF5F5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0" name="Rectangle 585"/>
            <p:cNvSpPr>
              <a:spLocks noChangeArrowheads="1"/>
            </p:cNvSpPr>
            <p:nvPr/>
          </p:nvSpPr>
          <p:spPr bwMode="auto">
            <a:xfrm>
              <a:off x="8647" y="1958"/>
              <a:ext cx="4" cy="0"/>
            </a:xfrm>
            <a:prstGeom prst="rect">
              <a:avLst/>
            </a:prstGeom>
            <a:solidFill>
              <a:srgbClr val="EAF5F5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1" name="Rectangle 586"/>
            <p:cNvSpPr>
              <a:spLocks noChangeArrowheads="1"/>
            </p:cNvSpPr>
            <p:nvPr/>
          </p:nvSpPr>
          <p:spPr bwMode="auto">
            <a:xfrm>
              <a:off x="8747" y="1958"/>
              <a:ext cx="273" cy="0"/>
            </a:xfrm>
            <a:prstGeom prst="rect">
              <a:avLst/>
            </a:prstGeom>
            <a:solidFill>
              <a:srgbClr val="EAF5F5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2" name="Rectangle 587"/>
            <p:cNvSpPr>
              <a:spLocks noChangeArrowheads="1"/>
            </p:cNvSpPr>
            <p:nvPr/>
          </p:nvSpPr>
          <p:spPr bwMode="auto">
            <a:xfrm>
              <a:off x="8648" y="1961"/>
              <a:ext cx="10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3" name="Rectangle 588"/>
            <p:cNvSpPr>
              <a:spLocks noChangeArrowheads="1"/>
            </p:cNvSpPr>
            <p:nvPr/>
          </p:nvSpPr>
          <p:spPr bwMode="auto">
            <a:xfrm>
              <a:off x="8728" y="1961"/>
              <a:ext cx="292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4" name="Rectangle 589"/>
            <p:cNvSpPr>
              <a:spLocks noChangeArrowheads="1"/>
            </p:cNvSpPr>
            <p:nvPr/>
          </p:nvSpPr>
          <p:spPr bwMode="auto">
            <a:xfrm>
              <a:off x="8648" y="1961"/>
              <a:ext cx="11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5" name="Rectangle 590"/>
            <p:cNvSpPr>
              <a:spLocks noChangeArrowheads="1"/>
            </p:cNvSpPr>
            <p:nvPr/>
          </p:nvSpPr>
          <p:spPr bwMode="auto">
            <a:xfrm>
              <a:off x="8728" y="1961"/>
              <a:ext cx="292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6" name="Rectangle 591"/>
            <p:cNvSpPr>
              <a:spLocks noChangeArrowheads="1"/>
            </p:cNvSpPr>
            <p:nvPr/>
          </p:nvSpPr>
          <p:spPr bwMode="auto">
            <a:xfrm>
              <a:off x="8648" y="1961"/>
              <a:ext cx="11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7" name="Rectangle 592"/>
            <p:cNvSpPr>
              <a:spLocks noChangeArrowheads="1"/>
            </p:cNvSpPr>
            <p:nvPr/>
          </p:nvSpPr>
          <p:spPr bwMode="auto">
            <a:xfrm>
              <a:off x="8727" y="1961"/>
              <a:ext cx="293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8" name="Rectangle 593"/>
            <p:cNvSpPr>
              <a:spLocks noChangeArrowheads="1"/>
            </p:cNvSpPr>
            <p:nvPr/>
          </p:nvSpPr>
          <p:spPr bwMode="auto">
            <a:xfrm>
              <a:off x="8648" y="1961"/>
              <a:ext cx="11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9" name="Rectangle 594"/>
            <p:cNvSpPr>
              <a:spLocks noChangeArrowheads="1"/>
            </p:cNvSpPr>
            <p:nvPr/>
          </p:nvSpPr>
          <p:spPr bwMode="auto">
            <a:xfrm>
              <a:off x="8726" y="1961"/>
              <a:ext cx="294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0" name="Rectangle 595"/>
            <p:cNvSpPr>
              <a:spLocks noChangeArrowheads="1"/>
            </p:cNvSpPr>
            <p:nvPr/>
          </p:nvSpPr>
          <p:spPr bwMode="auto">
            <a:xfrm>
              <a:off x="8648" y="1961"/>
              <a:ext cx="12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1" name="Rectangle 596"/>
            <p:cNvSpPr>
              <a:spLocks noChangeArrowheads="1"/>
            </p:cNvSpPr>
            <p:nvPr/>
          </p:nvSpPr>
          <p:spPr bwMode="auto">
            <a:xfrm>
              <a:off x="8724" y="1961"/>
              <a:ext cx="296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2" name="Rectangle 597"/>
            <p:cNvSpPr>
              <a:spLocks noChangeArrowheads="1"/>
            </p:cNvSpPr>
            <p:nvPr/>
          </p:nvSpPr>
          <p:spPr bwMode="auto">
            <a:xfrm>
              <a:off x="8648" y="1964"/>
              <a:ext cx="372" cy="1"/>
            </a:xfrm>
            <a:prstGeom prst="rect">
              <a:avLst/>
            </a:prstGeom>
            <a:solidFill>
              <a:srgbClr val="F1F9F9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3" name="Rectangle 598"/>
            <p:cNvSpPr>
              <a:spLocks noChangeArrowheads="1"/>
            </p:cNvSpPr>
            <p:nvPr/>
          </p:nvSpPr>
          <p:spPr bwMode="auto">
            <a:xfrm>
              <a:off x="8649" y="1968"/>
              <a:ext cx="371" cy="1"/>
            </a:xfrm>
            <a:prstGeom prst="rect">
              <a:avLst/>
            </a:prstGeom>
            <a:solidFill>
              <a:srgbClr val="F5FAF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4" name="Rectangle 599"/>
            <p:cNvSpPr>
              <a:spLocks noChangeArrowheads="1"/>
            </p:cNvSpPr>
            <p:nvPr/>
          </p:nvSpPr>
          <p:spPr bwMode="auto">
            <a:xfrm>
              <a:off x="8649" y="1968"/>
              <a:ext cx="371" cy="1"/>
            </a:xfrm>
            <a:prstGeom prst="rect">
              <a:avLst/>
            </a:prstGeom>
            <a:solidFill>
              <a:srgbClr val="F5FAF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5" name="Rectangle 600"/>
            <p:cNvSpPr>
              <a:spLocks noChangeArrowheads="1"/>
            </p:cNvSpPr>
            <p:nvPr/>
          </p:nvSpPr>
          <p:spPr bwMode="auto">
            <a:xfrm>
              <a:off x="8649" y="1968"/>
              <a:ext cx="371" cy="1"/>
            </a:xfrm>
            <a:prstGeom prst="rect">
              <a:avLst/>
            </a:prstGeom>
            <a:solidFill>
              <a:srgbClr val="F5FAF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6" name="Rectangle 601"/>
            <p:cNvSpPr>
              <a:spLocks noChangeArrowheads="1"/>
            </p:cNvSpPr>
            <p:nvPr/>
          </p:nvSpPr>
          <p:spPr bwMode="auto">
            <a:xfrm>
              <a:off x="8652" y="2006"/>
              <a:ext cx="369" cy="1"/>
            </a:xfrm>
            <a:prstGeom prst="rect">
              <a:avLst/>
            </a:prstGeom>
            <a:solidFill>
              <a:srgbClr val="F5FAF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7" name="Rectangle 602"/>
            <p:cNvSpPr>
              <a:spLocks noChangeArrowheads="1"/>
            </p:cNvSpPr>
            <p:nvPr/>
          </p:nvSpPr>
          <p:spPr bwMode="auto">
            <a:xfrm>
              <a:off x="8652" y="2006"/>
              <a:ext cx="369" cy="1"/>
            </a:xfrm>
            <a:prstGeom prst="rect">
              <a:avLst/>
            </a:prstGeom>
            <a:solidFill>
              <a:srgbClr val="F5FAF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8" name="Rectangle 603"/>
            <p:cNvSpPr>
              <a:spLocks noChangeArrowheads="1"/>
            </p:cNvSpPr>
            <p:nvPr/>
          </p:nvSpPr>
          <p:spPr bwMode="auto">
            <a:xfrm>
              <a:off x="8654" y="2010"/>
              <a:ext cx="358" cy="1"/>
            </a:xfrm>
            <a:prstGeom prst="rect">
              <a:avLst/>
            </a:prstGeom>
            <a:solidFill>
              <a:srgbClr val="F9FCF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9" name="Rectangle 604"/>
            <p:cNvSpPr>
              <a:spLocks noChangeArrowheads="1"/>
            </p:cNvSpPr>
            <p:nvPr/>
          </p:nvSpPr>
          <p:spPr bwMode="auto">
            <a:xfrm>
              <a:off x="8654" y="2010"/>
              <a:ext cx="357" cy="1"/>
            </a:xfrm>
            <a:prstGeom prst="rect">
              <a:avLst/>
            </a:prstGeom>
            <a:solidFill>
              <a:srgbClr val="F9FCF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0" name="Rectangle 605"/>
            <p:cNvSpPr>
              <a:spLocks noChangeArrowheads="1"/>
            </p:cNvSpPr>
            <p:nvPr/>
          </p:nvSpPr>
          <p:spPr bwMode="auto">
            <a:xfrm>
              <a:off x="8654" y="2010"/>
              <a:ext cx="357" cy="1"/>
            </a:xfrm>
            <a:prstGeom prst="rect">
              <a:avLst/>
            </a:prstGeom>
            <a:solidFill>
              <a:srgbClr val="F9FCF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1" name="Rectangle 606"/>
            <p:cNvSpPr>
              <a:spLocks noChangeArrowheads="1"/>
            </p:cNvSpPr>
            <p:nvPr/>
          </p:nvSpPr>
          <p:spPr bwMode="auto">
            <a:xfrm>
              <a:off x="8654" y="2010"/>
              <a:ext cx="357" cy="1"/>
            </a:xfrm>
            <a:prstGeom prst="rect">
              <a:avLst/>
            </a:prstGeom>
            <a:solidFill>
              <a:srgbClr val="F9FCF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2" name="Rectangle 607"/>
            <p:cNvSpPr>
              <a:spLocks noChangeArrowheads="1"/>
            </p:cNvSpPr>
            <p:nvPr/>
          </p:nvSpPr>
          <p:spPr bwMode="auto">
            <a:xfrm>
              <a:off x="8654" y="2010"/>
              <a:ext cx="356" cy="1"/>
            </a:xfrm>
            <a:prstGeom prst="rect">
              <a:avLst/>
            </a:prstGeom>
            <a:solidFill>
              <a:srgbClr val="F9FCF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3" name="Rectangle 608"/>
            <p:cNvSpPr>
              <a:spLocks noChangeArrowheads="1"/>
            </p:cNvSpPr>
            <p:nvPr/>
          </p:nvSpPr>
          <p:spPr bwMode="auto">
            <a:xfrm>
              <a:off x="8656" y="2013"/>
              <a:ext cx="342" cy="1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4" name="Rectangle 609"/>
            <p:cNvSpPr>
              <a:spLocks noChangeArrowheads="1"/>
            </p:cNvSpPr>
            <p:nvPr/>
          </p:nvSpPr>
          <p:spPr bwMode="auto">
            <a:xfrm>
              <a:off x="8656" y="2013"/>
              <a:ext cx="341" cy="1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5" name="Rectangle 610"/>
            <p:cNvSpPr>
              <a:spLocks noChangeArrowheads="1"/>
            </p:cNvSpPr>
            <p:nvPr/>
          </p:nvSpPr>
          <p:spPr bwMode="auto">
            <a:xfrm>
              <a:off x="8656" y="2013"/>
              <a:ext cx="340" cy="1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6" name="Rectangle 611"/>
            <p:cNvSpPr>
              <a:spLocks noChangeArrowheads="1"/>
            </p:cNvSpPr>
            <p:nvPr/>
          </p:nvSpPr>
          <p:spPr bwMode="auto">
            <a:xfrm>
              <a:off x="8656" y="2013"/>
              <a:ext cx="340" cy="1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7" name="Rectangle 612"/>
            <p:cNvSpPr>
              <a:spLocks noChangeArrowheads="1"/>
            </p:cNvSpPr>
            <p:nvPr/>
          </p:nvSpPr>
          <p:spPr bwMode="auto">
            <a:xfrm>
              <a:off x="8656" y="2013"/>
              <a:ext cx="340" cy="1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8" name="Rectangle 613"/>
            <p:cNvSpPr>
              <a:spLocks noChangeArrowheads="1"/>
            </p:cNvSpPr>
            <p:nvPr/>
          </p:nvSpPr>
          <p:spPr bwMode="auto">
            <a:xfrm>
              <a:off x="8661" y="2017"/>
              <a:ext cx="317" cy="0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9" name="Rectangle 614"/>
            <p:cNvSpPr>
              <a:spLocks noChangeArrowheads="1"/>
            </p:cNvSpPr>
            <p:nvPr/>
          </p:nvSpPr>
          <p:spPr bwMode="auto">
            <a:xfrm>
              <a:off x="8662" y="2017"/>
              <a:ext cx="316" cy="0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0" name="Rectangle 615"/>
            <p:cNvSpPr>
              <a:spLocks noChangeArrowheads="1"/>
            </p:cNvSpPr>
            <p:nvPr/>
          </p:nvSpPr>
          <p:spPr bwMode="auto">
            <a:xfrm>
              <a:off x="8662" y="2017"/>
              <a:ext cx="315" cy="0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1" name="Rectangle 616"/>
            <p:cNvSpPr>
              <a:spLocks noChangeArrowheads="1"/>
            </p:cNvSpPr>
            <p:nvPr/>
          </p:nvSpPr>
          <p:spPr bwMode="auto">
            <a:xfrm>
              <a:off x="8662" y="2017"/>
              <a:ext cx="314" cy="0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2" name="Rectangle 617"/>
            <p:cNvSpPr>
              <a:spLocks noChangeArrowheads="1"/>
            </p:cNvSpPr>
            <p:nvPr/>
          </p:nvSpPr>
          <p:spPr bwMode="auto">
            <a:xfrm>
              <a:off x="8663" y="2017"/>
              <a:ext cx="312" cy="0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3" name="Freeform 618"/>
            <p:cNvSpPr>
              <a:spLocks/>
            </p:cNvSpPr>
            <p:nvPr/>
          </p:nvSpPr>
          <p:spPr bwMode="auto">
            <a:xfrm>
              <a:off x="8648" y="1937"/>
              <a:ext cx="373" cy="84"/>
            </a:xfrm>
            <a:custGeom>
              <a:avLst/>
              <a:gdLst>
                <a:gd name="T0" fmla="*/ 0 w 3096"/>
                <a:gd name="T1" fmla="*/ 0 h 785"/>
                <a:gd name="T2" fmla="*/ 0 w 3096"/>
                <a:gd name="T3" fmla="*/ 0 h 785"/>
                <a:gd name="T4" fmla="*/ 0 w 3096"/>
                <a:gd name="T5" fmla="*/ 0 h 785"/>
                <a:gd name="T6" fmla="*/ 0 w 3096"/>
                <a:gd name="T7" fmla="*/ 0 h 785"/>
                <a:gd name="T8" fmla="*/ 0 w 3096"/>
                <a:gd name="T9" fmla="*/ 0 h 785"/>
                <a:gd name="T10" fmla="*/ 0 w 3096"/>
                <a:gd name="T11" fmla="*/ 0 h 785"/>
                <a:gd name="T12" fmla="*/ 0 w 3096"/>
                <a:gd name="T13" fmla="*/ 0 h 785"/>
                <a:gd name="T14" fmla="*/ 0 w 3096"/>
                <a:gd name="T15" fmla="*/ 0 h 785"/>
                <a:gd name="T16" fmla="*/ 0 w 3096"/>
                <a:gd name="T17" fmla="*/ 0 h 785"/>
                <a:gd name="T18" fmla="*/ 0 w 3096"/>
                <a:gd name="T19" fmla="*/ 0 h 785"/>
                <a:gd name="T20" fmla="*/ 0 w 3096"/>
                <a:gd name="T21" fmla="*/ 0 h 785"/>
                <a:gd name="T22" fmla="*/ 0 w 3096"/>
                <a:gd name="T23" fmla="*/ 0 h 785"/>
                <a:gd name="T24" fmla="*/ 0 w 3096"/>
                <a:gd name="T25" fmla="*/ 0 h 785"/>
                <a:gd name="T26" fmla="*/ 0 w 3096"/>
                <a:gd name="T27" fmla="*/ 0 h 785"/>
                <a:gd name="T28" fmla="*/ 0 w 3096"/>
                <a:gd name="T29" fmla="*/ 0 h 785"/>
                <a:gd name="T30" fmla="*/ 0 w 3096"/>
                <a:gd name="T31" fmla="*/ 0 h 785"/>
                <a:gd name="T32" fmla="*/ 0 w 3096"/>
                <a:gd name="T33" fmla="*/ 0 h 785"/>
                <a:gd name="T34" fmla="*/ 0 w 3096"/>
                <a:gd name="T35" fmla="*/ 0 h 785"/>
                <a:gd name="T36" fmla="*/ 0 w 3096"/>
                <a:gd name="T37" fmla="*/ 0 h 785"/>
                <a:gd name="T38" fmla="*/ 0 w 3096"/>
                <a:gd name="T39" fmla="*/ 0 h 785"/>
                <a:gd name="T40" fmla="*/ 0 w 3096"/>
                <a:gd name="T41" fmla="*/ 0 h 785"/>
                <a:gd name="T42" fmla="*/ 0 w 3096"/>
                <a:gd name="T43" fmla="*/ 0 h 785"/>
                <a:gd name="T44" fmla="*/ 0 w 3096"/>
                <a:gd name="T45" fmla="*/ 0 h 785"/>
                <a:gd name="T46" fmla="*/ 0 w 3096"/>
                <a:gd name="T47" fmla="*/ 0 h 785"/>
                <a:gd name="T48" fmla="*/ 0 w 3096"/>
                <a:gd name="T49" fmla="*/ 0 h 785"/>
                <a:gd name="T50" fmla="*/ 0 w 3096"/>
                <a:gd name="T51" fmla="*/ 0 h 785"/>
                <a:gd name="T52" fmla="*/ 0 w 3096"/>
                <a:gd name="T53" fmla="*/ 0 h 785"/>
                <a:gd name="T54" fmla="*/ 0 w 3096"/>
                <a:gd name="T55" fmla="*/ 0 h 785"/>
                <a:gd name="T56" fmla="*/ 0 w 3096"/>
                <a:gd name="T57" fmla="*/ 0 h 785"/>
                <a:gd name="T58" fmla="*/ 0 w 3096"/>
                <a:gd name="T59" fmla="*/ 0 h 785"/>
                <a:gd name="T60" fmla="*/ 0 w 3096"/>
                <a:gd name="T61" fmla="*/ 0 h 785"/>
                <a:gd name="T62" fmla="*/ 0 w 3096"/>
                <a:gd name="T63" fmla="*/ 0 h 785"/>
                <a:gd name="T64" fmla="*/ 0 w 3096"/>
                <a:gd name="T65" fmla="*/ 0 h 785"/>
                <a:gd name="T66" fmla="*/ 0 w 3096"/>
                <a:gd name="T67" fmla="*/ 0 h 785"/>
                <a:gd name="T68" fmla="*/ 0 w 3096"/>
                <a:gd name="T69" fmla="*/ 0 h 785"/>
                <a:gd name="T70" fmla="*/ 0 w 3096"/>
                <a:gd name="T71" fmla="*/ 0 h 785"/>
                <a:gd name="T72" fmla="*/ 0 w 3096"/>
                <a:gd name="T73" fmla="*/ 0 h 785"/>
                <a:gd name="T74" fmla="*/ 0 w 3096"/>
                <a:gd name="T75" fmla="*/ 0 h 785"/>
                <a:gd name="T76" fmla="*/ 0 w 3096"/>
                <a:gd name="T77" fmla="*/ 0 h 785"/>
                <a:gd name="T78" fmla="*/ 0 w 3096"/>
                <a:gd name="T79" fmla="*/ 0 h 785"/>
                <a:gd name="T80" fmla="*/ 0 w 3096"/>
                <a:gd name="T81" fmla="*/ 0 h 785"/>
                <a:gd name="T82" fmla="*/ 0 w 3096"/>
                <a:gd name="T83" fmla="*/ 0 h 785"/>
                <a:gd name="T84" fmla="*/ 0 w 3096"/>
                <a:gd name="T85" fmla="*/ 0 h 785"/>
                <a:gd name="T86" fmla="*/ 0 w 3096"/>
                <a:gd name="T87" fmla="*/ 0 h 785"/>
                <a:gd name="T88" fmla="*/ 0 w 3096"/>
                <a:gd name="T89" fmla="*/ 0 h 785"/>
                <a:gd name="T90" fmla="*/ 0 w 3096"/>
                <a:gd name="T91" fmla="*/ 0 h 78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096"/>
                <a:gd name="T139" fmla="*/ 0 h 785"/>
                <a:gd name="T140" fmla="*/ 3096 w 3096"/>
                <a:gd name="T141" fmla="*/ 785 h 78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096" h="785">
                  <a:moveTo>
                    <a:pt x="0" y="512"/>
                  </a:moveTo>
                  <a:lnTo>
                    <a:pt x="1" y="513"/>
                  </a:lnTo>
                  <a:lnTo>
                    <a:pt x="4" y="515"/>
                  </a:lnTo>
                  <a:lnTo>
                    <a:pt x="10" y="519"/>
                  </a:lnTo>
                  <a:lnTo>
                    <a:pt x="18" y="525"/>
                  </a:lnTo>
                  <a:lnTo>
                    <a:pt x="28" y="531"/>
                  </a:lnTo>
                  <a:lnTo>
                    <a:pt x="40" y="538"/>
                  </a:lnTo>
                  <a:lnTo>
                    <a:pt x="55" y="545"/>
                  </a:lnTo>
                  <a:lnTo>
                    <a:pt x="74" y="552"/>
                  </a:lnTo>
                  <a:lnTo>
                    <a:pt x="94" y="560"/>
                  </a:lnTo>
                  <a:lnTo>
                    <a:pt x="116" y="567"/>
                  </a:lnTo>
                  <a:lnTo>
                    <a:pt x="142" y="574"/>
                  </a:lnTo>
                  <a:lnTo>
                    <a:pt x="172" y="579"/>
                  </a:lnTo>
                  <a:lnTo>
                    <a:pt x="203" y="583"/>
                  </a:lnTo>
                  <a:lnTo>
                    <a:pt x="238" y="586"/>
                  </a:lnTo>
                  <a:lnTo>
                    <a:pt x="277" y="587"/>
                  </a:lnTo>
                  <a:lnTo>
                    <a:pt x="318" y="586"/>
                  </a:lnTo>
                  <a:lnTo>
                    <a:pt x="402" y="582"/>
                  </a:lnTo>
                  <a:lnTo>
                    <a:pt x="482" y="578"/>
                  </a:lnTo>
                  <a:lnTo>
                    <a:pt x="563" y="571"/>
                  </a:lnTo>
                  <a:lnTo>
                    <a:pt x="648" y="563"/>
                  </a:lnTo>
                  <a:lnTo>
                    <a:pt x="693" y="557"/>
                  </a:lnTo>
                  <a:lnTo>
                    <a:pt x="740" y="549"/>
                  </a:lnTo>
                  <a:lnTo>
                    <a:pt x="789" y="541"/>
                  </a:lnTo>
                  <a:lnTo>
                    <a:pt x="841" y="531"/>
                  </a:lnTo>
                  <a:lnTo>
                    <a:pt x="897" y="519"/>
                  </a:lnTo>
                  <a:lnTo>
                    <a:pt x="957" y="505"/>
                  </a:lnTo>
                  <a:lnTo>
                    <a:pt x="1019" y="489"/>
                  </a:lnTo>
                  <a:lnTo>
                    <a:pt x="1088" y="472"/>
                  </a:lnTo>
                  <a:lnTo>
                    <a:pt x="1182" y="448"/>
                  </a:lnTo>
                  <a:lnTo>
                    <a:pt x="1269" y="422"/>
                  </a:lnTo>
                  <a:lnTo>
                    <a:pt x="1353" y="395"/>
                  </a:lnTo>
                  <a:lnTo>
                    <a:pt x="1435" y="370"/>
                  </a:lnTo>
                  <a:lnTo>
                    <a:pt x="1516" y="343"/>
                  </a:lnTo>
                  <a:lnTo>
                    <a:pt x="1600" y="317"/>
                  </a:lnTo>
                  <a:lnTo>
                    <a:pt x="1687" y="291"/>
                  </a:lnTo>
                  <a:lnTo>
                    <a:pt x="1781" y="264"/>
                  </a:lnTo>
                  <a:lnTo>
                    <a:pt x="1792" y="261"/>
                  </a:lnTo>
                  <a:lnTo>
                    <a:pt x="1804" y="257"/>
                  </a:lnTo>
                  <a:lnTo>
                    <a:pt x="1820" y="252"/>
                  </a:lnTo>
                  <a:lnTo>
                    <a:pt x="1838" y="247"/>
                  </a:lnTo>
                  <a:lnTo>
                    <a:pt x="1858" y="241"/>
                  </a:lnTo>
                  <a:lnTo>
                    <a:pt x="1880" y="234"/>
                  </a:lnTo>
                  <a:lnTo>
                    <a:pt x="1905" y="227"/>
                  </a:lnTo>
                  <a:lnTo>
                    <a:pt x="1919" y="224"/>
                  </a:lnTo>
                  <a:lnTo>
                    <a:pt x="1934" y="219"/>
                  </a:lnTo>
                  <a:lnTo>
                    <a:pt x="1965" y="211"/>
                  </a:lnTo>
                  <a:lnTo>
                    <a:pt x="1999" y="202"/>
                  </a:lnTo>
                  <a:lnTo>
                    <a:pt x="2038" y="193"/>
                  </a:lnTo>
                  <a:lnTo>
                    <a:pt x="2079" y="183"/>
                  </a:lnTo>
                  <a:lnTo>
                    <a:pt x="2122" y="172"/>
                  </a:lnTo>
                  <a:lnTo>
                    <a:pt x="2171" y="162"/>
                  </a:lnTo>
                  <a:lnTo>
                    <a:pt x="2223" y="151"/>
                  </a:lnTo>
                  <a:lnTo>
                    <a:pt x="2280" y="139"/>
                  </a:lnTo>
                  <a:lnTo>
                    <a:pt x="2338" y="127"/>
                  </a:lnTo>
                  <a:lnTo>
                    <a:pt x="2398" y="116"/>
                  </a:lnTo>
                  <a:lnTo>
                    <a:pt x="2524" y="93"/>
                  </a:lnTo>
                  <a:lnTo>
                    <a:pt x="2650" y="72"/>
                  </a:lnTo>
                  <a:lnTo>
                    <a:pt x="2711" y="62"/>
                  </a:lnTo>
                  <a:lnTo>
                    <a:pt x="2771" y="53"/>
                  </a:lnTo>
                  <a:lnTo>
                    <a:pt x="2827" y="44"/>
                  </a:lnTo>
                  <a:lnTo>
                    <a:pt x="2855" y="40"/>
                  </a:lnTo>
                  <a:lnTo>
                    <a:pt x="2881" y="36"/>
                  </a:lnTo>
                  <a:lnTo>
                    <a:pt x="2931" y="28"/>
                  </a:lnTo>
                  <a:lnTo>
                    <a:pt x="2976" y="22"/>
                  </a:lnTo>
                  <a:lnTo>
                    <a:pt x="3014" y="15"/>
                  </a:lnTo>
                  <a:lnTo>
                    <a:pt x="3048" y="10"/>
                  </a:lnTo>
                  <a:lnTo>
                    <a:pt x="3062" y="7"/>
                  </a:lnTo>
                  <a:lnTo>
                    <a:pt x="3074" y="5"/>
                  </a:lnTo>
                  <a:lnTo>
                    <a:pt x="3084" y="3"/>
                  </a:lnTo>
                  <a:lnTo>
                    <a:pt x="3093" y="0"/>
                  </a:lnTo>
                  <a:lnTo>
                    <a:pt x="3093" y="337"/>
                  </a:lnTo>
                  <a:lnTo>
                    <a:pt x="3094" y="399"/>
                  </a:lnTo>
                  <a:lnTo>
                    <a:pt x="3094" y="458"/>
                  </a:lnTo>
                  <a:lnTo>
                    <a:pt x="3096" y="514"/>
                  </a:lnTo>
                  <a:lnTo>
                    <a:pt x="3096" y="666"/>
                  </a:lnTo>
                  <a:lnTo>
                    <a:pt x="2953" y="698"/>
                  </a:lnTo>
                  <a:lnTo>
                    <a:pt x="2814" y="726"/>
                  </a:lnTo>
                  <a:lnTo>
                    <a:pt x="2676" y="749"/>
                  </a:lnTo>
                  <a:lnTo>
                    <a:pt x="2538" y="766"/>
                  </a:lnTo>
                  <a:lnTo>
                    <a:pt x="2398" y="777"/>
                  </a:lnTo>
                  <a:lnTo>
                    <a:pt x="2328" y="782"/>
                  </a:lnTo>
                  <a:lnTo>
                    <a:pt x="2257" y="784"/>
                  </a:lnTo>
                  <a:lnTo>
                    <a:pt x="2185" y="785"/>
                  </a:lnTo>
                  <a:lnTo>
                    <a:pt x="2111" y="784"/>
                  </a:lnTo>
                  <a:lnTo>
                    <a:pt x="2038" y="782"/>
                  </a:lnTo>
                  <a:lnTo>
                    <a:pt x="1961" y="779"/>
                  </a:lnTo>
                  <a:lnTo>
                    <a:pt x="1921" y="776"/>
                  </a:lnTo>
                  <a:lnTo>
                    <a:pt x="1879" y="775"/>
                  </a:lnTo>
                  <a:lnTo>
                    <a:pt x="1834" y="773"/>
                  </a:lnTo>
                  <a:lnTo>
                    <a:pt x="1787" y="772"/>
                  </a:lnTo>
                  <a:lnTo>
                    <a:pt x="1737" y="770"/>
                  </a:lnTo>
                  <a:lnTo>
                    <a:pt x="1686" y="769"/>
                  </a:lnTo>
                  <a:lnTo>
                    <a:pt x="1577" y="767"/>
                  </a:lnTo>
                  <a:lnTo>
                    <a:pt x="1464" y="765"/>
                  </a:lnTo>
                  <a:lnTo>
                    <a:pt x="1348" y="764"/>
                  </a:lnTo>
                  <a:lnTo>
                    <a:pt x="1111" y="763"/>
                  </a:lnTo>
                  <a:lnTo>
                    <a:pt x="776" y="763"/>
                  </a:lnTo>
                  <a:lnTo>
                    <a:pt x="726" y="764"/>
                  </a:lnTo>
                  <a:lnTo>
                    <a:pt x="678" y="764"/>
                  </a:lnTo>
                  <a:lnTo>
                    <a:pt x="631" y="765"/>
                  </a:lnTo>
                  <a:lnTo>
                    <a:pt x="588" y="765"/>
                  </a:lnTo>
                  <a:lnTo>
                    <a:pt x="548" y="766"/>
                  </a:lnTo>
                  <a:lnTo>
                    <a:pt x="509" y="767"/>
                  </a:lnTo>
                  <a:lnTo>
                    <a:pt x="475" y="767"/>
                  </a:lnTo>
                  <a:lnTo>
                    <a:pt x="444" y="768"/>
                  </a:lnTo>
                  <a:lnTo>
                    <a:pt x="417" y="769"/>
                  </a:lnTo>
                  <a:lnTo>
                    <a:pt x="393" y="770"/>
                  </a:lnTo>
                  <a:lnTo>
                    <a:pt x="352" y="771"/>
                  </a:lnTo>
                  <a:lnTo>
                    <a:pt x="315" y="771"/>
                  </a:lnTo>
                  <a:lnTo>
                    <a:pt x="280" y="769"/>
                  </a:lnTo>
                  <a:lnTo>
                    <a:pt x="248" y="767"/>
                  </a:lnTo>
                  <a:lnTo>
                    <a:pt x="220" y="764"/>
                  </a:lnTo>
                  <a:lnTo>
                    <a:pt x="195" y="760"/>
                  </a:lnTo>
                  <a:lnTo>
                    <a:pt x="172" y="756"/>
                  </a:lnTo>
                  <a:lnTo>
                    <a:pt x="152" y="752"/>
                  </a:lnTo>
                  <a:lnTo>
                    <a:pt x="136" y="748"/>
                  </a:lnTo>
                  <a:lnTo>
                    <a:pt x="121" y="743"/>
                  </a:lnTo>
                  <a:lnTo>
                    <a:pt x="110" y="739"/>
                  </a:lnTo>
                  <a:lnTo>
                    <a:pt x="100" y="735"/>
                  </a:lnTo>
                  <a:lnTo>
                    <a:pt x="92" y="732"/>
                  </a:lnTo>
                  <a:lnTo>
                    <a:pt x="87" y="729"/>
                  </a:lnTo>
                  <a:lnTo>
                    <a:pt x="85" y="728"/>
                  </a:lnTo>
                  <a:lnTo>
                    <a:pt x="84" y="727"/>
                  </a:lnTo>
                  <a:lnTo>
                    <a:pt x="82" y="726"/>
                  </a:lnTo>
                  <a:lnTo>
                    <a:pt x="79" y="723"/>
                  </a:lnTo>
                  <a:lnTo>
                    <a:pt x="72" y="718"/>
                  </a:lnTo>
                  <a:lnTo>
                    <a:pt x="65" y="709"/>
                  </a:lnTo>
                  <a:lnTo>
                    <a:pt x="55" y="696"/>
                  </a:lnTo>
                  <a:lnTo>
                    <a:pt x="45" y="679"/>
                  </a:lnTo>
                  <a:lnTo>
                    <a:pt x="34" y="658"/>
                  </a:lnTo>
                  <a:lnTo>
                    <a:pt x="21" y="632"/>
                  </a:lnTo>
                  <a:lnTo>
                    <a:pt x="14" y="614"/>
                  </a:lnTo>
                  <a:lnTo>
                    <a:pt x="9" y="594"/>
                  </a:lnTo>
                  <a:lnTo>
                    <a:pt x="3" y="554"/>
                  </a:lnTo>
                  <a:lnTo>
                    <a:pt x="1" y="537"/>
                  </a:lnTo>
                  <a:lnTo>
                    <a:pt x="0" y="525"/>
                  </a:lnTo>
                  <a:lnTo>
                    <a:pt x="0" y="512"/>
                  </a:lnTo>
                  <a:close/>
                </a:path>
              </a:pathLst>
            </a:custGeom>
            <a:solidFill>
              <a:srgbClr val="FF66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4" name="Freeform 619"/>
            <p:cNvSpPr>
              <a:spLocks/>
            </p:cNvSpPr>
            <p:nvPr/>
          </p:nvSpPr>
          <p:spPr bwMode="auto">
            <a:xfrm>
              <a:off x="9027" y="1912"/>
              <a:ext cx="27" cy="34"/>
            </a:xfrm>
            <a:custGeom>
              <a:avLst/>
              <a:gdLst>
                <a:gd name="T0" fmla="*/ 0 w 223"/>
                <a:gd name="T1" fmla="*/ 0 h 321"/>
                <a:gd name="T2" fmla="*/ 0 w 223"/>
                <a:gd name="T3" fmla="*/ 0 h 321"/>
                <a:gd name="T4" fmla="*/ 0 w 223"/>
                <a:gd name="T5" fmla="*/ 0 h 321"/>
                <a:gd name="T6" fmla="*/ 0 w 223"/>
                <a:gd name="T7" fmla="*/ 0 h 321"/>
                <a:gd name="T8" fmla="*/ 0 w 223"/>
                <a:gd name="T9" fmla="*/ 0 h 321"/>
                <a:gd name="T10" fmla="*/ 0 w 223"/>
                <a:gd name="T11" fmla="*/ 0 h 321"/>
                <a:gd name="T12" fmla="*/ 0 w 223"/>
                <a:gd name="T13" fmla="*/ 0 h 321"/>
                <a:gd name="T14" fmla="*/ 0 w 223"/>
                <a:gd name="T15" fmla="*/ 0 h 321"/>
                <a:gd name="T16" fmla="*/ 0 w 223"/>
                <a:gd name="T17" fmla="*/ 0 h 321"/>
                <a:gd name="T18" fmla="*/ 0 w 223"/>
                <a:gd name="T19" fmla="*/ 0 h 321"/>
                <a:gd name="T20" fmla="*/ 0 w 223"/>
                <a:gd name="T21" fmla="*/ 0 h 321"/>
                <a:gd name="T22" fmla="*/ 0 w 223"/>
                <a:gd name="T23" fmla="*/ 0 h 321"/>
                <a:gd name="T24" fmla="*/ 0 w 223"/>
                <a:gd name="T25" fmla="*/ 0 h 321"/>
                <a:gd name="T26" fmla="*/ 0 w 223"/>
                <a:gd name="T27" fmla="*/ 0 h 321"/>
                <a:gd name="T28" fmla="*/ 0 w 223"/>
                <a:gd name="T29" fmla="*/ 0 h 321"/>
                <a:gd name="T30" fmla="*/ 0 w 223"/>
                <a:gd name="T31" fmla="*/ 0 h 321"/>
                <a:gd name="T32" fmla="*/ 0 w 223"/>
                <a:gd name="T33" fmla="*/ 0 h 321"/>
                <a:gd name="T34" fmla="*/ 0 w 223"/>
                <a:gd name="T35" fmla="*/ 0 h 321"/>
                <a:gd name="T36" fmla="*/ 0 w 223"/>
                <a:gd name="T37" fmla="*/ 0 h 321"/>
                <a:gd name="T38" fmla="*/ 0 w 223"/>
                <a:gd name="T39" fmla="*/ 0 h 321"/>
                <a:gd name="T40" fmla="*/ 0 w 223"/>
                <a:gd name="T41" fmla="*/ 0 h 321"/>
                <a:gd name="T42" fmla="*/ 0 w 223"/>
                <a:gd name="T43" fmla="*/ 0 h 321"/>
                <a:gd name="T44" fmla="*/ 0 w 223"/>
                <a:gd name="T45" fmla="*/ 0 h 321"/>
                <a:gd name="T46" fmla="*/ 0 w 223"/>
                <a:gd name="T47" fmla="*/ 0 h 321"/>
                <a:gd name="T48" fmla="*/ 0 w 223"/>
                <a:gd name="T49" fmla="*/ 0 h 321"/>
                <a:gd name="T50" fmla="*/ 0 w 223"/>
                <a:gd name="T51" fmla="*/ 0 h 321"/>
                <a:gd name="T52" fmla="*/ 0 w 223"/>
                <a:gd name="T53" fmla="*/ 0 h 321"/>
                <a:gd name="T54" fmla="*/ 0 w 223"/>
                <a:gd name="T55" fmla="*/ 0 h 321"/>
                <a:gd name="T56" fmla="*/ 0 w 223"/>
                <a:gd name="T57" fmla="*/ 0 h 321"/>
                <a:gd name="T58" fmla="*/ 0 w 223"/>
                <a:gd name="T59" fmla="*/ 0 h 321"/>
                <a:gd name="T60" fmla="*/ 0 w 223"/>
                <a:gd name="T61" fmla="*/ 0 h 321"/>
                <a:gd name="T62" fmla="*/ 0 w 223"/>
                <a:gd name="T63" fmla="*/ 0 h 321"/>
                <a:gd name="T64" fmla="*/ 0 w 223"/>
                <a:gd name="T65" fmla="*/ 0 h 321"/>
                <a:gd name="T66" fmla="*/ 0 w 223"/>
                <a:gd name="T67" fmla="*/ 0 h 321"/>
                <a:gd name="T68" fmla="*/ 0 w 223"/>
                <a:gd name="T69" fmla="*/ 0 h 321"/>
                <a:gd name="T70" fmla="*/ 0 w 223"/>
                <a:gd name="T71" fmla="*/ 0 h 32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23"/>
                <a:gd name="T109" fmla="*/ 0 h 321"/>
                <a:gd name="T110" fmla="*/ 223 w 223"/>
                <a:gd name="T111" fmla="*/ 321 h 32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23" h="321">
                  <a:moveTo>
                    <a:pt x="0" y="0"/>
                  </a:moveTo>
                  <a:lnTo>
                    <a:pt x="2" y="0"/>
                  </a:lnTo>
                  <a:lnTo>
                    <a:pt x="9" y="1"/>
                  </a:lnTo>
                  <a:lnTo>
                    <a:pt x="19" y="3"/>
                  </a:lnTo>
                  <a:lnTo>
                    <a:pt x="31" y="5"/>
                  </a:lnTo>
                  <a:lnTo>
                    <a:pt x="45" y="9"/>
                  </a:lnTo>
                  <a:lnTo>
                    <a:pt x="61" y="15"/>
                  </a:lnTo>
                  <a:lnTo>
                    <a:pt x="79" y="22"/>
                  </a:lnTo>
                  <a:lnTo>
                    <a:pt x="96" y="31"/>
                  </a:lnTo>
                  <a:lnTo>
                    <a:pt x="115" y="42"/>
                  </a:lnTo>
                  <a:lnTo>
                    <a:pt x="136" y="56"/>
                  </a:lnTo>
                  <a:lnTo>
                    <a:pt x="177" y="88"/>
                  </a:lnTo>
                  <a:lnTo>
                    <a:pt x="196" y="102"/>
                  </a:lnTo>
                  <a:lnTo>
                    <a:pt x="210" y="114"/>
                  </a:lnTo>
                  <a:lnTo>
                    <a:pt x="216" y="119"/>
                  </a:lnTo>
                  <a:lnTo>
                    <a:pt x="220" y="122"/>
                  </a:lnTo>
                  <a:lnTo>
                    <a:pt x="222" y="125"/>
                  </a:lnTo>
                  <a:lnTo>
                    <a:pt x="223" y="126"/>
                  </a:lnTo>
                  <a:lnTo>
                    <a:pt x="213" y="321"/>
                  </a:lnTo>
                  <a:lnTo>
                    <a:pt x="212" y="320"/>
                  </a:lnTo>
                  <a:lnTo>
                    <a:pt x="210" y="318"/>
                  </a:lnTo>
                  <a:lnTo>
                    <a:pt x="201" y="310"/>
                  </a:lnTo>
                  <a:lnTo>
                    <a:pt x="188" y="300"/>
                  </a:lnTo>
                  <a:lnTo>
                    <a:pt x="172" y="286"/>
                  </a:lnTo>
                  <a:lnTo>
                    <a:pt x="133" y="257"/>
                  </a:lnTo>
                  <a:lnTo>
                    <a:pt x="113" y="243"/>
                  </a:lnTo>
                  <a:lnTo>
                    <a:pt x="96" y="232"/>
                  </a:lnTo>
                  <a:lnTo>
                    <a:pt x="80" y="225"/>
                  </a:lnTo>
                  <a:lnTo>
                    <a:pt x="64" y="218"/>
                  </a:lnTo>
                  <a:lnTo>
                    <a:pt x="49" y="214"/>
                  </a:lnTo>
                  <a:lnTo>
                    <a:pt x="34" y="212"/>
                  </a:lnTo>
                  <a:lnTo>
                    <a:pt x="22" y="210"/>
                  </a:lnTo>
                  <a:lnTo>
                    <a:pt x="12" y="209"/>
                  </a:lnTo>
                  <a:lnTo>
                    <a:pt x="5" y="209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F0F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5" name="Freeform 620"/>
            <p:cNvSpPr>
              <a:spLocks/>
            </p:cNvSpPr>
            <p:nvPr/>
          </p:nvSpPr>
          <p:spPr bwMode="auto">
            <a:xfrm>
              <a:off x="9027" y="1936"/>
              <a:ext cx="27" cy="73"/>
            </a:xfrm>
            <a:custGeom>
              <a:avLst/>
              <a:gdLst>
                <a:gd name="T0" fmla="*/ 0 w 221"/>
                <a:gd name="T1" fmla="*/ 0 h 682"/>
                <a:gd name="T2" fmla="*/ 0 w 221"/>
                <a:gd name="T3" fmla="*/ 0 h 682"/>
                <a:gd name="T4" fmla="*/ 0 w 221"/>
                <a:gd name="T5" fmla="*/ 0 h 682"/>
                <a:gd name="T6" fmla="*/ 0 w 221"/>
                <a:gd name="T7" fmla="*/ 0 h 682"/>
                <a:gd name="T8" fmla="*/ 0 w 221"/>
                <a:gd name="T9" fmla="*/ 0 h 682"/>
                <a:gd name="T10" fmla="*/ 0 w 221"/>
                <a:gd name="T11" fmla="*/ 0 h 682"/>
                <a:gd name="T12" fmla="*/ 0 w 221"/>
                <a:gd name="T13" fmla="*/ 0 h 682"/>
                <a:gd name="T14" fmla="*/ 0 w 221"/>
                <a:gd name="T15" fmla="*/ 0 h 682"/>
                <a:gd name="T16" fmla="*/ 0 w 221"/>
                <a:gd name="T17" fmla="*/ 0 h 682"/>
                <a:gd name="T18" fmla="*/ 0 w 221"/>
                <a:gd name="T19" fmla="*/ 0 h 682"/>
                <a:gd name="T20" fmla="*/ 0 w 221"/>
                <a:gd name="T21" fmla="*/ 0 h 682"/>
                <a:gd name="T22" fmla="*/ 0 w 221"/>
                <a:gd name="T23" fmla="*/ 0 h 682"/>
                <a:gd name="T24" fmla="*/ 0 w 221"/>
                <a:gd name="T25" fmla="*/ 0 h 682"/>
                <a:gd name="T26" fmla="*/ 0 w 221"/>
                <a:gd name="T27" fmla="*/ 0 h 682"/>
                <a:gd name="T28" fmla="*/ 0 w 221"/>
                <a:gd name="T29" fmla="*/ 0 h 682"/>
                <a:gd name="T30" fmla="*/ 0 w 221"/>
                <a:gd name="T31" fmla="*/ 0 h 682"/>
                <a:gd name="T32" fmla="*/ 0 w 221"/>
                <a:gd name="T33" fmla="*/ 0 h 682"/>
                <a:gd name="T34" fmla="*/ 0 w 221"/>
                <a:gd name="T35" fmla="*/ 0 h 682"/>
                <a:gd name="T36" fmla="*/ 0 w 221"/>
                <a:gd name="T37" fmla="*/ 0 h 682"/>
                <a:gd name="T38" fmla="*/ 0 w 221"/>
                <a:gd name="T39" fmla="*/ 0 h 682"/>
                <a:gd name="T40" fmla="*/ 0 w 221"/>
                <a:gd name="T41" fmla="*/ 0 h 682"/>
                <a:gd name="T42" fmla="*/ 0 w 221"/>
                <a:gd name="T43" fmla="*/ 0 h 682"/>
                <a:gd name="T44" fmla="*/ 0 w 221"/>
                <a:gd name="T45" fmla="*/ 0 h 682"/>
                <a:gd name="T46" fmla="*/ 0 w 221"/>
                <a:gd name="T47" fmla="*/ 0 h 682"/>
                <a:gd name="T48" fmla="*/ 0 w 221"/>
                <a:gd name="T49" fmla="*/ 0 h 682"/>
                <a:gd name="T50" fmla="*/ 0 w 221"/>
                <a:gd name="T51" fmla="*/ 0 h 682"/>
                <a:gd name="T52" fmla="*/ 0 w 221"/>
                <a:gd name="T53" fmla="*/ 0 h 682"/>
                <a:gd name="T54" fmla="*/ 0 w 221"/>
                <a:gd name="T55" fmla="*/ 0 h 682"/>
                <a:gd name="T56" fmla="*/ 0 w 221"/>
                <a:gd name="T57" fmla="*/ 0 h 682"/>
                <a:gd name="T58" fmla="*/ 0 w 221"/>
                <a:gd name="T59" fmla="*/ 0 h 682"/>
                <a:gd name="T60" fmla="*/ 0 w 221"/>
                <a:gd name="T61" fmla="*/ 0 h 682"/>
                <a:gd name="T62" fmla="*/ 0 w 221"/>
                <a:gd name="T63" fmla="*/ 0 h 682"/>
                <a:gd name="T64" fmla="*/ 0 w 221"/>
                <a:gd name="T65" fmla="*/ 0 h 682"/>
                <a:gd name="T66" fmla="*/ 0 w 221"/>
                <a:gd name="T67" fmla="*/ 0 h 682"/>
                <a:gd name="T68" fmla="*/ 0 w 221"/>
                <a:gd name="T69" fmla="*/ 0 h 682"/>
                <a:gd name="T70" fmla="*/ 0 w 221"/>
                <a:gd name="T71" fmla="*/ 0 h 682"/>
                <a:gd name="T72" fmla="*/ 0 w 221"/>
                <a:gd name="T73" fmla="*/ 0 h 682"/>
                <a:gd name="T74" fmla="*/ 0 w 221"/>
                <a:gd name="T75" fmla="*/ 0 h 682"/>
                <a:gd name="T76" fmla="*/ 0 w 221"/>
                <a:gd name="T77" fmla="*/ 0 h 682"/>
                <a:gd name="T78" fmla="*/ 0 w 221"/>
                <a:gd name="T79" fmla="*/ 0 h 682"/>
                <a:gd name="T80" fmla="*/ 0 w 221"/>
                <a:gd name="T81" fmla="*/ 0 h 682"/>
                <a:gd name="T82" fmla="*/ 0 w 221"/>
                <a:gd name="T83" fmla="*/ 0 h 682"/>
                <a:gd name="T84" fmla="*/ 0 w 221"/>
                <a:gd name="T85" fmla="*/ 0 h 682"/>
                <a:gd name="T86" fmla="*/ 0 w 221"/>
                <a:gd name="T87" fmla="*/ 0 h 682"/>
                <a:gd name="T88" fmla="*/ 0 w 221"/>
                <a:gd name="T89" fmla="*/ 0 h 682"/>
                <a:gd name="T90" fmla="*/ 0 w 221"/>
                <a:gd name="T91" fmla="*/ 0 h 68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21"/>
                <a:gd name="T139" fmla="*/ 0 h 682"/>
                <a:gd name="T140" fmla="*/ 221 w 221"/>
                <a:gd name="T141" fmla="*/ 682 h 682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21" h="682">
                  <a:moveTo>
                    <a:pt x="8" y="0"/>
                  </a:moveTo>
                  <a:lnTo>
                    <a:pt x="10" y="0"/>
                  </a:lnTo>
                  <a:lnTo>
                    <a:pt x="17" y="1"/>
                  </a:lnTo>
                  <a:lnTo>
                    <a:pt x="27" y="3"/>
                  </a:lnTo>
                  <a:lnTo>
                    <a:pt x="40" y="5"/>
                  </a:lnTo>
                  <a:lnTo>
                    <a:pt x="55" y="10"/>
                  </a:lnTo>
                  <a:lnTo>
                    <a:pt x="73" y="15"/>
                  </a:lnTo>
                  <a:lnTo>
                    <a:pt x="90" y="23"/>
                  </a:lnTo>
                  <a:lnTo>
                    <a:pt x="109" y="31"/>
                  </a:lnTo>
                  <a:lnTo>
                    <a:pt x="126" y="43"/>
                  </a:lnTo>
                  <a:lnTo>
                    <a:pt x="145" y="57"/>
                  </a:lnTo>
                  <a:lnTo>
                    <a:pt x="183" y="90"/>
                  </a:lnTo>
                  <a:lnTo>
                    <a:pt x="198" y="105"/>
                  </a:lnTo>
                  <a:lnTo>
                    <a:pt x="210" y="116"/>
                  </a:lnTo>
                  <a:lnTo>
                    <a:pt x="215" y="122"/>
                  </a:lnTo>
                  <a:lnTo>
                    <a:pt x="219" y="125"/>
                  </a:lnTo>
                  <a:lnTo>
                    <a:pt x="220" y="127"/>
                  </a:lnTo>
                  <a:lnTo>
                    <a:pt x="221" y="128"/>
                  </a:lnTo>
                  <a:lnTo>
                    <a:pt x="211" y="328"/>
                  </a:lnTo>
                  <a:lnTo>
                    <a:pt x="211" y="330"/>
                  </a:lnTo>
                  <a:lnTo>
                    <a:pt x="210" y="336"/>
                  </a:lnTo>
                  <a:lnTo>
                    <a:pt x="210" y="345"/>
                  </a:lnTo>
                  <a:lnTo>
                    <a:pt x="209" y="358"/>
                  </a:lnTo>
                  <a:lnTo>
                    <a:pt x="208" y="374"/>
                  </a:lnTo>
                  <a:lnTo>
                    <a:pt x="205" y="391"/>
                  </a:lnTo>
                  <a:lnTo>
                    <a:pt x="203" y="411"/>
                  </a:lnTo>
                  <a:lnTo>
                    <a:pt x="199" y="431"/>
                  </a:lnTo>
                  <a:lnTo>
                    <a:pt x="191" y="477"/>
                  </a:lnTo>
                  <a:lnTo>
                    <a:pt x="181" y="524"/>
                  </a:lnTo>
                  <a:lnTo>
                    <a:pt x="168" y="569"/>
                  </a:lnTo>
                  <a:lnTo>
                    <a:pt x="160" y="589"/>
                  </a:lnTo>
                  <a:lnTo>
                    <a:pt x="151" y="608"/>
                  </a:lnTo>
                  <a:lnTo>
                    <a:pt x="141" y="626"/>
                  </a:lnTo>
                  <a:lnTo>
                    <a:pt x="131" y="639"/>
                  </a:lnTo>
                  <a:lnTo>
                    <a:pt x="120" y="651"/>
                  </a:lnTo>
                  <a:lnTo>
                    <a:pt x="108" y="660"/>
                  </a:lnTo>
                  <a:lnTo>
                    <a:pt x="95" y="667"/>
                  </a:lnTo>
                  <a:lnTo>
                    <a:pt x="83" y="672"/>
                  </a:lnTo>
                  <a:lnTo>
                    <a:pt x="58" y="680"/>
                  </a:lnTo>
                  <a:lnTo>
                    <a:pt x="35" y="682"/>
                  </a:lnTo>
                  <a:lnTo>
                    <a:pt x="18" y="681"/>
                  </a:lnTo>
                  <a:lnTo>
                    <a:pt x="5" y="680"/>
                  </a:lnTo>
                  <a:lnTo>
                    <a:pt x="2" y="679"/>
                  </a:lnTo>
                  <a:lnTo>
                    <a:pt x="0" y="679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BFF0F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6" name="Freeform 621"/>
            <p:cNvSpPr>
              <a:spLocks/>
            </p:cNvSpPr>
            <p:nvPr/>
          </p:nvSpPr>
          <p:spPr bwMode="auto">
            <a:xfrm>
              <a:off x="8647" y="1934"/>
              <a:ext cx="203" cy="39"/>
            </a:xfrm>
            <a:custGeom>
              <a:avLst/>
              <a:gdLst>
                <a:gd name="T0" fmla="*/ 0 w 1682"/>
                <a:gd name="T1" fmla="*/ 0 h 367"/>
                <a:gd name="T2" fmla="*/ 0 w 1682"/>
                <a:gd name="T3" fmla="*/ 0 h 367"/>
                <a:gd name="T4" fmla="*/ 0 w 1682"/>
                <a:gd name="T5" fmla="*/ 0 h 367"/>
                <a:gd name="T6" fmla="*/ 0 w 1682"/>
                <a:gd name="T7" fmla="*/ 0 h 367"/>
                <a:gd name="T8" fmla="*/ 0 w 1682"/>
                <a:gd name="T9" fmla="*/ 0 h 367"/>
                <a:gd name="T10" fmla="*/ 0 w 1682"/>
                <a:gd name="T11" fmla="*/ 0 h 367"/>
                <a:gd name="T12" fmla="*/ 0 w 1682"/>
                <a:gd name="T13" fmla="*/ 0 h 367"/>
                <a:gd name="T14" fmla="*/ 0 w 1682"/>
                <a:gd name="T15" fmla="*/ 0 h 367"/>
                <a:gd name="T16" fmla="*/ 0 w 1682"/>
                <a:gd name="T17" fmla="*/ 0 h 367"/>
                <a:gd name="T18" fmla="*/ 0 w 1682"/>
                <a:gd name="T19" fmla="*/ 0 h 367"/>
                <a:gd name="T20" fmla="*/ 0 w 1682"/>
                <a:gd name="T21" fmla="*/ 0 h 367"/>
                <a:gd name="T22" fmla="*/ 0 w 1682"/>
                <a:gd name="T23" fmla="*/ 0 h 367"/>
                <a:gd name="T24" fmla="*/ 0 w 1682"/>
                <a:gd name="T25" fmla="*/ 0 h 367"/>
                <a:gd name="T26" fmla="*/ 0 w 1682"/>
                <a:gd name="T27" fmla="*/ 0 h 367"/>
                <a:gd name="T28" fmla="*/ 0 w 1682"/>
                <a:gd name="T29" fmla="*/ 0 h 367"/>
                <a:gd name="T30" fmla="*/ 0 w 1682"/>
                <a:gd name="T31" fmla="*/ 0 h 367"/>
                <a:gd name="T32" fmla="*/ 0 w 1682"/>
                <a:gd name="T33" fmla="*/ 0 h 367"/>
                <a:gd name="T34" fmla="*/ 0 w 1682"/>
                <a:gd name="T35" fmla="*/ 0 h 367"/>
                <a:gd name="T36" fmla="*/ 0 w 1682"/>
                <a:gd name="T37" fmla="*/ 0 h 367"/>
                <a:gd name="T38" fmla="*/ 0 w 1682"/>
                <a:gd name="T39" fmla="*/ 0 h 367"/>
                <a:gd name="T40" fmla="*/ 0 w 1682"/>
                <a:gd name="T41" fmla="*/ 0 h 367"/>
                <a:gd name="T42" fmla="*/ 0 w 1682"/>
                <a:gd name="T43" fmla="*/ 0 h 367"/>
                <a:gd name="T44" fmla="*/ 0 w 1682"/>
                <a:gd name="T45" fmla="*/ 0 h 367"/>
                <a:gd name="T46" fmla="*/ 0 w 1682"/>
                <a:gd name="T47" fmla="*/ 0 h 367"/>
                <a:gd name="T48" fmla="*/ 0 w 1682"/>
                <a:gd name="T49" fmla="*/ 0 h 367"/>
                <a:gd name="T50" fmla="*/ 0 w 1682"/>
                <a:gd name="T51" fmla="*/ 0 h 367"/>
                <a:gd name="T52" fmla="*/ 0 w 1682"/>
                <a:gd name="T53" fmla="*/ 0 h 367"/>
                <a:gd name="T54" fmla="*/ 0 w 1682"/>
                <a:gd name="T55" fmla="*/ 0 h 367"/>
                <a:gd name="T56" fmla="*/ 0 w 1682"/>
                <a:gd name="T57" fmla="*/ 0 h 367"/>
                <a:gd name="T58" fmla="*/ 0 w 1682"/>
                <a:gd name="T59" fmla="*/ 0 h 367"/>
                <a:gd name="T60" fmla="*/ 0 w 1682"/>
                <a:gd name="T61" fmla="*/ 0 h 367"/>
                <a:gd name="T62" fmla="*/ 0 w 1682"/>
                <a:gd name="T63" fmla="*/ 0 h 367"/>
                <a:gd name="T64" fmla="*/ 0 w 1682"/>
                <a:gd name="T65" fmla="*/ 0 h 367"/>
                <a:gd name="T66" fmla="*/ 0 w 1682"/>
                <a:gd name="T67" fmla="*/ 0 h 367"/>
                <a:gd name="T68" fmla="*/ 0 w 1682"/>
                <a:gd name="T69" fmla="*/ 0 h 367"/>
                <a:gd name="T70" fmla="*/ 0 w 1682"/>
                <a:gd name="T71" fmla="*/ 0 h 367"/>
                <a:gd name="T72" fmla="*/ 0 w 1682"/>
                <a:gd name="T73" fmla="*/ 0 h 367"/>
                <a:gd name="T74" fmla="*/ 0 w 1682"/>
                <a:gd name="T75" fmla="*/ 0 h 367"/>
                <a:gd name="T76" fmla="*/ 0 w 1682"/>
                <a:gd name="T77" fmla="*/ 0 h 367"/>
                <a:gd name="T78" fmla="*/ 0 w 1682"/>
                <a:gd name="T79" fmla="*/ 0 h 367"/>
                <a:gd name="T80" fmla="*/ 0 w 1682"/>
                <a:gd name="T81" fmla="*/ 0 h 367"/>
                <a:gd name="T82" fmla="*/ 0 w 1682"/>
                <a:gd name="T83" fmla="*/ 0 h 367"/>
                <a:gd name="T84" fmla="*/ 0 w 1682"/>
                <a:gd name="T85" fmla="*/ 0 h 367"/>
                <a:gd name="T86" fmla="*/ 0 w 1682"/>
                <a:gd name="T87" fmla="*/ 0 h 367"/>
                <a:gd name="T88" fmla="*/ 0 w 1682"/>
                <a:gd name="T89" fmla="*/ 0 h 367"/>
                <a:gd name="T90" fmla="*/ 0 w 1682"/>
                <a:gd name="T91" fmla="*/ 0 h 367"/>
                <a:gd name="T92" fmla="*/ 0 w 1682"/>
                <a:gd name="T93" fmla="*/ 0 h 367"/>
                <a:gd name="T94" fmla="*/ 0 w 1682"/>
                <a:gd name="T95" fmla="*/ 0 h 367"/>
                <a:gd name="T96" fmla="*/ 0 w 1682"/>
                <a:gd name="T97" fmla="*/ 0 h 367"/>
                <a:gd name="T98" fmla="*/ 0 w 1682"/>
                <a:gd name="T99" fmla="*/ 0 h 367"/>
                <a:gd name="T100" fmla="*/ 0 w 1682"/>
                <a:gd name="T101" fmla="*/ 0 h 367"/>
                <a:gd name="T102" fmla="*/ 0 w 1682"/>
                <a:gd name="T103" fmla="*/ 0 h 36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682"/>
                <a:gd name="T157" fmla="*/ 0 h 367"/>
                <a:gd name="T158" fmla="*/ 1682 w 1682"/>
                <a:gd name="T159" fmla="*/ 367 h 36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682" h="367">
                  <a:moveTo>
                    <a:pt x="0" y="269"/>
                  </a:moveTo>
                  <a:lnTo>
                    <a:pt x="1" y="270"/>
                  </a:lnTo>
                  <a:lnTo>
                    <a:pt x="4" y="272"/>
                  </a:lnTo>
                  <a:lnTo>
                    <a:pt x="9" y="277"/>
                  </a:lnTo>
                  <a:lnTo>
                    <a:pt x="15" y="282"/>
                  </a:lnTo>
                  <a:lnTo>
                    <a:pt x="25" y="287"/>
                  </a:lnTo>
                  <a:lnTo>
                    <a:pt x="36" y="294"/>
                  </a:lnTo>
                  <a:lnTo>
                    <a:pt x="50" y="301"/>
                  </a:lnTo>
                  <a:lnTo>
                    <a:pt x="66" y="309"/>
                  </a:lnTo>
                  <a:lnTo>
                    <a:pt x="86" y="315"/>
                  </a:lnTo>
                  <a:lnTo>
                    <a:pt x="107" y="321"/>
                  </a:lnTo>
                  <a:lnTo>
                    <a:pt x="132" y="328"/>
                  </a:lnTo>
                  <a:lnTo>
                    <a:pt x="161" y="333"/>
                  </a:lnTo>
                  <a:lnTo>
                    <a:pt x="192" y="337"/>
                  </a:lnTo>
                  <a:lnTo>
                    <a:pt x="226" y="340"/>
                  </a:lnTo>
                  <a:lnTo>
                    <a:pt x="263" y="342"/>
                  </a:lnTo>
                  <a:lnTo>
                    <a:pt x="305" y="341"/>
                  </a:lnTo>
                  <a:lnTo>
                    <a:pt x="346" y="338"/>
                  </a:lnTo>
                  <a:lnTo>
                    <a:pt x="384" y="336"/>
                  </a:lnTo>
                  <a:lnTo>
                    <a:pt x="421" y="333"/>
                  </a:lnTo>
                  <a:lnTo>
                    <a:pt x="454" y="331"/>
                  </a:lnTo>
                  <a:lnTo>
                    <a:pt x="522" y="322"/>
                  </a:lnTo>
                  <a:lnTo>
                    <a:pt x="589" y="312"/>
                  </a:lnTo>
                  <a:lnTo>
                    <a:pt x="625" y="304"/>
                  </a:lnTo>
                  <a:lnTo>
                    <a:pt x="664" y="296"/>
                  </a:lnTo>
                  <a:lnTo>
                    <a:pt x="705" y="286"/>
                  </a:lnTo>
                  <a:lnTo>
                    <a:pt x="750" y="275"/>
                  </a:lnTo>
                  <a:lnTo>
                    <a:pt x="800" y="263"/>
                  </a:lnTo>
                  <a:lnTo>
                    <a:pt x="855" y="249"/>
                  </a:lnTo>
                  <a:lnTo>
                    <a:pt x="915" y="234"/>
                  </a:lnTo>
                  <a:lnTo>
                    <a:pt x="948" y="224"/>
                  </a:lnTo>
                  <a:lnTo>
                    <a:pt x="982" y="216"/>
                  </a:lnTo>
                  <a:lnTo>
                    <a:pt x="1017" y="206"/>
                  </a:lnTo>
                  <a:lnTo>
                    <a:pt x="1049" y="198"/>
                  </a:lnTo>
                  <a:lnTo>
                    <a:pt x="1079" y="190"/>
                  </a:lnTo>
                  <a:lnTo>
                    <a:pt x="1107" y="183"/>
                  </a:lnTo>
                  <a:lnTo>
                    <a:pt x="1133" y="175"/>
                  </a:lnTo>
                  <a:lnTo>
                    <a:pt x="1157" y="169"/>
                  </a:lnTo>
                  <a:lnTo>
                    <a:pt x="1200" y="156"/>
                  </a:lnTo>
                  <a:lnTo>
                    <a:pt x="1239" y="145"/>
                  </a:lnTo>
                  <a:lnTo>
                    <a:pt x="1274" y="135"/>
                  </a:lnTo>
                  <a:lnTo>
                    <a:pt x="1336" y="115"/>
                  </a:lnTo>
                  <a:lnTo>
                    <a:pt x="1397" y="95"/>
                  </a:lnTo>
                  <a:lnTo>
                    <a:pt x="1431" y="83"/>
                  </a:lnTo>
                  <a:lnTo>
                    <a:pt x="1469" y="71"/>
                  </a:lnTo>
                  <a:lnTo>
                    <a:pt x="1511" y="56"/>
                  </a:lnTo>
                  <a:lnTo>
                    <a:pt x="1535" y="48"/>
                  </a:lnTo>
                  <a:lnTo>
                    <a:pt x="1560" y="40"/>
                  </a:lnTo>
                  <a:lnTo>
                    <a:pt x="1586" y="31"/>
                  </a:lnTo>
                  <a:lnTo>
                    <a:pt x="1615" y="21"/>
                  </a:lnTo>
                  <a:lnTo>
                    <a:pt x="1646" y="11"/>
                  </a:lnTo>
                  <a:lnTo>
                    <a:pt x="1679" y="0"/>
                  </a:lnTo>
                  <a:lnTo>
                    <a:pt x="1682" y="26"/>
                  </a:lnTo>
                  <a:lnTo>
                    <a:pt x="1648" y="36"/>
                  </a:lnTo>
                  <a:lnTo>
                    <a:pt x="1618" y="47"/>
                  </a:lnTo>
                  <a:lnTo>
                    <a:pt x="1590" y="57"/>
                  </a:lnTo>
                  <a:lnTo>
                    <a:pt x="1562" y="65"/>
                  </a:lnTo>
                  <a:lnTo>
                    <a:pt x="1537" y="74"/>
                  </a:lnTo>
                  <a:lnTo>
                    <a:pt x="1515" y="81"/>
                  </a:lnTo>
                  <a:lnTo>
                    <a:pt x="1472" y="96"/>
                  </a:lnTo>
                  <a:lnTo>
                    <a:pt x="1435" y="109"/>
                  </a:lnTo>
                  <a:lnTo>
                    <a:pt x="1402" y="121"/>
                  </a:lnTo>
                  <a:lnTo>
                    <a:pt x="1340" y="141"/>
                  </a:lnTo>
                  <a:lnTo>
                    <a:pt x="1279" y="160"/>
                  </a:lnTo>
                  <a:lnTo>
                    <a:pt x="1244" y="171"/>
                  </a:lnTo>
                  <a:lnTo>
                    <a:pt x="1205" y="182"/>
                  </a:lnTo>
                  <a:lnTo>
                    <a:pt x="1162" y="194"/>
                  </a:lnTo>
                  <a:lnTo>
                    <a:pt x="1138" y="201"/>
                  </a:lnTo>
                  <a:lnTo>
                    <a:pt x="1112" y="208"/>
                  </a:lnTo>
                  <a:lnTo>
                    <a:pt x="1084" y="216"/>
                  </a:lnTo>
                  <a:lnTo>
                    <a:pt x="1054" y="223"/>
                  </a:lnTo>
                  <a:lnTo>
                    <a:pt x="1022" y="232"/>
                  </a:lnTo>
                  <a:lnTo>
                    <a:pt x="987" y="241"/>
                  </a:lnTo>
                  <a:lnTo>
                    <a:pt x="953" y="250"/>
                  </a:lnTo>
                  <a:lnTo>
                    <a:pt x="920" y="259"/>
                  </a:lnTo>
                  <a:lnTo>
                    <a:pt x="860" y="274"/>
                  </a:lnTo>
                  <a:lnTo>
                    <a:pt x="805" y="288"/>
                  </a:lnTo>
                  <a:lnTo>
                    <a:pt x="755" y="301"/>
                  </a:lnTo>
                  <a:lnTo>
                    <a:pt x="710" y="312"/>
                  </a:lnTo>
                  <a:lnTo>
                    <a:pt x="668" y="321"/>
                  </a:lnTo>
                  <a:lnTo>
                    <a:pt x="629" y="330"/>
                  </a:lnTo>
                  <a:lnTo>
                    <a:pt x="593" y="337"/>
                  </a:lnTo>
                  <a:lnTo>
                    <a:pt x="524" y="348"/>
                  </a:lnTo>
                  <a:lnTo>
                    <a:pt x="458" y="357"/>
                  </a:lnTo>
                  <a:lnTo>
                    <a:pt x="387" y="362"/>
                  </a:lnTo>
                  <a:lnTo>
                    <a:pt x="348" y="364"/>
                  </a:lnTo>
                  <a:lnTo>
                    <a:pt x="307" y="366"/>
                  </a:lnTo>
                  <a:lnTo>
                    <a:pt x="266" y="367"/>
                  </a:lnTo>
                  <a:lnTo>
                    <a:pt x="228" y="365"/>
                  </a:lnTo>
                  <a:lnTo>
                    <a:pt x="195" y="363"/>
                  </a:lnTo>
                  <a:lnTo>
                    <a:pt x="164" y="359"/>
                  </a:lnTo>
                  <a:lnTo>
                    <a:pt x="136" y="353"/>
                  </a:lnTo>
                  <a:lnTo>
                    <a:pt x="111" y="348"/>
                  </a:lnTo>
                  <a:lnTo>
                    <a:pt x="90" y="341"/>
                  </a:lnTo>
                  <a:lnTo>
                    <a:pt x="70" y="334"/>
                  </a:lnTo>
                  <a:lnTo>
                    <a:pt x="54" y="327"/>
                  </a:lnTo>
                  <a:lnTo>
                    <a:pt x="40" y="320"/>
                  </a:lnTo>
                  <a:lnTo>
                    <a:pt x="29" y="314"/>
                  </a:lnTo>
                  <a:lnTo>
                    <a:pt x="20" y="308"/>
                  </a:lnTo>
                  <a:lnTo>
                    <a:pt x="14" y="303"/>
                  </a:lnTo>
                  <a:lnTo>
                    <a:pt x="9" y="299"/>
                  </a:lnTo>
                  <a:lnTo>
                    <a:pt x="6" y="297"/>
                  </a:lnTo>
                  <a:lnTo>
                    <a:pt x="5" y="296"/>
                  </a:lnTo>
                  <a:lnTo>
                    <a:pt x="0" y="269"/>
                  </a:lnTo>
                  <a:close/>
                </a:path>
              </a:pathLst>
            </a:custGeom>
            <a:solidFill>
              <a:srgbClr val="D4A296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7" name="Freeform 622"/>
            <p:cNvSpPr>
              <a:spLocks/>
            </p:cNvSpPr>
            <p:nvPr/>
          </p:nvSpPr>
          <p:spPr bwMode="auto">
            <a:xfrm>
              <a:off x="9018" y="1899"/>
              <a:ext cx="11" cy="108"/>
            </a:xfrm>
            <a:custGeom>
              <a:avLst/>
              <a:gdLst>
                <a:gd name="T0" fmla="*/ 0 w 89"/>
                <a:gd name="T1" fmla="*/ 0 h 1004"/>
                <a:gd name="T2" fmla="*/ 0 w 89"/>
                <a:gd name="T3" fmla="*/ 0 h 1004"/>
                <a:gd name="T4" fmla="*/ 0 w 89"/>
                <a:gd name="T5" fmla="*/ 0 h 1004"/>
                <a:gd name="T6" fmla="*/ 0 w 89"/>
                <a:gd name="T7" fmla="*/ 0 h 1004"/>
                <a:gd name="T8" fmla="*/ 0 w 89"/>
                <a:gd name="T9" fmla="*/ 0 h 1004"/>
                <a:gd name="T10" fmla="*/ 0 w 89"/>
                <a:gd name="T11" fmla="*/ 0 h 1004"/>
                <a:gd name="T12" fmla="*/ 0 w 89"/>
                <a:gd name="T13" fmla="*/ 0 h 1004"/>
                <a:gd name="T14" fmla="*/ 0 w 89"/>
                <a:gd name="T15" fmla="*/ 0 h 1004"/>
                <a:gd name="T16" fmla="*/ 0 w 89"/>
                <a:gd name="T17" fmla="*/ 0 h 1004"/>
                <a:gd name="T18" fmla="*/ 0 w 89"/>
                <a:gd name="T19" fmla="*/ 0 h 1004"/>
                <a:gd name="T20" fmla="*/ 0 w 89"/>
                <a:gd name="T21" fmla="*/ 0 h 1004"/>
                <a:gd name="T22" fmla="*/ 0 w 89"/>
                <a:gd name="T23" fmla="*/ 0 h 1004"/>
                <a:gd name="T24" fmla="*/ 0 w 89"/>
                <a:gd name="T25" fmla="*/ 0 h 1004"/>
                <a:gd name="T26" fmla="*/ 0 w 89"/>
                <a:gd name="T27" fmla="*/ 0 h 1004"/>
                <a:gd name="T28" fmla="*/ 0 w 89"/>
                <a:gd name="T29" fmla="*/ 0 h 1004"/>
                <a:gd name="T30" fmla="*/ 0 w 89"/>
                <a:gd name="T31" fmla="*/ 0 h 1004"/>
                <a:gd name="T32" fmla="*/ 0 w 89"/>
                <a:gd name="T33" fmla="*/ 0 h 1004"/>
                <a:gd name="T34" fmla="*/ 0 w 89"/>
                <a:gd name="T35" fmla="*/ 0 h 1004"/>
                <a:gd name="T36" fmla="*/ 0 w 89"/>
                <a:gd name="T37" fmla="*/ 0 h 1004"/>
                <a:gd name="T38" fmla="*/ 0 w 89"/>
                <a:gd name="T39" fmla="*/ 0 h 1004"/>
                <a:gd name="T40" fmla="*/ 0 w 89"/>
                <a:gd name="T41" fmla="*/ 0 h 1004"/>
                <a:gd name="T42" fmla="*/ 0 w 89"/>
                <a:gd name="T43" fmla="*/ 0 h 1004"/>
                <a:gd name="T44" fmla="*/ 0 w 89"/>
                <a:gd name="T45" fmla="*/ 0 h 1004"/>
                <a:gd name="T46" fmla="*/ 0 w 89"/>
                <a:gd name="T47" fmla="*/ 0 h 1004"/>
                <a:gd name="T48" fmla="*/ 0 w 89"/>
                <a:gd name="T49" fmla="*/ 0 h 1004"/>
                <a:gd name="T50" fmla="*/ 0 w 89"/>
                <a:gd name="T51" fmla="*/ 0 h 1004"/>
                <a:gd name="T52" fmla="*/ 0 w 89"/>
                <a:gd name="T53" fmla="*/ 0 h 1004"/>
                <a:gd name="T54" fmla="*/ 0 w 89"/>
                <a:gd name="T55" fmla="*/ 0 h 1004"/>
                <a:gd name="T56" fmla="*/ 0 w 89"/>
                <a:gd name="T57" fmla="*/ 0 h 1004"/>
                <a:gd name="T58" fmla="*/ 0 w 89"/>
                <a:gd name="T59" fmla="*/ 0 h 1004"/>
                <a:gd name="T60" fmla="*/ 0 w 89"/>
                <a:gd name="T61" fmla="*/ 0 h 1004"/>
                <a:gd name="T62" fmla="*/ 0 w 89"/>
                <a:gd name="T63" fmla="*/ 0 h 1004"/>
                <a:gd name="T64" fmla="*/ 0 w 89"/>
                <a:gd name="T65" fmla="*/ 0 h 1004"/>
                <a:gd name="T66" fmla="*/ 0 w 89"/>
                <a:gd name="T67" fmla="*/ 0 h 1004"/>
                <a:gd name="T68" fmla="*/ 0 w 89"/>
                <a:gd name="T69" fmla="*/ 0 h 1004"/>
                <a:gd name="T70" fmla="*/ 0 w 89"/>
                <a:gd name="T71" fmla="*/ 0 h 1004"/>
                <a:gd name="T72" fmla="*/ 0 w 89"/>
                <a:gd name="T73" fmla="*/ 0 h 1004"/>
                <a:gd name="T74" fmla="*/ 0 w 89"/>
                <a:gd name="T75" fmla="*/ 0 h 1004"/>
                <a:gd name="T76" fmla="*/ 0 w 89"/>
                <a:gd name="T77" fmla="*/ 0 h 1004"/>
                <a:gd name="T78" fmla="*/ 0 w 89"/>
                <a:gd name="T79" fmla="*/ 0 h 1004"/>
                <a:gd name="T80" fmla="*/ 0 w 89"/>
                <a:gd name="T81" fmla="*/ 0 h 1004"/>
                <a:gd name="T82" fmla="*/ 0 w 89"/>
                <a:gd name="T83" fmla="*/ 0 h 1004"/>
                <a:gd name="T84" fmla="*/ 0 w 89"/>
                <a:gd name="T85" fmla="*/ 0 h 1004"/>
                <a:gd name="T86" fmla="*/ 0 w 89"/>
                <a:gd name="T87" fmla="*/ 0 h 1004"/>
                <a:gd name="T88" fmla="*/ 0 w 89"/>
                <a:gd name="T89" fmla="*/ 0 h 1004"/>
                <a:gd name="T90" fmla="*/ 0 w 89"/>
                <a:gd name="T91" fmla="*/ 0 h 1004"/>
                <a:gd name="T92" fmla="*/ 0 w 89"/>
                <a:gd name="T93" fmla="*/ 0 h 1004"/>
                <a:gd name="T94" fmla="*/ 0 w 89"/>
                <a:gd name="T95" fmla="*/ 0 h 1004"/>
                <a:gd name="T96" fmla="*/ 0 w 89"/>
                <a:gd name="T97" fmla="*/ 0 h 1004"/>
                <a:gd name="T98" fmla="*/ 0 w 89"/>
                <a:gd name="T99" fmla="*/ 0 h 1004"/>
                <a:gd name="T100" fmla="*/ 0 w 89"/>
                <a:gd name="T101" fmla="*/ 0 h 1004"/>
                <a:gd name="T102" fmla="*/ 0 w 89"/>
                <a:gd name="T103" fmla="*/ 0 h 1004"/>
                <a:gd name="T104" fmla="*/ 0 w 89"/>
                <a:gd name="T105" fmla="*/ 0 h 1004"/>
                <a:gd name="T106" fmla="*/ 0 w 89"/>
                <a:gd name="T107" fmla="*/ 0 h 1004"/>
                <a:gd name="T108" fmla="*/ 0 w 89"/>
                <a:gd name="T109" fmla="*/ 0 h 1004"/>
                <a:gd name="T110" fmla="*/ 0 w 89"/>
                <a:gd name="T111" fmla="*/ 0 h 1004"/>
                <a:gd name="T112" fmla="*/ 0 w 89"/>
                <a:gd name="T113" fmla="*/ 0 h 1004"/>
                <a:gd name="T114" fmla="*/ 0 w 89"/>
                <a:gd name="T115" fmla="*/ 0 h 1004"/>
                <a:gd name="T116" fmla="*/ 0 w 89"/>
                <a:gd name="T117" fmla="*/ 0 h 100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89"/>
                <a:gd name="T178" fmla="*/ 0 h 1004"/>
                <a:gd name="T179" fmla="*/ 89 w 89"/>
                <a:gd name="T180" fmla="*/ 1004 h 100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89" h="1004">
                  <a:moveTo>
                    <a:pt x="74" y="0"/>
                  </a:moveTo>
                  <a:lnTo>
                    <a:pt x="74" y="10"/>
                  </a:lnTo>
                  <a:lnTo>
                    <a:pt x="75" y="21"/>
                  </a:lnTo>
                  <a:lnTo>
                    <a:pt x="76" y="36"/>
                  </a:lnTo>
                  <a:lnTo>
                    <a:pt x="76" y="55"/>
                  </a:lnTo>
                  <a:lnTo>
                    <a:pt x="78" y="77"/>
                  </a:lnTo>
                  <a:lnTo>
                    <a:pt x="79" y="104"/>
                  </a:lnTo>
                  <a:lnTo>
                    <a:pt x="80" y="133"/>
                  </a:lnTo>
                  <a:lnTo>
                    <a:pt x="81" y="165"/>
                  </a:lnTo>
                  <a:lnTo>
                    <a:pt x="83" y="200"/>
                  </a:lnTo>
                  <a:lnTo>
                    <a:pt x="84" y="237"/>
                  </a:lnTo>
                  <a:lnTo>
                    <a:pt x="85" y="277"/>
                  </a:lnTo>
                  <a:lnTo>
                    <a:pt x="86" y="320"/>
                  </a:lnTo>
                  <a:lnTo>
                    <a:pt x="88" y="363"/>
                  </a:lnTo>
                  <a:lnTo>
                    <a:pt x="89" y="455"/>
                  </a:lnTo>
                  <a:lnTo>
                    <a:pt x="88" y="646"/>
                  </a:lnTo>
                  <a:lnTo>
                    <a:pt x="85" y="738"/>
                  </a:lnTo>
                  <a:lnTo>
                    <a:pt x="85" y="782"/>
                  </a:lnTo>
                  <a:lnTo>
                    <a:pt x="84" y="823"/>
                  </a:lnTo>
                  <a:lnTo>
                    <a:pt x="83" y="862"/>
                  </a:lnTo>
                  <a:lnTo>
                    <a:pt x="83" y="896"/>
                  </a:lnTo>
                  <a:lnTo>
                    <a:pt x="81" y="927"/>
                  </a:lnTo>
                  <a:lnTo>
                    <a:pt x="80" y="954"/>
                  </a:lnTo>
                  <a:lnTo>
                    <a:pt x="80" y="975"/>
                  </a:lnTo>
                  <a:lnTo>
                    <a:pt x="79" y="991"/>
                  </a:lnTo>
                  <a:lnTo>
                    <a:pt x="79" y="1004"/>
                  </a:lnTo>
                  <a:lnTo>
                    <a:pt x="23" y="999"/>
                  </a:lnTo>
                  <a:lnTo>
                    <a:pt x="23" y="992"/>
                  </a:lnTo>
                  <a:lnTo>
                    <a:pt x="24" y="982"/>
                  </a:lnTo>
                  <a:lnTo>
                    <a:pt x="24" y="970"/>
                  </a:lnTo>
                  <a:lnTo>
                    <a:pt x="25" y="954"/>
                  </a:lnTo>
                  <a:lnTo>
                    <a:pt x="25" y="935"/>
                  </a:lnTo>
                  <a:lnTo>
                    <a:pt x="27" y="914"/>
                  </a:lnTo>
                  <a:lnTo>
                    <a:pt x="28" y="889"/>
                  </a:lnTo>
                  <a:lnTo>
                    <a:pt x="28" y="863"/>
                  </a:lnTo>
                  <a:lnTo>
                    <a:pt x="29" y="834"/>
                  </a:lnTo>
                  <a:lnTo>
                    <a:pt x="30" y="804"/>
                  </a:lnTo>
                  <a:lnTo>
                    <a:pt x="32" y="771"/>
                  </a:lnTo>
                  <a:lnTo>
                    <a:pt x="33" y="703"/>
                  </a:lnTo>
                  <a:lnTo>
                    <a:pt x="35" y="629"/>
                  </a:lnTo>
                  <a:lnTo>
                    <a:pt x="37" y="474"/>
                  </a:lnTo>
                  <a:lnTo>
                    <a:pt x="38" y="396"/>
                  </a:lnTo>
                  <a:lnTo>
                    <a:pt x="37" y="322"/>
                  </a:lnTo>
                  <a:lnTo>
                    <a:pt x="35" y="249"/>
                  </a:lnTo>
                  <a:lnTo>
                    <a:pt x="34" y="183"/>
                  </a:lnTo>
                  <a:lnTo>
                    <a:pt x="32" y="152"/>
                  </a:lnTo>
                  <a:lnTo>
                    <a:pt x="30" y="122"/>
                  </a:lnTo>
                  <a:lnTo>
                    <a:pt x="28" y="95"/>
                  </a:lnTo>
                  <a:lnTo>
                    <a:pt x="25" y="71"/>
                  </a:lnTo>
                  <a:lnTo>
                    <a:pt x="23" y="58"/>
                  </a:lnTo>
                  <a:lnTo>
                    <a:pt x="22" y="46"/>
                  </a:lnTo>
                  <a:lnTo>
                    <a:pt x="19" y="38"/>
                  </a:lnTo>
                  <a:lnTo>
                    <a:pt x="18" y="30"/>
                  </a:lnTo>
                  <a:lnTo>
                    <a:pt x="13" y="21"/>
                  </a:lnTo>
                  <a:lnTo>
                    <a:pt x="9" y="15"/>
                  </a:lnTo>
                  <a:lnTo>
                    <a:pt x="5" y="14"/>
                  </a:lnTo>
                  <a:lnTo>
                    <a:pt x="3" y="15"/>
                  </a:lnTo>
                  <a:lnTo>
                    <a:pt x="0" y="18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BFF0F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8" name="Freeform 623"/>
            <p:cNvSpPr>
              <a:spLocks/>
            </p:cNvSpPr>
            <p:nvPr/>
          </p:nvSpPr>
          <p:spPr bwMode="auto">
            <a:xfrm>
              <a:off x="9020" y="1901"/>
              <a:ext cx="6" cy="107"/>
            </a:xfrm>
            <a:custGeom>
              <a:avLst/>
              <a:gdLst>
                <a:gd name="T0" fmla="*/ 0 w 42"/>
                <a:gd name="T1" fmla="*/ 0 h 1001"/>
                <a:gd name="T2" fmla="*/ 0 w 42"/>
                <a:gd name="T3" fmla="*/ 0 h 1001"/>
                <a:gd name="T4" fmla="*/ 0 w 42"/>
                <a:gd name="T5" fmla="*/ 0 h 1001"/>
                <a:gd name="T6" fmla="*/ 0 w 42"/>
                <a:gd name="T7" fmla="*/ 0 h 1001"/>
                <a:gd name="T8" fmla="*/ 0 w 42"/>
                <a:gd name="T9" fmla="*/ 0 h 1001"/>
                <a:gd name="T10" fmla="*/ 0 w 42"/>
                <a:gd name="T11" fmla="*/ 0 h 1001"/>
                <a:gd name="T12" fmla="*/ 0 w 42"/>
                <a:gd name="T13" fmla="*/ 0 h 1001"/>
                <a:gd name="T14" fmla="*/ 0 w 42"/>
                <a:gd name="T15" fmla="*/ 0 h 1001"/>
                <a:gd name="T16" fmla="*/ 0 w 42"/>
                <a:gd name="T17" fmla="*/ 0 h 1001"/>
                <a:gd name="T18" fmla="*/ 0 w 42"/>
                <a:gd name="T19" fmla="*/ 0 h 1001"/>
                <a:gd name="T20" fmla="*/ 0 w 42"/>
                <a:gd name="T21" fmla="*/ 0 h 1001"/>
                <a:gd name="T22" fmla="*/ 0 w 42"/>
                <a:gd name="T23" fmla="*/ 0 h 1001"/>
                <a:gd name="T24" fmla="*/ 0 w 42"/>
                <a:gd name="T25" fmla="*/ 0 h 1001"/>
                <a:gd name="T26" fmla="*/ 0 w 42"/>
                <a:gd name="T27" fmla="*/ 0 h 1001"/>
                <a:gd name="T28" fmla="*/ 0 w 42"/>
                <a:gd name="T29" fmla="*/ 0 h 1001"/>
                <a:gd name="T30" fmla="*/ 0 w 42"/>
                <a:gd name="T31" fmla="*/ 0 h 1001"/>
                <a:gd name="T32" fmla="*/ 0 w 42"/>
                <a:gd name="T33" fmla="*/ 0 h 1001"/>
                <a:gd name="T34" fmla="*/ 0 w 42"/>
                <a:gd name="T35" fmla="*/ 0 h 1001"/>
                <a:gd name="T36" fmla="*/ 0 w 42"/>
                <a:gd name="T37" fmla="*/ 0 h 1001"/>
                <a:gd name="T38" fmla="*/ 0 w 42"/>
                <a:gd name="T39" fmla="*/ 0 h 1001"/>
                <a:gd name="T40" fmla="*/ 0 w 42"/>
                <a:gd name="T41" fmla="*/ 0 h 1001"/>
                <a:gd name="T42" fmla="*/ 0 w 42"/>
                <a:gd name="T43" fmla="*/ 0 h 1001"/>
                <a:gd name="T44" fmla="*/ 0 w 42"/>
                <a:gd name="T45" fmla="*/ 0 h 1001"/>
                <a:gd name="T46" fmla="*/ 0 w 42"/>
                <a:gd name="T47" fmla="*/ 0 h 1001"/>
                <a:gd name="T48" fmla="*/ 0 w 42"/>
                <a:gd name="T49" fmla="*/ 0 h 1001"/>
                <a:gd name="T50" fmla="*/ 0 w 42"/>
                <a:gd name="T51" fmla="*/ 0 h 1001"/>
                <a:gd name="T52" fmla="*/ 0 w 42"/>
                <a:gd name="T53" fmla="*/ 0 h 1001"/>
                <a:gd name="T54" fmla="*/ 0 w 42"/>
                <a:gd name="T55" fmla="*/ 0 h 1001"/>
                <a:gd name="T56" fmla="*/ 0 w 42"/>
                <a:gd name="T57" fmla="*/ 0 h 1001"/>
                <a:gd name="T58" fmla="*/ 0 w 42"/>
                <a:gd name="T59" fmla="*/ 0 h 1001"/>
                <a:gd name="T60" fmla="*/ 0 w 42"/>
                <a:gd name="T61" fmla="*/ 0 h 1001"/>
                <a:gd name="T62" fmla="*/ 0 w 42"/>
                <a:gd name="T63" fmla="*/ 0 h 1001"/>
                <a:gd name="T64" fmla="*/ 0 w 42"/>
                <a:gd name="T65" fmla="*/ 0 h 1001"/>
                <a:gd name="T66" fmla="*/ 0 w 42"/>
                <a:gd name="T67" fmla="*/ 0 h 1001"/>
                <a:gd name="T68" fmla="*/ 0 w 42"/>
                <a:gd name="T69" fmla="*/ 0 h 1001"/>
                <a:gd name="T70" fmla="*/ 0 w 42"/>
                <a:gd name="T71" fmla="*/ 0 h 1001"/>
                <a:gd name="T72" fmla="*/ 0 w 42"/>
                <a:gd name="T73" fmla="*/ 0 h 1001"/>
                <a:gd name="T74" fmla="*/ 0 w 42"/>
                <a:gd name="T75" fmla="*/ 0 h 1001"/>
                <a:gd name="T76" fmla="*/ 0 w 42"/>
                <a:gd name="T77" fmla="*/ 0 h 1001"/>
                <a:gd name="T78" fmla="*/ 0 w 42"/>
                <a:gd name="T79" fmla="*/ 0 h 1001"/>
                <a:gd name="T80" fmla="*/ 0 w 42"/>
                <a:gd name="T81" fmla="*/ 0 h 1001"/>
                <a:gd name="T82" fmla="*/ 0 w 42"/>
                <a:gd name="T83" fmla="*/ 0 h 1001"/>
                <a:gd name="T84" fmla="*/ 0 w 42"/>
                <a:gd name="T85" fmla="*/ 0 h 1001"/>
                <a:gd name="T86" fmla="*/ 0 w 42"/>
                <a:gd name="T87" fmla="*/ 0 h 1001"/>
                <a:gd name="T88" fmla="*/ 0 w 42"/>
                <a:gd name="T89" fmla="*/ 0 h 1001"/>
                <a:gd name="T90" fmla="*/ 0 w 42"/>
                <a:gd name="T91" fmla="*/ 0 h 1001"/>
                <a:gd name="T92" fmla="*/ 0 w 42"/>
                <a:gd name="T93" fmla="*/ 0 h 1001"/>
                <a:gd name="T94" fmla="*/ 0 w 42"/>
                <a:gd name="T95" fmla="*/ 0 h 1001"/>
                <a:gd name="T96" fmla="*/ 0 w 42"/>
                <a:gd name="T97" fmla="*/ 0 h 100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2"/>
                <a:gd name="T148" fmla="*/ 0 h 1001"/>
                <a:gd name="T149" fmla="*/ 42 w 42"/>
                <a:gd name="T150" fmla="*/ 1001 h 100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2" h="1001">
                  <a:moveTo>
                    <a:pt x="32" y="0"/>
                  </a:moveTo>
                  <a:lnTo>
                    <a:pt x="32" y="10"/>
                  </a:lnTo>
                  <a:lnTo>
                    <a:pt x="34" y="21"/>
                  </a:lnTo>
                  <a:lnTo>
                    <a:pt x="34" y="55"/>
                  </a:lnTo>
                  <a:lnTo>
                    <a:pt x="35" y="77"/>
                  </a:lnTo>
                  <a:lnTo>
                    <a:pt x="36" y="104"/>
                  </a:lnTo>
                  <a:lnTo>
                    <a:pt x="36" y="133"/>
                  </a:lnTo>
                  <a:lnTo>
                    <a:pt x="37" y="165"/>
                  </a:lnTo>
                  <a:lnTo>
                    <a:pt x="39" y="200"/>
                  </a:lnTo>
                  <a:lnTo>
                    <a:pt x="39" y="237"/>
                  </a:lnTo>
                  <a:lnTo>
                    <a:pt x="40" y="277"/>
                  </a:lnTo>
                  <a:lnTo>
                    <a:pt x="41" y="318"/>
                  </a:lnTo>
                  <a:lnTo>
                    <a:pt x="41" y="361"/>
                  </a:lnTo>
                  <a:lnTo>
                    <a:pt x="42" y="453"/>
                  </a:lnTo>
                  <a:lnTo>
                    <a:pt x="41" y="644"/>
                  </a:lnTo>
                  <a:lnTo>
                    <a:pt x="39" y="736"/>
                  </a:lnTo>
                  <a:lnTo>
                    <a:pt x="39" y="779"/>
                  </a:lnTo>
                  <a:lnTo>
                    <a:pt x="37" y="821"/>
                  </a:lnTo>
                  <a:lnTo>
                    <a:pt x="36" y="859"/>
                  </a:lnTo>
                  <a:lnTo>
                    <a:pt x="36" y="894"/>
                  </a:lnTo>
                  <a:lnTo>
                    <a:pt x="35" y="925"/>
                  </a:lnTo>
                  <a:lnTo>
                    <a:pt x="34" y="951"/>
                  </a:lnTo>
                  <a:lnTo>
                    <a:pt x="34" y="973"/>
                  </a:lnTo>
                  <a:lnTo>
                    <a:pt x="32" y="989"/>
                  </a:lnTo>
                  <a:lnTo>
                    <a:pt x="32" y="1001"/>
                  </a:lnTo>
                  <a:lnTo>
                    <a:pt x="5" y="1001"/>
                  </a:lnTo>
                  <a:lnTo>
                    <a:pt x="5" y="972"/>
                  </a:lnTo>
                  <a:lnTo>
                    <a:pt x="6" y="949"/>
                  </a:lnTo>
                  <a:lnTo>
                    <a:pt x="6" y="890"/>
                  </a:lnTo>
                  <a:lnTo>
                    <a:pt x="7" y="855"/>
                  </a:lnTo>
                  <a:lnTo>
                    <a:pt x="7" y="774"/>
                  </a:lnTo>
                  <a:lnTo>
                    <a:pt x="9" y="730"/>
                  </a:lnTo>
                  <a:lnTo>
                    <a:pt x="9" y="636"/>
                  </a:lnTo>
                  <a:lnTo>
                    <a:pt x="10" y="443"/>
                  </a:lnTo>
                  <a:lnTo>
                    <a:pt x="10" y="353"/>
                  </a:lnTo>
                  <a:lnTo>
                    <a:pt x="9" y="310"/>
                  </a:lnTo>
                  <a:lnTo>
                    <a:pt x="9" y="269"/>
                  </a:lnTo>
                  <a:lnTo>
                    <a:pt x="7" y="231"/>
                  </a:lnTo>
                  <a:lnTo>
                    <a:pt x="6" y="193"/>
                  </a:lnTo>
                  <a:lnTo>
                    <a:pt x="6" y="160"/>
                  </a:lnTo>
                  <a:lnTo>
                    <a:pt x="5" y="129"/>
                  </a:lnTo>
                  <a:lnTo>
                    <a:pt x="4" y="101"/>
                  </a:lnTo>
                  <a:lnTo>
                    <a:pt x="4" y="76"/>
                  </a:lnTo>
                  <a:lnTo>
                    <a:pt x="2" y="55"/>
                  </a:lnTo>
                  <a:lnTo>
                    <a:pt x="1" y="37"/>
                  </a:lnTo>
                  <a:lnTo>
                    <a:pt x="1" y="22"/>
                  </a:lnTo>
                  <a:lnTo>
                    <a:pt x="0" y="11"/>
                  </a:lnTo>
                  <a:lnTo>
                    <a:pt x="0" y="2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2EBEB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grpSp>
          <p:nvGrpSpPr>
            <p:cNvPr id="99" name="Group 624"/>
            <p:cNvGrpSpPr>
              <a:grpSpLocks/>
            </p:cNvGrpSpPr>
            <p:nvPr/>
          </p:nvGrpSpPr>
          <p:grpSpPr bwMode="auto">
            <a:xfrm flipH="1">
              <a:off x="8648" y="3318"/>
              <a:ext cx="375" cy="94"/>
              <a:chOff x="4508" y="3928"/>
              <a:chExt cx="799" cy="94"/>
            </a:xfrm>
          </p:grpSpPr>
          <p:sp>
            <p:nvSpPr>
              <p:cNvPr id="473" name="Rectangle 625"/>
              <p:cNvSpPr>
                <a:spLocks noChangeArrowheads="1"/>
              </p:cNvSpPr>
              <p:nvPr/>
            </p:nvSpPr>
            <p:spPr bwMode="auto">
              <a:xfrm flipH="1">
                <a:off x="4989" y="3996"/>
                <a:ext cx="181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74" name="Rectangle 626"/>
              <p:cNvSpPr>
                <a:spLocks noChangeArrowheads="1"/>
              </p:cNvSpPr>
              <p:nvPr/>
            </p:nvSpPr>
            <p:spPr bwMode="auto">
              <a:xfrm flipH="1">
                <a:off x="5277" y="3996"/>
                <a:ext cx="30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75" name="Rectangle 627"/>
              <p:cNvSpPr>
                <a:spLocks noChangeArrowheads="1"/>
              </p:cNvSpPr>
              <p:nvPr/>
            </p:nvSpPr>
            <p:spPr bwMode="auto">
              <a:xfrm flipH="1">
                <a:off x="4989" y="3996"/>
                <a:ext cx="185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76" name="Rectangle 628"/>
              <p:cNvSpPr>
                <a:spLocks noChangeArrowheads="1"/>
              </p:cNvSpPr>
              <p:nvPr/>
            </p:nvSpPr>
            <p:spPr bwMode="auto">
              <a:xfrm flipH="1">
                <a:off x="5277" y="3996"/>
                <a:ext cx="30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77" name="Rectangle 629"/>
              <p:cNvSpPr>
                <a:spLocks noChangeArrowheads="1"/>
              </p:cNvSpPr>
              <p:nvPr/>
            </p:nvSpPr>
            <p:spPr bwMode="auto">
              <a:xfrm flipH="1">
                <a:off x="4990" y="3996"/>
                <a:ext cx="186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78" name="Rectangle 630"/>
              <p:cNvSpPr>
                <a:spLocks noChangeArrowheads="1"/>
              </p:cNvSpPr>
              <p:nvPr/>
            </p:nvSpPr>
            <p:spPr bwMode="auto">
              <a:xfrm flipH="1">
                <a:off x="5276" y="3996"/>
                <a:ext cx="31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79" name="Rectangle 631"/>
              <p:cNvSpPr>
                <a:spLocks noChangeArrowheads="1"/>
              </p:cNvSpPr>
              <p:nvPr/>
            </p:nvSpPr>
            <p:spPr bwMode="auto">
              <a:xfrm flipH="1">
                <a:off x="4991" y="3996"/>
                <a:ext cx="187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80" name="Rectangle 632"/>
              <p:cNvSpPr>
                <a:spLocks noChangeArrowheads="1"/>
              </p:cNvSpPr>
              <p:nvPr/>
            </p:nvSpPr>
            <p:spPr bwMode="auto">
              <a:xfrm flipH="1">
                <a:off x="5275" y="3996"/>
                <a:ext cx="32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81" name="Rectangle 633"/>
              <p:cNvSpPr>
                <a:spLocks noChangeArrowheads="1"/>
              </p:cNvSpPr>
              <p:nvPr/>
            </p:nvSpPr>
            <p:spPr bwMode="auto">
              <a:xfrm flipH="1">
                <a:off x="4992" y="3996"/>
                <a:ext cx="188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82" name="Rectangle 634"/>
              <p:cNvSpPr>
                <a:spLocks noChangeArrowheads="1"/>
              </p:cNvSpPr>
              <p:nvPr/>
            </p:nvSpPr>
            <p:spPr bwMode="auto">
              <a:xfrm flipH="1">
                <a:off x="5274" y="3996"/>
                <a:ext cx="33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83" name="Rectangle 635"/>
              <p:cNvSpPr>
                <a:spLocks noChangeArrowheads="1"/>
              </p:cNvSpPr>
              <p:nvPr/>
            </p:nvSpPr>
            <p:spPr bwMode="auto">
              <a:xfrm flipH="1">
                <a:off x="4993" y="3996"/>
                <a:ext cx="189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84" name="Rectangle 636"/>
              <p:cNvSpPr>
                <a:spLocks noChangeArrowheads="1"/>
              </p:cNvSpPr>
              <p:nvPr/>
            </p:nvSpPr>
            <p:spPr bwMode="auto">
              <a:xfrm flipH="1">
                <a:off x="5273" y="3996"/>
                <a:ext cx="34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85" name="Rectangle 637"/>
              <p:cNvSpPr>
                <a:spLocks noChangeArrowheads="1"/>
              </p:cNvSpPr>
              <p:nvPr/>
            </p:nvSpPr>
            <p:spPr bwMode="auto">
              <a:xfrm flipH="1">
                <a:off x="4994" y="3996"/>
                <a:ext cx="190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86" name="Rectangle 638"/>
              <p:cNvSpPr>
                <a:spLocks noChangeArrowheads="1"/>
              </p:cNvSpPr>
              <p:nvPr/>
            </p:nvSpPr>
            <p:spPr bwMode="auto">
              <a:xfrm flipH="1">
                <a:off x="5271" y="3997"/>
                <a:ext cx="36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87" name="Rectangle 639"/>
              <p:cNvSpPr>
                <a:spLocks noChangeArrowheads="1"/>
              </p:cNvSpPr>
              <p:nvPr/>
            </p:nvSpPr>
            <p:spPr bwMode="auto">
              <a:xfrm flipH="1">
                <a:off x="4995" y="3997"/>
                <a:ext cx="192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88" name="Rectangle 640"/>
              <p:cNvSpPr>
                <a:spLocks noChangeArrowheads="1"/>
              </p:cNvSpPr>
              <p:nvPr/>
            </p:nvSpPr>
            <p:spPr bwMode="auto">
              <a:xfrm flipH="1">
                <a:off x="5269" y="3997"/>
                <a:ext cx="38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89" name="Rectangle 641"/>
              <p:cNvSpPr>
                <a:spLocks noChangeArrowheads="1"/>
              </p:cNvSpPr>
              <p:nvPr/>
            </p:nvSpPr>
            <p:spPr bwMode="auto">
              <a:xfrm flipH="1">
                <a:off x="4996" y="3997"/>
                <a:ext cx="195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90" name="Rectangle 642"/>
              <p:cNvSpPr>
                <a:spLocks noChangeArrowheads="1"/>
              </p:cNvSpPr>
              <p:nvPr/>
            </p:nvSpPr>
            <p:spPr bwMode="auto">
              <a:xfrm flipH="1">
                <a:off x="5268" y="3997"/>
                <a:ext cx="39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91" name="Rectangle 643"/>
              <p:cNvSpPr>
                <a:spLocks noChangeArrowheads="1"/>
              </p:cNvSpPr>
              <p:nvPr/>
            </p:nvSpPr>
            <p:spPr bwMode="auto">
              <a:xfrm flipH="1">
                <a:off x="4997" y="3997"/>
                <a:ext cx="196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92" name="Rectangle 644"/>
              <p:cNvSpPr>
                <a:spLocks noChangeArrowheads="1"/>
              </p:cNvSpPr>
              <p:nvPr/>
            </p:nvSpPr>
            <p:spPr bwMode="auto">
              <a:xfrm flipH="1">
                <a:off x="5267" y="3997"/>
                <a:ext cx="40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93" name="Rectangle 645"/>
              <p:cNvSpPr>
                <a:spLocks noChangeArrowheads="1"/>
              </p:cNvSpPr>
              <p:nvPr/>
            </p:nvSpPr>
            <p:spPr bwMode="auto">
              <a:xfrm flipH="1">
                <a:off x="4998" y="3997"/>
                <a:ext cx="198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94" name="Rectangle 646"/>
              <p:cNvSpPr>
                <a:spLocks noChangeArrowheads="1"/>
              </p:cNvSpPr>
              <p:nvPr/>
            </p:nvSpPr>
            <p:spPr bwMode="auto">
              <a:xfrm flipH="1">
                <a:off x="5264" y="3997"/>
                <a:ext cx="43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95" name="Rectangle 647"/>
              <p:cNvSpPr>
                <a:spLocks noChangeArrowheads="1"/>
              </p:cNvSpPr>
              <p:nvPr/>
            </p:nvSpPr>
            <p:spPr bwMode="auto">
              <a:xfrm flipH="1">
                <a:off x="4999" y="3997"/>
                <a:ext cx="202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96" name="Rectangle 648"/>
              <p:cNvSpPr>
                <a:spLocks noChangeArrowheads="1"/>
              </p:cNvSpPr>
              <p:nvPr/>
            </p:nvSpPr>
            <p:spPr bwMode="auto">
              <a:xfrm flipH="1">
                <a:off x="5262" y="3998"/>
                <a:ext cx="45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97" name="Rectangle 649"/>
              <p:cNvSpPr>
                <a:spLocks noChangeArrowheads="1"/>
              </p:cNvSpPr>
              <p:nvPr/>
            </p:nvSpPr>
            <p:spPr bwMode="auto">
              <a:xfrm flipH="1">
                <a:off x="5000" y="3998"/>
                <a:ext cx="204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98" name="Rectangle 650"/>
              <p:cNvSpPr>
                <a:spLocks noChangeArrowheads="1"/>
              </p:cNvSpPr>
              <p:nvPr/>
            </p:nvSpPr>
            <p:spPr bwMode="auto">
              <a:xfrm flipH="1">
                <a:off x="5260" y="3998"/>
                <a:ext cx="47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99" name="Rectangle 651"/>
              <p:cNvSpPr>
                <a:spLocks noChangeArrowheads="1"/>
              </p:cNvSpPr>
              <p:nvPr/>
            </p:nvSpPr>
            <p:spPr bwMode="auto">
              <a:xfrm flipH="1">
                <a:off x="5001" y="3998"/>
                <a:ext cx="209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00" name="Rectangle 652"/>
              <p:cNvSpPr>
                <a:spLocks noChangeArrowheads="1"/>
              </p:cNvSpPr>
              <p:nvPr/>
            </p:nvSpPr>
            <p:spPr bwMode="auto">
              <a:xfrm flipH="1">
                <a:off x="5259" y="3998"/>
                <a:ext cx="48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01" name="Rectangle 653"/>
              <p:cNvSpPr>
                <a:spLocks noChangeArrowheads="1"/>
              </p:cNvSpPr>
              <p:nvPr/>
            </p:nvSpPr>
            <p:spPr bwMode="auto">
              <a:xfrm flipH="1">
                <a:off x="5002" y="3998"/>
                <a:ext cx="211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02" name="Rectangle 654"/>
              <p:cNvSpPr>
                <a:spLocks noChangeArrowheads="1"/>
              </p:cNvSpPr>
              <p:nvPr/>
            </p:nvSpPr>
            <p:spPr bwMode="auto">
              <a:xfrm flipH="1">
                <a:off x="5253" y="3998"/>
                <a:ext cx="54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03" name="Rectangle 655"/>
              <p:cNvSpPr>
                <a:spLocks noChangeArrowheads="1"/>
              </p:cNvSpPr>
              <p:nvPr/>
            </p:nvSpPr>
            <p:spPr bwMode="auto">
              <a:xfrm flipH="1">
                <a:off x="5002" y="3998"/>
                <a:ext cx="219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04" name="Rectangle 656"/>
              <p:cNvSpPr>
                <a:spLocks noChangeArrowheads="1"/>
              </p:cNvSpPr>
              <p:nvPr/>
            </p:nvSpPr>
            <p:spPr bwMode="auto">
              <a:xfrm flipH="1">
                <a:off x="5251" y="3998"/>
                <a:ext cx="56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05" name="Rectangle 657"/>
              <p:cNvSpPr>
                <a:spLocks noChangeArrowheads="1"/>
              </p:cNvSpPr>
              <p:nvPr/>
            </p:nvSpPr>
            <p:spPr bwMode="auto">
              <a:xfrm flipH="1">
                <a:off x="5003" y="3998"/>
                <a:ext cx="221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06" name="Rectangle 658"/>
              <p:cNvSpPr>
                <a:spLocks noChangeArrowheads="1"/>
              </p:cNvSpPr>
              <p:nvPr/>
            </p:nvSpPr>
            <p:spPr bwMode="auto">
              <a:xfrm flipH="1">
                <a:off x="5243" y="3999"/>
                <a:ext cx="64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07" name="Rectangle 659"/>
              <p:cNvSpPr>
                <a:spLocks noChangeArrowheads="1"/>
              </p:cNvSpPr>
              <p:nvPr/>
            </p:nvSpPr>
            <p:spPr bwMode="auto">
              <a:xfrm flipH="1">
                <a:off x="5004" y="3999"/>
                <a:ext cx="229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08" name="Rectangle 660"/>
              <p:cNvSpPr>
                <a:spLocks noChangeArrowheads="1"/>
              </p:cNvSpPr>
              <p:nvPr/>
            </p:nvSpPr>
            <p:spPr bwMode="auto">
              <a:xfrm flipH="1">
                <a:off x="5006" y="3999"/>
                <a:ext cx="301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09" name="Rectangle 661"/>
              <p:cNvSpPr>
                <a:spLocks noChangeArrowheads="1"/>
              </p:cNvSpPr>
              <p:nvPr/>
            </p:nvSpPr>
            <p:spPr bwMode="auto">
              <a:xfrm flipH="1">
                <a:off x="5007" y="3999"/>
                <a:ext cx="300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10" name="Rectangle 662"/>
              <p:cNvSpPr>
                <a:spLocks noChangeArrowheads="1"/>
              </p:cNvSpPr>
              <p:nvPr/>
            </p:nvSpPr>
            <p:spPr bwMode="auto">
              <a:xfrm flipH="1">
                <a:off x="5007" y="3999"/>
                <a:ext cx="300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11" name="Rectangle 663"/>
              <p:cNvSpPr>
                <a:spLocks noChangeArrowheads="1"/>
              </p:cNvSpPr>
              <p:nvPr/>
            </p:nvSpPr>
            <p:spPr bwMode="auto">
              <a:xfrm flipH="1">
                <a:off x="5008" y="4000"/>
                <a:ext cx="299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12" name="Rectangle 664"/>
              <p:cNvSpPr>
                <a:spLocks noChangeArrowheads="1"/>
              </p:cNvSpPr>
              <p:nvPr/>
            </p:nvSpPr>
            <p:spPr bwMode="auto">
              <a:xfrm flipH="1">
                <a:off x="5009" y="4000"/>
                <a:ext cx="298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13" name="Rectangle 665"/>
              <p:cNvSpPr>
                <a:spLocks noChangeArrowheads="1"/>
              </p:cNvSpPr>
              <p:nvPr/>
            </p:nvSpPr>
            <p:spPr bwMode="auto">
              <a:xfrm flipH="1">
                <a:off x="5010" y="4000"/>
                <a:ext cx="297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14" name="Rectangle 666"/>
              <p:cNvSpPr>
                <a:spLocks noChangeArrowheads="1"/>
              </p:cNvSpPr>
              <p:nvPr/>
            </p:nvSpPr>
            <p:spPr bwMode="auto">
              <a:xfrm flipH="1">
                <a:off x="5013" y="4000"/>
                <a:ext cx="294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15" name="Rectangle 667"/>
              <p:cNvSpPr>
                <a:spLocks noChangeArrowheads="1"/>
              </p:cNvSpPr>
              <p:nvPr/>
            </p:nvSpPr>
            <p:spPr bwMode="auto">
              <a:xfrm flipH="1">
                <a:off x="5013" y="4000"/>
                <a:ext cx="294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16" name="Rectangle 668"/>
              <p:cNvSpPr>
                <a:spLocks noChangeArrowheads="1"/>
              </p:cNvSpPr>
              <p:nvPr/>
            </p:nvSpPr>
            <p:spPr bwMode="auto">
              <a:xfrm flipH="1">
                <a:off x="5014" y="4001"/>
                <a:ext cx="293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17" name="Rectangle 669"/>
              <p:cNvSpPr>
                <a:spLocks noChangeArrowheads="1"/>
              </p:cNvSpPr>
              <p:nvPr/>
            </p:nvSpPr>
            <p:spPr bwMode="auto">
              <a:xfrm flipH="1">
                <a:off x="5015" y="4001"/>
                <a:ext cx="292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18" name="Rectangle 670"/>
              <p:cNvSpPr>
                <a:spLocks noChangeArrowheads="1"/>
              </p:cNvSpPr>
              <p:nvPr/>
            </p:nvSpPr>
            <p:spPr bwMode="auto">
              <a:xfrm flipH="1">
                <a:off x="5016" y="4001"/>
                <a:ext cx="291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19" name="Rectangle 671"/>
              <p:cNvSpPr>
                <a:spLocks noChangeArrowheads="1"/>
              </p:cNvSpPr>
              <p:nvPr/>
            </p:nvSpPr>
            <p:spPr bwMode="auto">
              <a:xfrm flipH="1">
                <a:off x="5017" y="4001"/>
                <a:ext cx="290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20" name="Rectangle 672"/>
              <p:cNvSpPr>
                <a:spLocks noChangeArrowheads="1"/>
              </p:cNvSpPr>
              <p:nvPr/>
            </p:nvSpPr>
            <p:spPr bwMode="auto">
              <a:xfrm flipH="1">
                <a:off x="5018" y="4001"/>
                <a:ext cx="289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21" name="Rectangle 673"/>
              <p:cNvSpPr>
                <a:spLocks noChangeArrowheads="1"/>
              </p:cNvSpPr>
              <p:nvPr/>
            </p:nvSpPr>
            <p:spPr bwMode="auto">
              <a:xfrm flipH="1">
                <a:off x="5019" y="4001"/>
                <a:ext cx="288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22" name="Rectangle 674"/>
              <p:cNvSpPr>
                <a:spLocks noChangeArrowheads="1"/>
              </p:cNvSpPr>
              <p:nvPr/>
            </p:nvSpPr>
            <p:spPr bwMode="auto">
              <a:xfrm flipH="1">
                <a:off x="5020" y="4001"/>
                <a:ext cx="287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23" name="Rectangle 677"/>
              <p:cNvSpPr>
                <a:spLocks noChangeArrowheads="1"/>
              </p:cNvSpPr>
              <p:nvPr/>
            </p:nvSpPr>
            <p:spPr bwMode="auto">
              <a:xfrm flipH="1">
                <a:off x="5022" y="4002"/>
                <a:ext cx="285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24" name="Rectangle 678"/>
              <p:cNvSpPr>
                <a:spLocks noChangeArrowheads="1"/>
              </p:cNvSpPr>
              <p:nvPr/>
            </p:nvSpPr>
            <p:spPr bwMode="auto">
              <a:xfrm flipH="1">
                <a:off x="5023" y="4002"/>
                <a:ext cx="284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25" name="Rectangle 679"/>
              <p:cNvSpPr>
                <a:spLocks noChangeArrowheads="1"/>
              </p:cNvSpPr>
              <p:nvPr/>
            </p:nvSpPr>
            <p:spPr bwMode="auto">
              <a:xfrm flipH="1">
                <a:off x="5024" y="4002"/>
                <a:ext cx="283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26" name="Rectangle 680"/>
              <p:cNvSpPr>
                <a:spLocks noChangeArrowheads="1"/>
              </p:cNvSpPr>
              <p:nvPr/>
            </p:nvSpPr>
            <p:spPr bwMode="auto">
              <a:xfrm flipH="1">
                <a:off x="5025" y="4002"/>
                <a:ext cx="282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27" name="Rectangle 681"/>
              <p:cNvSpPr>
                <a:spLocks noChangeArrowheads="1"/>
              </p:cNvSpPr>
              <p:nvPr/>
            </p:nvSpPr>
            <p:spPr bwMode="auto">
              <a:xfrm flipH="1">
                <a:off x="5026" y="4002"/>
                <a:ext cx="281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28" name="Rectangle 682"/>
              <p:cNvSpPr>
                <a:spLocks noChangeArrowheads="1"/>
              </p:cNvSpPr>
              <p:nvPr/>
            </p:nvSpPr>
            <p:spPr bwMode="auto">
              <a:xfrm flipH="1">
                <a:off x="5027" y="4003"/>
                <a:ext cx="280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29" name="Rectangle 683"/>
              <p:cNvSpPr>
                <a:spLocks noChangeArrowheads="1"/>
              </p:cNvSpPr>
              <p:nvPr/>
            </p:nvSpPr>
            <p:spPr bwMode="auto">
              <a:xfrm flipH="1">
                <a:off x="5028" y="4003"/>
                <a:ext cx="279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30" name="Rectangle 684"/>
              <p:cNvSpPr>
                <a:spLocks noChangeArrowheads="1"/>
              </p:cNvSpPr>
              <p:nvPr/>
            </p:nvSpPr>
            <p:spPr bwMode="auto">
              <a:xfrm flipH="1">
                <a:off x="5029" y="4003"/>
                <a:ext cx="278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31" name="Rectangle 685"/>
              <p:cNvSpPr>
                <a:spLocks noChangeArrowheads="1"/>
              </p:cNvSpPr>
              <p:nvPr/>
            </p:nvSpPr>
            <p:spPr bwMode="auto">
              <a:xfrm flipH="1">
                <a:off x="5030" y="4003"/>
                <a:ext cx="277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32" name="Rectangle 686"/>
              <p:cNvSpPr>
                <a:spLocks noChangeArrowheads="1"/>
              </p:cNvSpPr>
              <p:nvPr/>
            </p:nvSpPr>
            <p:spPr bwMode="auto">
              <a:xfrm flipH="1">
                <a:off x="5031" y="4003"/>
                <a:ext cx="276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33" name="Rectangle 687"/>
              <p:cNvSpPr>
                <a:spLocks noChangeArrowheads="1"/>
              </p:cNvSpPr>
              <p:nvPr/>
            </p:nvSpPr>
            <p:spPr bwMode="auto">
              <a:xfrm flipH="1">
                <a:off x="5032" y="4004"/>
                <a:ext cx="275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34" name="Rectangle 688"/>
              <p:cNvSpPr>
                <a:spLocks noChangeArrowheads="1"/>
              </p:cNvSpPr>
              <p:nvPr/>
            </p:nvSpPr>
            <p:spPr bwMode="auto">
              <a:xfrm flipH="1">
                <a:off x="5034" y="4004"/>
                <a:ext cx="273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35" name="Rectangle 689"/>
              <p:cNvSpPr>
                <a:spLocks noChangeArrowheads="1"/>
              </p:cNvSpPr>
              <p:nvPr/>
            </p:nvSpPr>
            <p:spPr bwMode="auto">
              <a:xfrm flipH="1">
                <a:off x="5035" y="4004"/>
                <a:ext cx="272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36" name="Rectangle 690"/>
              <p:cNvSpPr>
                <a:spLocks noChangeArrowheads="1"/>
              </p:cNvSpPr>
              <p:nvPr/>
            </p:nvSpPr>
            <p:spPr bwMode="auto">
              <a:xfrm flipH="1">
                <a:off x="5036" y="4004"/>
                <a:ext cx="271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37" name="Rectangle 691"/>
              <p:cNvSpPr>
                <a:spLocks noChangeArrowheads="1"/>
              </p:cNvSpPr>
              <p:nvPr/>
            </p:nvSpPr>
            <p:spPr bwMode="auto">
              <a:xfrm flipH="1">
                <a:off x="5037" y="4005"/>
                <a:ext cx="270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38" name="Rectangle 692"/>
              <p:cNvSpPr>
                <a:spLocks noChangeArrowheads="1"/>
              </p:cNvSpPr>
              <p:nvPr/>
            </p:nvSpPr>
            <p:spPr bwMode="auto">
              <a:xfrm flipH="1">
                <a:off x="5037" y="4005"/>
                <a:ext cx="270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39" name="Rectangle 693"/>
              <p:cNvSpPr>
                <a:spLocks noChangeArrowheads="1"/>
              </p:cNvSpPr>
              <p:nvPr/>
            </p:nvSpPr>
            <p:spPr bwMode="auto">
              <a:xfrm flipH="1">
                <a:off x="5038" y="4005"/>
                <a:ext cx="269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40" name="Rectangle 694"/>
              <p:cNvSpPr>
                <a:spLocks noChangeArrowheads="1"/>
              </p:cNvSpPr>
              <p:nvPr/>
            </p:nvSpPr>
            <p:spPr bwMode="auto">
              <a:xfrm flipH="1">
                <a:off x="5039" y="4005"/>
                <a:ext cx="268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41" name="Rectangle 695"/>
              <p:cNvSpPr>
                <a:spLocks noChangeArrowheads="1"/>
              </p:cNvSpPr>
              <p:nvPr/>
            </p:nvSpPr>
            <p:spPr bwMode="auto">
              <a:xfrm flipH="1">
                <a:off x="5040" y="4005"/>
                <a:ext cx="267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42" name="Rectangle 696"/>
              <p:cNvSpPr>
                <a:spLocks noChangeArrowheads="1"/>
              </p:cNvSpPr>
              <p:nvPr/>
            </p:nvSpPr>
            <p:spPr bwMode="auto">
              <a:xfrm flipH="1">
                <a:off x="5042" y="4006"/>
                <a:ext cx="265" cy="0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43" name="Rectangle 697"/>
              <p:cNvSpPr>
                <a:spLocks noChangeArrowheads="1"/>
              </p:cNvSpPr>
              <p:nvPr/>
            </p:nvSpPr>
            <p:spPr bwMode="auto">
              <a:xfrm flipH="1">
                <a:off x="5043" y="4006"/>
                <a:ext cx="264" cy="0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44" name="Rectangle 698"/>
              <p:cNvSpPr>
                <a:spLocks noChangeArrowheads="1"/>
              </p:cNvSpPr>
              <p:nvPr/>
            </p:nvSpPr>
            <p:spPr bwMode="auto">
              <a:xfrm flipH="1">
                <a:off x="5044" y="4006"/>
                <a:ext cx="263" cy="0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45" name="Rectangle 699"/>
              <p:cNvSpPr>
                <a:spLocks noChangeArrowheads="1"/>
              </p:cNvSpPr>
              <p:nvPr/>
            </p:nvSpPr>
            <p:spPr bwMode="auto">
              <a:xfrm flipH="1">
                <a:off x="5045" y="4006"/>
                <a:ext cx="262" cy="0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46" name="Rectangle 700"/>
              <p:cNvSpPr>
                <a:spLocks noChangeArrowheads="1"/>
              </p:cNvSpPr>
              <p:nvPr/>
            </p:nvSpPr>
            <p:spPr bwMode="auto">
              <a:xfrm flipH="1">
                <a:off x="5047" y="4006"/>
                <a:ext cx="260" cy="0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47" name="Rectangle 701"/>
              <p:cNvSpPr>
                <a:spLocks noChangeArrowheads="1"/>
              </p:cNvSpPr>
              <p:nvPr/>
            </p:nvSpPr>
            <p:spPr bwMode="auto">
              <a:xfrm flipH="1">
                <a:off x="5047" y="4006"/>
                <a:ext cx="260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48" name="Rectangle 702"/>
              <p:cNvSpPr>
                <a:spLocks noChangeArrowheads="1"/>
              </p:cNvSpPr>
              <p:nvPr/>
            </p:nvSpPr>
            <p:spPr bwMode="auto">
              <a:xfrm flipH="1">
                <a:off x="5048" y="4006"/>
                <a:ext cx="259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49" name="Rectangle 703"/>
              <p:cNvSpPr>
                <a:spLocks noChangeArrowheads="1"/>
              </p:cNvSpPr>
              <p:nvPr/>
            </p:nvSpPr>
            <p:spPr bwMode="auto">
              <a:xfrm flipH="1">
                <a:off x="5049" y="4006"/>
                <a:ext cx="258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50" name="Rectangle 704"/>
              <p:cNvSpPr>
                <a:spLocks noChangeArrowheads="1"/>
              </p:cNvSpPr>
              <p:nvPr/>
            </p:nvSpPr>
            <p:spPr bwMode="auto">
              <a:xfrm flipH="1">
                <a:off x="5050" y="4006"/>
                <a:ext cx="257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51" name="Rectangle 705"/>
              <p:cNvSpPr>
                <a:spLocks noChangeArrowheads="1"/>
              </p:cNvSpPr>
              <p:nvPr/>
            </p:nvSpPr>
            <p:spPr bwMode="auto">
              <a:xfrm flipH="1">
                <a:off x="5052" y="4007"/>
                <a:ext cx="255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52" name="Rectangle 706"/>
              <p:cNvSpPr>
                <a:spLocks noChangeArrowheads="1"/>
              </p:cNvSpPr>
              <p:nvPr/>
            </p:nvSpPr>
            <p:spPr bwMode="auto">
              <a:xfrm flipH="1">
                <a:off x="5052" y="4007"/>
                <a:ext cx="255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53" name="Rectangle 707"/>
              <p:cNvSpPr>
                <a:spLocks noChangeArrowheads="1"/>
              </p:cNvSpPr>
              <p:nvPr/>
            </p:nvSpPr>
            <p:spPr bwMode="auto">
              <a:xfrm flipH="1">
                <a:off x="5054" y="4007"/>
                <a:ext cx="253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54" name="Rectangle 708"/>
              <p:cNvSpPr>
                <a:spLocks noChangeArrowheads="1"/>
              </p:cNvSpPr>
              <p:nvPr/>
            </p:nvSpPr>
            <p:spPr bwMode="auto">
              <a:xfrm flipH="1">
                <a:off x="5055" y="4007"/>
                <a:ext cx="252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55" name="Rectangle 709"/>
              <p:cNvSpPr>
                <a:spLocks noChangeArrowheads="1"/>
              </p:cNvSpPr>
              <p:nvPr/>
            </p:nvSpPr>
            <p:spPr bwMode="auto">
              <a:xfrm flipH="1">
                <a:off x="5056" y="4007"/>
                <a:ext cx="251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56" name="Rectangle 710"/>
              <p:cNvSpPr>
                <a:spLocks noChangeArrowheads="1"/>
              </p:cNvSpPr>
              <p:nvPr/>
            </p:nvSpPr>
            <p:spPr bwMode="auto">
              <a:xfrm flipH="1">
                <a:off x="5057" y="4008"/>
                <a:ext cx="250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57" name="Rectangle 711"/>
              <p:cNvSpPr>
                <a:spLocks noChangeArrowheads="1"/>
              </p:cNvSpPr>
              <p:nvPr/>
            </p:nvSpPr>
            <p:spPr bwMode="auto">
              <a:xfrm flipH="1">
                <a:off x="5058" y="4008"/>
                <a:ext cx="249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58" name="Rectangle 712"/>
              <p:cNvSpPr>
                <a:spLocks noChangeArrowheads="1"/>
              </p:cNvSpPr>
              <p:nvPr/>
            </p:nvSpPr>
            <p:spPr bwMode="auto">
              <a:xfrm flipH="1">
                <a:off x="5059" y="4008"/>
                <a:ext cx="248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59" name="Rectangle 715"/>
              <p:cNvSpPr>
                <a:spLocks noChangeArrowheads="1"/>
              </p:cNvSpPr>
              <p:nvPr/>
            </p:nvSpPr>
            <p:spPr bwMode="auto">
              <a:xfrm flipH="1">
                <a:off x="5062" y="4009"/>
                <a:ext cx="244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60" name="Rectangle 716"/>
              <p:cNvSpPr>
                <a:spLocks noChangeArrowheads="1"/>
              </p:cNvSpPr>
              <p:nvPr/>
            </p:nvSpPr>
            <p:spPr bwMode="auto">
              <a:xfrm flipH="1">
                <a:off x="5063" y="4009"/>
                <a:ext cx="242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61" name="Rectangle 717"/>
              <p:cNvSpPr>
                <a:spLocks noChangeArrowheads="1"/>
              </p:cNvSpPr>
              <p:nvPr/>
            </p:nvSpPr>
            <p:spPr bwMode="auto">
              <a:xfrm flipH="1">
                <a:off x="5064" y="4009"/>
                <a:ext cx="241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62" name="Rectangle 718"/>
              <p:cNvSpPr>
                <a:spLocks noChangeArrowheads="1"/>
              </p:cNvSpPr>
              <p:nvPr/>
            </p:nvSpPr>
            <p:spPr bwMode="auto">
              <a:xfrm flipH="1">
                <a:off x="5065" y="4009"/>
                <a:ext cx="239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63" name="Rectangle 719"/>
              <p:cNvSpPr>
                <a:spLocks noChangeArrowheads="1"/>
              </p:cNvSpPr>
              <p:nvPr/>
            </p:nvSpPr>
            <p:spPr bwMode="auto">
              <a:xfrm flipH="1">
                <a:off x="5066" y="4010"/>
                <a:ext cx="238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64" name="Rectangle 720"/>
              <p:cNvSpPr>
                <a:spLocks noChangeArrowheads="1"/>
              </p:cNvSpPr>
              <p:nvPr/>
            </p:nvSpPr>
            <p:spPr bwMode="auto">
              <a:xfrm flipH="1">
                <a:off x="5067" y="4010"/>
                <a:ext cx="236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65" name="Rectangle 721"/>
              <p:cNvSpPr>
                <a:spLocks noChangeArrowheads="1"/>
              </p:cNvSpPr>
              <p:nvPr/>
            </p:nvSpPr>
            <p:spPr bwMode="auto">
              <a:xfrm flipH="1">
                <a:off x="5068" y="4010"/>
                <a:ext cx="235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66" name="Rectangle 722"/>
              <p:cNvSpPr>
                <a:spLocks noChangeArrowheads="1"/>
              </p:cNvSpPr>
              <p:nvPr/>
            </p:nvSpPr>
            <p:spPr bwMode="auto">
              <a:xfrm flipH="1">
                <a:off x="5070" y="4010"/>
                <a:ext cx="232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67" name="Rectangle 723"/>
              <p:cNvSpPr>
                <a:spLocks noChangeArrowheads="1"/>
              </p:cNvSpPr>
              <p:nvPr/>
            </p:nvSpPr>
            <p:spPr bwMode="auto">
              <a:xfrm flipH="1">
                <a:off x="5071" y="4010"/>
                <a:ext cx="231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68" name="Rectangle 724"/>
              <p:cNvSpPr>
                <a:spLocks noChangeArrowheads="1"/>
              </p:cNvSpPr>
              <p:nvPr/>
            </p:nvSpPr>
            <p:spPr bwMode="auto">
              <a:xfrm flipH="1">
                <a:off x="5072" y="4010"/>
                <a:ext cx="229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69" name="Rectangle 725"/>
              <p:cNvSpPr>
                <a:spLocks noChangeArrowheads="1"/>
              </p:cNvSpPr>
              <p:nvPr/>
            </p:nvSpPr>
            <p:spPr bwMode="auto">
              <a:xfrm flipH="1">
                <a:off x="5073" y="4010"/>
                <a:ext cx="228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70" name="Rectangle 726"/>
              <p:cNvSpPr>
                <a:spLocks noChangeArrowheads="1"/>
              </p:cNvSpPr>
              <p:nvPr/>
            </p:nvSpPr>
            <p:spPr bwMode="auto">
              <a:xfrm flipH="1">
                <a:off x="5074" y="4010"/>
                <a:ext cx="226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71" name="Rectangle 727"/>
              <p:cNvSpPr>
                <a:spLocks noChangeArrowheads="1"/>
              </p:cNvSpPr>
              <p:nvPr/>
            </p:nvSpPr>
            <p:spPr bwMode="auto">
              <a:xfrm flipH="1">
                <a:off x="5075" y="4010"/>
                <a:ext cx="225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72" name="Rectangle 728"/>
              <p:cNvSpPr>
                <a:spLocks noChangeArrowheads="1"/>
              </p:cNvSpPr>
              <p:nvPr/>
            </p:nvSpPr>
            <p:spPr bwMode="auto">
              <a:xfrm flipH="1">
                <a:off x="5076" y="4010"/>
                <a:ext cx="223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73" name="Rectangle 729"/>
              <p:cNvSpPr>
                <a:spLocks noChangeArrowheads="1"/>
              </p:cNvSpPr>
              <p:nvPr/>
            </p:nvSpPr>
            <p:spPr bwMode="auto">
              <a:xfrm flipH="1">
                <a:off x="5077" y="4011"/>
                <a:ext cx="222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74" name="Rectangle 730"/>
              <p:cNvSpPr>
                <a:spLocks noChangeArrowheads="1"/>
              </p:cNvSpPr>
              <p:nvPr/>
            </p:nvSpPr>
            <p:spPr bwMode="auto">
              <a:xfrm flipH="1">
                <a:off x="5078" y="4011"/>
                <a:ext cx="220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75" name="Rectangle 731"/>
              <p:cNvSpPr>
                <a:spLocks noChangeArrowheads="1"/>
              </p:cNvSpPr>
              <p:nvPr/>
            </p:nvSpPr>
            <p:spPr bwMode="auto">
              <a:xfrm flipH="1">
                <a:off x="5079" y="4011"/>
                <a:ext cx="218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76" name="Rectangle 732"/>
              <p:cNvSpPr>
                <a:spLocks noChangeArrowheads="1"/>
              </p:cNvSpPr>
              <p:nvPr/>
            </p:nvSpPr>
            <p:spPr bwMode="auto">
              <a:xfrm flipH="1">
                <a:off x="5080" y="4011"/>
                <a:ext cx="217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77" name="Rectangle 733"/>
              <p:cNvSpPr>
                <a:spLocks noChangeArrowheads="1"/>
              </p:cNvSpPr>
              <p:nvPr/>
            </p:nvSpPr>
            <p:spPr bwMode="auto">
              <a:xfrm flipH="1">
                <a:off x="5082" y="4012"/>
                <a:ext cx="215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78" name="Rectangle 734"/>
              <p:cNvSpPr>
                <a:spLocks noChangeArrowheads="1"/>
              </p:cNvSpPr>
              <p:nvPr/>
            </p:nvSpPr>
            <p:spPr bwMode="auto">
              <a:xfrm flipH="1">
                <a:off x="5083" y="4012"/>
                <a:ext cx="213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79" name="Rectangle 735"/>
              <p:cNvSpPr>
                <a:spLocks noChangeArrowheads="1"/>
              </p:cNvSpPr>
              <p:nvPr/>
            </p:nvSpPr>
            <p:spPr bwMode="auto">
              <a:xfrm flipH="1">
                <a:off x="5085" y="4012"/>
                <a:ext cx="211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80" name="Rectangle 736"/>
              <p:cNvSpPr>
                <a:spLocks noChangeArrowheads="1"/>
              </p:cNvSpPr>
              <p:nvPr/>
            </p:nvSpPr>
            <p:spPr bwMode="auto">
              <a:xfrm flipH="1">
                <a:off x="5086" y="4012"/>
                <a:ext cx="209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81" name="Rectangle 737"/>
              <p:cNvSpPr>
                <a:spLocks noChangeArrowheads="1"/>
              </p:cNvSpPr>
              <p:nvPr/>
            </p:nvSpPr>
            <p:spPr bwMode="auto">
              <a:xfrm flipH="1">
                <a:off x="5087" y="4012"/>
                <a:ext cx="208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82" name="Rectangle 738"/>
              <p:cNvSpPr>
                <a:spLocks noChangeArrowheads="1"/>
              </p:cNvSpPr>
              <p:nvPr/>
            </p:nvSpPr>
            <p:spPr bwMode="auto">
              <a:xfrm flipH="1">
                <a:off x="5088" y="4013"/>
                <a:ext cx="206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83" name="Rectangle 739"/>
              <p:cNvSpPr>
                <a:spLocks noChangeArrowheads="1"/>
              </p:cNvSpPr>
              <p:nvPr/>
            </p:nvSpPr>
            <p:spPr bwMode="auto">
              <a:xfrm flipH="1">
                <a:off x="5089" y="4013"/>
                <a:ext cx="204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84" name="Rectangle 740"/>
              <p:cNvSpPr>
                <a:spLocks noChangeArrowheads="1"/>
              </p:cNvSpPr>
              <p:nvPr/>
            </p:nvSpPr>
            <p:spPr bwMode="auto">
              <a:xfrm flipH="1">
                <a:off x="5090" y="4013"/>
                <a:ext cx="203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85" name="Rectangle 741"/>
              <p:cNvSpPr>
                <a:spLocks noChangeArrowheads="1"/>
              </p:cNvSpPr>
              <p:nvPr/>
            </p:nvSpPr>
            <p:spPr bwMode="auto">
              <a:xfrm flipH="1">
                <a:off x="5092" y="4013"/>
                <a:ext cx="200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86" name="Rectangle 742"/>
              <p:cNvSpPr>
                <a:spLocks noChangeArrowheads="1"/>
              </p:cNvSpPr>
              <p:nvPr/>
            </p:nvSpPr>
            <p:spPr bwMode="auto">
              <a:xfrm flipH="1">
                <a:off x="5092" y="4013"/>
                <a:ext cx="200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87" name="Rectangle 743"/>
              <p:cNvSpPr>
                <a:spLocks noChangeArrowheads="1"/>
              </p:cNvSpPr>
              <p:nvPr/>
            </p:nvSpPr>
            <p:spPr bwMode="auto">
              <a:xfrm flipH="1">
                <a:off x="5094" y="4014"/>
                <a:ext cx="197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88" name="Rectangle 744"/>
              <p:cNvSpPr>
                <a:spLocks noChangeArrowheads="1"/>
              </p:cNvSpPr>
              <p:nvPr/>
            </p:nvSpPr>
            <p:spPr bwMode="auto">
              <a:xfrm flipH="1">
                <a:off x="5095" y="4014"/>
                <a:ext cx="196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89" name="Rectangle 745"/>
              <p:cNvSpPr>
                <a:spLocks noChangeArrowheads="1"/>
              </p:cNvSpPr>
              <p:nvPr/>
            </p:nvSpPr>
            <p:spPr bwMode="auto">
              <a:xfrm flipH="1">
                <a:off x="5096" y="4014"/>
                <a:ext cx="193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90" name="Rectangle 746"/>
              <p:cNvSpPr>
                <a:spLocks noChangeArrowheads="1"/>
              </p:cNvSpPr>
              <p:nvPr/>
            </p:nvSpPr>
            <p:spPr bwMode="auto">
              <a:xfrm flipH="1">
                <a:off x="5097" y="4014"/>
                <a:ext cx="191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91" name="Rectangle 747"/>
              <p:cNvSpPr>
                <a:spLocks noChangeArrowheads="1"/>
              </p:cNvSpPr>
              <p:nvPr/>
            </p:nvSpPr>
            <p:spPr bwMode="auto">
              <a:xfrm flipH="1">
                <a:off x="5099" y="4014"/>
                <a:ext cx="189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92" name="Rectangle 748"/>
              <p:cNvSpPr>
                <a:spLocks noChangeArrowheads="1"/>
              </p:cNvSpPr>
              <p:nvPr/>
            </p:nvSpPr>
            <p:spPr bwMode="auto">
              <a:xfrm flipH="1">
                <a:off x="5100" y="4015"/>
                <a:ext cx="187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93" name="Rectangle 749"/>
              <p:cNvSpPr>
                <a:spLocks noChangeArrowheads="1"/>
              </p:cNvSpPr>
              <p:nvPr/>
            </p:nvSpPr>
            <p:spPr bwMode="auto">
              <a:xfrm flipH="1">
                <a:off x="5102" y="4015"/>
                <a:ext cx="185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94" name="Rectangle 750"/>
              <p:cNvSpPr>
                <a:spLocks noChangeArrowheads="1"/>
              </p:cNvSpPr>
              <p:nvPr/>
            </p:nvSpPr>
            <p:spPr bwMode="auto">
              <a:xfrm flipH="1">
                <a:off x="5103" y="4015"/>
                <a:ext cx="183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95" name="Rectangle 751"/>
              <p:cNvSpPr>
                <a:spLocks noChangeArrowheads="1"/>
              </p:cNvSpPr>
              <p:nvPr/>
            </p:nvSpPr>
            <p:spPr bwMode="auto">
              <a:xfrm flipH="1">
                <a:off x="5104" y="4015"/>
                <a:ext cx="182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96" name="Rectangle 757"/>
              <p:cNvSpPr>
                <a:spLocks noChangeArrowheads="1"/>
              </p:cNvSpPr>
              <p:nvPr/>
            </p:nvSpPr>
            <p:spPr bwMode="auto">
              <a:xfrm flipH="1">
                <a:off x="5113" y="4016"/>
                <a:ext cx="168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97" name="Rectangle 758"/>
              <p:cNvSpPr>
                <a:spLocks noChangeArrowheads="1"/>
              </p:cNvSpPr>
              <p:nvPr/>
            </p:nvSpPr>
            <p:spPr bwMode="auto">
              <a:xfrm flipH="1">
                <a:off x="5114" y="4016"/>
                <a:ext cx="166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98" name="Rectangle 759"/>
              <p:cNvSpPr>
                <a:spLocks noChangeArrowheads="1"/>
              </p:cNvSpPr>
              <p:nvPr/>
            </p:nvSpPr>
            <p:spPr bwMode="auto">
              <a:xfrm flipH="1">
                <a:off x="5117" y="4016"/>
                <a:ext cx="163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99" name="Rectangle 760"/>
              <p:cNvSpPr>
                <a:spLocks noChangeArrowheads="1"/>
              </p:cNvSpPr>
              <p:nvPr/>
            </p:nvSpPr>
            <p:spPr bwMode="auto">
              <a:xfrm flipH="1">
                <a:off x="5118" y="4016"/>
                <a:ext cx="160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00" name="Rectangle 761"/>
              <p:cNvSpPr>
                <a:spLocks noChangeArrowheads="1"/>
              </p:cNvSpPr>
              <p:nvPr/>
            </p:nvSpPr>
            <p:spPr bwMode="auto">
              <a:xfrm flipH="1">
                <a:off x="5119" y="4016"/>
                <a:ext cx="159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01" name="Rectangle 762"/>
              <p:cNvSpPr>
                <a:spLocks noChangeArrowheads="1"/>
              </p:cNvSpPr>
              <p:nvPr/>
            </p:nvSpPr>
            <p:spPr bwMode="auto">
              <a:xfrm flipH="1">
                <a:off x="5121" y="4017"/>
                <a:ext cx="156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02" name="Rectangle 763"/>
              <p:cNvSpPr>
                <a:spLocks noChangeArrowheads="1"/>
              </p:cNvSpPr>
              <p:nvPr/>
            </p:nvSpPr>
            <p:spPr bwMode="auto">
              <a:xfrm flipH="1">
                <a:off x="5122" y="4017"/>
                <a:ext cx="154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03" name="Rectangle 764"/>
              <p:cNvSpPr>
                <a:spLocks noChangeArrowheads="1"/>
              </p:cNvSpPr>
              <p:nvPr/>
            </p:nvSpPr>
            <p:spPr bwMode="auto">
              <a:xfrm flipH="1">
                <a:off x="5124" y="4017"/>
                <a:ext cx="151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04" name="Rectangle 765"/>
              <p:cNvSpPr>
                <a:spLocks noChangeArrowheads="1"/>
              </p:cNvSpPr>
              <p:nvPr/>
            </p:nvSpPr>
            <p:spPr bwMode="auto">
              <a:xfrm flipH="1">
                <a:off x="5126" y="4017"/>
                <a:ext cx="149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05" name="Rectangle 766"/>
              <p:cNvSpPr>
                <a:spLocks noChangeArrowheads="1"/>
              </p:cNvSpPr>
              <p:nvPr/>
            </p:nvSpPr>
            <p:spPr bwMode="auto">
              <a:xfrm flipH="1">
                <a:off x="5127" y="4018"/>
                <a:ext cx="147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06" name="Rectangle 767"/>
              <p:cNvSpPr>
                <a:spLocks noChangeArrowheads="1"/>
              </p:cNvSpPr>
              <p:nvPr/>
            </p:nvSpPr>
            <p:spPr bwMode="auto">
              <a:xfrm flipH="1">
                <a:off x="5128" y="4018"/>
                <a:ext cx="144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07" name="Rectangle 768"/>
              <p:cNvSpPr>
                <a:spLocks noChangeArrowheads="1"/>
              </p:cNvSpPr>
              <p:nvPr/>
            </p:nvSpPr>
            <p:spPr bwMode="auto">
              <a:xfrm flipH="1">
                <a:off x="5130" y="4018"/>
                <a:ext cx="142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08" name="Rectangle 769"/>
              <p:cNvSpPr>
                <a:spLocks noChangeArrowheads="1"/>
              </p:cNvSpPr>
              <p:nvPr/>
            </p:nvSpPr>
            <p:spPr bwMode="auto">
              <a:xfrm flipH="1">
                <a:off x="5131" y="4018"/>
                <a:ext cx="140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09" name="Rectangle 770"/>
              <p:cNvSpPr>
                <a:spLocks noChangeArrowheads="1"/>
              </p:cNvSpPr>
              <p:nvPr/>
            </p:nvSpPr>
            <p:spPr bwMode="auto">
              <a:xfrm flipH="1">
                <a:off x="5133" y="4018"/>
                <a:ext cx="137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10" name="Rectangle 771"/>
              <p:cNvSpPr>
                <a:spLocks noChangeArrowheads="1"/>
              </p:cNvSpPr>
              <p:nvPr/>
            </p:nvSpPr>
            <p:spPr bwMode="auto">
              <a:xfrm flipH="1">
                <a:off x="5136" y="4019"/>
                <a:ext cx="133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11" name="Rectangle 772"/>
              <p:cNvSpPr>
                <a:spLocks noChangeArrowheads="1"/>
              </p:cNvSpPr>
              <p:nvPr/>
            </p:nvSpPr>
            <p:spPr bwMode="auto">
              <a:xfrm flipH="1">
                <a:off x="5137" y="4019"/>
                <a:ext cx="131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12" name="Rectangle 773"/>
              <p:cNvSpPr>
                <a:spLocks noChangeArrowheads="1"/>
              </p:cNvSpPr>
              <p:nvPr/>
            </p:nvSpPr>
            <p:spPr bwMode="auto">
              <a:xfrm flipH="1">
                <a:off x="5139" y="4019"/>
                <a:ext cx="127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13" name="Rectangle 774"/>
              <p:cNvSpPr>
                <a:spLocks noChangeArrowheads="1"/>
              </p:cNvSpPr>
              <p:nvPr/>
            </p:nvSpPr>
            <p:spPr bwMode="auto">
              <a:xfrm flipH="1">
                <a:off x="5141" y="4019"/>
                <a:ext cx="124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14" name="Rectangle 775"/>
              <p:cNvSpPr>
                <a:spLocks noChangeArrowheads="1"/>
              </p:cNvSpPr>
              <p:nvPr/>
            </p:nvSpPr>
            <p:spPr bwMode="auto">
              <a:xfrm flipH="1">
                <a:off x="5142" y="4019"/>
                <a:ext cx="122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15" name="Rectangle 776"/>
              <p:cNvSpPr>
                <a:spLocks noChangeArrowheads="1"/>
              </p:cNvSpPr>
              <p:nvPr/>
            </p:nvSpPr>
            <p:spPr bwMode="auto">
              <a:xfrm flipH="1">
                <a:off x="5146" y="4020"/>
                <a:ext cx="117" cy="0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16" name="Rectangle 777"/>
              <p:cNvSpPr>
                <a:spLocks noChangeArrowheads="1"/>
              </p:cNvSpPr>
              <p:nvPr/>
            </p:nvSpPr>
            <p:spPr bwMode="auto">
              <a:xfrm flipH="1">
                <a:off x="5147" y="4020"/>
                <a:ext cx="115" cy="0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17" name="Rectangle 778"/>
              <p:cNvSpPr>
                <a:spLocks noChangeArrowheads="1"/>
              </p:cNvSpPr>
              <p:nvPr/>
            </p:nvSpPr>
            <p:spPr bwMode="auto">
              <a:xfrm flipH="1">
                <a:off x="5150" y="4020"/>
                <a:ext cx="111" cy="0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18" name="Rectangle 779"/>
              <p:cNvSpPr>
                <a:spLocks noChangeArrowheads="1"/>
              </p:cNvSpPr>
              <p:nvPr/>
            </p:nvSpPr>
            <p:spPr bwMode="auto">
              <a:xfrm flipH="1">
                <a:off x="5153" y="4020"/>
                <a:ext cx="106" cy="0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19" name="Rectangle 780"/>
              <p:cNvSpPr>
                <a:spLocks noChangeArrowheads="1"/>
              </p:cNvSpPr>
              <p:nvPr/>
            </p:nvSpPr>
            <p:spPr bwMode="auto">
              <a:xfrm flipH="1">
                <a:off x="5157" y="4020"/>
                <a:ext cx="100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20" name="Rectangle 781"/>
              <p:cNvSpPr>
                <a:spLocks noChangeArrowheads="1"/>
              </p:cNvSpPr>
              <p:nvPr/>
            </p:nvSpPr>
            <p:spPr bwMode="auto">
              <a:xfrm flipH="1">
                <a:off x="5160" y="4020"/>
                <a:ext cx="96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21" name="Rectangle 782"/>
              <p:cNvSpPr>
                <a:spLocks noChangeArrowheads="1"/>
              </p:cNvSpPr>
              <p:nvPr/>
            </p:nvSpPr>
            <p:spPr bwMode="auto">
              <a:xfrm flipH="1">
                <a:off x="5163" y="4020"/>
                <a:ext cx="91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22" name="Rectangle 783"/>
              <p:cNvSpPr>
                <a:spLocks noChangeArrowheads="1"/>
              </p:cNvSpPr>
              <p:nvPr/>
            </p:nvSpPr>
            <p:spPr bwMode="auto">
              <a:xfrm flipH="1">
                <a:off x="5166" y="4020"/>
                <a:ext cx="85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23" name="Rectangle 784"/>
              <p:cNvSpPr>
                <a:spLocks noChangeArrowheads="1"/>
              </p:cNvSpPr>
              <p:nvPr/>
            </p:nvSpPr>
            <p:spPr bwMode="auto">
              <a:xfrm flipH="1">
                <a:off x="5169" y="4020"/>
                <a:ext cx="80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24" name="Rectangle 785"/>
              <p:cNvSpPr>
                <a:spLocks noChangeArrowheads="1"/>
              </p:cNvSpPr>
              <p:nvPr/>
            </p:nvSpPr>
            <p:spPr bwMode="auto">
              <a:xfrm flipH="1">
                <a:off x="5177" y="4021"/>
                <a:ext cx="71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25" name="Rectangle 786"/>
              <p:cNvSpPr>
                <a:spLocks noChangeArrowheads="1"/>
              </p:cNvSpPr>
              <p:nvPr/>
            </p:nvSpPr>
            <p:spPr bwMode="auto">
              <a:xfrm flipH="1">
                <a:off x="5183" y="4021"/>
                <a:ext cx="63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26" name="Rectangle 787"/>
              <p:cNvSpPr>
                <a:spLocks noChangeArrowheads="1"/>
              </p:cNvSpPr>
              <p:nvPr/>
            </p:nvSpPr>
            <p:spPr bwMode="auto">
              <a:xfrm flipH="1">
                <a:off x="5199" y="4021"/>
                <a:ext cx="43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27" name="Rectangle 789"/>
              <p:cNvSpPr>
                <a:spLocks noChangeArrowheads="1"/>
              </p:cNvSpPr>
              <p:nvPr/>
            </p:nvSpPr>
            <p:spPr bwMode="auto">
              <a:xfrm flipH="1">
                <a:off x="4508" y="3928"/>
                <a:ext cx="1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28" name="Rectangle 790"/>
              <p:cNvSpPr>
                <a:spLocks noChangeArrowheads="1"/>
              </p:cNvSpPr>
              <p:nvPr/>
            </p:nvSpPr>
            <p:spPr bwMode="auto">
              <a:xfrm flipH="1">
                <a:off x="4508" y="3928"/>
                <a:ext cx="2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29" name="Rectangle 791"/>
              <p:cNvSpPr>
                <a:spLocks noChangeArrowheads="1"/>
              </p:cNvSpPr>
              <p:nvPr/>
            </p:nvSpPr>
            <p:spPr bwMode="auto">
              <a:xfrm flipH="1">
                <a:off x="4508" y="3928"/>
                <a:ext cx="4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30" name="Rectangle 792"/>
              <p:cNvSpPr>
                <a:spLocks noChangeArrowheads="1"/>
              </p:cNvSpPr>
              <p:nvPr/>
            </p:nvSpPr>
            <p:spPr bwMode="auto">
              <a:xfrm flipH="1">
                <a:off x="4508" y="3929"/>
                <a:ext cx="4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31" name="Rectangle 793"/>
              <p:cNvSpPr>
                <a:spLocks noChangeArrowheads="1"/>
              </p:cNvSpPr>
              <p:nvPr/>
            </p:nvSpPr>
            <p:spPr bwMode="auto">
              <a:xfrm flipH="1">
                <a:off x="4508" y="3929"/>
                <a:ext cx="6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32" name="Rectangle 794"/>
              <p:cNvSpPr>
                <a:spLocks noChangeArrowheads="1"/>
              </p:cNvSpPr>
              <p:nvPr/>
            </p:nvSpPr>
            <p:spPr bwMode="auto">
              <a:xfrm flipH="1">
                <a:off x="4508" y="3929"/>
                <a:ext cx="7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33" name="Rectangle 795"/>
              <p:cNvSpPr>
                <a:spLocks noChangeArrowheads="1"/>
              </p:cNvSpPr>
              <p:nvPr/>
            </p:nvSpPr>
            <p:spPr bwMode="auto">
              <a:xfrm flipH="1">
                <a:off x="4508" y="3929"/>
                <a:ext cx="9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34" name="Rectangle 796"/>
              <p:cNvSpPr>
                <a:spLocks noChangeArrowheads="1"/>
              </p:cNvSpPr>
              <p:nvPr/>
            </p:nvSpPr>
            <p:spPr bwMode="auto">
              <a:xfrm flipH="1">
                <a:off x="4508" y="3929"/>
                <a:ext cx="10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35" name="Rectangle 797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11" cy="0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36" name="Rectangle 798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13" cy="0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37" name="Rectangle 799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14" cy="0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38" name="Rectangle 800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16" cy="0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39" name="Rectangle 801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19" cy="0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40" name="Rectangle 802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20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41" name="Rectangle 803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23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42" name="Rectangle 804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24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43" name="Rectangle 805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25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44" name="Rectangle 806"/>
              <p:cNvSpPr>
                <a:spLocks noChangeArrowheads="1"/>
              </p:cNvSpPr>
              <p:nvPr/>
            </p:nvSpPr>
            <p:spPr bwMode="auto">
              <a:xfrm flipH="1">
                <a:off x="4508" y="3931"/>
                <a:ext cx="27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45" name="Rectangle 807"/>
              <p:cNvSpPr>
                <a:spLocks noChangeArrowheads="1"/>
              </p:cNvSpPr>
              <p:nvPr/>
            </p:nvSpPr>
            <p:spPr bwMode="auto">
              <a:xfrm flipH="1">
                <a:off x="4508" y="3931"/>
                <a:ext cx="28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46" name="Rectangle 808"/>
              <p:cNvSpPr>
                <a:spLocks noChangeArrowheads="1"/>
              </p:cNvSpPr>
              <p:nvPr/>
            </p:nvSpPr>
            <p:spPr bwMode="auto">
              <a:xfrm flipH="1">
                <a:off x="4508" y="3931"/>
                <a:ext cx="30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47" name="Rectangle 809"/>
              <p:cNvSpPr>
                <a:spLocks noChangeArrowheads="1"/>
              </p:cNvSpPr>
              <p:nvPr/>
            </p:nvSpPr>
            <p:spPr bwMode="auto">
              <a:xfrm flipH="1">
                <a:off x="4508" y="3931"/>
                <a:ext cx="32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48" name="Rectangle 810"/>
              <p:cNvSpPr>
                <a:spLocks noChangeArrowheads="1"/>
              </p:cNvSpPr>
              <p:nvPr/>
            </p:nvSpPr>
            <p:spPr bwMode="auto">
              <a:xfrm flipH="1">
                <a:off x="4508" y="3931"/>
                <a:ext cx="34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49" name="Rectangle 811"/>
              <p:cNvSpPr>
                <a:spLocks noChangeArrowheads="1"/>
              </p:cNvSpPr>
              <p:nvPr/>
            </p:nvSpPr>
            <p:spPr bwMode="auto">
              <a:xfrm flipH="1">
                <a:off x="4508" y="3932"/>
                <a:ext cx="36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50" name="Rectangle 812"/>
              <p:cNvSpPr>
                <a:spLocks noChangeArrowheads="1"/>
              </p:cNvSpPr>
              <p:nvPr/>
            </p:nvSpPr>
            <p:spPr bwMode="auto">
              <a:xfrm flipH="1">
                <a:off x="4508" y="3932"/>
                <a:ext cx="37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51" name="Rectangle 813"/>
              <p:cNvSpPr>
                <a:spLocks noChangeArrowheads="1"/>
              </p:cNvSpPr>
              <p:nvPr/>
            </p:nvSpPr>
            <p:spPr bwMode="auto">
              <a:xfrm flipH="1">
                <a:off x="4508" y="3932"/>
                <a:ext cx="39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52" name="Rectangle 814"/>
              <p:cNvSpPr>
                <a:spLocks noChangeArrowheads="1"/>
              </p:cNvSpPr>
              <p:nvPr/>
            </p:nvSpPr>
            <p:spPr bwMode="auto">
              <a:xfrm flipH="1">
                <a:off x="4508" y="3932"/>
                <a:ext cx="41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53" name="Rectangle 815"/>
              <p:cNvSpPr>
                <a:spLocks noChangeArrowheads="1"/>
              </p:cNvSpPr>
              <p:nvPr/>
            </p:nvSpPr>
            <p:spPr bwMode="auto">
              <a:xfrm flipH="1">
                <a:off x="4508" y="3932"/>
                <a:ext cx="44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54" name="Rectangle 816"/>
              <p:cNvSpPr>
                <a:spLocks noChangeArrowheads="1"/>
              </p:cNvSpPr>
              <p:nvPr/>
            </p:nvSpPr>
            <p:spPr bwMode="auto">
              <a:xfrm flipH="1">
                <a:off x="4508" y="3933"/>
                <a:ext cx="45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55" name="Rectangle 817"/>
              <p:cNvSpPr>
                <a:spLocks noChangeArrowheads="1"/>
              </p:cNvSpPr>
              <p:nvPr/>
            </p:nvSpPr>
            <p:spPr bwMode="auto">
              <a:xfrm flipH="1">
                <a:off x="4508" y="3933"/>
                <a:ext cx="47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56" name="Rectangle 818"/>
              <p:cNvSpPr>
                <a:spLocks noChangeArrowheads="1"/>
              </p:cNvSpPr>
              <p:nvPr/>
            </p:nvSpPr>
            <p:spPr bwMode="auto">
              <a:xfrm flipH="1">
                <a:off x="4508" y="3933"/>
                <a:ext cx="48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57" name="Rectangle 820"/>
              <p:cNvSpPr>
                <a:spLocks noChangeArrowheads="1"/>
              </p:cNvSpPr>
              <p:nvPr/>
            </p:nvSpPr>
            <p:spPr bwMode="auto">
              <a:xfrm flipH="1">
                <a:off x="4508" y="3934"/>
                <a:ext cx="53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58" name="Rectangle 821"/>
              <p:cNvSpPr>
                <a:spLocks noChangeArrowheads="1"/>
              </p:cNvSpPr>
              <p:nvPr/>
            </p:nvSpPr>
            <p:spPr bwMode="auto">
              <a:xfrm flipH="1">
                <a:off x="4508" y="3934"/>
                <a:ext cx="54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59" name="Rectangle 822"/>
              <p:cNvSpPr>
                <a:spLocks noChangeArrowheads="1"/>
              </p:cNvSpPr>
              <p:nvPr/>
            </p:nvSpPr>
            <p:spPr bwMode="auto">
              <a:xfrm flipH="1">
                <a:off x="4508" y="3934"/>
                <a:ext cx="57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60" name="Rectangle 823"/>
              <p:cNvSpPr>
                <a:spLocks noChangeArrowheads="1"/>
              </p:cNvSpPr>
              <p:nvPr/>
            </p:nvSpPr>
            <p:spPr bwMode="auto">
              <a:xfrm flipH="1">
                <a:off x="4508" y="3934"/>
                <a:ext cx="58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61" name="Rectangle 824"/>
              <p:cNvSpPr>
                <a:spLocks noChangeArrowheads="1"/>
              </p:cNvSpPr>
              <p:nvPr/>
            </p:nvSpPr>
            <p:spPr bwMode="auto">
              <a:xfrm flipH="1">
                <a:off x="4508" y="3934"/>
                <a:ext cx="60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</p:grpSp>
        <p:sp>
          <p:nvSpPr>
            <p:cNvPr id="370" name="Freeform 825"/>
            <p:cNvSpPr>
              <a:spLocks/>
            </p:cNvSpPr>
            <p:nvPr/>
          </p:nvSpPr>
          <p:spPr bwMode="auto">
            <a:xfrm flipH="1">
              <a:off x="8883" y="1856"/>
              <a:ext cx="75" cy="83"/>
            </a:xfrm>
            <a:custGeom>
              <a:avLst/>
              <a:gdLst>
                <a:gd name="T0" fmla="*/ 0 w 897"/>
                <a:gd name="T1" fmla="*/ 0 h 675"/>
                <a:gd name="T2" fmla="*/ 0 w 897"/>
                <a:gd name="T3" fmla="*/ 0 h 675"/>
                <a:gd name="T4" fmla="*/ 0 w 897"/>
                <a:gd name="T5" fmla="*/ 0 h 675"/>
                <a:gd name="T6" fmla="*/ 0 w 897"/>
                <a:gd name="T7" fmla="*/ 0 h 675"/>
                <a:gd name="T8" fmla="*/ 0 w 897"/>
                <a:gd name="T9" fmla="*/ 0 h 675"/>
                <a:gd name="T10" fmla="*/ 0 w 897"/>
                <a:gd name="T11" fmla="*/ 0 h 675"/>
                <a:gd name="T12" fmla="*/ 0 w 897"/>
                <a:gd name="T13" fmla="*/ 0 h 675"/>
                <a:gd name="T14" fmla="*/ 0 w 897"/>
                <a:gd name="T15" fmla="*/ 0 h 675"/>
                <a:gd name="T16" fmla="*/ 0 w 897"/>
                <a:gd name="T17" fmla="*/ 0 h 675"/>
                <a:gd name="T18" fmla="*/ 0 w 897"/>
                <a:gd name="T19" fmla="*/ 0 h 675"/>
                <a:gd name="T20" fmla="*/ 0 w 897"/>
                <a:gd name="T21" fmla="*/ 0 h 675"/>
                <a:gd name="T22" fmla="*/ 0 w 897"/>
                <a:gd name="T23" fmla="*/ 0 h 675"/>
                <a:gd name="T24" fmla="*/ 0 w 897"/>
                <a:gd name="T25" fmla="*/ 0 h 675"/>
                <a:gd name="T26" fmla="*/ 0 w 897"/>
                <a:gd name="T27" fmla="*/ 0 h 675"/>
                <a:gd name="T28" fmla="*/ 0 w 897"/>
                <a:gd name="T29" fmla="*/ 0 h 675"/>
                <a:gd name="T30" fmla="*/ 0 w 897"/>
                <a:gd name="T31" fmla="*/ 0 h 675"/>
                <a:gd name="T32" fmla="*/ 0 w 897"/>
                <a:gd name="T33" fmla="*/ 0 h 675"/>
                <a:gd name="T34" fmla="*/ 0 w 897"/>
                <a:gd name="T35" fmla="*/ 0 h 675"/>
                <a:gd name="T36" fmla="*/ 0 w 897"/>
                <a:gd name="T37" fmla="*/ 0 h 675"/>
                <a:gd name="T38" fmla="*/ 0 w 897"/>
                <a:gd name="T39" fmla="*/ 0 h 675"/>
                <a:gd name="T40" fmla="*/ 0 w 897"/>
                <a:gd name="T41" fmla="*/ 0 h 675"/>
                <a:gd name="T42" fmla="*/ 0 w 897"/>
                <a:gd name="T43" fmla="*/ 0 h 675"/>
                <a:gd name="T44" fmla="*/ 0 w 897"/>
                <a:gd name="T45" fmla="*/ 0 h 675"/>
                <a:gd name="T46" fmla="*/ 0 w 897"/>
                <a:gd name="T47" fmla="*/ 0 h 675"/>
                <a:gd name="T48" fmla="*/ 0 w 897"/>
                <a:gd name="T49" fmla="*/ 0 h 675"/>
                <a:gd name="T50" fmla="*/ 0 w 897"/>
                <a:gd name="T51" fmla="*/ 0 h 675"/>
                <a:gd name="T52" fmla="*/ 0 w 897"/>
                <a:gd name="T53" fmla="*/ 0 h 675"/>
                <a:gd name="T54" fmla="*/ 0 w 897"/>
                <a:gd name="T55" fmla="*/ 0 h 675"/>
                <a:gd name="T56" fmla="*/ 0 w 897"/>
                <a:gd name="T57" fmla="*/ 0 h 675"/>
                <a:gd name="T58" fmla="*/ 0 w 897"/>
                <a:gd name="T59" fmla="*/ 0 h 675"/>
                <a:gd name="T60" fmla="*/ 0 w 897"/>
                <a:gd name="T61" fmla="*/ 0 h 675"/>
                <a:gd name="T62" fmla="*/ 0 w 897"/>
                <a:gd name="T63" fmla="*/ 0 h 675"/>
                <a:gd name="T64" fmla="*/ 0 w 897"/>
                <a:gd name="T65" fmla="*/ 0 h 675"/>
                <a:gd name="T66" fmla="*/ 0 w 897"/>
                <a:gd name="T67" fmla="*/ 0 h 675"/>
                <a:gd name="T68" fmla="*/ 0 w 897"/>
                <a:gd name="T69" fmla="*/ 0 h 675"/>
                <a:gd name="T70" fmla="*/ 0 w 897"/>
                <a:gd name="T71" fmla="*/ 0 h 675"/>
                <a:gd name="T72" fmla="*/ 0 w 897"/>
                <a:gd name="T73" fmla="*/ 0 h 675"/>
                <a:gd name="T74" fmla="*/ 0 w 897"/>
                <a:gd name="T75" fmla="*/ 0 h 675"/>
                <a:gd name="T76" fmla="*/ 0 w 897"/>
                <a:gd name="T77" fmla="*/ 0 h 675"/>
                <a:gd name="T78" fmla="*/ 0 w 897"/>
                <a:gd name="T79" fmla="*/ 0 h 675"/>
                <a:gd name="T80" fmla="*/ 0 w 897"/>
                <a:gd name="T81" fmla="*/ 0 h 675"/>
                <a:gd name="T82" fmla="*/ 0 w 897"/>
                <a:gd name="T83" fmla="*/ 0 h 675"/>
                <a:gd name="T84" fmla="*/ 0 w 897"/>
                <a:gd name="T85" fmla="*/ 0 h 675"/>
                <a:gd name="T86" fmla="*/ 0 w 897"/>
                <a:gd name="T87" fmla="*/ 0 h 675"/>
                <a:gd name="T88" fmla="*/ 0 w 897"/>
                <a:gd name="T89" fmla="*/ 0 h 675"/>
                <a:gd name="T90" fmla="*/ 0 w 897"/>
                <a:gd name="T91" fmla="*/ 0 h 675"/>
                <a:gd name="T92" fmla="*/ 0 w 897"/>
                <a:gd name="T93" fmla="*/ 0 h 675"/>
                <a:gd name="T94" fmla="*/ 0 w 897"/>
                <a:gd name="T95" fmla="*/ 0 h 675"/>
                <a:gd name="T96" fmla="*/ 0 w 897"/>
                <a:gd name="T97" fmla="*/ 0 h 675"/>
                <a:gd name="T98" fmla="*/ 0 w 897"/>
                <a:gd name="T99" fmla="*/ 0 h 675"/>
                <a:gd name="T100" fmla="*/ 0 w 897"/>
                <a:gd name="T101" fmla="*/ 0 h 675"/>
                <a:gd name="T102" fmla="*/ 0 w 897"/>
                <a:gd name="T103" fmla="*/ 0 h 675"/>
                <a:gd name="T104" fmla="*/ 0 w 897"/>
                <a:gd name="T105" fmla="*/ 0 h 675"/>
                <a:gd name="T106" fmla="*/ 0 w 897"/>
                <a:gd name="T107" fmla="*/ 0 h 675"/>
                <a:gd name="T108" fmla="*/ 0 w 897"/>
                <a:gd name="T109" fmla="*/ 0 h 675"/>
                <a:gd name="T110" fmla="*/ 0 w 897"/>
                <a:gd name="T111" fmla="*/ 0 h 675"/>
                <a:gd name="T112" fmla="*/ 0 w 897"/>
                <a:gd name="T113" fmla="*/ 0 h 675"/>
                <a:gd name="T114" fmla="*/ 0 w 897"/>
                <a:gd name="T115" fmla="*/ 0 h 67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97"/>
                <a:gd name="T175" fmla="*/ 0 h 675"/>
                <a:gd name="T176" fmla="*/ 897 w 897"/>
                <a:gd name="T177" fmla="*/ 675 h 67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97" h="675">
                  <a:moveTo>
                    <a:pt x="174" y="418"/>
                  </a:moveTo>
                  <a:lnTo>
                    <a:pt x="164" y="427"/>
                  </a:lnTo>
                  <a:lnTo>
                    <a:pt x="155" y="437"/>
                  </a:lnTo>
                  <a:lnTo>
                    <a:pt x="146" y="448"/>
                  </a:lnTo>
                  <a:lnTo>
                    <a:pt x="137" y="456"/>
                  </a:lnTo>
                  <a:lnTo>
                    <a:pt x="126" y="464"/>
                  </a:lnTo>
                  <a:lnTo>
                    <a:pt x="115" y="470"/>
                  </a:lnTo>
                  <a:lnTo>
                    <a:pt x="101" y="472"/>
                  </a:lnTo>
                  <a:lnTo>
                    <a:pt x="87" y="471"/>
                  </a:lnTo>
                  <a:lnTo>
                    <a:pt x="72" y="467"/>
                  </a:lnTo>
                  <a:lnTo>
                    <a:pt x="57" y="463"/>
                  </a:lnTo>
                  <a:lnTo>
                    <a:pt x="42" y="457"/>
                  </a:lnTo>
                  <a:lnTo>
                    <a:pt x="28" y="450"/>
                  </a:lnTo>
                  <a:lnTo>
                    <a:pt x="17" y="443"/>
                  </a:lnTo>
                  <a:lnTo>
                    <a:pt x="8" y="434"/>
                  </a:lnTo>
                  <a:lnTo>
                    <a:pt x="2" y="425"/>
                  </a:lnTo>
                  <a:lnTo>
                    <a:pt x="0" y="413"/>
                  </a:lnTo>
                  <a:lnTo>
                    <a:pt x="1" y="382"/>
                  </a:lnTo>
                  <a:lnTo>
                    <a:pt x="4" y="341"/>
                  </a:lnTo>
                  <a:lnTo>
                    <a:pt x="10" y="298"/>
                  </a:lnTo>
                  <a:lnTo>
                    <a:pt x="19" y="266"/>
                  </a:lnTo>
                  <a:lnTo>
                    <a:pt x="26" y="252"/>
                  </a:lnTo>
                  <a:lnTo>
                    <a:pt x="35" y="236"/>
                  </a:lnTo>
                  <a:lnTo>
                    <a:pt x="47" y="217"/>
                  </a:lnTo>
                  <a:lnTo>
                    <a:pt x="60" y="199"/>
                  </a:lnTo>
                  <a:lnTo>
                    <a:pt x="73" y="182"/>
                  </a:lnTo>
                  <a:lnTo>
                    <a:pt x="87" y="164"/>
                  </a:lnTo>
                  <a:lnTo>
                    <a:pt x="102" y="149"/>
                  </a:lnTo>
                  <a:lnTo>
                    <a:pt x="116" y="138"/>
                  </a:lnTo>
                  <a:lnTo>
                    <a:pt x="126" y="130"/>
                  </a:lnTo>
                  <a:lnTo>
                    <a:pt x="132" y="125"/>
                  </a:lnTo>
                  <a:lnTo>
                    <a:pt x="133" y="124"/>
                  </a:lnTo>
                  <a:lnTo>
                    <a:pt x="131" y="123"/>
                  </a:lnTo>
                  <a:lnTo>
                    <a:pt x="129" y="124"/>
                  </a:lnTo>
                  <a:lnTo>
                    <a:pt x="125" y="123"/>
                  </a:lnTo>
                  <a:lnTo>
                    <a:pt x="124" y="121"/>
                  </a:lnTo>
                  <a:lnTo>
                    <a:pt x="125" y="116"/>
                  </a:lnTo>
                  <a:lnTo>
                    <a:pt x="129" y="109"/>
                  </a:lnTo>
                  <a:lnTo>
                    <a:pt x="133" y="100"/>
                  </a:lnTo>
                  <a:lnTo>
                    <a:pt x="138" y="91"/>
                  </a:lnTo>
                  <a:lnTo>
                    <a:pt x="143" y="81"/>
                  </a:lnTo>
                  <a:lnTo>
                    <a:pt x="148" y="73"/>
                  </a:lnTo>
                  <a:lnTo>
                    <a:pt x="155" y="65"/>
                  </a:lnTo>
                  <a:lnTo>
                    <a:pt x="163" y="58"/>
                  </a:lnTo>
                  <a:lnTo>
                    <a:pt x="171" y="54"/>
                  </a:lnTo>
                  <a:lnTo>
                    <a:pt x="177" y="51"/>
                  </a:lnTo>
                  <a:lnTo>
                    <a:pt x="184" y="49"/>
                  </a:lnTo>
                  <a:lnTo>
                    <a:pt x="194" y="44"/>
                  </a:lnTo>
                  <a:lnTo>
                    <a:pt x="205" y="41"/>
                  </a:lnTo>
                  <a:lnTo>
                    <a:pt x="217" y="35"/>
                  </a:lnTo>
                  <a:lnTo>
                    <a:pt x="231" y="31"/>
                  </a:lnTo>
                  <a:lnTo>
                    <a:pt x="245" y="25"/>
                  </a:lnTo>
                  <a:lnTo>
                    <a:pt x="260" y="20"/>
                  </a:lnTo>
                  <a:lnTo>
                    <a:pt x="274" y="16"/>
                  </a:lnTo>
                  <a:lnTo>
                    <a:pt x="289" y="11"/>
                  </a:lnTo>
                  <a:lnTo>
                    <a:pt x="303" y="6"/>
                  </a:lnTo>
                  <a:lnTo>
                    <a:pt x="317" y="3"/>
                  </a:lnTo>
                  <a:lnTo>
                    <a:pt x="328" y="1"/>
                  </a:lnTo>
                  <a:lnTo>
                    <a:pt x="340" y="0"/>
                  </a:lnTo>
                  <a:lnTo>
                    <a:pt x="349" y="0"/>
                  </a:lnTo>
                  <a:lnTo>
                    <a:pt x="356" y="1"/>
                  </a:lnTo>
                  <a:lnTo>
                    <a:pt x="370" y="5"/>
                  </a:lnTo>
                  <a:lnTo>
                    <a:pt x="384" y="9"/>
                  </a:lnTo>
                  <a:lnTo>
                    <a:pt x="399" y="13"/>
                  </a:lnTo>
                  <a:lnTo>
                    <a:pt x="416" y="17"/>
                  </a:lnTo>
                  <a:lnTo>
                    <a:pt x="428" y="20"/>
                  </a:lnTo>
                  <a:lnTo>
                    <a:pt x="440" y="23"/>
                  </a:lnTo>
                  <a:lnTo>
                    <a:pt x="448" y="25"/>
                  </a:lnTo>
                  <a:lnTo>
                    <a:pt x="450" y="25"/>
                  </a:lnTo>
                  <a:lnTo>
                    <a:pt x="639" y="56"/>
                  </a:lnTo>
                  <a:lnTo>
                    <a:pt x="644" y="53"/>
                  </a:lnTo>
                  <a:lnTo>
                    <a:pt x="655" y="46"/>
                  </a:lnTo>
                  <a:lnTo>
                    <a:pt x="673" y="35"/>
                  </a:lnTo>
                  <a:lnTo>
                    <a:pt x="693" y="24"/>
                  </a:lnTo>
                  <a:lnTo>
                    <a:pt x="714" y="13"/>
                  </a:lnTo>
                  <a:lnTo>
                    <a:pt x="735" y="6"/>
                  </a:lnTo>
                  <a:lnTo>
                    <a:pt x="751" y="3"/>
                  </a:lnTo>
                  <a:lnTo>
                    <a:pt x="761" y="5"/>
                  </a:lnTo>
                  <a:lnTo>
                    <a:pt x="768" y="12"/>
                  </a:lnTo>
                  <a:lnTo>
                    <a:pt x="776" y="19"/>
                  </a:lnTo>
                  <a:lnTo>
                    <a:pt x="784" y="26"/>
                  </a:lnTo>
                  <a:lnTo>
                    <a:pt x="792" y="33"/>
                  </a:lnTo>
                  <a:lnTo>
                    <a:pt x="799" y="39"/>
                  </a:lnTo>
                  <a:lnTo>
                    <a:pt x="805" y="44"/>
                  </a:lnTo>
                  <a:lnTo>
                    <a:pt x="810" y="49"/>
                  </a:lnTo>
                  <a:lnTo>
                    <a:pt x="812" y="51"/>
                  </a:lnTo>
                  <a:lnTo>
                    <a:pt x="817" y="63"/>
                  </a:lnTo>
                  <a:lnTo>
                    <a:pt x="829" y="89"/>
                  </a:lnTo>
                  <a:lnTo>
                    <a:pt x="845" y="129"/>
                  </a:lnTo>
                  <a:lnTo>
                    <a:pt x="863" y="178"/>
                  </a:lnTo>
                  <a:lnTo>
                    <a:pt x="879" y="233"/>
                  </a:lnTo>
                  <a:lnTo>
                    <a:pt x="891" y="295"/>
                  </a:lnTo>
                  <a:lnTo>
                    <a:pt x="897" y="356"/>
                  </a:lnTo>
                  <a:lnTo>
                    <a:pt x="895" y="416"/>
                  </a:lnTo>
                  <a:lnTo>
                    <a:pt x="887" y="467"/>
                  </a:lnTo>
                  <a:lnTo>
                    <a:pt x="878" y="510"/>
                  </a:lnTo>
                  <a:lnTo>
                    <a:pt x="868" y="543"/>
                  </a:lnTo>
                  <a:lnTo>
                    <a:pt x="859" y="568"/>
                  </a:lnTo>
                  <a:lnTo>
                    <a:pt x="850" y="586"/>
                  </a:lnTo>
                  <a:lnTo>
                    <a:pt x="842" y="599"/>
                  </a:lnTo>
                  <a:lnTo>
                    <a:pt x="835" y="608"/>
                  </a:lnTo>
                  <a:lnTo>
                    <a:pt x="829" y="613"/>
                  </a:lnTo>
                  <a:lnTo>
                    <a:pt x="823" y="617"/>
                  </a:lnTo>
                  <a:lnTo>
                    <a:pt x="815" y="623"/>
                  </a:lnTo>
                  <a:lnTo>
                    <a:pt x="807" y="629"/>
                  </a:lnTo>
                  <a:lnTo>
                    <a:pt x="798" y="633"/>
                  </a:lnTo>
                  <a:lnTo>
                    <a:pt x="788" y="637"/>
                  </a:lnTo>
                  <a:lnTo>
                    <a:pt x="780" y="639"/>
                  </a:lnTo>
                  <a:lnTo>
                    <a:pt x="770" y="639"/>
                  </a:lnTo>
                  <a:lnTo>
                    <a:pt x="764" y="637"/>
                  </a:lnTo>
                  <a:lnTo>
                    <a:pt x="751" y="630"/>
                  </a:lnTo>
                  <a:lnTo>
                    <a:pt x="742" y="623"/>
                  </a:lnTo>
                  <a:lnTo>
                    <a:pt x="735" y="618"/>
                  </a:lnTo>
                  <a:lnTo>
                    <a:pt x="732" y="617"/>
                  </a:lnTo>
                  <a:lnTo>
                    <a:pt x="726" y="675"/>
                  </a:lnTo>
                  <a:lnTo>
                    <a:pt x="384" y="530"/>
                  </a:lnTo>
                  <a:lnTo>
                    <a:pt x="174" y="4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1" name="Freeform 826"/>
            <p:cNvSpPr>
              <a:spLocks/>
            </p:cNvSpPr>
            <p:nvPr/>
          </p:nvSpPr>
          <p:spPr bwMode="auto">
            <a:xfrm flipH="1">
              <a:off x="8922" y="1867"/>
              <a:ext cx="9" cy="55"/>
            </a:xfrm>
            <a:custGeom>
              <a:avLst/>
              <a:gdLst>
                <a:gd name="T0" fmla="*/ 0 w 107"/>
                <a:gd name="T1" fmla="*/ 0 h 454"/>
                <a:gd name="T2" fmla="*/ 0 w 107"/>
                <a:gd name="T3" fmla="*/ 0 h 454"/>
                <a:gd name="T4" fmla="*/ 0 w 107"/>
                <a:gd name="T5" fmla="*/ 0 h 454"/>
                <a:gd name="T6" fmla="*/ 0 w 107"/>
                <a:gd name="T7" fmla="*/ 0 h 454"/>
                <a:gd name="T8" fmla="*/ 0 w 107"/>
                <a:gd name="T9" fmla="*/ 0 h 454"/>
                <a:gd name="T10" fmla="*/ 0 w 107"/>
                <a:gd name="T11" fmla="*/ 0 h 454"/>
                <a:gd name="T12" fmla="*/ 0 w 107"/>
                <a:gd name="T13" fmla="*/ 0 h 454"/>
                <a:gd name="T14" fmla="*/ 0 w 107"/>
                <a:gd name="T15" fmla="*/ 0 h 454"/>
                <a:gd name="T16" fmla="*/ 0 w 107"/>
                <a:gd name="T17" fmla="*/ 0 h 454"/>
                <a:gd name="T18" fmla="*/ 0 w 107"/>
                <a:gd name="T19" fmla="*/ 0 h 454"/>
                <a:gd name="T20" fmla="*/ 0 w 107"/>
                <a:gd name="T21" fmla="*/ 0 h 454"/>
                <a:gd name="T22" fmla="*/ 0 w 107"/>
                <a:gd name="T23" fmla="*/ 0 h 454"/>
                <a:gd name="T24" fmla="*/ 0 w 107"/>
                <a:gd name="T25" fmla="*/ 0 h 454"/>
                <a:gd name="T26" fmla="*/ 0 w 107"/>
                <a:gd name="T27" fmla="*/ 0 h 454"/>
                <a:gd name="T28" fmla="*/ 0 w 107"/>
                <a:gd name="T29" fmla="*/ 0 h 454"/>
                <a:gd name="T30" fmla="*/ 0 w 107"/>
                <a:gd name="T31" fmla="*/ 0 h 454"/>
                <a:gd name="T32" fmla="*/ 0 w 107"/>
                <a:gd name="T33" fmla="*/ 0 h 454"/>
                <a:gd name="T34" fmla="*/ 0 w 107"/>
                <a:gd name="T35" fmla="*/ 0 h 454"/>
                <a:gd name="T36" fmla="*/ 0 w 107"/>
                <a:gd name="T37" fmla="*/ 0 h 454"/>
                <a:gd name="T38" fmla="*/ 0 w 107"/>
                <a:gd name="T39" fmla="*/ 0 h 454"/>
                <a:gd name="T40" fmla="*/ 0 w 107"/>
                <a:gd name="T41" fmla="*/ 0 h 454"/>
                <a:gd name="T42" fmla="*/ 0 w 107"/>
                <a:gd name="T43" fmla="*/ 0 h 454"/>
                <a:gd name="T44" fmla="*/ 0 w 107"/>
                <a:gd name="T45" fmla="*/ 0 h 454"/>
                <a:gd name="T46" fmla="*/ 0 w 107"/>
                <a:gd name="T47" fmla="*/ 0 h 454"/>
                <a:gd name="T48" fmla="*/ 0 w 107"/>
                <a:gd name="T49" fmla="*/ 0 h 454"/>
                <a:gd name="T50" fmla="*/ 0 w 107"/>
                <a:gd name="T51" fmla="*/ 0 h 454"/>
                <a:gd name="T52" fmla="*/ 0 w 107"/>
                <a:gd name="T53" fmla="*/ 0 h 454"/>
                <a:gd name="T54" fmla="*/ 0 w 107"/>
                <a:gd name="T55" fmla="*/ 0 h 454"/>
                <a:gd name="T56" fmla="*/ 0 w 107"/>
                <a:gd name="T57" fmla="*/ 0 h 454"/>
                <a:gd name="T58" fmla="*/ 0 w 107"/>
                <a:gd name="T59" fmla="*/ 0 h 454"/>
                <a:gd name="T60" fmla="*/ 0 w 107"/>
                <a:gd name="T61" fmla="*/ 0 h 454"/>
                <a:gd name="T62" fmla="*/ 0 w 107"/>
                <a:gd name="T63" fmla="*/ 0 h 454"/>
                <a:gd name="T64" fmla="*/ 0 w 107"/>
                <a:gd name="T65" fmla="*/ 0 h 454"/>
                <a:gd name="T66" fmla="*/ 0 w 107"/>
                <a:gd name="T67" fmla="*/ 0 h 454"/>
                <a:gd name="T68" fmla="*/ 0 w 107"/>
                <a:gd name="T69" fmla="*/ 0 h 454"/>
                <a:gd name="T70" fmla="*/ 0 w 107"/>
                <a:gd name="T71" fmla="*/ 0 h 454"/>
                <a:gd name="T72" fmla="*/ 0 w 107"/>
                <a:gd name="T73" fmla="*/ 0 h 454"/>
                <a:gd name="T74" fmla="*/ 0 w 107"/>
                <a:gd name="T75" fmla="*/ 0 h 454"/>
                <a:gd name="T76" fmla="*/ 0 w 107"/>
                <a:gd name="T77" fmla="*/ 0 h 454"/>
                <a:gd name="T78" fmla="*/ 0 w 107"/>
                <a:gd name="T79" fmla="*/ 0 h 454"/>
                <a:gd name="T80" fmla="*/ 0 w 107"/>
                <a:gd name="T81" fmla="*/ 0 h 454"/>
                <a:gd name="T82" fmla="*/ 0 w 107"/>
                <a:gd name="T83" fmla="*/ 0 h 454"/>
                <a:gd name="T84" fmla="*/ 0 w 107"/>
                <a:gd name="T85" fmla="*/ 0 h 454"/>
                <a:gd name="T86" fmla="*/ 0 w 107"/>
                <a:gd name="T87" fmla="*/ 0 h 454"/>
                <a:gd name="T88" fmla="*/ 0 w 107"/>
                <a:gd name="T89" fmla="*/ 0 h 454"/>
                <a:gd name="T90" fmla="*/ 0 w 107"/>
                <a:gd name="T91" fmla="*/ 0 h 454"/>
                <a:gd name="T92" fmla="*/ 0 w 107"/>
                <a:gd name="T93" fmla="*/ 0 h 454"/>
                <a:gd name="T94" fmla="*/ 0 w 107"/>
                <a:gd name="T95" fmla="*/ 0 h 454"/>
                <a:gd name="T96" fmla="*/ 0 w 107"/>
                <a:gd name="T97" fmla="*/ 0 h 454"/>
                <a:gd name="T98" fmla="*/ 0 w 107"/>
                <a:gd name="T99" fmla="*/ 0 h 454"/>
                <a:gd name="T100" fmla="*/ 0 w 107"/>
                <a:gd name="T101" fmla="*/ 0 h 454"/>
                <a:gd name="T102" fmla="*/ 0 w 107"/>
                <a:gd name="T103" fmla="*/ 0 h 454"/>
                <a:gd name="T104" fmla="*/ 0 w 107"/>
                <a:gd name="T105" fmla="*/ 0 h 45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07"/>
                <a:gd name="T160" fmla="*/ 0 h 454"/>
                <a:gd name="T161" fmla="*/ 107 w 107"/>
                <a:gd name="T162" fmla="*/ 454 h 45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07" h="454">
                  <a:moveTo>
                    <a:pt x="81" y="454"/>
                  </a:moveTo>
                  <a:lnTo>
                    <a:pt x="84" y="378"/>
                  </a:lnTo>
                  <a:lnTo>
                    <a:pt x="85" y="277"/>
                  </a:lnTo>
                  <a:lnTo>
                    <a:pt x="85" y="184"/>
                  </a:lnTo>
                  <a:lnTo>
                    <a:pt x="84" y="135"/>
                  </a:lnTo>
                  <a:lnTo>
                    <a:pt x="85" y="124"/>
                  </a:lnTo>
                  <a:lnTo>
                    <a:pt x="94" y="116"/>
                  </a:lnTo>
                  <a:lnTo>
                    <a:pt x="102" y="104"/>
                  </a:lnTo>
                  <a:lnTo>
                    <a:pt x="107" y="84"/>
                  </a:lnTo>
                  <a:lnTo>
                    <a:pt x="107" y="63"/>
                  </a:lnTo>
                  <a:lnTo>
                    <a:pt x="104" y="46"/>
                  </a:lnTo>
                  <a:lnTo>
                    <a:pt x="103" y="34"/>
                  </a:lnTo>
                  <a:lnTo>
                    <a:pt x="101" y="25"/>
                  </a:lnTo>
                  <a:lnTo>
                    <a:pt x="100" y="20"/>
                  </a:lnTo>
                  <a:lnTo>
                    <a:pt x="98" y="14"/>
                  </a:lnTo>
                  <a:lnTo>
                    <a:pt x="95" y="7"/>
                  </a:lnTo>
                  <a:lnTo>
                    <a:pt x="92" y="3"/>
                  </a:lnTo>
                  <a:lnTo>
                    <a:pt x="87" y="0"/>
                  </a:lnTo>
                  <a:lnTo>
                    <a:pt x="81" y="2"/>
                  </a:lnTo>
                  <a:lnTo>
                    <a:pt x="74" y="6"/>
                  </a:lnTo>
                  <a:lnTo>
                    <a:pt x="66" y="18"/>
                  </a:lnTo>
                  <a:lnTo>
                    <a:pt x="58" y="31"/>
                  </a:lnTo>
                  <a:lnTo>
                    <a:pt x="50" y="44"/>
                  </a:lnTo>
                  <a:lnTo>
                    <a:pt x="43" y="56"/>
                  </a:lnTo>
                  <a:lnTo>
                    <a:pt x="38" y="66"/>
                  </a:lnTo>
                  <a:lnTo>
                    <a:pt x="34" y="75"/>
                  </a:lnTo>
                  <a:lnTo>
                    <a:pt x="31" y="82"/>
                  </a:lnTo>
                  <a:lnTo>
                    <a:pt x="30" y="89"/>
                  </a:lnTo>
                  <a:lnTo>
                    <a:pt x="30" y="94"/>
                  </a:lnTo>
                  <a:lnTo>
                    <a:pt x="32" y="102"/>
                  </a:lnTo>
                  <a:lnTo>
                    <a:pt x="34" y="110"/>
                  </a:lnTo>
                  <a:lnTo>
                    <a:pt x="36" y="116"/>
                  </a:lnTo>
                  <a:lnTo>
                    <a:pt x="41" y="119"/>
                  </a:lnTo>
                  <a:lnTo>
                    <a:pt x="43" y="120"/>
                  </a:lnTo>
                  <a:lnTo>
                    <a:pt x="45" y="122"/>
                  </a:lnTo>
                  <a:lnTo>
                    <a:pt x="43" y="124"/>
                  </a:lnTo>
                  <a:lnTo>
                    <a:pt x="40" y="141"/>
                  </a:lnTo>
                  <a:lnTo>
                    <a:pt x="34" y="173"/>
                  </a:lnTo>
                  <a:lnTo>
                    <a:pt x="26" y="216"/>
                  </a:lnTo>
                  <a:lnTo>
                    <a:pt x="17" y="264"/>
                  </a:lnTo>
                  <a:lnTo>
                    <a:pt x="9" y="313"/>
                  </a:lnTo>
                  <a:lnTo>
                    <a:pt x="3" y="356"/>
                  </a:lnTo>
                  <a:lnTo>
                    <a:pt x="0" y="391"/>
                  </a:lnTo>
                  <a:lnTo>
                    <a:pt x="1" y="412"/>
                  </a:lnTo>
                  <a:lnTo>
                    <a:pt x="6" y="422"/>
                  </a:lnTo>
                  <a:lnTo>
                    <a:pt x="13" y="431"/>
                  </a:lnTo>
                  <a:lnTo>
                    <a:pt x="23" y="438"/>
                  </a:lnTo>
                  <a:lnTo>
                    <a:pt x="34" y="443"/>
                  </a:lnTo>
                  <a:lnTo>
                    <a:pt x="46" y="446"/>
                  </a:lnTo>
                  <a:lnTo>
                    <a:pt x="57" y="450"/>
                  </a:lnTo>
                  <a:lnTo>
                    <a:pt x="70" y="452"/>
                  </a:lnTo>
                  <a:lnTo>
                    <a:pt x="81" y="45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2" name="Freeform 827"/>
            <p:cNvSpPr>
              <a:spLocks/>
            </p:cNvSpPr>
            <p:nvPr/>
          </p:nvSpPr>
          <p:spPr bwMode="auto">
            <a:xfrm flipH="1">
              <a:off x="8894" y="1794"/>
              <a:ext cx="51" cy="88"/>
            </a:xfrm>
            <a:custGeom>
              <a:avLst/>
              <a:gdLst>
                <a:gd name="T0" fmla="*/ 0 w 605"/>
                <a:gd name="T1" fmla="*/ 0 h 721"/>
                <a:gd name="T2" fmla="*/ 0 w 605"/>
                <a:gd name="T3" fmla="*/ 0 h 721"/>
                <a:gd name="T4" fmla="*/ 0 w 605"/>
                <a:gd name="T5" fmla="*/ 0 h 721"/>
                <a:gd name="T6" fmla="*/ 0 w 605"/>
                <a:gd name="T7" fmla="*/ 0 h 721"/>
                <a:gd name="T8" fmla="*/ 0 w 605"/>
                <a:gd name="T9" fmla="*/ 0 h 721"/>
                <a:gd name="T10" fmla="*/ 0 w 605"/>
                <a:gd name="T11" fmla="*/ 0 h 721"/>
                <a:gd name="T12" fmla="*/ 0 w 605"/>
                <a:gd name="T13" fmla="*/ 0 h 721"/>
                <a:gd name="T14" fmla="*/ 0 w 605"/>
                <a:gd name="T15" fmla="*/ 0 h 721"/>
                <a:gd name="T16" fmla="*/ 0 w 605"/>
                <a:gd name="T17" fmla="*/ 0 h 721"/>
                <a:gd name="T18" fmla="*/ 0 w 605"/>
                <a:gd name="T19" fmla="*/ 0 h 721"/>
                <a:gd name="T20" fmla="*/ 0 w 605"/>
                <a:gd name="T21" fmla="*/ 0 h 721"/>
                <a:gd name="T22" fmla="*/ 0 w 605"/>
                <a:gd name="T23" fmla="*/ 0 h 721"/>
                <a:gd name="T24" fmla="*/ 0 w 605"/>
                <a:gd name="T25" fmla="*/ 0 h 721"/>
                <a:gd name="T26" fmla="*/ 0 w 605"/>
                <a:gd name="T27" fmla="*/ 0 h 721"/>
                <a:gd name="T28" fmla="*/ 0 w 605"/>
                <a:gd name="T29" fmla="*/ 0 h 721"/>
                <a:gd name="T30" fmla="*/ 0 w 605"/>
                <a:gd name="T31" fmla="*/ 0 h 721"/>
                <a:gd name="T32" fmla="*/ 0 w 605"/>
                <a:gd name="T33" fmla="*/ 0 h 721"/>
                <a:gd name="T34" fmla="*/ 0 w 605"/>
                <a:gd name="T35" fmla="*/ 0 h 721"/>
                <a:gd name="T36" fmla="*/ 0 w 605"/>
                <a:gd name="T37" fmla="*/ 0 h 721"/>
                <a:gd name="T38" fmla="*/ 0 w 605"/>
                <a:gd name="T39" fmla="*/ 0 h 721"/>
                <a:gd name="T40" fmla="*/ 0 w 605"/>
                <a:gd name="T41" fmla="*/ 0 h 721"/>
                <a:gd name="T42" fmla="*/ 0 w 605"/>
                <a:gd name="T43" fmla="*/ 0 h 721"/>
                <a:gd name="T44" fmla="*/ 0 w 605"/>
                <a:gd name="T45" fmla="*/ 0 h 721"/>
                <a:gd name="T46" fmla="*/ 0 w 605"/>
                <a:gd name="T47" fmla="*/ 0 h 721"/>
                <a:gd name="T48" fmla="*/ 0 w 605"/>
                <a:gd name="T49" fmla="*/ 0 h 721"/>
                <a:gd name="T50" fmla="*/ 0 w 605"/>
                <a:gd name="T51" fmla="*/ 0 h 721"/>
                <a:gd name="T52" fmla="*/ 0 w 605"/>
                <a:gd name="T53" fmla="*/ 0 h 721"/>
                <a:gd name="T54" fmla="*/ 0 w 605"/>
                <a:gd name="T55" fmla="*/ 0 h 721"/>
                <a:gd name="T56" fmla="*/ 0 w 605"/>
                <a:gd name="T57" fmla="*/ 0 h 721"/>
                <a:gd name="T58" fmla="*/ 0 w 605"/>
                <a:gd name="T59" fmla="*/ 0 h 721"/>
                <a:gd name="T60" fmla="*/ 0 w 605"/>
                <a:gd name="T61" fmla="*/ 0 h 721"/>
                <a:gd name="T62" fmla="*/ 0 w 605"/>
                <a:gd name="T63" fmla="*/ 0 h 721"/>
                <a:gd name="T64" fmla="*/ 0 w 605"/>
                <a:gd name="T65" fmla="*/ 0 h 721"/>
                <a:gd name="T66" fmla="*/ 0 w 605"/>
                <a:gd name="T67" fmla="*/ 0 h 721"/>
                <a:gd name="T68" fmla="*/ 0 w 605"/>
                <a:gd name="T69" fmla="*/ 0 h 721"/>
                <a:gd name="T70" fmla="*/ 0 w 605"/>
                <a:gd name="T71" fmla="*/ 0 h 721"/>
                <a:gd name="T72" fmla="*/ 0 w 605"/>
                <a:gd name="T73" fmla="*/ 0 h 721"/>
                <a:gd name="T74" fmla="*/ 0 w 605"/>
                <a:gd name="T75" fmla="*/ 0 h 721"/>
                <a:gd name="T76" fmla="*/ 0 w 605"/>
                <a:gd name="T77" fmla="*/ 0 h 721"/>
                <a:gd name="T78" fmla="*/ 0 w 605"/>
                <a:gd name="T79" fmla="*/ 0 h 721"/>
                <a:gd name="T80" fmla="*/ 0 w 605"/>
                <a:gd name="T81" fmla="*/ 0 h 721"/>
                <a:gd name="T82" fmla="*/ 0 w 605"/>
                <a:gd name="T83" fmla="*/ 0 h 721"/>
                <a:gd name="T84" fmla="*/ 0 w 605"/>
                <a:gd name="T85" fmla="*/ 0 h 721"/>
                <a:gd name="T86" fmla="*/ 0 w 605"/>
                <a:gd name="T87" fmla="*/ 0 h 721"/>
                <a:gd name="T88" fmla="*/ 0 w 605"/>
                <a:gd name="T89" fmla="*/ 0 h 721"/>
                <a:gd name="T90" fmla="*/ 0 w 605"/>
                <a:gd name="T91" fmla="*/ 0 h 721"/>
                <a:gd name="T92" fmla="*/ 0 w 605"/>
                <a:gd name="T93" fmla="*/ 0 h 721"/>
                <a:gd name="T94" fmla="*/ 0 w 605"/>
                <a:gd name="T95" fmla="*/ 0 h 721"/>
                <a:gd name="T96" fmla="*/ 0 w 605"/>
                <a:gd name="T97" fmla="*/ 0 h 721"/>
                <a:gd name="T98" fmla="*/ 0 w 605"/>
                <a:gd name="T99" fmla="*/ 0 h 721"/>
                <a:gd name="T100" fmla="*/ 0 w 605"/>
                <a:gd name="T101" fmla="*/ 0 h 721"/>
                <a:gd name="T102" fmla="*/ 0 w 605"/>
                <a:gd name="T103" fmla="*/ 0 h 721"/>
                <a:gd name="T104" fmla="*/ 0 w 605"/>
                <a:gd name="T105" fmla="*/ 0 h 721"/>
                <a:gd name="T106" fmla="*/ 0 w 605"/>
                <a:gd name="T107" fmla="*/ 0 h 721"/>
                <a:gd name="T108" fmla="*/ 0 w 605"/>
                <a:gd name="T109" fmla="*/ 0 h 721"/>
                <a:gd name="T110" fmla="*/ 0 w 605"/>
                <a:gd name="T111" fmla="*/ 0 h 721"/>
                <a:gd name="T112" fmla="*/ 0 w 605"/>
                <a:gd name="T113" fmla="*/ 0 h 721"/>
                <a:gd name="T114" fmla="*/ 0 w 605"/>
                <a:gd name="T115" fmla="*/ 0 h 721"/>
                <a:gd name="T116" fmla="*/ 0 w 605"/>
                <a:gd name="T117" fmla="*/ 0 h 721"/>
                <a:gd name="T118" fmla="*/ 0 w 605"/>
                <a:gd name="T119" fmla="*/ 0 h 72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05"/>
                <a:gd name="T181" fmla="*/ 0 h 721"/>
                <a:gd name="T182" fmla="*/ 605 w 605"/>
                <a:gd name="T183" fmla="*/ 721 h 72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05" h="721">
                  <a:moveTo>
                    <a:pt x="282" y="548"/>
                  </a:moveTo>
                  <a:lnTo>
                    <a:pt x="282" y="548"/>
                  </a:lnTo>
                  <a:lnTo>
                    <a:pt x="279" y="548"/>
                  </a:lnTo>
                  <a:lnTo>
                    <a:pt x="277" y="548"/>
                  </a:lnTo>
                  <a:lnTo>
                    <a:pt x="274" y="548"/>
                  </a:lnTo>
                  <a:lnTo>
                    <a:pt x="268" y="548"/>
                  </a:lnTo>
                  <a:lnTo>
                    <a:pt x="262" y="547"/>
                  </a:lnTo>
                  <a:lnTo>
                    <a:pt x="255" y="547"/>
                  </a:lnTo>
                  <a:lnTo>
                    <a:pt x="247" y="546"/>
                  </a:lnTo>
                  <a:lnTo>
                    <a:pt x="238" y="544"/>
                  </a:lnTo>
                  <a:lnTo>
                    <a:pt x="230" y="541"/>
                  </a:lnTo>
                  <a:lnTo>
                    <a:pt x="223" y="538"/>
                  </a:lnTo>
                  <a:lnTo>
                    <a:pt x="216" y="534"/>
                  </a:lnTo>
                  <a:lnTo>
                    <a:pt x="209" y="530"/>
                  </a:lnTo>
                  <a:lnTo>
                    <a:pt x="202" y="525"/>
                  </a:lnTo>
                  <a:lnTo>
                    <a:pt x="196" y="521"/>
                  </a:lnTo>
                  <a:lnTo>
                    <a:pt x="191" y="516"/>
                  </a:lnTo>
                  <a:lnTo>
                    <a:pt x="186" y="526"/>
                  </a:lnTo>
                  <a:lnTo>
                    <a:pt x="183" y="539"/>
                  </a:lnTo>
                  <a:lnTo>
                    <a:pt x="176" y="551"/>
                  </a:lnTo>
                  <a:lnTo>
                    <a:pt x="164" y="557"/>
                  </a:lnTo>
                  <a:lnTo>
                    <a:pt x="156" y="557"/>
                  </a:lnTo>
                  <a:lnTo>
                    <a:pt x="146" y="557"/>
                  </a:lnTo>
                  <a:lnTo>
                    <a:pt x="135" y="555"/>
                  </a:lnTo>
                  <a:lnTo>
                    <a:pt x="125" y="553"/>
                  </a:lnTo>
                  <a:lnTo>
                    <a:pt x="115" y="551"/>
                  </a:lnTo>
                  <a:lnTo>
                    <a:pt x="107" y="548"/>
                  </a:lnTo>
                  <a:lnTo>
                    <a:pt x="102" y="547"/>
                  </a:lnTo>
                  <a:lnTo>
                    <a:pt x="100" y="546"/>
                  </a:lnTo>
                  <a:lnTo>
                    <a:pt x="103" y="545"/>
                  </a:lnTo>
                  <a:lnTo>
                    <a:pt x="109" y="545"/>
                  </a:lnTo>
                  <a:lnTo>
                    <a:pt x="116" y="551"/>
                  </a:lnTo>
                  <a:lnTo>
                    <a:pt x="118" y="567"/>
                  </a:lnTo>
                  <a:lnTo>
                    <a:pt x="119" y="586"/>
                  </a:lnTo>
                  <a:lnTo>
                    <a:pt x="120" y="600"/>
                  </a:lnTo>
                  <a:lnTo>
                    <a:pt x="118" y="609"/>
                  </a:lnTo>
                  <a:lnTo>
                    <a:pt x="105" y="613"/>
                  </a:lnTo>
                  <a:lnTo>
                    <a:pt x="97" y="614"/>
                  </a:lnTo>
                  <a:lnTo>
                    <a:pt x="90" y="615"/>
                  </a:lnTo>
                  <a:lnTo>
                    <a:pt x="85" y="616"/>
                  </a:lnTo>
                  <a:lnTo>
                    <a:pt x="79" y="616"/>
                  </a:lnTo>
                  <a:lnTo>
                    <a:pt x="74" y="616"/>
                  </a:lnTo>
                  <a:lnTo>
                    <a:pt x="67" y="613"/>
                  </a:lnTo>
                  <a:lnTo>
                    <a:pt x="60" y="608"/>
                  </a:lnTo>
                  <a:lnTo>
                    <a:pt x="52" y="599"/>
                  </a:lnTo>
                  <a:lnTo>
                    <a:pt x="44" y="589"/>
                  </a:lnTo>
                  <a:lnTo>
                    <a:pt x="35" y="579"/>
                  </a:lnTo>
                  <a:lnTo>
                    <a:pt x="28" y="570"/>
                  </a:lnTo>
                  <a:lnTo>
                    <a:pt x="21" y="562"/>
                  </a:lnTo>
                  <a:lnTo>
                    <a:pt x="15" y="554"/>
                  </a:lnTo>
                  <a:lnTo>
                    <a:pt x="11" y="546"/>
                  </a:lnTo>
                  <a:lnTo>
                    <a:pt x="9" y="538"/>
                  </a:lnTo>
                  <a:lnTo>
                    <a:pt x="7" y="529"/>
                  </a:lnTo>
                  <a:lnTo>
                    <a:pt x="5" y="504"/>
                  </a:lnTo>
                  <a:lnTo>
                    <a:pt x="0" y="476"/>
                  </a:lnTo>
                  <a:lnTo>
                    <a:pt x="2" y="446"/>
                  </a:lnTo>
                  <a:lnTo>
                    <a:pt x="15" y="419"/>
                  </a:lnTo>
                  <a:lnTo>
                    <a:pt x="26" y="409"/>
                  </a:lnTo>
                  <a:lnTo>
                    <a:pt x="35" y="401"/>
                  </a:lnTo>
                  <a:lnTo>
                    <a:pt x="43" y="394"/>
                  </a:lnTo>
                  <a:lnTo>
                    <a:pt x="50" y="389"/>
                  </a:lnTo>
                  <a:lnTo>
                    <a:pt x="57" y="385"/>
                  </a:lnTo>
                  <a:lnTo>
                    <a:pt x="63" y="381"/>
                  </a:lnTo>
                  <a:lnTo>
                    <a:pt x="67" y="379"/>
                  </a:lnTo>
                  <a:lnTo>
                    <a:pt x="71" y="378"/>
                  </a:lnTo>
                  <a:lnTo>
                    <a:pt x="75" y="377"/>
                  </a:lnTo>
                  <a:lnTo>
                    <a:pt x="81" y="377"/>
                  </a:lnTo>
                  <a:lnTo>
                    <a:pt x="88" y="375"/>
                  </a:lnTo>
                  <a:lnTo>
                    <a:pt x="96" y="375"/>
                  </a:lnTo>
                  <a:lnTo>
                    <a:pt x="103" y="375"/>
                  </a:lnTo>
                  <a:lnTo>
                    <a:pt x="109" y="375"/>
                  </a:lnTo>
                  <a:lnTo>
                    <a:pt x="113" y="375"/>
                  </a:lnTo>
                  <a:lnTo>
                    <a:pt x="115" y="375"/>
                  </a:lnTo>
                  <a:lnTo>
                    <a:pt x="102" y="330"/>
                  </a:lnTo>
                  <a:lnTo>
                    <a:pt x="93" y="288"/>
                  </a:lnTo>
                  <a:lnTo>
                    <a:pt x="87" y="253"/>
                  </a:lnTo>
                  <a:lnTo>
                    <a:pt x="86" y="235"/>
                  </a:lnTo>
                  <a:lnTo>
                    <a:pt x="82" y="223"/>
                  </a:lnTo>
                  <a:lnTo>
                    <a:pt x="75" y="208"/>
                  </a:lnTo>
                  <a:lnTo>
                    <a:pt x="70" y="195"/>
                  </a:lnTo>
                  <a:lnTo>
                    <a:pt x="67" y="182"/>
                  </a:lnTo>
                  <a:lnTo>
                    <a:pt x="70" y="169"/>
                  </a:lnTo>
                  <a:lnTo>
                    <a:pt x="70" y="154"/>
                  </a:lnTo>
                  <a:lnTo>
                    <a:pt x="67" y="137"/>
                  </a:lnTo>
                  <a:lnTo>
                    <a:pt x="62" y="120"/>
                  </a:lnTo>
                  <a:lnTo>
                    <a:pt x="62" y="115"/>
                  </a:lnTo>
                  <a:lnTo>
                    <a:pt x="66" y="108"/>
                  </a:lnTo>
                  <a:lnTo>
                    <a:pt x="73" y="100"/>
                  </a:lnTo>
                  <a:lnTo>
                    <a:pt x="82" y="91"/>
                  </a:lnTo>
                  <a:lnTo>
                    <a:pt x="95" y="82"/>
                  </a:lnTo>
                  <a:lnTo>
                    <a:pt x="110" y="71"/>
                  </a:lnTo>
                  <a:lnTo>
                    <a:pt x="125" y="61"/>
                  </a:lnTo>
                  <a:lnTo>
                    <a:pt x="143" y="50"/>
                  </a:lnTo>
                  <a:lnTo>
                    <a:pt x="161" y="41"/>
                  </a:lnTo>
                  <a:lnTo>
                    <a:pt x="179" y="32"/>
                  </a:lnTo>
                  <a:lnTo>
                    <a:pt x="199" y="23"/>
                  </a:lnTo>
                  <a:lnTo>
                    <a:pt x="217" y="15"/>
                  </a:lnTo>
                  <a:lnTo>
                    <a:pt x="234" y="9"/>
                  </a:lnTo>
                  <a:lnTo>
                    <a:pt x="251" y="4"/>
                  </a:lnTo>
                  <a:lnTo>
                    <a:pt x="267" y="1"/>
                  </a:lnTo>
                  <a:lnTo>
                    <a:pt x="279" y="0"/>
                  </a:lnTo>
                  <a:lnTo>
                    <a:pt x="304" y="2"/>
                  </a:lnTo>
                  <a:lnTo>
                    <a:pt x="327" y="7"/>
                  </a:lnTo>
                  <a:lnTo>
                    <a:pt x="350" y="15"/>
                  </a:lnTo>
                  <a:lnTo>
                    <a:pt x="372" y="25"/>
                  </a:lnTo>
                  <a:lnTo>
                    <a:pt x="393" y="38"/>
                  </a:lnTo>
                  <a:lnTo>
                    <a:pt x="413" y="53"/>
                  </a:lnTo>
                  <a:lnTo>
                    <a:pt x="433" y="68"/>
                  </a:lnTo>
                  <a:lnTo>
                    <a:pt x="450" y="84"/>
                  </a:lnTo>
                  <a:lnTo>
                    <a:pt x="465" y="100"/>
                  </a:lnTo>
                  <a:lnTo>
                    <a:pt x="478" y="116"/>
                  </a:lnTo>
                  <a:lnTo>
                    <a:pt x="488" y="130"/>
                  </a:lnTo>
                  <a:lnTo>
                    <a:pt x="496" y="143"/>
                  </a:lnTo>
                  <a:lnTo>
                    <a:pt x="502" y="155"/>
                  </a:lnTo>
                  <a:lnTo>
                    <a:pt x="506" y="166"/>
                  </a:lnTo>
                  <a:lnTo>
                    <a:pt x="510" y="176"/>
                  </a:lnTo>
                  <a:lnTo>
                    <a:pt x="511" y="184"/>
                  </a:lnTo>
                  <a:lnTo>
                    <a:pt x="510" y="193"/>
                  </a:lnTo>
                  <a:lnTo>
                    <a:pt x="505" y="204"/>
                  </a:lnTo>
                  <a:lnTo>
                    <a:pt x="497" y="216"/>
                  </a:lnTo>
                  <a:lnTo>
                    <a:pt x="489" y="229"/>
                  </a:lnTo>
                  <a:lnTo>
                    <a:pt x="480" y="242"/>
                  </a:lnTo>
                  <a:lnTo>
                    <a:pt x="474" y="254"/>
                  </a:lnTo>
                  <a:lnTo>
                    <a:pt x="469" y="266"/>
                  </a:lnTo>
                  <a:lnTo>
                    <a:pt x="471" y="275"/>
                  </a:lnTo>
                  <a:lnTo>
                    <a:pt x="479" y="299"/>
                  </a:lnTo>
                  <a:lnTo>
                    <a:pt x="487" y="330"/>
                  </a:lnTo>
                  <a:lnTo>
                    <a:pt x="494" y="359"/>
                  </a:lnTo>
                  <a:lnTo>
                    <a:pt x="497" y="375"/>
                  </a:lnTo>
                  <a:lnTo>
                    <a:pt x="499" y="389"/>
                  </a:lnTo>
                  <a:lnTo>
                    <a:pt x="504" y="409"/>
                  </a:lnTo>
                  <a:lnTo>
                    <a:pt x="509" y="428"/>
                  </a:lnTo>
                  <a:lnTo>
                    <a:pt x="511" y="436"/>
                  </a:lnTo>
                  <a:lnTo>
                    <a:pt x="558" y="463"/>
                  </a:lnTo>
                  <a:lnTo>
                    <a:pt x="596" y="440"/>
                  </a:lnTo>
                  <a:lnTo>
                    <a:pt x="597" y="443"/>
                  </a:lnTo>
                  <a:lnTo>
                    <a:pt x="600" y="454"/>
                  </a:lnTo>
                  <a:lnTo>
                    <a:pt x="602" y="471"/>
                  </a:lnTo>
                  <a:lnTo>
                    <a:pt x="605" y="493"/>
                  </a:lnTo>
                  <a:lnTo>
                    <a:pt x="604" y="508"/>
                  </a:lnTo>
                  <a:lnTo>
                    <a:pt x="601" y="526"/>
                  </a:lnTo>
                  <a:lnTo>
                    <a:pt x="595" y="547"/>
                  </a:lnTo>
                  <a:lnTo>
                    <a:pt x="588" y="569"/>
                  </a:lnTo>
                  <a:lnTo>
                    <a:pt x="581" y="590"/>
                  </a:lnTo>
                  <a:lnTo>
                    <a:pt x="575" y="609"/>
                  </a:lnTo>
                  <a:lnTo>
                    <a:pt x="571" y="624"/>
                  </a:lnTo>
                  <a:lnTo>
                    <a:pt x="570" y="634"/>
                  </a:lnTo>
                  <a:lnTo>
                    <a:pt x="570" y="647"/>
                  </a:lnTo>
                  <a:lnTo>
                    <a:pt x="569" y="661"/>
                  </a:lnTo>
                  <a:lnTo>
                    <a:pt x="566" y="676"/>
                  </a:lnTo>
                  <a:lnTo>
                    <a:pt x="564" y="690"/>
                  </a:lnTo>
                  <a:lnTo>
                    <a:pt x="559" y="697"/>
                  </a:lnTo>
                  <a:lnTo>
                    <a:pt x="547" y="703"/>
                  </a:lnTo>
                  <a:lnTo>
                    <a:pt x="529" y="710"/>
                  </a:lnTo>
                  <a:lnTo>
                    <a:pt x="511" y="714"/>
                  </a:lnTo>
                  <a:lnTo>
                    <a:pt x="490" y="719"/>
                  </a:lnTo>
                  <a:lnTo>
                    <a:pt x="472" y="721"/>
                  </a:lnTo>
                  <a:lnTo>
                    <a:pt x="458" y="721"/>
                  </a:lnTo>
                  <a:lnTo>
                    <a:pt x="450" y="719"/>
                  </a:lnTo>
                  <a:lnTo>
                    <a:pt x="454" y="699"/>
                  </a:lnTo>
                  <a:lnTo>
                    <a:pt x="458" y="680"/>
                  </a:lnTo>
                  <a:lnTo>
                    <a:pt x="460" y="662"/>
                  </a:lnTo>
                  <a:lnTo>
                    <a:pt x="461" y="646"/>
                  </a:lnTo>
                  <a:lnTo>
                    <a:pt x="460" y="638"/>
                  </a:lnTo>
                  <a:lnTo>
                    <a:pt x="458" y="630"/>
                  </a:lnTo>
                  <a:lnTo>
                    <a:pt x="454" y="620"/>
                  </a:lnTo>
                  <a:lnTo>
                    <a:pt x="449" y="610"/>
                  </a:lnTo>
                  <a:lnTo>
                    <a:pt x="443" y="600"/>
                  </a:lnTo>
                  <a:lnTo>
                    <a:pt x="436" y="589"/>
                  </a:lnTo>
                  <a:lnTo>
                    <a:pt x="430" y="576"/>
                  </a:lnTo>
                  <a:lnTo>
                    <a:pt x="423" y="563"/>
                  </a:lnTo>
                  <a:lnTo>
                    <a:pt x="419" y="559"/>
                  </a:lnTo>
                  <a:lnTo>
                    <a:pt x="412" y="553"/>
                  </a:lnTo>
                  <a:lnTo>
                    <a:pt x="405" y="548"/>
                  </a:lnTo>
                  <a:lnTo>
                    <a:pt x="398" y="542"/>
                  </a:lnTo>
                  <a:lnTo>
                    <a:pt x="392" y="538"/>
                  </a:lnTo>
                  <a:lnTo>
                    <a:pt x="386" y="534"/>
                  </a:lnTo>
                  <a:lnTo>
                    <a:pt x="383" y="532"/>
                  </a:lnTo>
                  <a:lnTo>
                    <a:pt x="382" y="531"/>
                  </a:lnTo>
                  <a:lnTo>
                    <a:pt x="373" y="508"/>
                  </a:lnTo>
                  <a:lnTo>
                    <a:pt x="282" y="548"/>
                  </a:lnTo>
                  <a:close/>
                </a:path>
              </a:pathLst>
            </a:custGeom>
            <a:solidFill>
              <a:srgbClr val="E5A599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3" name="Freeform 828"/>
            <p:cNvSpPr>
              <a:spLocks/>
            </p:cNvSpPr>
            <p:nvPr/>
          </p:nvSpPr>
          <p:spPr bwMode="auto">
            <a:xfrm flipH="1">
              <a:off x="8900" y="1781"/>
              <a:ext cx="48" cy="38"/>
            </a:xfrm>
            <a:custGeom>
              <a:avLst/>
              <a:gdLst>
                <a:gd name="T0" fmla="*/ 0 w 569"/>
                <a:gd name="T1" fmla="*/ 0 h 316"/>
                <a:gd name="T2" fmla="*/ 0 w 569"/>
                <a:gd name="T3" fmla="*/ 0 h 316"/>
                <a:gd name="T4" fmla="*/ 0 w 569"/>
                <a:gd name="T5" fmla="*/ 0 h 316"/>
                <a:gd name="T6" fmla="*/ 0 w 569"/>
                <a:gd name="T7" fmla="*/ 0 h 316"/>
                <a:gd name="T8" fmla="*/ 0 w 569"/>
                <a:gd name="T9" fmla="*/ 0 h 316"/>
                <a:gd name="T10" fmla="*/ 0 w 569"/>
                <a:gd name="T11" fmla="*/ 0 h 316"/>
                <a:gd name="T12" fmla="*/ 0 w 569"/>
                <a:gd name="T13" fmla="*/ 0 h 316"/>
                <a:gd name="T14" fmla="*/ 0 w 569"/>
                <a:gd name="T15" fmla="*/ 0 h 316"/>
                <a:gd name="T16" fmla="*/ 0 w 569"/>
                <a:gd name="T17" fmla="*/ 0 h 316"/>
                <a:gd name="T18" fmla="*/ 0 w 569"/>
                <a:gd name="T19" fmla="*/ 0 h 316"/>
                <a:gd name="T20" fmla="*/ 0 w 569"/>
                <a:gd name="T21" fmla="*/ 0 h 316"/>
                <a:gd name="T22" fmla="*/ 0 w 569"/>
                <a:gd name="T23" fmla="*/ 0 h 316"/>
                <a:gd name="T24" fmla="*/ 0 w 569"/>
                <a:gd name="T25" fmla="*/ 0 h 316"/>
                <a:gd name="T26" fmla="*/ 0 w 569"/>
                <a:gd name="T27" fmla="*/ 0 h 316"/>
                <a:gd name="T28" fmla="*/ 0 w 569"/>
                <a:gd name="T29" fmla="*/ 0 h 316"/>
                <a:gd name="T30" fmla="*/ 0 w 569"/>
                <a:gd name="T31" fmla="*/ 0 h 316"/>
                <a:gd name="T32" fmla="*/ 0 w 569"/>
                <a:gd name="T33" fmla="*/ 0 h 316"/>
                <a:gd name="T34" fmla="*/ 0 w 569"/>
                <a:gd name="T35" fmla="*/ 0 h 316"/>
                <a:gd name="T36" fmla="*/ 0 w 569"/>
                <a:gd name="T37" fmla="*/ 0 h 316"/>
                <a:gd name="T38" fmla="*/ 0 w 569"/>
                <a:gd name="T39" fmla="*/ 0 h 316"/>
                <a:gd name="T40" fmla="*/ 0 w 569"/>
                <a:gd name="T41" fmla="*/ 0 h 316"/>
                <a:gd name="T42" fmla="*/ 0 w 569"/>
                <a:gd name="T43" fmla="*/ 0 h 316"/>
                <a:gd name="T44" fmla="*/ 0 w 569"/>
                <a:gd name="T45" fmla="*/ 0 h 316"/>
                <a:gd name="T46" fmla="*/ 0 w 569"/>
                <a:gd name="T47" fmla="*/ 0 h 316"/>
                <a:gd name="T48" fmla="*/ 0 w 569"/>
                <a:gd name="T49" fmla="*/ 0 h 316"/>
                <a:gd name="T50" fmla="*/ 0 w 569"/>
                <a:gd name="T51" fmla="*/ 0 h 316"/>
                <a:gd name="T52" fmla="*/ 0 w 569"/>
                <a:gd name="T53" fmla="*/ 0 h 316"/>
                <a:gd name="T54" fmla="*/ 0 w 569"/>
                <a:gd name="T55" fmla="*/ 0 h 316"/>
                <a:gd name="T56" fmla="*/ 0 w 569"/>
                <a:gd name="T57" fmla="*/ 0 h 316"/>
                <a:gd name="T58" fmla="*/ 0 w 569"/>
                <a:gd name="T59" fmla="*/ 0 h 316"/>
                <a:gd name="T60" fmla="*/ 0 w 569"/>
                <a:gd name="T61" fmla="*/ 0 h 316"/>
                <a:gd name="T62" fmla="*/ 0 w 569"/>
                <a:gd name="T63" fmla="*/ 0 h 316"/>
                <a:gd name="T64" fmla="*/ 0 w 569"/>
                <a:gd name="T65" fmla="*/ 0 h 316"/>
                <a:gd name="T66" fmla="*/ 0 w 569"/>
                <a:gd name="T67" fmla="*/ 0 h 316"/>
                <a:gd name="T68" fmla="*/ 0 w 569"/>
                <a:gd name="T69" fmla="*/ 0 h 316"/>
                <a:gd name="T70" fmla="*/ 0 w 569"/>
                <a:gd name="T71" fmla="*/ 0 h 316"/>
                <a:gd name="T72" fmla="*/ 0 w 569"/>
                <a:gd name="T73" fmla="*/ 0 h 316"/>
                <a:gd name="T74" fmla="*/ 0 w 569"/>
                <a:gd name="T75" fmla="*/ 0 h 316"/>
                <a:gd name="T76" fmla="*/ 0 w 569"/>
                <a:gd name="T77" fmla="*/ 0 h 316"/>
                <a:gd name="T78" fmla="*/ 0 w 569"/>
                <a:gd name="T79" fmla="*/ 0 h 316"/>
                <a:gd name="T80" fmla="*/ 0 w 569"/>
                <a:gd name="T81" fmla="*/ 0 h 316"/>
                <a:gd name="T82" fmla="*/ 0 w 569"/>
                <a:gd name="T83" fmla="*/ 0 h 316"/>
                <a:gd name="T84" fmla="*/ 0 w 569"/>
                <a:gd name="T85" fmla="*/ 0 h 316"/>
                <a:gd name="T86" fmla="*/ 0 w 569"/>
                <a:gd name="T87" fmla="*/ 0 h 316"/>
                <a:gd name="T88" fmla="*/ 0 w 569"/>
                <a:gd name="T89" fmla="*/ 0 h 316"/>
                <a:gd name="T90" fmla="*/ 0 w 569"/>
                <a:gd name="T91" fmla="*/ 0 h 316"/>
                <a:gd name="T92" fmla="*/ 0 w 569"/>
                <a:gd name="T93" fmla="*/ 0 h 316"/>
                <a:gd name="T94" fmla="*/ 0 w 569"/>
                <a:gd name="T95" fmla="*/ 0 h 31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69"/>
                <a:gd name="T145" fmla="*/ 0 h 316"/>
                <a:gd name="T146" fmla="*/ 569 w 569"/>
                <a:gd name="T147" fmla="*/ 316 h 31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69" h="316">
                  <a:moveTo>
                    <a:pt x="141" y="164"/>
                  </a:moveTo>
                  <a:lnTo>
                    <a:pt x="139" y="172"/>
                  </a:lnTo>
                  <a:lnTo>
                    <a:pt x="136" y="181"/>
                  </a:lnTo>
                  <a:lnTo>
                    <a:pt x="134" y="191"/>
                  </a:lnTo>
                  <a:lnTo>
                    <a:pt x="130" y="200"/>
                  </a:lnTo>
                  <a:lnTo>
                    <a:pt x="126" y="210"/>
                  </a:lnTo>
                  <a:lnTo>
                    <a:pt x="118" y="217"/>
                  </a:lnTo>
                  <a:lnTo>
                    <a:pt x="107" y="222"/>
                  </a:lnTo>
                  <a:lnTo>
                    <a:pt x="94" y="225"/>
                  </a:lnTo>
                  <a:lnTo>
                    <a:pt x="77" y="226"/>
                  </a:lnTo>
                  <a:lnTo>
                    <a:pt x="61" y="226"/>
                  </a:lnTo>
                  <a:lnTo>
                    <a:pt x="46" y="223"/>
                  </a:lnTo>
                  <a:lnTo>
                    <a:pt x="32" y="221"/>
                  </a:lnTo>
                  <a:lnTo>
                    <a:pt x="20" y="218"/>
                  </a:lnTo>
                  <a:lnTo>
                    <a:pt x="11" y="212"/>
                  </a:lnTo>
                  <a:lnTo>
                    <a:pt x="4" y="205"/>
                  </a:lnTo>
                  <a:lnTo>
                    <a:pt x="1" y="196"/>
                  </a:lnTo>
                  <a:lnTo>
                    <a:pt x="0" y="172"/>
                  </a:lnTo>
                  <a:lnTo>
                    <a:pt x="3" y="142"/>
                  </a:lnTo>
                  <a:lnTo>
                    <a:pt x="12" y="115"/>
                  </a:lnTo>
                  <a:lnTo>
                    <a:pt x="30" y="98"/>
                  </a:lnTo>
                  <a:lnTo>
                    <a:pt x="45" y="91"/>
                  </a:lnTo>
                  <a:lnTo>
                    <a:pt x="64" y="82"/>
                  </a:lnTo>
                  <a:lnTo>
                    <a:pt x="87" y="70"/>
                  </a:lnTo>
                  <a:lnTo>
                    <a:pt x="111" y="58"/>
                  </a:lnTo>
                  <a:lnTo>
                    <a:pt x="135" y="45"/>
                  </a:lnTo>
                  <a:lnTo>
                    <a:pt x="158" y="34"/>
                  </a:lnTo>
                  <a:lnTo>
                    <a:pt x="179" y="28"/>
                  </a:lnTo>
                  <a:lnTo>
                    <a:pt x="196" y="25"/>
                  </a:lnTo>
                  <a:lnTo>
                    <a:pt x="212" y="25"/>
                  </a:lnTo>
                  <a:lnTo>
                    <a:pt x="231" y="24"/>
                  </a:lnTo>
                  <a:lnTo>
                    <a:pt x="251" y="23"/>
                  </a:lnTo>
                  <a:lnTo>
                    <a:pt x="271" y="21"/>
                  </a:lnTo>
                  <a:lnTo>
                    <a:pt x="291" y="20"/>
                  </a:lnTo>
                  <a:lnTo>
                    <a:pt x="307" y="20"/>
                  </a:lnTo>
                  <a:lnTo>
                    <a:pt x="321" y="18"/>
                  </a:lnTo>
                  <a:lnTo>
                    <a:pt x="329" y="20"/>
                  </a:lnTo>
                  <a:lnTo>
                    <a:pt x="334" y="20"/>
                  </a:lnTo>
                  <a:lnTo>
                    <a:pt x="341" y="16"/>
                  </a:lnTo>
                  <a:lnTo>
                    <a:pt x="348" y="13"/>
                  </a:lnTo>
                  <a:lnTo>
                    <a:pt x="356" y="8"/>
                  </a:lnTo>
                  <a:lnTo>
                    <a:pt x="367" y="5"/>
                  </a:lnTo>
                  <a:lnTo>
                    <a:pt x="379" y="1"/>
                  </a:lnTo>
                  <a:lnTo>
                    <a:pt x="394" y="0"/>
                  </a:lnTo>
                  <a:lnTo>
                    <a:pt x="412" y="1"/>
                  </a:lnTo>
                  <a:lnTo>
                    <a:pt x="418" y="2"/>
                  </a:lnTo>
                  <a:lnTo>
                    <a:pt x="428" y="3"/>
                  </a:lnTo>
                  <a:lnTo>
                    <a:pt x="438" y="6"/>
                  </a:lnTo>
                  <a:lnTo>
                    <a:pt x="450" y="8"/>
                  </a:lnTo>
                  <a:lnTo>
                    <a:pt x="461" y="11"/>
                  </a:lnTo>
                  <a:lnTo>
                    <a:pt x="473" y="15"/>
                  </a:lnTo>
                  <a:lnTo>
                    <a:pt x="482" y="21"/>
                  </a:lnTo>
                  <a:lnTo>
                    <a:pt x="490" y="28"/>
                  </a:lnTo>
                  <a:lnTo>
                    <a:pt x="498" y="37"/>
                  </a:lnTo>
                  <a:lnTo>
                    <a:pt x="508" y="47"/>
                  </a:lnTo>
                  <a:lnTo>
                    <a:pt x="519" y="59"/>
                  </a:lnTo>
                  <a:lnTo>
                    <a:pt x="529" y="71"/>
                  </a:lnTo>
                  <a:lnTo>
                    <a:pt x="539" y="84"/>
                  </a:lnTo>
                  <a:lnTo>
                    <a:pt x="549" y="96"/>
                  </a:lnTo>
                  <a:lnTo>
                    <a:pt x="554" y="105"/>
                  </a:lnTo>
                  <a:lnTo>
                    <a:pt x="558" y="113"/>
                  </a:lnTo>
                  <a:lnTo>
                    <a:pt x="561" y="126"/>
                  </a:lnTo>
                  <a:lnTo>
                    <a:pt x="566" y="138"/>
                  </a:lnTo>
                  <a:lnTo>
                    <a:pt x="569" y="159"/>
                  </a:lnTo>
                  <a:lnTo>
                    <a:pt x="569" y="189"/>
                  </a:lnTo>
                  <a:lnTo>
                    <a:pt x="568" y="223"/>
                  </a:lnTo>
                  <a:lnTo>
                    <a:pt x="567" y="250"/>
                  </a:lnTo>
                  <a:lnTo>
                    <a:pt x="567" y="272"/>
                  </a:lnTo>
                  <a:lnTo>
                    <a:pt x="567" y="289"/>
                  </a:lnTo>
                  <a:lnTo>
                    <a:pt x="566" y="295"/>
                  </a:lnTo>
                  <a:lnTo>
                    <a:pt x="563" y="298"/>
                  </a:lnTo>
                  <a:lnTo>
                    <a:pt x="557" y="300"/>
                  </a:lnTo>
                  <a:lnTo>
                    <a:pt x="551" y="301"/>
                  </a:lnTo>
                  <a:lnTo>
                    <a:pt x="545" y="301"/>
                  </a:lnTo>
                  <a:lnTo>
                    <a:pt x="538" y="303"/>
                  </a:lnTo>
                  <a:lnTo>
                    <a:pt x="533" y="308"/>
                  </a:lnTo>
                  <a:lnTo>
                    <a:pt x="529" y="316"/>
                  </a:lnTo>
                  <a:lnTo>
                    <a:pt x="528" y="304"/>
                  </a:lnTo>
                  <a:lnTo>
                    <a:pt x="526" y="294"/>
                  </a:lnTo>
                  <a:lnTo>
                    <a:pt x="522" y="285"/>
                  </a:lnTo>
                  <a:lnTo>
                    <a:pt x="518" y="276"/>
                  </a:lnTo>
                  <a:lnTo>
                    <a:pt x="512" y="271"/>
                  </a:lnTo>
                  <a:lnTo>
                    <a:pt x="504" y="267"/>
                  </a:lnTo>
                  <a:lnTo>
                    <a:pt x="496" y="265"/>
                  </a:lnTo>
                  <a:lnTo>
                    <a:pt x="484" y="266"/>
                  </a:lnTo>
                  <a:lnTo>
                    <a:pt x="474" y="268"/>
                  </a:lnTo>
                  <a:lnTo>
                    <a:pt x="466" y="272"/>
                  </a:lnTo>
                  <a:lnTo>
                    <a:pt x="459" y="275"/>
                  </a:lnTo>
                  <a:lnTo>
                    <a:pt x="455" y="279"/>
                  </a:lnTo>
                  <a:lnTo>
                    <a:pt x="452" y="282"/>
                  </a:lnTo>
                  <a:lnTo>
                    <a:pt x="451" y="285"/>
                  </a:lnTo>
                  <a:lnTo>
                    <a:pt x="450" y="286"/>
                  </a:lnTo>
                  <a:lnTo>
                    <a:pt x="450" y="287"/>
                  </a:lnTo>
                  <a:lnTo>
                    <a:pt x="448" y="259"/>
                  </a:lnTo>
                  <a:lnTo>
                    <a:pt x="444" y="238"/>
                  </a:lnTo>
                  <a:lnTo>
                    <a:pt x="438" y="221"/>
                  </a:lnTo>
                  <a:lnTo>
                    <a:pt x="431" y="207"/>
                  </a:lnTo>
                  <a:lnTo>
                    <a:pt x="424" y="199"/>
                  </a:lnTo>
                  <a:lnTo>
                    <a:pt x="416" y="198"/>
                  </a:lnTo>
                  <a:lnTo>
                    <a:pt x="410" y="202"/>
                  </a:lnTo>
                  <a:lnTo>
                    <a:pt x="408" y="204"/>
                  </a:lnTo>
                  <a:lnTo>
                    <a:pt x="410" y="200"/>
                  </a:lnTo>
                  <a:lnTo>
                    <a:pt x="415" y="193"/>
                  </a:lnTo>
                  <a:lnTo>
                    <a:pt x="423" y="184"/>
                  </a:lnTo>
                  <a:lnTo>
                    <a:pt x="431" y="175"/>
                  </a:lnTo>
                  <a:lnTo>
                    <a:pt x="433" y="169"/>
                  </a:lnTo>
                  <a:lnTo>
                    <a:pt x="431" y="162"/>
                  </a:lnTo>
                  <a:lnTo>
                    <a:pt x="425" y="155"/>
                  </a:lnTo>
                  <a:lnTo>
                    <a:pt x="416" y="149"/>
                  </a:lnTo>
                  <a:lnTo>
                    <a:pt x="408" y="142"/>
                  </a:lnTo>
                  <a:lnTo>
                    <a:pt x="399" y="137"/>
                  </a:lnTo>
                  <a:lnTo>
                    <a:pt x="393" y="134"/>
                  </a:lnTo>
                  <a:lnTo>
                    <a:pt x="391" y="132"/>
                  </a:lnTo>
                  <a:lnTo>
                    <a:pt x="390" y="132"/>
                  </a:lnTo>
                  <a:lnTo>
                    <a:pt x="386" y="132"/>
                  </a:lnTo>
                  <a:lnTo>
                    <a:pt x="383" y="131"/>
                  </a:lnTo>
                  <a:lnTo>
                    <a:pt x="377" y="131"/>
                  </a:lnTo>
                  <a:lnTo>
                    <a:pt x="370" y="131"/>
                  </a:lnTo>
                  <a:lnTo>
                    <a:pt x="363" y="130"/>
                  </a:lnTo>
                  <a:lnTo>
                    <a:pt x="356" y="130"/>
                  </a:lnTo>
                  <a:lnTo>
                    <a:pt x="349" y="130"/>
                  </a:lnTo>
                  <a:lnTo>
                    <a:pt x="344" y="130"/>
                  </a:lnTo>
                  <a:lnTo>
                    <a:pt x="339" y="131"/>
                  </a:lnTo>
                  <a:lnTo>
                    <a:pt x="334" y="134"/>
                  </a:lnTo>
                  <a:lnTo>
                    <a:pt x="331" y="136"/>
                  </a:lnTo>
                  <a:lnTo>
                    <a:pt x="326" y="139"/>
                  </a:lnTo>
                  <a:lnTo>
                    <a:pt x="322" y="143"/>
                  </a:lnTo>
                  <a:lnTo>
                    <a:pt x="315" y="146"/>
                  </a:lnTo>
                  <a:lnTo>
                    <a:pt x="306" y="151"/>
                  </a:lnTo>
                  <a:lnTo>
                    <a:pt x="295" y="155"/>
                  </a:lnTo>
                  <a:lnTo>
                    <a:pt x="283" y="159"/>
                  </a:lnTo>
                  <a:lnTo>
                    <a:pt x="270" y="164"/>
                  </a:lnTo>
                  <a:lnTo>
                    <a:pt x="257" y="166"/>
                  </a:lnTo>
                  <a:lnTo>
                    <a:pt x="245" y="168"/>
                  </a:lnTo>
                  <a:lnTo>
                    <a:pt x="233" y="170"/>
                  </a:lnTo>
                  <a:lnTo>
                    <a:pt x="224" y="172"/>
                  </a:lnTo>
                  <a:lnTo>
                    <a:pt x="217" y="172"/>
                  </a:lnTo>
                  <a:lnTo>
                    <a:pt x="209" y="172"/>
                  </a:lnTo>
                  <a:lnTo>
                    <a:pt x="198" y="170"/>
                  </a:lnTo>
                  <a:lnTo>
                    <a:pt x="186" y="169"/>
                  </a:lnTo>
                  <a:lnTo>
                    <a:pt x="173" y="167"/>
                  </a:lnTo>
                  <a:lnTo>
                    <a:pt x="160" y="166"/>
                  </a:lnTo>
                  <a:lnTo>
                    <a:pt x="150" y="165"/>
                  </a:lnTo>
                  <a:lnTo>
                    <a:pt x="143" y="164"/>
                  </a:lnTo>
                  <a:lnTo>
                    <a:pt x="141" y="164"/>
                  </a:lnTo>
                  <a:close/>
                </a:path>
              </a:pathLst>
            </a:custGeom>
            <a:solidFill>
              <a:srgbClr val="FF4C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4" name="Freeform 829"/>
            <p:cNvSpPr>
              <a:spLocks/>
            </p:cNvSpPr>
            <p:nvPr/>
          </p:nvSpPr>
          <p:spPr bwMode="auto">
            <a:xfrm flipH="1">
              <a:off x="8898" y="1780"/>
              <a:ext cx="15" cy="29"/>
            </a:xfrm>
            <a:custGeom>
              <a:avLst/>
              <a:gdLst>
                <a:gd name="T0" fmla="*/ 0 w 189"/>
                <a:gd name="T1" fmla="*/ 0 h 235"/>
                <a:gd name="T2" fmla="*/ 0 w 189"/>
                <a:gd name="T3" fmla="*/ 0 h 235"/>
                <a:gd name="T4" fmla="*/ 0 w 189"/>
                <a:gd name="T5" fmla="*/ 0 h 235"/>
                <a:gd name="T6" fmla="*/ 0 w 189"/>
                <a:gd name="T7" fmla="*/ 0 h 235"/>
                <a:gd name="T8" fmla="*/ 0 w 189"/>
                <a:gd name="T9" fmla="*/ 0 h 235"/>
                <a:gd name="T10" fmla="*/ 0 w 189"/>
                <a:gd name="T11" fmla="*/ 0 h 235"/>
                <a:gd name="T12" fmla="*/ 0 w 189"/>
                <a:gd name="T13" fmla="*/ 0 h 235"/>
                <a:gd name="T14" fmla="*/ 0 w 189"/>
                <a:gd name="T15" fmla="*/ 0 h 235"/>
                <a:gd name="T16" fmla="*/ 0 w 189"/>
                <a:gd name="T17" fmla="*/ 0 h 235"/>
                <a:gd name="T18" fmla="*/ 0 w 189"/>
                <a:gd name="T19" fmla="*/ 0 h 235"/>
                <a:gd name="T20" fmla="*/ 0 w 189"/>
                <a:gd name="T21" fmla="*/ 0 h 235"/>
                <a:gd name="T22" fmla="*/ 0 w 189"/>
                <a:gd name="T23" fmla="*/ 0 h 235"/>
                <a:gd name="T24" fmla="*/ 0 w 189"/>
                <a:gd name="T25" fmla="*/ 0 h 235"/>
                <a:gd name="T26" fmla="*/ 0 w 189"/>
                <a:gd name="T27" fmla="*/ 0 h 235"/>
                <a:gd name="T28" fmla="*/ 0 w 189"/>
                <a:gd name="T29" fmla="*/ 0 h 235"/>
                <a:gd name="T30" fmla="*/ 0 w 189"/>
                <a:gd name="T31" fmla="*/ 0 h 235"/>
                <a:gd name="T32" fmla="*/ 0 w 189"/>
                <a:gd name="T33" fmla="*/ 0 h 235"/>
                <a:gd name="T34" fmla="*/ 0 w 189"/>
                <a:gd name="T35" fmla="*/ 0 h 235"/>
                <a:gd name="T36" fmla="*/ 0 w 189"/>
                <a:gd name="T37" fmla="*/ 0 h 235"/>
                <a:gd name="T38" fmla="*/ 0 w 189"/>
                <a:gd name="T39" fmla="*/ 0 h 235"/>
                <a:gd name="T40" fmla="*/ 0 w 189"/>
                <a:gd name="T41" fmla="*/ 0 h 235"/>
                <a:gd name="T42" fmla="*/ 0 w 189"/>
                <a:gd name="T43" fmla="*/ 0 h 235"/>
                <a:gd name="T44" fmla="*/ 0 w 189"/>
                <a:gd name="T45" fmla="*/ 0 h 235"/>
                <a:gd name="T46" fmla="*/ 0 w 189"/>
                <a:gd name="T47" fmla="*/ 0 h 235"/>
                <a:gd name="T48" fmla="*/ 0 w 189"/>
                <a:gd name="T49" fmla="*/ 0 h 235"/>
                <a:gd name="T50" fmla="*/ 0 w 189"/>
                <a:gd name="T51" fmla="*/ 0 h 235"/>
                <a:gd name="T52" fmla="*/ 0 w 189"/>
                <a:gd name="T53" fmla="*/ 0 h 235"/>
                <a:gd name="T54" fmla="*/ 0 w 189"/>
                <a:gd name="T55" fmla="*/ 0 h 235"/>
                <a:gd name="T56" fmla="*/ 0 w 189"/>
                <a:gd name="T57" fmla="*/ 0 h 235"/>
                <a:gd name="T58" fmla="*/ 0 w 189"/>
                <a:gd name="T59" fmla="*/ 0 h 235"/>
                <a:gd name="T60" fmla="*/ 0 w 189"/>
                <a:gd name="T61" fmla="*/ 0 h 235"/>
                <a:gd name="T62" fmla="*/ 0 w 189"/>
                <a:gd name="T63" fmla="*/ 0 h 235"/>
                <a:gd name="T64" fmla="*/ 0 w 189"/>
                <a:gd name="T65" fmla="*/ 0 h 235"/>
                <a:gd name="T66" fmla="*/ 0 w 189"/>
                <a:gd name="T67" fmla="*/ 0 h 235"/>
                <a:gd name="T68" fmla="*/ 0 w 189"/>
                <a:gd name="T69" fmla="*/ 0 h 235"/>
                <a:gd name="T70" fmla="*/ 0 w 189"/>
                <a:gd name="T71" fmla="*/ 0 h 235"/>
                <a:gd name="T72" fmla="*/ 0 w 189"/>
                <a:gd name="T73" fmla="*/ 0 h 235"/>
                <a:gd name="T74" fmla="*/ 0 w 189"/>
                <a:gd name="T75" fmla="*/ 0 h 235"/>
                <a:gd name="T76" fmla="*/ 0 w 189"/>
                <a:gd name="T77" fmla="*/ 0 h 235"/>
                <a:gd name="T78" fmla="*/ 0 w 189"/>
                <a:gd name="T79" fmla="*/ 0 h 235"/>
                <a:gd name="T80" fmla="*/ 0 w 189"/>
                <a:gd name="T81" fmla="*/ 0 h 23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89"/>
                <a:gd name="T124" fmla="*/ 0 h 235"/>
                <a:gd name="T125" fmla="*/ 189 w 189"/>
                <a:gd name="T126" fmla="*/ 235 h 23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89" h="235">
                  <a:moveTo>
                    <a:pt x="161" y="95"/>
                  </a:moveTo>
                  <a:lnTo>
                    <a:pt x="168" y="108"/>
                  </a:lnTo>
                  <a:lnTo>
                    <a:pt x="175" y="123"/>
                  </a:lnTo>
                  <a:lnTo>
                    <a:pt x="180" y="140"/>
                  </a:lnTo>
                  <a:lnTo>
                    <a:pt x="184" y="156"/>
                  </a:lnTo>
                  <a:lnTo>
                    <a:pt x="188" y="172"/>
                  </a:lnTo>
                  <a:lnTo>
                    <a:pt x="189" y="188"/>
                  </a:lnTo>
                  <a:lnTo>
                    <a:pt x="188" y="205"/>
                  </a:lnTo>
                  <a:lnTo>
                    <a:pt x="183" y="221"/>
                  </a:lnTo>
                  <a:lnTo>
                    <a:pt x="176" y="227"/>
                  </a:lnTo>
                  <a:lnTo>
                    <a:pt x="168" y="232"/>
                  </a:lnTo>
                  <a:lnTo>
                    <a:pt x="160" y="235"/>
                  </a:lnTo>
                  <a:lnTo>
                    <a:pt x="152" y="235"/>
                  </a:lnTo>
                  <a:lnTo>
                    <a:pt x="150" y="227"/>
                  </a:lnTo>
                  <a:lnTo>
                    <a:pt x="151" y="219"/>
                  </a:lnTo>
                  <a:lnTo>
                    <a:pt x="153" y="210"/>
                  </a:lnTo>
                  <a:lnTo>
                    <a:pt x="154" y="202"/>
                  </a:lnTo>
                  <a:lnTo>
                    <a:pt x="148" y="174"/>
                  </a:lnTo>
                  <a:lnTo>
                    <a:pt x="140" y="146"/>
                  </a:lnTo>
                  <a:lnTo>
                    <a:pt x="128" y="120"/>
                  </a:lnTo>
                  <a:lnTo>
                    <a:pt x="113" y="95"/>
                  </a:lnTo>
                  <a:lnTo>
                    <a:pt x="94" y="72"/>
                  </a:lnTo>
                  <a:lnTo>
                    <a:pt x="74" y="51"/>
                  </a:lnTo>
                  <a:lnTo>
                    <a:pt x="51" y="34"/>
                  </a:lnTo>
                  <a:lnTo>
                    <a:pt x="25" y="19"/>
                  </a:lnTo>
                  <a:lnTo>
                    <a:pt x="17" y="15"/>
                  </a:lnTo>
                  <a:lnTo>
                    <a:pt x="8" y="14"/>
                  </a:lnTo>
                  <a:lnTo>
                    <a:pt x="0" y="12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1"/>
                  </a:lnTo>
                  <a:lnTo>
                    <a:pt x="7" y="1"/>
                  </a:lnTo>
                  <a:lnTo>
                    <a:pt x="9" y="0"/>
                  </a:lnTo>
                  <a:lnTo>
                    <a:pt x="32" y="2"/>
                  </a:lnTo>
                  <a:lnTo>
                    <a:pt x="54" y="8"/>
                  </a:lnTo>
                  <a:lnTo>
                    <a:pt x="75" y="17"/>
                  </a:lnTo>
                  <a:lnTo>
                    <a:pt x="94" y="29"/>
                  </a:lnTo>
                  <a:lnTo>
                    <a:pt x="113" y="43"/>
                  </a:lnTo>
                  <a:lnTo>
                    <a:pt x="130" y="59"/>
                  </a:lnTo>
                  <a:lnTo>
                    <a:pt x="146" y="76"/>
                  </a:lnTo>
                  <a:lnTo>
                    <a:pt x="161" y="9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5" name="Freeform 830"/>
            <p:cNvSpPr>
              <a:spLocks/>
            </p:cNvSpPr>
            <p:nvPr/>
          </p:nvSpPr>
          <p:spPr bwMode="auto">
            <a:xfrm flipH="1">
              <a:off x="8924" y="1782"/>
              <a:ext cx="26" cy="28"/>
            </a:xfrm>
            <a:custGeom>
              <a:avLst/>
              <a:gdLst>
                <a:gd name="T0" fmla="*/ 0 w 306"/>
                <a:gd name="T1" fmla="*/ 0 h 227"/>
                <a:gd name="T2" fmla="*/ 0 w 306"/>
                <a:gd name="T3" fmla="*/ 0 h 227"/>
                <a:gd name="T4" fmla="*/ 0 w 306"/>
                <a:gd name="T5" fmla="*/ 0 h 227"/>
                <a:gd name="T6" fmla="*/ 0 w 306"/>
                <a:gd name="T7" fmla="*/ 0 h 227"/>
                <a:gd name="T8" fmla="*/ 0 w 306"/>
                <a:gd name="T9" fmla="*/ 0 h 227"/>
                <a:gd name="T10" fmla="*/ 0 w 306"/>
                <a:gd name="T11" fmla="*/ 0 h 227"/>
                <a:gd name="T12" fmla="*/ 0 w 306"/>
                <a:gd name="T13" fmla="*/ 0 h 227"/>
                <a:gd name="T14" fmla="*/ 0 w 306"/>
                <a:gd name="T15" fmla="*/ 0 h 227"/>
                <a:gd name="T16" fmla="*/ 0 w 306"/>
                <a:gd name="T17" fmla="*/ 0 h 227"/>
                <a:gd name="T18" fmla="*/ 0 w 306"/>
                <a:gd name="T19" fmla="*/ 0 h 227"/>
                <a:gd name="T20" fmla="*/ 0 w 306"/>
                <a:gd name="T21" fmla="*/ 0 h 227"/>
                <a:gd name="T22" fmla="*/ 0 w 306"/>
                <a:gd name="T23" fmla="*/ 0 h 227"/>
                <a:gd name="T24" fmla="*/ 0 w 306"/>
                <a:gd name="T25" fmla="*/ 0 h 227"/>
                <a:gd name="T26" fmla="*/ 0 w 306"/>
                <a:gd name="T27" fmla="*/ 0 h 227"/>
                <a:gd name="T28" fmla="*/ 0 w 306"/>
                <a:gd name="T29" fmla="*/ 0 h 227"/>
                <a:gd name="T30" fmla="*/ 0 w 306"/>
                <a:gd name="T31" fmla="*/ 0 h 227"/>
                <a:gd name="T32" fmla="*/ 0 w 306"/>
                <a:gd name="T33" fmla="*/ 0 h 227"/>
                <a:gd name="T34" fmla="*/ 0 w 306"/>
                <a:gd name="T35" fmla="*/ 0 h 227"/>
                <a:gd name="T36" fmla="*/ 0 w 306"/>
                <a:gd name="T37" fmla="*/ 0 h 227"/>
                <a:gd name="T38" fmla="*/ 0 w 306"/>
                <a:gd name="T39" fmla="*/ 0 h 227"/>
                <a:gd name="T40" fmla="*/ 0 w 306"/>
                <a:gd name="T41" fmla="*/ 0 h 227"/>
                <a:gd name="T42" fmla="*/ 0 w 306"/>
                <a:gd name="T43" fmla="*/ 0 h 227"/>
                <a:gd name="T44" fmla="*/ 0 w 306"/>
                <a:gd name="T45" fmla="*/ 0 h 227"/>
                <a:gd name="T46" fmla="*/ 0 w 306"/>
                <a:gd name="T47" fmla="*/ 0 h 227"/>
                <a:gd name="T48" fmla="*/ 0 w 306"/>
                <a:gd name="T49" fmla="*/ 0 h 227"/>
                <a:gd name="T50" fmla="*/ 0 w 306"/>
                <a:gd name="T51" fmla="*/ 0 h 227"/>
                <a:gd name="T52" fmla="*/ 0 w 306"/>
                <a:gd name="T53" fmla="*/ 0 h 227"/>
                <a:gd name="T54" fmla="*/ 0 w 306"/>
                <a:gd name="T55" fmla="*/ 0 h 227"/>
                <a:gd name="T56" fmla="*/ 0 w 306"/>
                <a:gd name="T57" fmla="*/ 0 h 227"/>
                <a:gd name="T58" fmla="*/ 0 w 306"/>
                <a:gd name="T59" fmla="*/ 0 h 227"/>
                <a:gd name="T60" fmla="*/ 0 w 306"/>
                <a:gd name="T61" fmla="*/ 0 h 227"/>
                <a:gd name="T62" fmla="*/ 0 w 306"/>
                <a:gd name="T63" fmla="*/ 0 h 227"/>
                <a:gd name="T64" fmla="*/ 0 w 306"/>
                <a:gd name="T65" fmla="*/ 0 h 227"/>
                <a:gd name="T66" fmla="*/ 0 w 306"/>
                <a:gd name="T67" fmla="*/ 0 h 227"/>
                <a:gd name="T68" fmla="*/ 0 w 306"/>
                <a:gd name="T69" fmla="*/ 0 h 227"/>
                <a:gd name="T70" fmla="*/ 0 w 306"/>
                <a:gd name="T71" fmla="*/ 0 h 227"/>
                <a:gd name="T72" fmla="*/ 0 w 306"/>
                <a:gd name="T73" fmla="*/ 0 h 227"/>
                <a:gd name="T74" fmla="*/ 0 w 306"/>
                <a:gd name="T75" fmla="*/ 0 h 22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6"/>
                <a:gd name="T115" fmla="*/ 0 h 227"/>
                <a:gd name="T116" fmla="*/ 306 w 306"/>
                <a:gd name="T117" fmla="*/ 227 h 22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6" h="227">
                  <a:moveTo>
                    <a:pt x="306" y="7"/>
                  </a:moveTo>
                  <a:lnTo>
                    <a:pt x="306" y="11"/>
                  </a:lnTo>
                  <a:lnTo>
                    <a:pt x="302" y="14"/>
                  </a:lnTo>
                  <a:lnTo>
                    <a:pt x="298" y="15"/>
                  </a:lnTo>
                  <a:lnTo>
                    <a:pt x="293" y="17"/>
                  </a:lnTo>
                  <a:lnTo>
                    <a:pt x="272" y="19"/>
                  </a:lnTo>
                  <a:lnTo>
                    <a:pt x="253" y="24"/>
                  </a:lnTo>
                  <a:lnTo>
                    <a:pt x="233" y="30"/>
                  </a:lnTo>
                  <a:lnTo>
                    <a:pt x="215" y="37"/>
                  </a:lnTo>
                  <a:lnTo>
                    <a:pt x="196" y="45"/>
                  </a:lnTo>
                  <a:lnTo>
                    <a:pt x="178" y="53"/>
                  </a:lnTo>
                  <a:lnTo>
                    <a:pt x="159" y="61"/>
                  </a:lnTo>
                  <a:lnTo>
                    <a:pt x="141" y="67"/>
                  </a:lnTo>
                  <a:lnTo>
                    <a:pt x="127" y="76"/>
                  </a:lnTo>
                  <a:lnTo>
                    <a:pt x="111" y="86"/>
                  </a:lnTo>
                  <a:lnTo>
                    <a:pt x="96" y="97"/>
                  </a:lnTo>
                  <a:lnTo>
                    <a:pt x="81" y="107"/>
                  </a:lnTo>
                  <a:lnTo>
                    <a:pt x="67" y="120"/>
                  </a:lnTo>
                  <a:lnTo>
                    <a:pt x="57" y="133"/>
                  </a:lnTo>
                  <a:lnTo>
                    <a:pt x="51" y="150"/>
                  </a:lnTo>
                  <a:lnTo>
                    <a:pt x="51" y="168"/>
                  </a:lnTo>
                  <a:lnTo>
                    <a:pt x="57" y="176"/>
                  </a:lnTo>
                  <a:lnTo>
                    <a:pt x="63" y="184"/>
                  </a:lnTo>
                  <a:lnTo>
                    <a:pt x="69" y="191"/>
                  </a:lnTo>
                  <a:lnTo>
                    <a:pt x="78" y="196"/>
                  </a:lnTo>
                  <a:lnTo>
                    <a:pt x="86" y="200"/>
                  </a:lnTo>
                  <a:lnTo>
                    <a:pt x="95" y="203"/>
                  </a:lnTo>
                  <a:lnTo>
                    <a:pt x="104" y="205"/>
                  </a:lnTo>
                  <a:lnTo>
                    <a:pt x="114" y="205"/>
                  </a:lnTo>
                  <a:lnTo>
                    <a:pt x="117" y="205"/>
                  </a:lnTo>
                  <a:lnTo>
                    <a:pt x="120" y="204"/>
                  </a:lnTo>
                  <a:lnTo>
                    <a:pt x="122" y="204"/>
                  </a:lnTo>
                  <a:lnTo>
                    <a:pt x="126" y="204"/>
                  </a:lnTo>
                  <a:lnTo>
                    <a:pt x="128" y="205"/>
                  </a:lnTo>
                  <a:lnTo>
                    <a:pt x="128" y="207"/>
                  </a:lnTo>
                  <a:lnTo>
                    <a:pt x="128" y="211"/>
                  </a:lnTo>
                  <a:lnTo>
                    <a:pt x="127" y="213"/>
                  </a:lnTo>
                  <a:lnTo>
                    <a:pt x="119" y="219"/>
                  </a:lnTo>
                  <a:lnTo>
                    <a:pt x="111" y="222"/>
                  </a:lnTo>
                  <a:lnTo>
                    <a:pt x="102" y="226"/>
                  </a:lnTo>
                  <a:lnTo>
                    <a:pt x="93" y="227"/>
                  </a:lnTo>
                  <a:lnTo>
                    <a:pt x="82" y="227"/>
                  </a:lnTo>
                  <a:lnTo>
                    <a:pt x="72" y="227"/>
                  </a:lnTo>
                  <a:lnTo>
                    <a:pt x="63" y="226"/>
                  </a:lnTo>
                  <a:lnTo>
                    <a:pt x="53" y="224"/>
                  </a:lnTo>
                  <a:lnTo>
                    <a:pt x="45" y="220"/>
                  </a:lnTo>
                  <a:lnTo>
                    <a:pt x="36" y="215"/>
                  </a:lnTo>
                  <a:lnTo>
                    <a:pt x="26" y="209"/>
                  </a:lnTo>
                  <a:lnTo>
                    <a:pt x="18" y="203"/>
                  </a:lnTo>
                  <a:lnTo>
                    <a:pt x="10" y="196"/>
                  </a:lnTo>
                  <a:lnTo>
                    <a:pt x="4" y="186"/>
                  </a:lnTo>
                  <a:lnTo>
                    <a:pt x="0" y="177"/>
                  </a:lnTo>
                  <a:lnTo>
                    <a:pt x="0" y="166"/>
                  </a:lnTo>
                  <a:lnTo>
                    <a:pt x="1" y="150"/>
                  </a:lnTo>
                  <a:lnTo>
                    <a:pt x="5" y="133"/>
                  </a:lnTo>
                  <a:lnTo>
                    <a:pt x="10" y="117"/>
                  </a:lnTo>
                  <a:lnTo>
                    <a:pt x="16" y="102"/>
                  </a:lnTo>
                  <a:lnTo>
                    <a:pt x="26" y="90"/>
                  </a:lnTo>
                  <a:lnTo>
                    <a:pt x="37" y="77"/>
                  </a:lnTo>
                  <a:lnTo>
                    <a:pt x="50" y="65"/>
                  </a:lnTo>
                  <a:lnTo>
                    <a:pt x="64" y="56"/>
                  </a:lnTo>
                  <a:lnTo>
                    <a:pt x="84" y="45"/>
                  </a:lnTo>
                  <a:lnTo>
                    <a:pt x="106" y="35"/>
                  </a:lnTo>
                  <a:lnTo>
                    <a:pt x="128" y="26"/>
                  </a:lnTo>
                  <a:lnTo>
                    <a:pt x="151" y="19"/>
                  </a:lnTo>
                  <a:lnTo>
                    <a:pt x="174" y="12"/>
                  </a:lnTo>
                  <a:lnTo>
                    <a:pt x="197" y="7"/>
                  </a:lnTo>
                  <a:lnTo>
                    <a:pt x="222" y="3"/>
                  </a:lnTo>
                  <a:lnTo>
                    <a:pt x="246" y="0"/>
                  </a:lnTo>
                  <a:lnTo>
                    <a:pt x="254" y="0"/>
                  </a:lnTo>
                  <a:lnTo>
                    <a:pt x="262" y="1"/>
                  </a:lnTo>
                  <a:lnTo>
                    <a:pt x="269" y="0"/>
                  </a:lnTo>
                  <a:lnTo>
                    <a:pt x="277" y="0"/>
                  </a:lnTo>
                  <a:lnTo>
                    <a:pt x="285" y="1"/>
                  </a:lnTo>
                  <a:lnTo>
                    <a:pt x="292" y="2"/>
                  </a:lnTo>
                  <a:lnTo>
                    <a:pt x="299" y="3"/>
                  </a:lnTo>
                  <a:lnTo>
                    <a:pt x="306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6" name="Freeform 831"/>
            <p:cNvSpPr>
              <a:spLocks/>
            </p:cNvSpPr>
            <p:nvPr/>
          </p:nvSpPr>
          <p:spPr bwMode="auto">
            <a:xfrm flipH="1">
              <a:off x="8914" y="1794"/>
              <a:ext cx="27" cy="11"/>
            </a:xfrm>
            <a:custGeom>
              <a:avLst/>
              <a:gdLst>
                <a:gd name="T0" fmla="*/ 0 w 316"/>
                <a:gd name="T1" fmla="*/ 0 h 84"/>
                <a:gd name="T2" fmla="*/ 0 w 316"/>
                <a:gd name="T3" fmla="*/ 0 h 84"/>
                <a:gd name="T4" fmla="*/ 0 w 316"/>
                <a:gd name="T5" fmla="*/ 0 h 84"/>
                <a:gd name="T6" fmla="*/ 0 w 316"/>
                <a:gd name="T7" fmla="*/ 0 h 84"/>
                <a:gd name="T8" fmla="*/ 0 w 316"/>
                <a:gd name="T9" fmla="*/ 0 h 84"/>
                <a:gd name="T10" fmla="*/ 0 w 316"/>
                <a:gd name="T11" fmla="*/ 0 h 84"/>
                <a:gd name="T12" fmla="*/ 0 w 316"/>
                <a:gd name="T13" fmla="*/ 0 h 84"/>
                <a:gd name="T14" fmla="*/ 0 w 316"/>
                <a:gd name="T15" fmla="*/ 0 h 84"/>
                <a:gd name="T16" fmla="*/ 0 w 316"/>
                <a:gd name="T17" fmla="*/ 0 h 84"/>
                <a:gd name="T18" fmla="*/ 0 w 316"/>
                <a:gd name="T19" fmla="*/ 0 h 84"/>
                <a:gd name="T20" fmla="*/ 0 w 316"/>
                <a:gd name="T21" fmla="*/ 0 h 84"/>
                <a:gd name="T22" fmla="*/ 0 w 316"/>
                <a:gd name="T23" fmla="*/ 0 h 84"/>
                <a:gd name="T24" fmla="*/ 0 w 316"/>
                <a:gd name="T25" fmla="*/ 0 h 84"/>
                <a:gd name="T26" fmla="*/ 0 w 316"/>
                <a:gd name="T27" fmla="*/ 0 h 84"/>
                <a:gd name="T28" fmla="*/ 0 w 316"/>
                <a:gd name="T29" fmla="*/ 0 h 84"/>
                <a:gd name="T30" fmla="*/ 0 w 316"/>
                <a:gd name="T31" fmla="*/ 0 h 84"/>
                <a:gd name="T32" fmla="*/ 0 w 316"/>
                <a:gd name="T33" fmla="*/ 0 h 84"/>
                <a:gd name="T34" fmla="*/ 0 w 316"/>
                <a:gd name="T35" fmla="*/ 0 h 84"/>
                <a:gd name="T36" fmla="*/ 0 w 316"/>
                <a:gd name="T37" fmla="*/ 0 h 84"/>
                <a:gd name="T38" fmla="*/ 0 w 316"/>
                <a:gd name="T39" fmla="*/ 0 h 84"/>
                <a:gd name="T40" fmla="*/ 0 w 316"/>
                <a:gd name="T41" fmla="*/ 0 h 84"/>
                <a:gd name="T42" fmla="*/ 0 w 316"/>
                <a:gd name="T43" fmla="*/ 0 h 84"/>
                <a:gd name="T44" fmla="*/ 0 w 316"/>
                <a:gd name="T45" fmla="*/ 0 h 84"/>
                <a:gd name="T46" fmla="*/ 0 w 316"/>
                <a:gd name="T47" fmla="*/ 0 h 84"/>
                <a:gd name="T48" fmla="*/ 0 w 316"/>
                <a:gd name="T49" fmla="*/ 0 h 84"/>
                <a:gd name="T50" fmla="*/ 0 w 316"/>
                <a:gd name="T51" fmla="*/ 0 h 84"/>
                <a:gd name="T52" fmla="*/ 0 w 316"/>
                <a:gd name="T53" fmla="*/ 0 h 84"/>
                <a:gd name="T54" fmla="*/ 0 w 316"/>
                <a:gd name="T55" fmla="*/ 0 h 84"/>
                <a:gd name="T56" fmla="*/ 0 w 316"/>
                <a:gd name="T57" fmla="*/ 0 h 84"/>
                <a:gd name="T58" fmla="*/ 0 w 316"/>
                <a:gd name="T59" fmla="*/ 0 h 84"/>
                <a:gd name="T60" fmla="*/ 0 w 316"/>
                <a:gd name="T61" fmla="*/ 0 h 84"/>
                <a:gd name="T62" fmla="*/ 0 w 316"/>
                <a:gd name="T63" fmla="*/ 0 h 84"/>
                <a:gd name="T64" fmla="*/ 0 w 316"/>
                <a:gd name="T65" fmla="*/ 0 h 84"/>
                <a:gd name="T66" fmla="*/ 0 w 316"/>
                <a:gd name="T67" fmla="*/ 0 h 84"/>
                <a:gd name="T68" fmla="*/ 0 w 316"/>
                <a:gd name="T69" fmla="*/ 0 h 84"/>
                <a:gd name="T70" fmla="*/ 0 w 316"/>
                <a:gd name="T71" fmla="*/ 0 h 84"/>
                <a:gd name="T72" fmla="*/ 0 w 316"/>
                <a:gd name="T73" fmla="*/ 0 h 84"/>
                <a:gd name="T74" fmla="*/ 0 w 316"/>
                <a:gd name="T75" fmla="*/ 0 h 84"/>
                <a:gd name="T76" fmla="*/ 0 w 316"/>
                <a:gd name="T77" fmla="*/ 0 h 84"/>
                <a:gd name="T78" fmla="*/ 0 w 316"/>
                <a:gd name="T79" fmla="*/ 0 h 84"/>
                <a:gd name="T80" fmla="*/ 0 w 316"/>
                <a:gd name="T81" fmla="*/ 0 h 84"/>
                <a:gd name="T82" fmla="*/ 0 w 316"/>
                <a:gd name="T83" fmla="*/ 0 h 84"/>
                <a:gd name="T84" fmla="*/ 0 w 316"/>
                <a:gd name="T85" fmla="*/ 0 h 84"/>
                <a:gd name="T86" fmla="*/ 0 w 316"/>
                <a:gd name="T87" fmla="*/ 0 h 84"/>
                <a:gd name="T88" fmla="*/ 0 w 316"/>
                <a:gd name="T89" fmla="*/ 0 h 84"/>
                <a:gd name="T90" fmla="*/ 0 w 316"/>
                <a:gd name="T91" fmla="*/ 0 h 84"/>
                <a:gd name="T92" fmla="*/ 0 w 316"/>
                <a:gd name="T93" fmla="*/ 0 h 84"/>
                <a:gd name="T94" fmla="*/ 0 w 316"/>
                <a:gd name="T95" fmla="*/ 0 h 84"/>
                <a:gd name="T96" fmla="*/ 0 w 316"/>
                <a:gd name="T97" fmla="*/ 0 h 84"/>
                <a:gd name="T98" fmla="*/ 0 w 316"/>
                <a:gd name="T99" fmla="*/ 0 h 84"/>
                <a:gd name="T100" fmla="*/ 0 w 316"/>
                <a:gd name="T101" fmla="*/ 0 h 84"/>
                <a:gd name="T102" fmla="*/ 0 w 316"/>
                <a:gd name="T103" fmla="*/ 0 h 84"/>
                <a:gd name="T104" fmla="*/ 0 w 316"/>
                <a:gd name="T105" fmla="*/ 0 h 84"/>
                <a:gd name="T106" fmla="*/ 0 w 316"/>
                <a:gd name="T107" fmla="*/ 0 h 84"/>
                <a:gd name="T108" fmla="*/ 0 w 316"/>
                <a:gd name="T109" fmla="*/ 0 h 84"/>
                <a:gd name="T110" fmla="*/ 0 w 316"/>
                <a:gd name="T111" fmla="*/ 0 h 84"/>
                <a:gd name="T112" fmla="*/ 0 w 316"/>
                <a:gd name="T113" fmla="*/ 0 h 8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16"/>
                <a:gd name="T172" fmla="*/ 0 h 84"/>
                <a:gd name="T173" fmla="*/ 316 w 316"/>
                <a:gd name="T174" fmla="*/ 84 h 8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16" h="84">
                  <a:moveTo>
                    <a:pt x="115" y="38"/>
                  </a:moveTo>
                  <a:lnTo>
                    <a:pt x="123" y="39"/>
                  </a:lnTo>
                  <a:lnTo>
                    <a:pt x="129" y="39"/>
                  </a:lnTo>
                  <a:lnTo>
                    <a:pt x="138" y="39"/>
                  </a:lnTo>
                  <a:lnTo>
                    <a:pt x="144" y="39"/>
                  </a:lnTo>
                  <a:lnTo>
                    <a:pt x="151" y="38"/>
                  </a:lnTo>
                  <a:lnTo>
                    <a:pt x="158" y="38"/>
                  </a:lnTo>
                  <a:lnTo>
                    <a:pt x="166" y="37"/>
                  </a:lnTo>
                  <a:lnTo>
                    <a:pt x="173" y="36"/>
                  </a:lnTo>
                  <a:lnTo>
                    <a:pt x="189" y="30"/>
                  </a:lnTo>
                  <a:lnTo>
                    <a:pt x="207" y="24"/>
                  </a:lnTo>
                  <a:lnTo>
                    <a:pt x="225" y="20"/>
                  </a:lnTo>
                  <a:lnTo>
                    <a:pt x="242" y="16"/>
                  </a:lnTo>
                  <a:lnTo>
                    <a:pt x="261" y="13"/>
                  </a:lnTo>
                  <a:lnTo>
                    <a:pt x="279" y="12"/>
                  </a:lnTo>
                  <a:lnTo>
                    <a:pt x="298" y="12"/>
                  </a:lnTo>
                  <a:lnTo>
                    <a:pt x="316" y="14"/>
                  </a:lnTo>
                  <a:lnTo>
                    <a:pt x="312" y="23"/>
                  </a:lnTo>
                  <a:lnTo>
                    <a:pt x="303" y="26"/>
                  </a:lnTo>
                  <a:lnTo>
                    <a:pt x="293" y="29"/>
                  </a:lnTo>
                  <a:lnTo>
                    <a:pt x="285" y="33"/>
                  </a:lnTo>
                  <a:lnTo>
                    <a:pt x="274" y="39"/>
                  </a:lnTo>
                  <a:lnTo>
                    <a:pt x="261" y="44"/>
                  </a:lnTo>
                  <a:lnTo>
                    <a:pt x="249" y="48"/>
                  </a:lnTo>
                  <a:lnTo>
                    <a:pt x="238" y="52"/>
                  </a:lnTo>
                  <a:lnTo>
                    <a:pt x="225" y="56"/>
                  </a:lnTo>
                  <a:lnTo>
                    <a:pt x="214" y="61"/>
                  </a:lnTo>
                  <a:lnTo>
                    <a:pt x="202" y="66"/>
                  </a:lnTo>
                  <a:lnTo>
                    <a:pt x="191" y="71"/>
                  </a:lnTo>
                  <a:lnTo>
                    <a:pt x="173" y="76"/>
                  </a:lnTo>
                  <a:lnTo>
                    <a:pt x="156" y="79"/>
                  </a:lnTo>
                  <a:lnTo>
                    <a:pt x="138" y="83"/>
                  </a:lnTo>
                  <a:lnTo>
                    <a:pt x="119" y="84"/>
                  </a:lnTo>
                  <a:lnTo>
                    <a:pt x="101" y="83"/>
                  </a:lnTo>
                  <a:lnTo>
                    <a:pt x="82" y="79"/>
                  </a:lnTo>
                  <a:lnTo>
                    <a:pt x="66" y="73"/>
                  </a:lnTo>
                  <a:lnTo>
                    <a:pt x="51" y="62"/>
                  </a:lnTo>
                  <a:lnTo>
                    <a:pt x="44" y="59"/>
                  </a:lnTo>
                  <a:lnTo>
                    <a:pt x="37" y="54"/>
                  </a:lnTo>
                  <a:lnTo>
                    <a:pt x="30" y="50"/>
                  </a:lnTo>
                  <a:lnTo>
                    <a:pt x="25" y="45"/>
                  </a:lnTo>
                  <a:lnTo>
                    <a:pt x="18" y="39"/>
                  </a:lnTo>
                  <a:lnTo>
                    <a:pt x="12" y="35"/>
                  </a:lnTo>
                  <a:lnTo>
                    <a:pt x="6" y="29"/>
                  </a:lnTo>
                  <a:lnTo>
                    <a:pt x="0" y="23"/>
                  </a:lnTo>
                  <a:lnTo>
                    <a:pt x="4" y="14"/>
                  </a:lnTo>
                  <a:lnTo>
                    <a:pt x="11" y="8"/>
                  </a:lnTo>
                  <a:lnTo>
                    <a:pt x="21" y="3"/>
                  </a:lnTo>
                  <a:lnTo>
                    <a:pt x="30" y="0"/>
                  </a:lnTo>
                  <a:lnTo>
                    <a:pt x="42" y="1"/>
                  </a:lnTo>
                  <a:lnTo>
                    <a:pt x="53" y="6"/>
                  </a:lnTo>
                  <a:lnTo>
                    <a:pt x="63" y="12"/>
                  </a:lnTo>
                  <a:lnTo>
                    <a:pt x="73" y="18"/>
                  </a:lnTo>
                  <a:lnTo>
                    <a:pt x="82" y="25"/>
                  </a:lnTo>
                  <a:lnTo>
                    <a:pt x="91" y="31"/>
                  </a:lnTo>
                  <a:lnTo>
                    <a:pt x="103" y="36"/>
                  </a:lnTo>
                  <a:lnTo>
                    <a:pt x="115" y="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7" name="Freeform 832"/>
            <p:cNvSpPr>
              <a:spLocks/>
            </p:cNvSpPr>
            <p:nvPr/>
          </p:nvSpPr>
          <p:spPr bwMode="auto">
            <a:xfrm flipH="1">
              <a:off x="8903" y="1798"/>
              <a:ext cx="11" cy="21"/>
            </a:xfrm>
            <a:custGeom>
              <a:avLst/>
              <a:gdLst>
                <a:gd name="T0" fmla="*/ 0 w 127"/>
                <a:gd name="T1" fmla="*/ 0 h 167"/>
                <a:gd name="T2" fmla="*/ 0 w 127"/>
                <a:gd name="T3" fmla="*/ 0 h 167"/>
                <a:gd name="T4" fmla="*/ 0 w 127"/>
                <a:gd name="T5" fmla="*/ 0 h 167"/>
                <a:gd name="T6" fmla="*/ 0 w 127"/>
                <a:gd name="T7" fmla="*/ 0 h 167"/>
                <a:gd name="T8" fmla="*/ 0 w 127"/>
                <a:gd name="T9" fmla="*/ 0 h 167"/>
                <a:gd name="T10" fmla="*/ 0 w 127"/>
                <a:gd name="T11" fmla="*/ 0 h 167"/>
                <a:gd name="T12" fmla="*/ 0 w 127"/>
                <a:gd name="T13" fmla="*/ 0 h 167"/>
                <a:gd name="T14" fmla="*/ 0 w 127"/>
                <a:gd name="T15" fmla="*/ 0 h 167"/>
                <a:gd name="T16" fmla="*/ 0 w 127"/>
                <a:gd name="T17" fmla="*/ 0 h 167"/>
                <a:gd name="T18" fmla="*/ 0 w 127"/>
                <a:gd name="T19" fmla="*/ 0 h 167"/>
                <a:gd name="T20" fmla="*/ 0 w 127"/>
                <a:gd name="T21" fmla="*/ 0 h 167"/>
                <a:gd name="T22" fmla="*/ 0 w 127"/>
                <a:gd name="T23" fmla="*/ 0 h 167"/>
                <a:gd name="T24" fmla="*/ 0 w 127"/>
                <a:gd name="T25" fmla="*/ 0 h 167"/>
                <a:gd name="T26" fmla="*/ 0 w 127"/>
                <a:gd name="T27" fmla="*/ 0 h 167"/>
                <a:gd name="T28" fmla="*/ 0 w 127"/>
                <a:gd name="T29" fmla="*/ 0 h 167"/>
                <a:gd name="T30" fmla="*/ 0 w 127"/>
                <a:gd name="T31" fmla="*/ 0 h 167"/>
                <a:gd name="T32" fmla="*/ 0 w 127"/>
                <a:gd name="T33" fmla="*/ 0 h 167"/>
                <a:gd name="T34" fmla="*/ 0 w 127"/>
                <a:gd name="T35" fmla="*/ 0 h 167"/>
                <a:gd name="T36" fmla="*/ 0 w 127"/>
                <a:gd name="T37" fmla="*/ 0 h 167"/>
                <a:gd name="T38" fmla="*/ 0 w 127"/>
                <a:gd name="T39" fmla="*/ 0 h 167"/>
                <a:gd name="T40" fmla="*/ 0 w 127"/>
                <a:gd name="T41" fmla="*/ 0 h 167"/>
                <a:gd name="T42" fmla="*/ 0 w 127"/>
                <a:gd name="T43" fmla="*/ 0 h 167"/>
                <a:gd name="T44" fmla="*/ 0 w 127"/>
                <a:gd name="T45" fmla="*/ 0 h 167"/>
                <a:gd name="T46" fmla="*/ 0 w 127"/>
                <a:gd name="T47" fmla="*/ 0 h 167"/>
                <a:gd name="T48" fmla="*/ 0 w 127"/>
                <a:gd name="T49" fmla="*/ 0 h 167"/>
                <a:gd name="T50" fmla="*/ 0 w 127"/>
                <a:gd name="T51" fmla="*/ 0 h 167"/>
                <a:gd name="T52" fmla="*/ 0 w 127"/>
                <a:gd name="T53" fmla="*/ 0 h 167"/>
                <a:gd name="T54" fmla="*/ 0 w 127"/>
                <a:gd name="T55" fmla="*/ 0 h 167"/>
                <a:gd name="T56" fmla="*/ 0 w 127"/>
                <a:gd name="T57" fmla="*/ 0 h 167"/>
                <a:gd name="T58" fmla="*/ 0 w 127"/>
                <a:gd name="T59" fmla="*/ 0 h 167"/>
                <a:gd name="T60" fmla="*/ 0 w 127"/>
                <a:gd name="T61" fmla="*/ 0 h 167"/>
                <a:gd name="T62" fmla="*/ 0 w 127"/>
                <a:gd name="T63" fmla="*/ 0 h 167"/>
                <a:gd name="T64" fmla="*/ 0 w 127"/>
                <a:gd name="T65" fmla="*/ 0 h 167"/>
                <a:gd name="T66" fmla="*/ 0 w 127"/>
                <a:gd name="T67" fmla="*/ 0 h 167"/>
                <a:gd name="T68" fmla="*/ 0 w 127"/>
                <a:gd name="T69" fmla="*/ 0 h 167"/>
                <a:gd name="T70" fmla="*/ 0 w 127"/>
                <a:gd name="T71" fmla="*/ 0 h 167"/>
                <a:gd name="T72" fmla="*/ 0 w 127"/>
                <a:gd name="T73" fmla="*/ 0 h 167"/>
                <a:gd name="T74" fmla="*/ 0 w 127"/>
                <a:gd name="T75" fmla="*/ 0 h 167"/>
                <a:gd name="T76" fmla="*/ 0 w 127"/>
                <a:gd name="T77" fmla="*/ 0 h 167"/>
                <a:gd name="T78" fmla="*/ 0 w 127"/>
                <a:gd name="T79" fmla="*/ 0 h 167"/>
                <a:gd name="T80" fmla="*/ 0 w 127"/>
                <a:gd name="T81" fmla="*/ 0 h 167"/>
                <a:gd name="T82" fmla="*/ 0 w 127"/>
                <a:gd name="T83" fmla="*/ 0 h 167"/>
                <a:gd name="T84" fmla="*/ 0 w 127"/>
                <a:gd name="T85" fmla="*/ 0 h 167"/>
                <a:gd name="T86" fmla="*/ 0 w 127"/>
                <a:gd name="T87" fmla="*/ 0 h 167"/>
                <a:gd name="T88" fmla="*/ 0 w 127"/>
                <a:gd name="T89" fmla="*/ 0 h 167"/>
                <a:gd name="T90" fmla="*/ 0 w 127"/>
                <a:gd name="T91" fmla="*/ 0 h 167"/>
                <a:gd name="T92" fmla="*/ 0 w 127"/>
                <a:gd name="T93" fmla="*/ 0 h 167"/>
                <a:gd name="T94" fmla="*/ 0 w 127"/>
                <a:gd name="T95" fmla="*/ 0 h 167"/>
                <a:gd name="T96" fmla="*/ 0 w 127"/>
                <a:gd name="T97" fmla="*/ 0 h 167"/>
                <a:gd name="T98" fmla="*/ 0 w 127"/>
                <a:gd name="T99" fmla="*/ 0 h 167"/>
                <a:gd name="T100" fmla="*/ 0 w 127"/>
                <a:gd name="T101" fmla="*/ 0 h 167"/>
                <a:gd name="T102" fmla="*/ 0 w 127"/>
                <a:gd name="T103" fmla="*/ 0 h 167"/>
                <a:gd name="T104" fmla="*/ 0 w 127"/>
                <a:gd name="T105" fmla="*/ 0 h 16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27"/>
                <a:gd name="T160" fmla="*/ 0 h 167"/>
                <a:gd name="T161" fmla="*/ 127 w 127"/>
                <a:gd name="T162" fmla="*/ 167 h 16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27" h="167">
                  <a:moveTo>
                    <a:pt x="56" y="45"/>
                  </a:moveTo>
                  <a:lnTo>
                    <a:pt x="57" y="59"/>
                  </a:lnTo>
                  <a:lnTo>
                    <a:pt x="57" y="74"/>
                  </a:lnTo>
                  <a:lnTo>
                    <a:pt x="60" y="88"/>
                  </a:lnTo>
                  <a:lnTo>
                    <a:pt x="69" y="97"/>
                  </a:lnTo>
                  <a:lnTo>
                    <a:pt x="75" y="92"/>
                  </a:lnTo>
                  <a:lnTo>
                    <a:pt x="81" y="89"/>
                  </a:lnTo>
                  <a:lnTo>
                    <a:pt x="88" y="86"/>
                  </a:lnTo>
                  <a:lnTo>
                    <a:pt x="96" y="85"/>
                  </a:lnTo>
                  <a:lnTo>
                    <a:pt x="105" y="86"/>
                  </a:lnTo>
                  <a:lnTo>
                    <a:pt x="113" y="90"/>
                  </a:lnTo>
                  <a:lnTo>
                    <a:pt x="121" y="94"/>
                  </a:lnTo>
                  <a:lnTo>
                    <a:pt x="127" y="101"/>
                  </a:lnTo>
                  <a:lnTo>
                    <a:pt x="126" y="108"/>
                  </a:lnTo>
                  <a:lnTo>
                    <a:pt x="121" y="111"/>
                  </a:lnTo>
                  <a:lnTo>
                    <a:pt x="114" y="112"/>
                  </a:lnTo>
                  <a:lnTo>
                    <a:pt x="109" y="114"/>
                  </a:lnTo>
                  <a:lnTo>
                    <a:pt x="100" y="113"/>
                  </a:lnTo>
                  <a:lnTo>
                    <a:pt x="94" y="115"/>
                  </a:lnTo>
                  <a:lnTo>
                    <a:pt x="88" y="120"/>
                  </a:lnTo>
                  <a:lnTo>
                    <a:pt x="82" y="124"/>
                  </a:lnTo>
                  <a:lnTo>
                    <a:pt x="74" y="134"/>
                  </a:lnTo>
                  <a:lnTo>
                    <a:pt x="70" y="144"/>
                  </a:lnTo>
                  <a:lnTo>
                    <a:pt x="68" y="156"/>
                  </a:lnTo>
                  <a:lnTo>
                    <a:pt x="66" y="167"/>
                  </a:lnTo>
                  <a:lnTo>
                    <a:pt x="57" y="167"/>
                  </a:lnTo>
                  <a:lnTo>
                    <a:pt x="50" y="161"/>
                  </a:lnTo>
                  <a:lnTo>
                    <a:pt x="44" y="153"/>
                  </a:lnTo>
                  <a:lnTo>
                    <a:pt x="39" y="146"/>
                  </a:lnTo>
                  <a:lnTo>
                    <a:pt x="35" y="132"/>
                  </a:lnTo>
                  <a:lnTo>
                    <a:pt x="35" y="117"/>
                  </a:lnTo>
                  <a:lnTo>
                    <a:pt x="32" y="104"/>
                  </a:lnTo>
                  <a:lnTo>
                    <a:pt x="26" y="91"/>
                  </a:lnTo>
                  <a:lnTo>
                    <a:pt x="19" y="85"/>
                  </a:lnTo>
                  <a:lnTo>
                    <a:pt x="11" y="81"/>
                  </a:lnTo>
                  <a:lnTo>
                    <a:pt x="4" y="76"/>
                  </a:lnTo>
                  <a:lnTo>
                    <a:pt x="0" y="68"/>
                  </a:lnTo>
                  <a:lnTo>
                    <a:pt x="1" y="55"/>
                  </a:lnTo>
                  <a:lnTo>
                    <a:pt x="7" y="45"/>
                  </a:lnTo>
                  <a:lnTo>
                    <a:pt x="13" y="36"/>
                  </a:lnTo>
                  <a:lnTo>
                    <a:pt x="11" y="23"/>
                  </a:lnTo>
                  <a:lnTo>
                    <a:pt x="8" y="18"/>
                  </a:lnTo>
                  <a:lnTo>
                    <a:pt x="6" y="14"/>
                  </a:lnTo>
                  <a:lnTo>
                    <a:pt x="5" y="9"/>
                  </a:lnTo>
                  <a:lnTo>
                    <a:pt x="6" y="5"/>
                  </a:lnTo>
                  <a:lnTo>
                    <a:pt x="9" y="1"/>
                  </a:lnTo>
                  <a:lnTo>
                    <a:pt x="15" y="0"/>
                  </a:lnTo>
                  <a:lnTo>
                    <a:pt x="20" y="1"/>
                  </a:lnTo>
                  <a:lnTo>
                    <a:pt x="24" y="3"/>
                  </a:lnTo>
                  <a:lnTo>
                    <a:pt x="35" y="13"/>
                  </a:lnTo>
                  <a:lnTo>
                    <a:pt x="42" y="22"/>
                  </a:lnTo>
                  <a:lnTo>
                    <a:pt x="49" y="33"/>
                  </a:lnTo>
                  <a:lnTo>
                    <a:pt x="56" y="4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8" name="Freeform 833"/>
            <p:cNvSpPr>
              <a:spLocks/>
            </p:cNvSpPr>
            <p:nvPr/>
          </p:nvSpPr>
          <p:spPr bwMode="auto">
            <a:xfrm flipH="1">
              <a:off x="8918" y="1808"/>
              <a:ext cx="9" cy="6"/>
            </a:xfrm>
            <a:custGeom>
              <a:avLst/>
              <a:gdLst>
                <a:gd name="T0" fmla="*/ 0 w 102"/>
                <a:gd name="T1" fmla="*/ 0 h 53"/>
                <a:gd name="T2" fmla="*/ 0 w 102"/>
                <a:gd name="T3" fmla="*/ 0 h 53"/>
                <a:gd name="T4" fmla="*/ 0 w 102"/>
                <a:gd name="T5" fmla="*/ 0 h 53"/>
                <a:gd name="T6" fmla="*/ 0 w 102"/>
                <a:gd name="T7" fmla="*/ 0 h 53"/>
                <a:gd name="T8" fmla="*/ 0 w 102"/>
                <a:gd name="T9" fmla="*/ 0 h 53"/>
                <a:gd name="T10" fmla="*/ 0 w 102"/>
                <a:gd name="T11" fmla="*/ 0 h 53"/>
                <a:gd name="T12" fmla="*/ 0 w 102"/>
                <a:gd name="T13" fmla="*/ 0 h 53"/>
                <a:gd name="T14" fmla="*/ 0 w 102"/>
                <a:gd name="T15" fmla="*/ 0 h 53"/>
                <a:gd name="T16" fmla="*/ 0 w 102"/>
                <a:gd name="T17" fmla="*/ 0 h 53"/>
                <a:gd name="T18" fmla="*/ 0 w 102"/>
                <a:gd name="T19" fmla="*/ 0 h 53"/>
                <a:gd name="T20" fmla="*/ 0 w 102"/>
                <a:gd name="T21" fmla="*/ 0 h 53"/>
                <a:gd name="T22" fmla="*/ 0 w 102"/>
                <a:gd name="T23" fmla="*/ 0 h 53"/>
                <a:gd name="T24" fmla="*/ 0 w 102"/>
                <a:gd name="T25" fmla="*/ 0 h 53"/>
                <a:gd name="T26" fmla="*/ 0 w 102"/>
                <a:gd name="T27" fmla="*/ 0 h 53"/>
                <a:gd name="T28" fmla="*/ 0 w 102"/>
                <a:gd name="T29" fmla="*/ 0 h 53"/>
                <a:gd name="T30" fmla="*/ 0 w 102"/>
                <a:gd name="T31" fmla="*/ 0 h 53"/>
                <a:gd name="T32" fmla="*/ 0 w 102"/>
                <a:gd name="T33" fmla="*/ 0 h 53"/>
                <a:gd name="T34" fmla="*/ 0 w 102"/>
                <a:gd name="T35" fmla="*/ 0 h 53"/>
                <a:gd name="T36" fmla="*/ 0 w 102"/>
                <a:gd name="T37" fmla="*/ 0 h 53"/>
                <a:gd name="T38" fmla="*/ 0 w 102"/>
                <a:gd name="T39" fmla="*/ 0 h 53"/>
                <a:gd name="T40" fmla="*/ 0 w 102"/>
                <a:gd name="T41" fmla="*/ 0 h 53"/>
                <a:gd name="T42" fmla="*/ 0 w 102"/>
                <a:gd name="T43" fmla="*/ 0 h 53"/>
                <a:gd name="T44" fmla="*/ 0 w 102"/>
                <a:gd name="T45" fmla="*/ 0 h 53"/>
                <a:gd name="T46" fmla="*/ 0 w 102"/>
                <a:gd name="T47" fmla="*/ 0 h 53"/>
                <a:gd name="T48" fmla="*/ 0 w 102"/>
                <a:gd name="T49" fmla="*/ 0 h 53"/>
                <a:gd name="T50" fmla="*/ 0 w 102"/>
                <a:gd name="T51" fmla="*/ 0 h 53"/>
                <a:gd name="T52" fmla="*/ 0 w 102"/>
                <a:gd name="T53" fmla="*/ 0 h 53"/>
                <a:gd name="T54" fmla="*/ 0 w 102"/>
                <a:gd name="T55" fmla="*/ 0 h 53"/>
                <a:gd name="T56" fmla="*/ 0 w 102"/>
                <a:gd name="T57" fmla="*/ 0 h 53"/>
                <a:gd name="T58" fmla="*/ 0 w 102"/>
                <a:gd name="T59" fmla="*/ 0 h 53"/>
                <a:gd name="T60" fmla="*/ 0 w 102"/>
                <a:gd name="T61" fmla="*/ 0 h 53"/>
                <a:gd name="T62" fmla="*/ 0 w 102"/>
                <a:gd name="T63" fmla="*/ 0 h 53"/>
                <a:gd name="T64" fmla="*/ 0 w 102"/>
                <a:gd name="T65" fmla="*/ 0 h 5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2"/>
                <a:gd name="T100" fmla="*/ 0 h 53"/>
                <a:gd name="T101" fmla="*/ 102 w 102"/>
                <a:gd name="T102" fmla="*/ 53 h 5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2" h="53">
                  <a:moveTo>
                    <a:pt x="101" y="39"/>
                  </a:moveTo>
                  <a:lnTo>
                    <a:pt x="102" y="43"/>
                  </a:lnTo>
                  <a:lnTo>
                    <a:pt x="102" y="46"/>
                  </a:lnTo>
                  <a:lnTo>
                    <a:pt x="101" y="50"/>
                  </a:lnTo>
                  <a:lnTo>
                    <a:pt x="98" y="53"/>
                  </a:lnTo>
                  <a:lnTo>
                    <a:pt x="92" y="50"/>
                  </a:lnTo>
                  <a:lnTo>
                    <a:pt x="87" y="44"/>
                  </a:lnTo>
                  <a:lnTo>
                    <a:pt x="82" y="38"/>
                  </a:lnTo>
                  <a:lnTo>
                    <a:pt x="75" y="35"/>
                  </a:lnTo>
                  <a:lnTo>
                    <a:pt x="67" y="32"/>
                  </a:lnTo>
                  <a:lnTo>
                    <a:pt x="59" y="30"/>
                  </a:lnTo>
                  <a:lnTo>
                    <a:pt x="51" y="29"/>
                  </a:lnTo>
                  <a:lnTo>
                    <a:pt x="42" y="27"/>
                  </a:lnTo>
                  <a:lnTo>
                    <a:pt x="34" y="27"/>
                  </a:lnTo>
                  <a:lnTo>
                    <a:pt x="26" y="28"/>
                  </a:lnTo>
                  <a:lnTo>
                    <a:pt x="18" y="30"/>
                  </a:lnTo>
                  <a:lnTo>
                    <a:pt x="11" y="35"/>
                  </a:lnTo>
                  <a:lnTo>
                    <a:pt x="7" y="34"/>
                  </a:lnTo>
                  <a:lnTo>
                    <a:pt x="4" y="30"/>
                  </a:lnTo>
                  <a:lnTo>
                    <a:pt x="3" y="27"/>
                  </a:lnTo>
                  <a:lnTo>
                    <a:pt x="0" y="23"/>
                  </a:lnTo>
                  <a:lnTo>
                    <a:pt x="3" y="15"/>
                  </a:lnTo>
                  <a:lnTo>
                    <a:pt x="6" y="8"/>
                  </a:lnTo>
                  <a:lnTo>
                    <a:pt x="12" y="4"/>
                  </a:lnTo>
                  <a:lnTo>
                    <a:pt x="19" y="0"/>
                  </a:lnTo>
                  <a:lnTo>
                    <a:pt x="31" y="0"/>
                  </a:lnTo>
                  <a:lnTo>
                    <a:pt x="43" y="1"/>
                  </a:lnTo>
                  <a:lnTo>
                    <a:pt x="54" y="4"/>
                  </a:lnTo>
                  <a:lnTo>
                    <a:pt x="66" y="7"/>
                  </a:lnTo>
                  <a:lnTo>
                    <a:pt x="76" y="13"/>
                  </a:lnTo>
                  <a:lnTo>
                    <a:pt x="86" y="20"/>
                  </a:lnTo>
                  <a:lnTo>
                    <a:pt x="94" y="29"/>
                  </a:lnTo>
                  <a:lnTo>
                    <a:pt x="101" y="3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9" name="Freeform 834"/>
            <p:cNvSpPr>
              <a:spLocks/>
            </p:cNvSpPr>
            <p:nvPr/>
          </p:nvSpPr>
          <p:spPr bwMode="auto">
            <a:xfrm flipH="1">
              <a:off x="8922" y="1810"/>
              <a:ext cx="12" cy="27"/>
            </a:xfrm>
            <a:custGeom>
              <a:avLst/>
              <a:gdLst>
                <a:gd name="T0" fmla="*/ 0 w 133"/>
                <a:gd name="T1" fmla="*/ 0 h 219"/>
                <a:gd name="T2" fmla="*/ 0 w 133"/>
                <a:gd name="T3" fmla="*/ 0 h 219"/>
                <a:gd name="T4" fmla="*/ 0 w 133"/>
                <a:gd name="T5" fmla="*/ 0 h 219"/>
                <a:gd name="T6" fmla="*/ 0 w 133"/>
                <a:gd name="T7" fmla="*/ 0 h 219"/>
                <a:gd name="T8" fmla="*/ 0 w 133"/>
                <a:gd name="T9" fmla="*/ 0 h 219"/>
                <a:gd name="T10" fmla="*/ 0 w 133"/>
                <a:gd name="T11" fmla="*/ 0 h 219"/>
                <a:gd name="T12" fmla="*/ 0 w 133"/>
                <a:gd name="T13" fmla="*/ 0 h 219"/>
                <a:gd name="T14" fmla="*/ 0 w 133"/>
                <a:gd name="T15" fmla="*/ 0 h 219"/>
                <a:gd name="T16" fmla="*/ 0 w 133"/>
                <a:gd name="T17" fmla="*/ 0 h 219"/>
                <a:gd name="T18" fmla="*/ 0 w 133"/>
                <a:gd name="T19" fmla="*/ 0 h 219"/>
                <a:gd name="T20" fmla="*/ 0 w 133"/>
                <a:gd name="T21" fmla="*/ 0 h 219"/>
                <a:gd name="T22" fmla="*/ 0 w 133"/>
                <a:gd name="T23" fmla="*/ 0 h 219"/>
                <a:gd name="T24" fmla="*/ 0 w 133"/>
                <a:gd name="T25" fmla="*/ 0 h 219"/>
                <a:gd name="T26" fmla="*/ 0 w 133"/>
                <a:gd name="T27" fmla="*/ 0 h 219"/>
                <a:gd name="T28" fmla="*/ 0 w 133"/>
                <a:gd name="T29" fmla="*/ 0 h 219"/>
                <a:gd name="T30" fmla="*/ 0 w 133"/>
                <a:gd name="T31" fmla="*/ 0 h 219"/>
                <a:gd name="T32" fmla="*/ 0 w 133"/>
                <a:gd name="T33" fmla="*/ 0 h 219"/>
                <a:gd name="T34" fmla="*/ 0 w 133"/>
                <a:gd name="T35" fmla="*/ 0 h 219"/>
                <a:gd name="T36" fmla="*/ 0 w 133"/>
                <a:gd name="T37" fmla="*/ 0 h 219"/>
                <a:gd name="T38" fmla="*/ 0 w 133"/>
                <a:gd name="T39" fmla="*/ 0 h 219"/>
                <a:gd name="T40" fmla="*/ 0 w 133"/>
                <a:gd name="T41" fmla="*/ 0 h 219"/>
                <a:gd name="T42" fmla="*/ 0 w 133"/>
                <a:gd name="T43" fmla="*/ 0 h 219"/>
                <a:gd name="T44" fmla="*/ 0 w 133"/>
                <a:gd name="T45" fmla="*/ 0 h 219"/>
                <a:gd name="T46" fmla="*/ 0 w 133"/>
                <a:gd name="T47" fmla="*/ 0 h 219"/>
                <a:gd name="T48" fmla="*/ 0 w 133"/>
                <a:gd name="T49" fmla="*/ 0 h 219"/>
                <a:gd name="T50" fmla="*/ 0 w 133"/>
                <a:gd name="T51" fmla="*/ 0 h 219"/>
                <a:gd name="T52" fmla="*/ 0 w 133"/>
                <a:gd name="T53" fmla="*/ 0 h 219"/>
                <a:gd name="T54" fmla="*/ 0 w 133"/>
                <a:gd name="T55" fmla="*/ 0 h 219"/>
                <a:gd name="T56" fmla="*/ 0 w 133"/>
                <a:gd name="T57" fmla="*/ 0 h 219"/>
                <a:gd name="T58" fmla="*/ 0 w 133"/>
                <a:gd name="T59" fmla="*/ 0 h 219"/>
                <a:gd name="T60" fmla="*/ 0 w 133"/>
                <a:gd name="T61" fmla="*/ 0 h 219"/>
                <a:gd name="T62" fmla="*/ 0 w 133"/>
                <a:gd name="T63" fmla="*/ 0 h 219"/>
                <a:gd name="T64" fmla="*/ 0 w 133"/>
                <a:gd name="T65" fmla="*/ 0 h 219"/>
                <a:gd name="T66" fmla="*/ 0 w 133"/>
                <a:gd name="T67" fmla="*/ 0 h 219"/>
                <a:gd name="T68" fmla="*/ 0 w 133"/>
                <a:gd name="T69" fmla="*/ 0 h 219"/>
                <a:gd name="T70" fmla="*/ 0 w 133"/>
                <a:gd name="T71" fmla="*/ 0 h 219"/>
                <a:gd name="T72" fmla="*/ 0 w 133"/>
                <a:gd name="T73" fmla="*/ 0 h 219"/>
                <a:gd name="T74" fmla="*/ 0 w 133"/>
                <a:gd name="T75" fmla="*/ 0 h 219"/>
                <a:gd name="T76" fmla="*/ 0 w 133"/>
                <a:gd name="T77" fmla="*/ 0 h 219"/>
                <a:gd name="T78" fmla="*/ 0 w 133"/>
                <a:gd name="T79" fmla="*/ 0 h 219"/>
                <a:gd name="T80" fmla="*/ 0 w 133"/>
                <a:gd name="T81" fmla="*/ 0 h 21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33"/>
                <a:gd name="T124" fmla="*/ 0 h 219"/>
                <a:gd name="T125" fmla="*/ 133 w 133"/>
                <a:gd name="T126" fmla="*/ 219 h 21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33" h="219">
                  <a:moveTo>
                    <a:pt x="20" y="30"/>
                  </a:moveTo>
                  <a:lnTo>
                    <a:pt x="28" y="65"/>
                  </a:lnTo>
                  <a:lnTo>
                    <a:pt x="33" y="102"/>
                  </a:lnTo>
                  <a:lnTo>
                    <a:pt x="40" y="139"/>
                  </a:lnTo>
                  <a:lnTo>
                    <a:pt x="51" y="174"/>
                  </a:lnTo>
                  <a:lnTo>
                    <a:pt x="60" y="181"/>
                  </a:lnTo>
                  <a:lnTo>
                    <a:pt x="69" y="184"/>
                  </a:lnTo>
                  <a:lnTo>
                    <a:pt x="80" y="185"/>
                  </a:lnTo>
                  <a:lnTo>
                    <a:pt x="91" y="183"/>
                  </a:lnTo>
                  <a:lnTo>
                    <a:pt x="101" y="181"/>
                  </a:lnTo>
                  <a:lnTo>
                    <a:pt x="112" y="178"/>
                  </a:lnTo>
                  <a:lnTo>
                    <a:pt x="121" y="175"/>
                  </a:lnTo>
                  <a:lnTo>
                    <a:pt x="130" y="173"/>
                  </a:lnTo>
                  <a:lnTo>
                    <a:pt x="133" y="176"/>
                  </a:lnTo>
                  <a:lnTo>
                    <a:pt x="133" y="179"/>
                  </a:lnTo>
                  <a:lnTo>
                    <a:pt x="130" y="183"/>
                  </a:lnTo>
                  <a:lnTo>
                    <a:pt x="128" y="186"/>
                  </a:lnTo>
                  <a:lnTo>
                    <a:pt x="120" y="194"/>
                  </a:lnTo>
                  <a:lnTo>
                    <a:pt x="112" y="201"/>
                  </a:lnTo>
                  <a:lnTo>
                    <a:pt x="103" y="206"/>
                  </a:lnTo>
                  <a:lnTo>
                    <a:pt x="93" y="211"/>
                  </a:lnTo>
                  <a:lnTo>
                    <a:pt x="83" y="215"/>
                  </a:lnTo>
                  <a:lnTo>
                    <a:pt x="73" y="218"/>
                  </a:lnTo>
                  <a:lnTo>
                    <a:pt x="61" y="219"/>
                  </a:lnTo>
                  <a:lnTo>
                    <a:pt x="50" y="219"/>
                  </a:lnTo>
                  <a:lnTo>
                    <a:pt x="35" y="212"/>
                  </a:lnTo>
                  <a:lnTo>
                    <a:pt x="24" y="201"/>
                  </a:lnTo>
                  <a:lnTo>
                    <a:pt x="18" y="189"/>
                  </a:lnTo>
                  <a:lnTo>
                    <a:pt x="14" y="174"/>
                  </a:lnTo>
                  <a:lnTo>
                    <a:pt x="12" y="159"/>
                  </a:lnTo>
                  <a:lnTo>
                    <a:pt x="10" y="143"/>
                  </a:lnTo>
                  <a:lnTo>
                    <a:pt x="9" y="128"/>
                  </a:lnTo>
                  <a:lnTo>
                    <a:pt x="6" y="114"/>
                  </a:lnTo>
                  <a:lnTo>
                    <a:pt x="6" y="86"/>
                  </a:lnTo>
                  <a:lnTo>
                    <a:pt x="5" y="59"/>
                  </a:lnTo>
                  <a:lnTo>
                    <a:pt x="2" y="32"/>
                  </a:lnTo>
                  <a:lnTo>
                    <a:pt x="0" y="4"/>
                  </a:lnTo>
                  <a:lnTo>
                    <a:pt x="9" y="0"/>
                  </a:lnTo>
                  <a:lnTo>
                    <a:pt x="14" y="7"/>
                  </a:lnTo>
                  <a:lnTo>
                    <a:pt x="16" y="19"/>
                  </a:lnTo>
                  <a:lnTo>
                    <a:pt x="20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0" name="Freeform 835"/>
            <p:cNvSpPr>
              <a:spLocks/>
            </p:cNvSpPr>
            <p:nvPr/>
          </p:nvSpPr>
          <p:spPr bwMode="auto">
            <a:xfrm flipH="1">
              <a:off x="8936" y="1811"/>
              <a:ext cx="4" cy="7"/>
            </a:xfrm>
            <a:custGeom>
              <a:avLst/>
              <a:gdLst>
                <a:gd name="T0" fmla="*/ 0 w 51"/>
                <a:gd name="T1" fmla="*/ 0 h 61"/>
                <a:gd name="T2" fmla="*/ 0 w 51"/>
                <a:gd name="T3" fmla="*/ 0 h 61"/>
                <a:gd name="T4" fmla="*/ 0 w 51"/>
                <a:gd name="T5" fmla="*/ 0 h 61"/>
                <a:gd name="T6" fmla="*/ 0 w 51"/>
                <a:gd name="T7" fmla="*/ 0 h 61"/>
                <a:gd name="T8" fmla="*/ 0 w 51"/>
                <a:gd name="T9" fmla="*/ 0 h 61"/>
                <a:gd name="T10" fmla="*/ 0 w 51"/>
                <a:gd name="T11" fmla="*/ 0 h 61"/>
                <a:gd name="T12" fmla="*/ 0 w 51"/>
                <a:gd name="T13" fmla="*/ 0 h 61"/>
                <a:gd name="T14" fmla="*/ 0 w 51"/>
                <a:gd name="T15" fmla="*/ 0 h 61"/>
                <a:gd name="T16" fmla="*/ 0 w 51"/>
                <a:gd name="T17" fmla="*/ 0 h 61"/>
                <a:gd name="T18" fmla="*/ 0 w 51"/>
                <a:gd name="T19" fmla="*/ 0 h 61"/>
                <a:gd name="T20" fmla="*/ 0 w 51"/>
                <a:gd name="T21" fmla="*/ 0 h 61"/>
                <a:gd name="T22" fmla="*/ 0 w 51"/>
                <a:gd name="T23" fmla="*/ 0 h 61"/>
                <a:gd name="T24" fmla="*/ 0 w 51"/>
                <a:gd name="T25" fmla="*/ 0 h 61"/>
                <a:gd name="T26" fmla="*/ 0 w 51"/>
                <a:gd name="T27" fmla="*/ 0 h 61"/>
                <a:gd name="T28" fmla="*/ 0 w 51"/>
                <a:gd name="T29" fmla="*/ 0 h 61"/>
                <a:gd name="T30" fmla="*/ 0 w 51"/>
                <a:gd name="T31" fmla="*/ 0 h 61"/>
                <a:gd name="T32" fmla="*/ 0 w 51"/>
                <a:gd name="T33" fmla="*/ 0 h 61"/>
                <a:gd name="T34" fmla="*/ 0 w 51"/>
                <a:gd name="T35" fmla="*/ 0 h 61"/>
                <a:gd name="T36" fmla="*/ 0 w 51"/>
                <a:gd name="T37" fmla="*/ 0 h 61"/>
                <a:gd name="T38" fmla="*/ 0 w 51"/>
                <a:gd name="T39" fmla="*/ 0 h 61"/>
                <a:gd name="T40" fmla="*/ 0 w 51"/>
                <a:gd name="T41" fmla="*/ 0 h 61"/>
                <a:gd name="T42" fmla="*/ 0 w 51"/>
                <a:gd name="T43" fmla="*/ 0 h 61"/>
                <a:gd name="T44" fmla="*/ 0 w 51"/>
                <a:gd name="T45" fmla="*/ 0 h 61"/>
                <a:gd name="T46" fmla="*/ 0 w 51"/>
                <a:gd name="T47" fmla="*/ 0 h 61"/>
                <a:gd name="T48" fmla="*/ 0 w 51"/>
                <a:gd name="T49" fmla="*/ 0 h 61"/>
                <a:gd name="T50" fmla="*/ 0 w 51"/>
                <a:gd name="T51" fmla="*/ 0 h 61"/>
                <a:gd name="T52" fmla="*/ 0 w 51"/>
                <a:gd name="T53" fmla="*/ 0 h 61"/>
                <a:gd name="T54" fmla="*/ 0 w 51"/>
                <a:gd name="T55" fmla="*/ 0 h 61"/>
                <a:gd name="T56" fmla="*/ 0 w 51"/>
                <a:gd name="T57" fmla="*/ 0 h 6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1"/>
                <a:gd name="T88" fmla="*/ 0 h 61"/>
                <a:gd name="T89" fmla="*/ 51 w 51"/>
                <a:gd name="T90" fmla="*/ 61 h 6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1" h="61">
                  <a:moveTo>
                    <a:pt x="51" y="6"/>
                  </a:moveTo>
                  <a:lnTo>
                    <a:pt x="49" y="13"/>
                  </a:lnTo>
                  <a:lnTo>
                    <a:pt x="44" y="18"/>
                  </a:lnTo>
                  <a:lnTo>
                    <a:pt x="38" y="21"/>
                  </a:lnTo>
                  <a:lnTo>
                    <a:pt x="32" y="25"/>
                  </a:lnTo>
                  <a:lnTo>
                    <a:pt x="26" y="33"/>
                  </a:lnTo>
                  <a:lnTo>
                    <a:pt x="24" y="41"/>
                  </a:lnTo>
                  <a:lnTo>
                    <a:pt x="23" y="50"/>
                  </a:lnTo>
                  <a:lnTo>
                    <a:pt x="23" y="59"/>
                  </a:lnTo>
                  <a:lnTo>
                    <a:pt x="19" y="61"/>
                  </a:lnTo>
                  <a:lnTo>
                    <a:pt x="16" y="61"/>
                  </a:lnTo>
                  <a:lnTo>
                    <a:pt x="12" y="61"/>
                  </a:lnTo>
                  <a:lnTo>
                    <a:pt x="9" y="60"/>
                  </a:lnTo>
                  <a:lnTo>
                    <a:pt x="4" y="53"/>
                  </a:lnTo>
                  <a:lnTo>
                    <a:pt x="2" y="45"/>
                  </a:lnTo>
                  <a:lnTo>
                    <a:pt x="0" y="37"/>
                  </a:lnTo>
                  <a:lnTo>
                    <a:pt x="1" y="29"/>
                  </a:lnTo>
                  <a:lnTo>
                    <a:pt x="3" y="23"/>
                  </a:lnTo>
                  <a:lnTo>
                    <a:pt x="7" y="19"/>
                  </a:lnTo>
                  <a:lnTo>
                    <a:pt x="11" y="14"/>
                  </a:lnTo>
                  <a:lnTo>
                    <a:pt x="16" y="10"/>
                  </a:lnTo>
                  <a:lnTo>
                    <a:pt x="21" y="6"/>
                  </a:lnTo>
                  <a:lnTo>
                    <a:pt x="26" y="3"/>
                  </a:lnTo>
                  <a:lnTo>
                    <a:pt x="32" y="2"/>
                  </a:lnTo>
                  <a:lnTo>
                    <a:pt x="38" y="0"/>
                  </a:lnTo>
                  <a:lnTo>
                    <a:pt x="41" y="0"/>
                  </a:lnTo>
                  <a:lnTo>
                    <a:pt x="45" y="2"/>
                  </a:lnTo>
                  <a:lnTo>
                    <a:pt x="48" y="4"/>
                  </a:lnTo>
                  <a:lnTo>
                    <a:pt x="5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1" name="Freeform 836"/>
            <p:cNvSpPr>
              <a:spLocks/>
            </p:cNvSpPr>
            <p:nvPr/>
          </p:nvSpPr>
          <p:spPr bwMode="auto">
            <a:xfrm flipH="1">
              <a:off x="8920" y="1815"/>
              <a:ext cx="6" cy="4"/>
            </a:xfrm>
            <a:custGeom>
              <a:avLst/>
              <a:gdLst>
                <a:gd name="T0" fmla="*/ 0 w 69"/>
                <a:gd name="T1" fmla="*/ 0 h 34"/>
                <a:gd name="T2" fmla="*/ 0 w 69"/>
                <a:gd name="T3" fmla="*/ 0 h 34"/>
                <a:gd name="T4" fmla="*/ 0 w 69"/>
                <a:gd name="T5" fmla="*/ 0 h 34"/>
                <a:gd name="T6" fmla="*/ 0 w 69"/>
                <a:gd name="T7" fmla="*/ 0 h 34"/>
                <a:gd name="T8" fmla="*/ 0 w 69"/>
                <a:gd name="T9" fmla="*/ 0 h 34"/>
                <a:gd name="T10" fmla="*/ 0 w 69"/>
                <a:gd name="T11" fmla="*/ 0 h 34"/>
                <a:gd name="T12" fmla="*/ 0 w 69"/>
                <a:gd name="T13" fmla="*/ 0 h 34"/>
                <a:gd name="T14" fmla="*/ 0 w 69"/>
                <a:gd name="T15" fmla="*/ 0 h 34"/>
                <a:gd name="T16" fmla="*/ 0 w 69"/>
                <a:gd name="T17" fmla="*/ 0 h 34"/>
                <a:gd name="T18" fmla="*/ 0 w 69"/>
                <a:gd name="T19" fmla="*/ 0 h 34"/>
                <a:gd name="T20" fmla="*/ 0 w 69"/>
                <a:gd name="T21" fmla="*/ 0 h 34"/>
                <a:gd name="T22" fmla="*/ 0 w 69"/>
                <a:gd name="T23" fmla="*/ 0 h 34"/>
                <a:gd name="T24" fmla="*/ 0 w 69"/>
                <a:gd name="T25" fmla="*/ 0 h 34"/>
                <a:gd name="T26" fmla="*/ 0 w 69"/>
                <a:gd name="T27" fmla="*/ 0 h 34"/>
                <a:gd name="T28" fmla="*/ 0 w 69"/>
                <a:gd name="T29" fmla="*/ 0 h 34"/>
                <a:gd name="T30" fmla="*/ 0 w 69"/>
                <a:gd name="T31" fmla="*/ 0 h 34"/>
                <a:gd name="T32" fmla="*/ 0 w 69"/>
                <a:gd name="T33" fmla="*/ 0 h 34"/>
                <a:gd name="T34" fmla="*/ 0 w 69"/>
                <a:gd name="T35" fmla="*/ 0 h 34"/>
                <a:gd name="T36" fmla="*/ 0 w 69"/>
                <a:gd name="T37" fmla="*/ 0 h 34"/>
                <a:gd name="T38" fmla="*/ 0 w 69"/>
                <a:gd name="T39" fmla="*/ 0 h 34"/>
                <a:gd name="T40" fmla="*/ 0 w 69"/>
                <a:gd name="T41" fmla="*/ 0 h 34"/>
                <a:gd name="T42" fmla="*/ 0 w 69"/>
                <a:gd name="T43" fmla="*/ 0 h 34"/>
                <a:gd name="T44" fmla="*/ 0 w 69"/>
                <a:gd name="T45" fmla="*/ 0 h 34"/>
                <a:gd name="T46" fmla="*/ 0 w 69"/>
                <a:gd name="T47" fmla="*/ 0 h 34"/>
                <a:gd name="T48" fmla="*/ 0 w 69"/>
                <a:gd name="T49" fmla="*/ 0 h 34"/>
                <a:gd name="T50" fmla="*/ 0 w 69"/>
                <a:gd name="T51" fmla="*/ 0 h 34"/>
                <a:gd name="T52" fmla="*/ 0 w 69"/>
                <a:gd name="T53" fmla="*/ 0 h 34"/>
                <a:gd name="T54" fmla="*/ 0 w 69"/>
                <a:gd name="T55" fmla="*/ 0 h 34"/>
                <a:gd name="T56" fmla="*/ 0 w 69"/>
                <a:gd name="T57" fmla="*/ 0 h 34"/>
                <a:gd name="T58" fmla="*/ 0 w 69"/>
                <a:gd name="T59" fmla="*/ 0 h 34"/>
                <a:gd name="T60" fmla="*/ 0 w 69"/>
                <a:gd name="T61" fmla="*/ 0 h 34"/>
                <a:gd name="T62" fmla="*/ 0 w 69"/>
                <a:gd name="T63" fmla="*/ 0 h 34"/>
                <a:gd name="T64" fmla="*/ 0 w 69"/>
                <a:gd name="T65" fmla="*/ 0 h 3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"/>
                <a:gd name="T100" fmla="*/ 0 h 34"/>
                <a:gd name="T101" fmla="*/ 69 w 69"/>
                <a:gd name="T102" fmla="*/ 34 h 3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" h="34">
                  <a:moveTo>
                    <a:pt x="42" y="2"/>
                  </a:moveTo>
                  <a:lnTo>
                    <a:pt x="45" y="3"/>
                  </a:lnTo>
                  <a:lnTo>
                    <a:pt x="47" y="3"/>
                  </a:lnTo>
                  <a:lnTo>
                    <a:pt x="50" y="3"/>
                  </a:lnTo>
                  <a:lnTo>
                    <a:pt x="53" y="4"/>
                  </a:lnTo>
                  <a:lnTo>
                    <a:pt x="57" y="6"/>
                  </a:lnTo>
                  <a:lnTo>
                    <a:pt x="62" y="8"/>
                  </a:lnTo>
                  <a:lnTo>
                    <a:pt x="65" y="11"/>
                  </a:lnTo>
                  <a:lnTo>
                    <a:pt x="69" y="14"/>
                  </a:lnTo>
                  <a:lnTo>
                    <a:pt x="69" y="19"/>
                  </a:lnTo>
                  <a:lnTo>
                    <a:pt x="69" y="25"/>
                  </a:lnTo>
                  <a:lnTo>
                    <a:pt x="67" y="29"/>
                  </a:lnTo>
                  <a:lnTo>
                    <a:pt x="64" y="34"/>
                  </a:lnTo>
                  <a:lnTo>
                    <a:pt x="59" y="30"/>
                  </a:lnTo>
                  <a:lnTo>
                    <a:pt x="53" y="28"/>
                  </a:lnTo>
                  <a:lnTo>
                    <a:pt x="46" y="26"/>
                  </a:lnTo>
                  <a:lnTo>
                    <a:pt x="39" y="25"/>
                  </a:lnTo>
                  <a:lnTo>
                    <a:pt x="32" y="25"/>
                  </a:lnTo>
                  <a:lnTo>
                    <a:pt x="26" y="26"/>
                  </a:lnTo>
                  <a:lnTo>
                    <a:pt x="19" y="27"/>
                  </a:lnTo>
                  <a:lnTo>
                    <a:pt x="12" y="30"/>
                  </a:lnTo>
                  <a:lnTo>
                    <a:pt x="8" y="29"/>
                  </a:lnTo>
                  <a:lnTo>
                    <a:pt x="4" y="28"/>
                  </a:lnTo>
                  <a:lnTo>
                    <a:pt x="1" y="27"/>
                  </a:lnTo>
                  <a:lnTo>
                    <a:pt x="0" y="22"/>
                  </a:lnTo>
                  <a:lnTo>
                    <a:pt x="2" y="15"/>
                  </a:lnTo>
                  <a:lnTo>
                    <a:pt x="7" y="11"/>
                  </a:lnTo>
                  <a:lnTo>
                    <a:pt x="12" y="6"/>
                  </a:lnTo>
                  <a:lnTo>
                    <a:pt x="19" y="4"/>
                  </a:lnTo>
                  <a:lnTo>
                    <a:pt x="25" y="3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2" name="Freeform 837"/>
            <p:cNvSpPr>
              <a:spLocks/>
            </p:cNvSpPr>
            <p:nvPr/>
          </p:nvSpPr>
          <p:spPr bwMode="auto">
            <a:xfrm flipH="1">
              <a:off x="8934" y="1818"/>
              <a:ext cx="5" cy="5"/>
            </a:xfrm>
            <a:custGeom>
              <a:avLst/>
              <a:gdLst>
                <a:gd name="T0" fmla="*/ 0 w 62"/>
                <a:gd name="T1" fmla="*/ 0 h 41"/>
                <a:gd name="T2" fmla="*/ 0 w 62"/>
                <a:gd name="T3" fmla="*/ 0 h 41"/>
                <a:gd name="T4" fmla="*/ 0 w 62"/>
                <a:gd name="T5" fmla="*/ 0 h 41"/>
                <a:gd name="T6" fmla="*/ 0 w 62"/>
                <a:gd name="T7" fmla="*/ 0 h 41"/>
                <a:gd name="T8" fmla="*/ 0 w 62"/>
                <a:gd name="T9" fmla="*/ 0 h 41"/>
                <a:gd name="T10" fmla="*/ 0 w 62"/>
                <a:gd name="T11" fmla="*/ 0 h 41"/>
                <a:gd name="T12" fmla="*/ 0 w 62"/>
                <a:gd name="T13" fmla="*/ 0 h 41"/>
                <a:gd name="T14" fmla="*/ 0 w 62"/>
                <a:gd name="T15" fmla="*/ 0 h 41"/>
                <a:gd name="T16" fmla="*/ 0 w 62"/>
                <a:gd name="T17" fmla="*/ 0 h 41"/>
                <a:gd name="T18" fmla="*/ 0 w 62"/>
                <a:gd name="T19" fmla="*/ 0 h 41"/>
                <a:gd name="T20" fmla="*/ 0 w 62"/>
                <a:gd name="T21" fmla="*/ 0 h 41"/>
                <a:gd name="T22" fmla="*/ 0 w 62"/>
                <a:gd name="T23" fmla="*/ 0 h 41"/>
                <a:gd name="T24" fmla="*/ 0 w 62"/>
                <a:gd name="T25" fmla="*/ 0 h 41"/>
                <a:gd name="T26" fmla="*/ 0 w 62"/>
                <a:gd name="T27" fmla="*/ 0 h 41"/>
                <a:gd name="T28" fmla="*/ 0 w 62"/>
                <a:gd name="T29" fmla="*/ 0 h 41"/>
                <a:gd name="T30" fmla="*/ 0 w 62"/>
                <a:gd name="T31" fmla="*/ 0 h 41"/>
                <a:gd name="T32" fmla="*/ 0 w 62"/>
                <a:gd name="T33" fmla="*/ 0 h 41"/>
                <a:gd name="T34" fmla="*/ 0 w 62"/>
                <a:gd name="T35" fmla="*/ 0 h 41"/>
                <a:gd name="T36" fmla="*/ 0 w 62"/>
                <a:gd name="T37" fmla="*/ 0 h 41"/>
                <a:gd name="T38" fmla="*/ 0 w 62"/>
                <a:gd name="T39" fmla="*/ 0 h 41"/>
                <a:gd name="T40" fmla="*/ 0 w 62"/>
                <a:gd name="T41" fmla="*/ 0 h 41"/>
                <a:gd name="T42" fmla="*/ 0 w 62"/>
                <a:gd name="T43" fmla="*/ 0 h 41"/>
                <a:gd name="T44" fmla="*/ 0 w 62"/>
                <a:gd name="T45" fmla="*/ 0 h 41"/>
                <a:gd name="T46" fmla="*/ 0 w 62"/>
                <a:gd name="T47" fmla="*/ 0 h 41"/>
                <a:gd name="T48" fmla="*/ 0 w 62"/>
                <a:gd name="T49" fmla="*/ 0 h 41"/>
                <a:gd name="T50" fmla="*/ 0 w 62"/>
                <a:gd name="T51" fmla="*/ 0 h 4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2"/>
                <a:gd name="T79" fmla="*/ 0 h 41"/>
                <a:gd name="T80" fmla="*/ 62 w 62"/>
                <a:gd name="T81" fmla="*/ 41 h 4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2" h="41">
                  <a:moveTo>
                    <a:pt x="54" y="7"/>
                  </a:moveTo>
                  <a:lnTo>
                    <a:pt x="62" y="22"/>
                  </a:lnTo>
                  <a:lnTo>
                    <a:pt x="54" y="22"/>
                  </a:lnTo>
                  <a:lnTo>
                    <a:pt x="46" y="23"/>
                  </a:lnTo>
                  <a:lnTo>
                    <a:pt x="39" y="25"/>
                  </a:lnTo>
                  <a:lnTo>
                    <a:pt x="32" y="27"/>
                  </a:lnTo>
                  <a:lnTo>
                    <a:pt x="25" y="30"/>
                  </a:lnTo>
                  <a:lnTo>
                    <a:pt x="18" y="33"/>
                  </a:lnTo>
                  <a:lnTo>
                    <a:pt x="11" y="36"/>
                  </a:lnTo>
                  <a:lnTo>
                    <a:pt x="5" y="41"/>
                  </a:lnTo>
                  <a:lnTo>
                    <a:pt x="4" y="35"/>
                  </a:lnTo>
                  <a:lnTo>
                    <a:pt x="2" y="29"/>
                  </a:lnTo>
                  <a:lnTo>
                    <a:pt x="0" y="25"/>
                  </a:lnTo>
                  <a:lnTo>
                    <a:pt x="1" y="19"/>
                  </a:lnTo>
                  <a:lnTo>
                    <a:pt x="3" y="12"/>
                  </a:lnTo>
                  <a:lnTo>
                    <a:pt x="8" y="7"/>
                  </a:lnTo>
                  <a:lnTo>
                    <a:pt x="13" y="4"/>
                  </a:lnTo>
                  <a:lnTo>
                    <a:pt x="19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3" y="0"/>
                  </a:lnTo>
                  <a:lnTo>
                    <a:pt x="39" y="0"/>
                  </a:lnTo>
                  <a:lnTo>
                    <a:pt x="42" y="2"/>
                  </a:lnTo>
                  <a:lnTo>
                    <a:pt x="47" y="3"/>
                  </a:lnTo>
                  <a:lnTo>
                    <a:pt x="50" y="4"/>
                  </a:lnTo>
                  <a:lnTo>
                    <a:pt x="54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3" name="Freeform 838"/>
            <p:cNvSpPr>
              <a:spLocks/>
            </p:cNvSpPr>
            <p:nvPr/>
          </p:nvSpPr>
          <p:spPr bwMode="auto">
            <a:xfrm flipH="1">
              <a:off x="8937" y="1839"/>
              <a:ext cx="9" cy="31"/>
            </a:xfrm>
            <a:custGeom>
              <a:avLst/>
              <a:gdLst>
                <a:gd name="T0" fmla="*/ 0 w 110"/>
                <a:gd name="T1" fmla="*/ 0 h 250"/>
                <a:gd name="T2" fmla="*/ 0 w 110"/>
                <a:gd name="T3" fmla="*/ 0 h 250"/>
                <a:gd name="T4" fmla="*/ 0 w 110"/>
                <a:gd name="T5" fmla="*/ 0 h 250"/>
                <a:gd name="T6" fmla="*/ 0 w 110"/>
                <a:gd name="T7" fmla="*/ 0 h 250"/>
                <a:gd name="T8" fmla="*/ 0 w 110"/>
                <a:gd name="T9" fmla="*/ 0 h 250"/>
                <a:gd name="T10" fmla="*/ 0 w 110"/>
                <a:gd name="T11" fmla="*/ 0 h 250"/>
                <a:gd name="T12" fmla="*/ 0 w 110"/>
                <a:gd name="T13" fmla="*/ 0 h 250"/>
                <a:gd name="T14" fmla="*/ 0 w 110"/>
                <a:gd name="T15" fmla="*/ 0 h 250"/>
                <a:gd name="T16" fmla="*/ 0 w 110"/>
                <a:gd name="T17" fmla="*/ 0 h 250"/>
                <a:gd name="T18" fmla="*/ 0 w 110"/>
                <a:gd name="T19" fmla="*/ 0 h 250"/>
                <a:gd name="T20" fmla="*/ 0 w 110"/>
                <a:gd name="T21" fmla="*/ 0 h 250"/>
                <a:gd name="T22" fmla="*/ 0 w 110"/>
                <a:gd name="T23" fmla="*/ 0 h 250"/>
                <a:gd name="T24" fmla="*/ 0 w 110"/>
                <a:gd name="T25" fmla="*/ 0 h 250"/>
                <a:gd name="T26" fmla="*/ 0 w 110"/>
                <a:gd name="T27" fmla="*/ 0 h 250"/>
                <a:gd name="T28" fmla="*/ 0 w 110"/>
                <a:gd name="T29" fmla="*/ 0 h 250"/>
                <a:gd name="T30" fmla="*/ 0 w 110"/>
                <a:gd name="T31" fmla="*/ 0 h 250"/>
                <a:gd name="T32" fmla="*/ 0 w 110"/>
                <a:gd name="T33" fmla="*/ 0 h 250"/>
                <a:gd name="T34" fmla="*/ 0 w 110"/>
                <a:gd name="T35" fmla="*/ 0 h 250"/>
                <a:gd name="T36" fmla="*/ 0 w 110"/>
                <a:gd name="T37" fmla="*/ 0 h 250"/>
                <a:gd name="T38" fmla="*/ 0 w 110"/>
                <a:gd name="T39" fmla="*/ 0 h 250"/>
                <a:gd name="T40" fmla="*/ 0 w 110"/>
                <a:gd name="T41" fmla="*/ 0 h 250"/>
                <a:gd name="T42" fmla="*/ 0 w 110"/>
                <a:gd name="T43" fmla="*/ 0 h 250"/>
                <a:gd name="T44" fmla="*/ 0 w 110"/>
                <a:gd name="T45" fmla="*/ 0 h 250"/>
                <a:gd name="T46" fmla="*/ 0 w 110"/>
                <a:gd name="T47" fmla="*/ 0 h 250"/>
                <a:gd name="T48" fmla="*/ 0 w 110"/>
                <a:gd name="T49" fmla="*/ 0 h 250"/>
                <a:gd name="T50" fmla="*/ 0 w 110"/>
                <a:gd name="T51" fmla="*/ 0 h 250"/>
                <a:gd name="T52" fmla="*/ 0 w 110"/>
                <a:gd name="T53" fmla="*/ 0 h 250"/>
                <a:gd name="T54" fmla="*/ 0 w 110"/>
                <a:gd name="T55" fmla="*/ 0 h 250"/>
                <a:gd name="T56" fmla="*/ 0 w 110"/>
                <a:gd name="T57" fmla="*/ 0 h 250"/>
                <a:gd name="T58" fmla="*/ 0 w 110"/>
                <a:gd name="T59" fmla="*/ 0 h 250"/>
                <a:gd name="T60" fmla="*/ 0 w 110"/>
                <a:gd name="T61" fmla="*/ 0 h 250"/>
                <a:gd name="T62" fmla="*/ 0 w 110"/>
                <a:gd name="T63" fmla="*/ 0 h 250"/>
                <a:gd name="T64" fmla="*/ 0 w 110"/>
                <a:gd name="T65" fmla="*/ 0 h 250"/>
                <a:gd name="T66" fmla="*/ 0 w 110"/>
                <a:gd name="T67" fmla="*/ 0 h 250"/>
                <a:gd name="T68" fmla="*/ 0 w 110"/>
                <a:gd name="T69" fmla="*/ 0 h 250"/>
                <a:gd name="T70" fmla="*/ 0 w 110"/>
                <a:gd name="T71" fmla="*/ 0 h 250"/>
                <a:gd name="T72" fmla="*/ 0 w 110"/>
                <a:gd name="T73" fmla="*/ 0 h 250"/>
                <a:gd name="T74" fmla="*/ 0 w 110"/>
                <a:gd name="T75" fmla="*/ 0 h 250"/>
                <a:gd name="T76" fmla="*/ 0 w 110"/>
                <a:gd name="T77" fmla="*/ 0 h 250"/>
                <a:gd name="T78" fmla="*/ 0 w 110"/>
                <a:gd name="T79" fmla="*/ 0 h 250"/>
                <a:gd name="T80" fmla="*/ 0 w 110"/>
                <a:gd name="T81" fmla="*/ 0 h 250"/>
                <a:gd name="T82" fmla="*/ 0 w 110"/>
                <a:gd name="T83" fmla="*/ 0 h 250"/>
                <a:gd name="T84" fmla="*/ 0 w 110"/>
                <a:gd name="T85" fmla="*/ 0 h 250"/>
                <a:gd name="T86" fmla="*/ 0 w 110"/>
                <a:gd name="T87" fmla="*/ 0 h 250"/>
                <a:gd name="T88" fmla="*/ 0 w 110"/>
                <a:gd name="T89" fmla="*/ 0 h 250"/>
                <a:gd name="T90" fmla="*/ 0 w 110"/>
                <a:gd name="T91" fmla="*/ 0 h 250"/>
                <a:gd name="T92" fmla="*/ 0 w 110"/>
                <a:gd name="T93" fmla="*/ 0 h 250"/>
                <a:gd name="T94" fmla="*/ 0 w 110"/>
                <a:gd name="T95" fmla="*/ 0 h 250"/>
                <a:gd name="T96" fmla="*/ 0 w 110"/>
                <a:gd name="T97" fmla="*/ 0 h 2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250"/>
                <a:gd name="T149" fmla="*/ 110 w 110"/>
                <a:gd name="T150" fmla="*/ 250 h 25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250">
                  <a:moveTo>
                    <a:pt x="104" y="7"/>
                  </a:moveTo>
                  <a:lnTo>
                    <a:pt x="103" y="15"/>
                  </a:lnTo>
                  <a:lnTo>
                    <a:pt x="98" y="17"/>
                  </a:lnTo>
                  <a:lnTo>
                    <a:pt x="90" y="19"/>
                  </a:lnTo>
                  <a:lnTo>
                    <a:pt x="84" y="21"/>
                  </a:lnTo>
                  <a:lnTo>
                    <a:pt x="72" y="32"/>
                  </a:lnTo>
                  <a:lnTo>
                    <a:pt x="60" y="46"/>
                  </a:lnTo>
                  <a:lnTo>
                    <a:pt x="52" y="60"/>
                  </a:lnTo>
                  <a:lnTo>
                    <a:pt x="45" y="75"/>
                  </a:lnTo>
                  <a:lnTo>
                    <a:pt x="41" y="92"/>
                  </a:lnTo>
                  <a:lnTo>
                    <a:pt x="38" y="108"/>
                  </a:lnTo>
                  <a:lnTo>
                    <a:pt x="37" y="125"/>
                  </a:lnTo>
                  <a:lnTo>
                    <a:pt x="39" y="144"/>
                  </a:lnTo>
                  <a:lnTo>
                    <a:pt x="45" y="158"/>
                  </a:lnTo>
                  <a:lnTo>
                    <a:pt x="51" y="171"/>
                  </a:lnTo>
                  <a:lnTo>
                    <a:pt x="57" y="185"/>
                  </a:lnTo>
                  <a:lnTo>
                    <a:pt x="65" y="199"/>
                  </a:lnTo>
                  <a:lnTo>
                    <a:pt x="73" y="211"/>
                  </a:lnTo>
                  <a:lnTo>
                    <a:pt x="83" y="222"/>
                  </a:lnTo>
                  <a:lnTo>
                    <a:pt x="95" y="231"/>
                  </a:lnTo>
                  <a:lnTo>
                    <a:pt x="110" y="237"/>
                  </a:lnTo>
                  <a:lnTo>
                    <a:pt x="110" y="241"/>
                  </a:lnTo>
                  <a:lnTo>
                    <a:pt x="109" y="244"/>
                  </a:lnTo>
                  <a:lnTo>
                    <a:pt x="106" y="248"/>
                  </a:lnTo>
                  <a:lnTo>
                    <a:pt x="104" y="250"/>
                  </a:lnTo>
                  <a:lnTo>
                    <a:pt x="91" y="250"/>
                  </a:lnTo>
                  <a:lnTo>
                    <a:pt x="80" y="249"/>
                  </a:lnTo>
                  <a:lnTo>
                    <a:pt x="68" y="245"/>
                  </a:lnTo>
                  <a:lnTo>
                    <a:pt x="58" y="241"/>
                  </a:lnTo>
                  <a:lnTo>
                    <a:pt x="49" y="234"/>
                  </a:lnTo>
                  <a:lnTo>
                    <a:pt x="39" y="227"/>
                  </a:lnTo>
                  <a:lnTo>
                    <a:pt x="31" y="218"/>
                  </a:lnTo>
                  <a:lnTo>
                    <a:pt x="26" y="207"/>
                  </a:lnTo>
                  <a:lnTo>
                    <a:pt x="12" y="186"/>
                  </a:lnTo>
                  <a:lnTo>
                    <a:pt x="5" y="163"/>
                  </a:lnTo>
                  <a:lnTo>
                    <a:pt x="3" y="139"/>
                  </a:lnTo>
                  <a:lnTo>
                    <a:pt x="0" y="114"/>
                  </a:lnTo>
                  <a:lnTo>
                    <a:pt x="5" y="98"/>
                  </a:lnTo>
                  <a:lnTo>
                    <a:pt x="9" y="80"/>
                  </a:lnTo>
                  <a:lnTo>
                    <a:pt x="16" y="63"/>
                  </a:lnTo>
                  <a:lnTo>
                    <a:pt x="24" y="48"/>
                  </a:lnTo>
                  <a:lnTo>
                    <a:pt x="34" y="33"/>
                  </a:lnTo>
                  <a:lnTo>
                    <a:pt x="46" y="19"/>
                  </a:lnTo>
                  <a:lnTo>
                    <a:pt x="60" y="9"/>
                  </a:lnTo>
                  <a:lnTo>
                    <a:pt x="76" y="0"/>
                  </a:lnTo>
                  <a:lnTo>
                    <a:pt x="83" y="1"/>
                  </a:lnTo>
                  <a:lnTo>
                    <a:pt x="90" y="2"/>
                  </a:lnTo>
                  <a:lnTo>
                    <a:pt x="97" y="4"/>
                  </a:lnTo>
                  <a:lnTo>
                    <a:pt x="104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4" name="Freeform 839"/>
            <p:cNvSpPr>
              <a:spLocks/>
            </p:cNvSpPr>
            <p:nvPr/>
          </p:nvSpPr>
          <p:spPr bwMode="auto">
            <a:xfrm flipH="1">
              <a:off x="8920" y="1840"/>
              <a:ext cx="7" cy="6"/>
            </a:xfrm>
            <a:custGeom>
              <a:avLst/>
              <a:gdLst>
                <a:gd name="T0" fmla="*/ 0 w 82"/>
                <a:gd name="T1" fmla="*/ 0 h 39"/>
                <a:gd name="T2" fmla="*/ 0 w 82"/>
                <a:gd name="T3" fmla="*/ 0 h 39"/>
                <a:gd name="T4" fmla="*/ 0 w 82"/>
                <a:gd name="T5" fmla="*/ 0 h 39"/>
                <a:gd name="T6" fmla="*/ 0 w 82"/>
                <a:gd name="T7" fmla="*/ 0 h 39"/>
                <a:gd name="T8" fmla="*/ 0 w 82"/>
                <a:gd name="T9" fmla="*/ 0 h 39"/>
                <a:gd name="T10" fmla="*/ 0 w 82"/>
                <a:gd name="T11" fmla="*/ 0 h 39"/>
                <a:gd name="T12" fmla="*/ 0 w 82"/>
                <a:gd name="T13" fmla="*/ 0 h 39"/>
                <a:gd name="T14" fmla="*/ 0 w 82"/>
                <a:gd name="T15" fmla="*/ 0 h 39"/>
                <a:gd name="T16" fmla="*/ 0 w 82"/>
                <a:gd name="T17" fmla="*/ 0 h 39"/>
                <a:gd name="T18" fmla="*/ 0 w 82"/>
                <a:gd name="T19" fmla="*/ 0 h 39"/>
                <a:gd name="T20" fmla="*/ 0 w 82"/>
                <a:gd name="T21" fmla="*/ 0 h 39"/>
                <a:gd name="T22" fmla="*/ 0 w 82"/>
                <a:gd name="T23" fmla="*/ 0 h 39"/>
                <a:gd name="T24" fmla="*/ 0 w 82"/>
                <a:gd name="T25" fmla="*/ 0 h 39"/>
                <a:gd name="T26" fmla="*/ 0 w 82"/>
                <a:gd name="T27" fmla="*/ 0 h 39"/>
                <a:gd name="T28" fmla="*/ 0 w 82"/>
                <a:gd name="T29" fmla="*/ 0 h 39"/>
                <a:gd name="T30" fmla="*/ 0 w 82"/>
                <a:gd name="T31" fmla="*/ 0 h 39"/>
                <a:gd name="T32" fmla="*/ 0 w 82"/>
                <a:gd name="T33" fmla="*/ 0 h 39"/>
                <a:gd name="T34" fmla="*/ 0 w 82"/>
                <a:gd name="T35" fmla="*/ 0 h 39"/>
                <a:gd name="T36" fmla="*/ 0 w 82"/>
                <a:gd name="T37" fmla="*/ 0 h 39"/>
                <a:gd name="T38" fmla="*/ 0 w 82"/>
                <a:gd name="T39" fmla="*/ 0 h 39"/>
                <a:gd name="T40" fmla="*/ 0 w 82"/>
                <a:gd name="T41" fmla="*/ 0 h 39"/>
                <a:gd name="T42" fmla="*/ 0 w 82"/>
                <a:gd name="T43" fmla="*/ 0 h 39"/>
                <a:gd name="T44" fmla="*/ 0 w 82"/>
                <a:gd name="T45" fmla="*/ 0 h 39"/>
                <a:gd name="T46" fmla="*/ 0 w 82"/>
                <a:gd name="T47" fmla="*/ 0 h 39"/>
                <a:gd name="T48" fmla="*/ 0 w 82"/>
                <a:gd name="T49" fmla="*/ 0 h 39"/>
                <a:gd name="T50" fmla="*/ 0 w 82"/>
                <a:gd name="T51" fmla="*/ 0 h 39"/>
                <a:gd name="T52" fmla="*/ 0 w 82"/>
                <a:gd name="T53" fmla="*/ 0 h 39"/>
                <a:gd name="T54" fmla="*/ 0 w 82"/>
                <a:gd name="T55" fmla="*/ 0 h 39"/>
                <a:gd name="T56" fmla="*/ 0 w 82"/>
                <a:gd name="T57" fmla="*/ 0 h 39"/>
                <a:gd name="T58" fmla="*/ 0 w 82"/>
                <a:gd name="T59" fmla="*/ 0 h 39"/>
                <a:gd name="T60" fmla="*/ 0 w 82"/>
                <a:gd name="T61" fmla="*/ 0 h 39"/>
                <a:gd name="T62" fmla="*/ 0 w 82"/>
                <a:gd name="T63" fmla="*/ 0 h 39"/>
                <a:gd name="T64" fmla="*/ 0 w 82"/>
                <a:gd name="T65" fmla="*/ 0 h 3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2"/>
                <a:gd name="T100" fmla="*/ 0 h 39"/>
                <a:gd name="T101" fmla="*/ 82 w 82"/>
                <a:gd name="T102" fmla="*/ 39 h 3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2" h="39">
                  <a:moveTo>
                    <a:pt x="82" y="20"/>
                  </a:moveTo>
                  <a:lnTo>
                    <a:pt x="77" y="28"/>
                  </a:lnTo>
                  <a:lnTo>
                    <a:pt x="68" y="29"/>
                  </a:lnTo>
                  <a:lnTo>
                    <a:pt x="57" y="28"/>
                  </a:lnTo>
                  <a:lnTo>
                    <a:pt x="48" y="29"/>
                  </a:lnTo>
                  <a:lnTo>
                    <a:pt x="42" y="29"/>
                  </a:lnTo>
                  <a:lnTo>
                    <a:pt x="37" y="30"/>
                  </a:lnTo>
                  <a:lnTo>
                    <a:pt x="31" y="33"/>
                  </a:lnTo>
                  <a:lnTo>
                    <a:pt x="26" y="35"/>
                  </a:lnTo>
                  <a:lnTo>
                    <a:pt x="21" y="37"/>
                  </a:lnTo>
                  <a:lnTo>
                    <a:pt x="15" y="39"/>
                  </a:lnTo>
                  <a:lnTo>
                    <a:pt x="10" y="39"/>
                  </a:lnTo>
                  <a:lnTo>
                    <a:pt x="4" y="37"/>
                  </a:lnTo>
                  <a:lnTo>
                    <a:pt x="2" y="32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0" y="12"/>
                  </a:lnTo>
                  <a:lnTo>
                    <a:pt x="4" y="9"/>
                  </a:lnTo>
                  <a:lnTo>
                    <a:pt x="9" y="6"/>
                  </a:lnTo>
                  <a:lnTo>
                    <a:pt x="15" y="4"/>
                  </a:lnTo>
                  <a:lnTo>
                    <a:pt x="21" y="3"/>
                  </a:lnTo>
                  <a:lnTo>
                    <a:pt x="27" y="2"/>
                  </a:lnTo>
                  <a:lnTo>
                    <a:pt x="33" y="2"/>
                  </a:lnTo>
                  <a:lnTo>
                    <a:pt x="39" y="0"/>
                  </a:lnTo>
                  <a:lnTo>
                    <a:pt x="45" y="0"/>
                  </a:lnTo>
                  <a:lnTo>
                    <a:pt x="51" y="2"/>
                  </a:lnTo>
                  <a:lnTo>
                    <a:pt x="55" y="4"/>
                  </a:lnTo>
                  <a:lnTo>
                    <a:pt x="60" y="6"/>
                  </a:lnTo>
                  <a:lnTo>
                    <a:pt x="64" y="9"/>
                  </a:lnTo>
                  <a:lnTo>
                    <a:pt x="69" y="12"/>
                  </a:lnTo>
                  <a:lnTo>
                    <a:pt x="74" y="15"/>
                  </a:lnTo>
                  <a:lnTo>
                    <a:pt x="77" y="18"/>
                  </a:lnTo>
                  <a:lnTo>
                    <a:pt x="82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5" name="Freeform 840"/>
            <p:cNvSpPr>
              <a:spLocks/>
            </p:cNvSpPr>
            <p:nvPr/>
          </p:nvSpPr>
          <p:spPr bwMode="auto">
            <a:xfrm flipH="1">
              <a:off x="8893" y="1845"/>
              <a:ext cx="17" cy="31"/>
            </a:xfrm>
            <a:custGeom>
              <a:avLst/>
              <a:gdLst>
                <a:gd name="T0" fmla="*/ 0 w 197"/>
                <a:gd name="T1" fmla="*/ 0 h 249"/>
                <a:gd name="T2" fmla="*/ 0 w 197"/>
                <a:gd name="T3" fmla="*/ 0 h 249"/>
                <a:gd name="T4" fmla="*/ 0 w 197"/>
                <a:gd name="T5" fmla="*/ 0 h 249"/>
                <a:gd name="T6" fmla="*/ 0 w 197"/>
                <a:gd name="T7" fmla="*/ 0 h 249"/>
                <a:gd name="T8" fmla="*/ 0 w 197"/>
                <a:gd name="T9" fmla="*/ 0 h 249"/>
                <a:gd name="T10" fmla="*/ 0 w 197"/>
                <a:gd name="T11" fmla="*/ 0 h 249"/>
                <a:gd name="T12" fmla="*/ 0 w 197"/>
                <a:gd name="T13" fmla="*/ 0 h 249"/>
                <a:gd name="T14" fmla="*/ 0 w 197"/>
                <a:gd name="T15" fmla="*/ 0 h 249"/>
                <a:gd name="T16" fmla="*/ 0 w 197"/>
                <a:gd name="T17" fmla="*/ 0 h 249"/>
                <a:gd name="T18" fmla="*/ 0 w 197"/>
                <a:gd name="T19" fmla="*/ 0 h 249"/>
                <a:gd name="T20" fmla="*/ 0 w 197"/>
                <a:gd name="T21" fmla="*/ 0 h 249"/>
                <a:gd name="T22" fmla="*/ 0 w 197"/>
                <a:gd name="T23" fmla="*/ 0 h 249"/>
                <a:gd name="T24" fmla="*/ 0 w 197"/>
                <a:gd name="T25" fmla="*/ 0 h 249"/>
                <a:gd name="T26" fmla="*/ 0 w 197"/>
                <a:gd name="T27" fmla="*/ 0 h 249"/>
                <a:gd name="T28" fmla="*/ 0 w 197"/>
                <a:gd name="T29" fmla="*/ 0 h 249"/>
                <a:gd name="T30" fmla="*/ 0 w 197"/>
                <a:gd name="T31" fmla="*/ 0 h 249"/>
                <a:gd name="T32" fmla="*/ 0 w 197"/>
                <a:gd name="T33" fmla="*/ 0 h 249"/>
                <a:gd name="T34" fmla="*/ 0 w 197"/>
                <a:gd name="T35" fmla="*/ 0 h 249"/>
                <a:gd name="T36" fmla="*/ 0 w 197"/>
                <a:gd name="T37" fmla="*/ 0 h 249"/>
                <a:gd name="T38" fmla="*/ 0 w 197"/>
                <a:gd name="T39" fmla="*/ 0 h 249"/>
                <a:gd name="T40" fmla="*/ 0 w 197"/>
                <a:gd name="T41" fmla="*/ 0 h 249"/>
                <a:gd name="T42" fmla="*/ 0 w 197"/>
                <a:gd name="T43" fmla="*/ 0 h 249"/>
                <a:gd name="T44" fmla="*/ 0 w 197"/>
                <a:gd name="T45" fmla="*/ 0 h 249"/>
                <a:gd name="T46" fmla="*/ 0 w 197"/>
                <a:gd name="T47" fmla="*/ 0 h 249"/>
                <a:gd name="T48" fmla="*/ 0 w 197"/>
                <a:gd name="T49" fmla="*/ 0 h 249"/>
                <a:gd name="T50" fmla="*/ 0 w 197"/>
                <a:gd name="T51" fmla="*/ 0 h 249"/>
                <a:gd name="T52" fmla="*/ 0 w 197"/>
                <a:gd name="T53" fmla="*/ 0 h 249"/>
                <a:gd name="T54" fmla="*/ 0 w 197"/>
                <a:gd name="T55" fmla="*/ 0 h 249"/>
                <a:gd name="T56" fmla="*/ 0 w 197"/>
                <a:gd name="T57" fmla="*/ 0 h 249"/>
                <a:gd name="T58" fmla="*/ 0 w 197"/>
                <a:gd name="T59" fmla="*/ 0 h 249"/>
                <a:gd name="T60" fmla="*/ 0 w 197"/>
                <a:gd name="T61" fmla="*/ 0 h 249"/>
                <a:gd name="T62" fmla="*/ 0 w 197"/>
                <a:gd name="T63" fmla="*/ 0 h 249"/>
                <a:gd name="T64" fmla="*/ 0 w 197"/>
                <a:gd name="T65" fmla="*/ 0 h 249"/>
                <a:gd name="T66" fmla="*/ 0 w 197"/>
                <a:gd name="T67" fmla="*/ 0 h 249"/>
                <a:gd name="T68" fmla="*/ 0 w 197"/>
                <a:gd name="T69" fmla="*/ 0 h 249"/>
                <a:gd name="T70" fmla="*/ 0 w 197"/>
                <a:gd name="T71" fmla="*/ 0 h 249"/>
                <a:gd name="T72" fmla="*/ 0 w 197"/>
                <a:gd name="T73" fmla="*/ 0 h 249"/>
                <a:gd name="T74" fmla="*/ 0 w 197"/>
                <a:gd name="T75" fmla="*/ 0 h 249"/>
                <a:gd name="T76" fmla="*/ 0 w 197"/>
                <a:gd name="T77" fmla="*/ 0 h 249"/>
                <a:gd name="T78" fmla="*/ 0 w 197"/>
                <a:gd name="T79" fmla="*/ 0 h 249"/>
                <a:gd name="T80" fmla="*/ 0 w 197"/>
                <a:gd name="T81" fmla="*/ 0 h 249"/>
                <a:gd name="T82" fmla="*/ 0 w 197"/>
                <a:gd name="T83" fmla="*/ 0 h 249"/>
                <a:gd name="T84" fmla="*/ 0 w 197"/>
                <a:gd name="T85" fmla="*/ 0 h 24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7"/>
                <a:gd name="T130" fmla="*/ 0 h 249"/>
                <a:gd name="T131" fmla="*/ 197 w 197"/>
                <a:gd name="T132" fmla="*/ 249 h 24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7" h="249">
                  <a:moveTo>
                    <a:pt x="153" y="31"/>
                  </a:moveTo>
                  <a:lnTo>
                    <a:pt x="158" y="29"/>
                  </a:lnTo>
                  <a:lnTo>
                    <a:pt x="163" y="27"/>
                  </a:lnTo>
                  <a:lnTo>
                    <a:pt x="169" y="23"/>
                  </a:lnTo>
                  <a:lnTo>
                    <a:pt x="173" y="19"/>
                  </a:lnTo>
                  <a:lnTo>
                    <a:pt x="178" y="14"/>
                  </a:lnTo>
                  <a:lnTo>
                    <a:pt x="183" y="10"/>
                  </a:lnTo>
                  <a:lnTo>
                    <a:pt x="187" y="5"/>
                  </a:lnTo>
                  <a:lnTo>
                    <a:pt x="191" y="0"/>
                  </a:lnTo>
                  <a:lnTo>
                    <a:pt x="196" y="5"/>
                  </a:lnTo>
                  <a:lnTo>
                    <a:pt x="197" y="11"/>
                  </a:lnTo>
                  <a:lnTo>
                    <a:pt x="196" y="18"/>
                  </a:lnTo>
                  <a:lnTo>
                    <a:pt x="195" y="25"/>
                  </a:lnTo>
                  <a:lnTo>
                    <a:pt x="191" y="33"/>
                  </a:lnTo>
                  <a:lnTo>
                    <a:pt x="186" y="41"/>
                  </a:lnTo>
                  <a:lnTo>
                    <a:pt x="181" y="50"/>
                  </a:lnTo>
                  <a:lnTo>
                    <a:pt x="176" y="58"/>
                  </a:lnTo>
                  <a:lnTo>
                    <a:pt x="169" y="66"/>
                  </a:lnTo>
                  <a:lnTo>
                    <a:pt x="162" y="73"/>
                  </a:lnTo>
                  <a:lnTo>
                    <a:pt x="154" y="78"/>
                  </a:lnTo>
                  <a:lnTo>
                    <a:pt x="143" y="81"/>
                  </a:lnTo>
                  <a:lnTo>
                    <a:pt x="138" y="74"/>
                  </a:lnTo>
                  <a:lnTo>
                    <a:pt x="132" y="66"/>
                  </a:lnTo>
                  <a:lnTo>
                    <a:pt x="125" y="59"/>
                  </a:lnTo>
                  <a:lnTo>
                    <a:pt x="118" y="53"/>
                  </a:lnTo>
                  <a:lnTo>
                    <a:pt x="110" y="48"/>
                  </a:lnTo>
                  <a:lnTo>
                    <a:pt x="102" y="44"/>
                  </a:lnTo>
                  <a:lnTo>
                    <a:pt x="93" y="42"/>
                  </a:lnTo>
                  <a:lnTo>
                    <a:pt x="83" y="42"/>
                  </a:lnTo>
                  <a:lnTo>
                    <a:pt x="76" y="42"/>
                  </a:lnTo>
                  <a:lnTo>
                    <a:pt x="70" y="42"/>
                  </a:lnTo>
                  <a:lnTo>
                    <a:pt x="63" y="42"/>
                  </a:lnTo>
                  <a:lnTo>
                    <a:pt x="56" y="43"/>
                  </a:lnTo>
                  <a:lnTo>
                    <a:pt x="49" y="44"/>
                  </a:lnTo>
                  <a:lnTo>
                    <a:pt x="43" y="46"/>
                  </a:lnTo>
                  <a:lnTo>
                    <a:pt x="37" y="50"/>
                  </a:lnTo>
                  <a:lnTo>
                    <a:pt x="33" y="53"/>
                  </a:lnTo>
                  <a:lnTo>
                    <a:pt x="40" y="55"/>
                  </a:lnTo>
                  <a:lnTo>
                    <a:pt x="45" y="57"/>
                  </a:lnTo>
                  <a:lnTo>
                    <a:pt x="51" y="60"/>
                  </a:lnTo>
                  <a:lnTo>
                    <a:pt x="57" y="63"/>
                  </a:lnTo>
                  <a:lnTo>
                    <a:pt x="62" y="67"/>
                  </a:lnTo>
                  <a:lnTo>
                    <a:pt x="67" y="72"/>
                  </a:lnTo>
                  <a:lnTo>
                    <a:pt x="71" y="76"/>
                  </a:lnTo>
                  <a:lnTo>
                    <a:pt x="75" y="82"/>
                  </a:lnTo>
                  <a:lnTo>
                    <a:pt x="86" y="114"/>
                  </a:lnTo>
                  <a:lnTo>
                    <a:pt x="86" y="149"/>
                  </a:lnTo>
                  <a:lnTo>
                    <a:pt x="79" y="184"/>
                  </a:lnTo>
                  <a:lnTo>
                    <a:pt x="67" y="216"/>
                  </a:lnTo>
                  <a:lnTo>
                    <a:pt x="64" y="225"/>
                  </a:lnTo>
                  <a:lnTo>
                    <a:pt x="62" y="235"/>
                  </a:lnTo>
                  <a:lnTo>
                    <a:pt x="58" y="245"/>
                  </a:lnTo>
                  <a:lnTo>
                    <a:pt x="49" y="249"/>
                  </a:lnTo>
                  <a:lnTo>
                    <a:pt x="43" y="243"/>
                  </a:lnTo>
                  <a:lnTo>
                    <a:pt x="45" y="223"/>
                  </a:lnTo>
                  <a:lnTo>
                    <a:pt x="48" y="201"/>
                  </a:lnTo>
                  <a:lnTo>
                    <a:pt x="51" y="178"/>
                  </a:lnTo>
                  <a:lnTo>
                    <a:pt x="52" y="155"/>
                  </a:lnTo>
                  <a:lnTo>
                    <a:pt x="51" y="133"/>
                  </a:lnTo>
                  <a:lnTo>
                    <a:pt x="45" y="113"/>
                  </a:lnTo>
                  <a:lnTo>
                    <a:pt x="33" y="95"/>
                  </a:lnTo>
                  <a:lnTo>
                    <a:pt x="14" y="81"/>
                  </a:lnTo>
                  <a:lnTo>
                    <a:pt x="10" y="80"/>
                  </a:lnTo>
                  <a:lnTo>
                    <a:pt x="6" y="79"/>
                  </a:lnTo>
                  <a:lnTo>
                    <a:pt x="3" y="76"/>
                  </a:lnTo>
                  <a:lnTo>
                    <a:pt x="0" y="73"/>
                  </a:lnTo>
                  <a:lnTo>
                    <a:pt x="4" y="58"/>
                  </a:lnTo>
                  <a:lnTo>
                    <a:pt x="11" y="45"/>
                  </a:lnTo>
                  <a:lnTo>
                    <a:pt x="20" y="33"/>
                  </a:lnTo>
                  <a:lnTo>
                    <a:pt x="30" y="21"/>
                  </a:lnTo>
                  <a:lnTo>
                    <a:pt x="38" y="15"/>
                  </a:lnTo>
                  <a:lnTo>
                    <a:pt x="49" y="10"/>
                  </a:lnTo>
                  <a:lnTo>
                    <a:pt x="58" y="6"/>
                  </a:lnTo>
                  <a:lnTo>
                    <a:pt x="68" y="3"/>
                  </a:lnTo>
                  <a:lnTo>
                    <a:pt x="79" y="0"/>
                  </a:lnTo>
                  <a:lnTo>
                    <a:pt x="90" y="0"/>
                  </a:lnTo>
                  <a:lnTo>
                    <a:pt x="101" y="0"/>
                  </a:lnTo>
                  <a:lnTo>
                    <a:pt x="111" y="3"/>
                  </a:lnTo>
                  <a:lnTo>
                    <a:pt x="117" y="5"/>
                  </a:lnTo>
                  <a:lnTo>
                    <a:pt x="123" y="8"/>
                  </a:lnTo>
                  <a:lnTo>
                    <a:pt x="128" y="11"/>
                  </a:lnTo>
                  <a:lnTo>
                    <a:pt x="134" y="14"/>
                  </a:lnTo>
                  <a:lnTo>
                    <a:pt x="140" y="18"/>
                  </a:lnTo>
                  <a:lnTo>
                    <a:pt x="144" y="21"/>
                  </a:lnTo>
                  <a:lnTo>
                    <a:pt x="149" y="26"/>
                  </a:lnTo>
                  <a:lnTo>
                    <a:pt x="153" y="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6" name="Freeform 841"/>
            <p:cNvSpPr>
              <a:spLocks/>
            </p:cNvSpPr>
            <p:nvPr/>
          </p:nvSpPr>
          <p:spPr bwMode="auto">
            <a:xfrm flipH="1">
              <a:off x="8893" y="1852"/>
              <a:ext cx="6" cy="24"/>
            </a:xfrm>
            <a:custGeom>
              <a:avLst/>
              <a:gdLst>
                <a:gd name="T0" fmla="*/ 0 w 69"/>
                <a:gd name="T1" fmla="*/ 0 h 189"/>
                <a:gd name="T2" fmla="*/ 0 w 69"/>
                <a:gd name="T3" fmla="*/ 0 h 189"/>
                <a:gd name="T4" fmla="*/ 0 w 69"/>
                <a:gd name="T5" fmla="*/ 0 h 189"/>
                <a:gd name="T6" fmla="*/ 0 w 69"/>
                <a:gd name="T7" fmla="*/ 0 h 189"/>
                <a:gd name="T8" fmla="*/ 0 w 69"/>
                <a:gd name="T9" fmla="*/ 0 h 189"/>
                <a:gd name="T10" fmla="*/ 0 w 69"/>
                <a:gd name="T11" fmla="*/ 0 h 189"/>
                <a:gd name="T12" fmla="*/ 0 w 69"/>
                <a:gd name="T13" fmla="*/ 0 h 189"/>
                <a:gd name="T14" fmla="*/ 0 w 69"/>
                <a:gd name="T15" fmla="*/ 0 h 189"/>
                <a:gd name="T16" fmla="*/ 0 w 69"/>
                <a:gd name="T17" fmla="*/ 0 h 189"/>
                <a:gd name="T18" fmla="*/ 0 w 69"/>
                <a:gd name="T19" fmla="*/ 0 h 189"/>
                <a:gd name="T20" fmla="*/ 0 w 69"/>
                <a:gd name="T21" fmla="*/ 0 h 189"/>
                <a:gd name="T22" fmla="*/ 0 w 69"/>
                <a:gd name="T23" fmla="*/ 0 h 189"/>
                <a:gd name="T24" fmla="*/ 0 w 69"/>
                <a:gd name="T25" fmla="*/ 0 h 189"/>
                <a:gd name="T26" fmla="*/ 0 w 69"/>
                <a:gd name="T27" fmla="*/ 0 h 189"/>
                <a:gd name="T28" fmla="*/ 0 w 69"/>
                <a:gd name="T29" fmla="*/ 0 h 189"/>
                <a:gd name="T30" fmla="*/ 0 w 69"/>
                <a:gd name="T31" fmla="*/ 0 h 189"/>
                <a:gd name="T32" fmla="*/ 0 w 69"/>
                <a:gd name="T33" fmla="*/ 0 h 189"/>
                <a:gd name="T34" fmla="*/ 0 w 69"/>
                <a:gd name="T35" fmla="*/ 0 h 189"/>
                <a:gd name="T36" fmla="*/ 0 w 69"/>
                <a:gd name="T37" fmla="*/ 0 h 189"/>
                <a:gd name="T38" fmla="*/ 0 w 69"/>
                <a:gd name="T39" fmla="*/ 0 h 189"/>
                <a:gd name="T40" fmla="*/ 0 w 69"/>
                <a:gd name="T41" fmla="*/ 0 h 189"/>
                <a:gd name="T42" fmla="*/ 0 w 69"/>
                <a:gd name="T43" fmla="*/ 0 h 189"/>
                <a:gd name="T44" fmla="*/ 0 w 69"/>
                <a:gd name="T45" fmla="*/ 0 h 189"/>
                <a:gd name="T46" fmla="*/ 0 w 69"/>
                <a:gd name="T47" fmla="*/ 0 h 189"/>
                <a:gd name="T48" fmla="*/ 0 w 69"/>
                <a:gd name="T49" fmla="*/ 0 h 189"/>
                <a:gd name="T50" fmla="*/ 0 w 69"/>
                <a:gd name="T51" fmla="*/ 0 h 189"/>
                <a:gd name="T52" fmla="*/ 0 w 69"/>
                <a:gd name="T53" fmla="*/ 0 h 189"/>
                <a:gd name="T54" fmla="*/ 0 w 69"/>
                <a:gd name="T55" fmla="*/ 0 h 189"/>
                <a:gd name="T56" fmla="*/ 0 w 69"/>
                <a:gd name="T57" fmla="*/ 0 h 189"/>
                <a:gd name="T58" fmla="*/ 0 w 69"/>
                <a:gd name="T59" fmla="*/ 0 h 189"/>
                <a:gd name="T60" fmla="*/ 0 w 69"/>
                <a:gd name="T61" fmla="*/ 0 h 189"/>
                <a:gd name="T62" fmla="*/ 0 w 69"/>
                <a:gd name="T63" fmla="*/ 0 h 189"/>
                <a:gd name="T64" fmla="*/ 0 w 69"/>
                <a:gd name="T65" fmla="*/ 0 h 18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"/>
                <a:gd name="T100" fmla="*/ 0 h 189"/>
                <a:gd name="T101" fmla="*/ 69 w 69"/>
                <a:gd name="T102" fmla="*/ 189 h 18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" h="189">
                  <a:moveTo>
                    <a:pt x="69" y="29"/>
                  </a:moveTo>
                  <a:lnTo>
                    <a:pt x="68" y="49"/>
                  </a:lnTo>
                  <a:lnTo>
                    <a:pt x="67" y="69"/>
                  </a:lnTo>
                  <a:lnTo>
                    <a:pt x="65" y="89"/>
                  </a:lnTo>
                  <a:lnTo>
                    <a:pt x="61" y="107"/>
                  </a:lnTo>
                  <a:lnTo>
                    <a:pt x="57" y="127"/>
                  </a:lnTo>
                  <a:lnTo>
                    <a:pt x="51" y="145"/>
                  </a:lnTo>
                  <a:lnTo>
                    <a:pt x="44" y="163"/>
                  </a:lnTo>
                  <a:lnTo>
                    <a:pt x="35" y="179"/>
                  </a:lnTo>
                  <a:lnTo>
                    <a:pt x="28" y="185"/>
                  </a:lnTo>
                  <a:lnTo>
                    <a:pt x="21" y="188"/>
                  </a:lnTo>
                  <a:lnTo>
                    <a:pt x="12" y="189"/>
                  </a:lnTo>
                  <a:lnTo>
                    <a:pt x="4" y="188"/>
                  </a:lnTo>
                  <a:lnTo>
                    <a:pt x="1" y="185"/>
                  </a:lnTo>
                  <a:lnTo>
                    <a:pt x="0" y="181"/>
                  </a:lnTo>
                  <a:lnTo>
                    <a:pt x="1" y="178"/>
                  </a:lnTo>
                  <a:lnTo>
                    <a:pt x="4" y="174"/>
                  </a:lnTo>
                  <a:lnTo>
                    <a:pt x="14" y="155"/>
                  </a:lnTo>
                  <a:lnTo>
                    <a:pt x="22" y="134"/>
                  </a:lnTo>
                  <a:lnTo>
                    <a:pt x="30" y="114"/>
                  </a:lnTo>
                  <a:lnTo>
                    <a:pt x="37" y="92"/>
                  </a:lnTo>
                  <a:lnTo>
                    <a:pt x="43" y="72"/>
                  </a:lnTo>
                  <a:lnTo>
                    <a:pt x="47" y="50"/>
                  </a:lnTo>
                  <a:lnTo>
                    <a:pt x="51" y="27"/>
                  </a:lnTo>
                  <a:lnTo>
                    <a:pt x="52" y="4"/>
                  </a:lnTo>
                  <a:lnTo>
                    <a:pt x="54" y="3"/>
                  </a:lnTo>
                  <a:lnTo>
                    <a:pt x="57" y="0"/>
                  </a:lnTo>
                  <a:lnTo>
                    <a:pt x="59" y="0"/>
                  </a:lnTo>
                  <a:lnTo>
                    <a:pt x="62" y="1"/>
                  </a:lnTo>
                  <a:lnTo>
                    <a:pt x="66" y="7"/>
                  </a:lnTo>
                  <a:lnTo>
                    <a:pt x="68" y="14"/>
                  </a:lnTo>
                  <a:lnTo>
                    <a:pt x="69" y="22"/>
                  </a:lnTo>
                  <a:lnTo>
                    <a:pt x="69" y="2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7" name="Freeform 842"/>
            <p:cNvSpPr>
              <a:spLocks/>
            </p:cNvSpPr>
            <p:nvPr/>
          </p:nvSpPr>
          <p:spPr bwMode="auto">
            <a:xfrm flipH="1">
              <a:off x="8882" y="1860"/>
              <a:ext cx="10" cy="74"/>
            </a:xfrm>
            <a:custGeom>
              <a:avLst/>
              <a:gdLst>
                <a:gd name="T0" fmla="*/ 0 w 129"/>
                <a:gd name="T1" fmla="*/ 0 h 606"/>
                <a:gd name="T2" fmla="*/ 0 w 129"/>
                <a:gd name="T3" fmla="*/ 0 h 606"/>
                <a:gd name="T4" fmla="*/ 0 w 129"/>
                <a:gd name="T5" fmla="*/ 0 h 606"/>
                <a:gd name="T6" fmla="*/ 0 w 129"/>
                <a:gd name="T7" fmla="*/ 0 h 606"/>
                <a:gd name="T8" fmla="*/ 0 w 129"/>
                <a:gd name="T9" fmla="*/ 0 h 606"/>
                <a:gd name="T10" fmla="*/ 0 w 129"/>
                <a:gd name="T11" fmla="*/ 0 h 606"/>
                <a:gd name="T12" fmla="*/ 0 w 129"/>
                <a:gd name="T13" fmla="*/ 0 h 606"/>
                <a:gd name="T14" fmla="*/ 0 w 129"/>
                <a:gd name="T15" fmla="*/ 0 h 606"/>
                <a:gd name="T16" fmla="*/ 0 w 129"/>
                <a:gd name="T17" fmla="*/ 0 h 606"/>
                <a:gd name="T18" fmla="*/ 0 w 129"/>
                <a:gd name="T19" fmla="*/ 0 h 606"/>
                <a:gd name="T20" fmla="*/ 0 w 129"/>
                <a:gd name="T21" fmla="*/ 0 h 606"/>
                <a:gd name="T22" fmla="*/ 0 w 129"/>
                <a:gd name="T23" fmla="*/ 0 h 606"/>
                <a:gd name="T24" fmla="*/ 0 w 129"/>
                <a:gd name="T25" fmla="*/ 0 h 606"/>
                <a:gd name="T26" fmla="*/ 0 w 129"/>
                <a:gd name="T27" fmla="*/ 0 h 606"/>
                <a:gd name="T28" fmla="*/ 0 w 129"/>
                <a:gd name="T29" fmla="*/ 0 h 606"/>
                <a:gd name="T30" fmla="*/ 0 w 129"/>
                <a:gd name="T31" fmla="*/ 0 h 606"/>
                <a:gd name="T32" fmla="*/ 0 w 129"/>
                <a:gd name="T33" fmla="*/ 0 h 606"/>
                <a:gd name="T34" fmla="*/ 0 w 129"/>
                <a:gd name="T35" fmla="*/ 0 h 606"/>
                <a:gd name="T36" fmla="*/ 0 w 129"/>
                <a:gd name="T37" fmla="*/ 0 h 606"/>
                <a:gd name="T38" fmla="*/ 0 w 129"/>
                <a:gd name="T39" fmla="*/ 0 h 606"/>
                <a:gd name="T40" fmla="*/ 0 w 129"/>
                <a:gd name="T41" fmla="*/ 0 h 606"/>
                <a:gd name="T42" fmla="*/ 0 w 129"/>
                <a:gd name="T43" fmla="*/ 0 h 606"/>
                <a:gd name="T44" fmla="*/ 0 w 129"/>
                <a:gd name="T45" fmla="*/ 0 h 606"/>
                <a:gd name="T46" fmla="*/ 0 w 129"/>
                <a:gd name="T47" fmla="*/ 0 h 606"/>
                <a:gd name="T48" fmla="*/ 0 w 129"/>
                <a:gd name="T49" fmla="*/ 0 h 606"/>
                <a:gd name="T50" fmla="*/ 0 w 129"/>
                <a:gd name="T51" fmla="*/ 0 h 606"/>
                <a:gd name="T52" fmla="*/ 0 w 129"/>
                <a:gd name="T53" fmla="*/ 0 h 606"/>
                <a:gd name="T54" fmla="*/ 0 w 129"/>
                <a:gd name="T55" fmla="*/ 0 h 606"/>
                <a:gd name="T56" fmla="*/ 0 w 129"/>
                <a:gd name="T57" fmla="*/ 0 h 606"/>
                <a:gd name="T58" fmla="*/ 0 w 129"/>
                <a:gd name="T59" fmla="*/ 0 h 606"/>
                <a:gd name="T60" fmla="*/ 0 w 129"/>
                <a:gd name="T61" fmla="*/ 0 h 606"/>
                <a:gd name="T62" fmla="*/ 0 w 129"/>
                <a:gd name="T63" fmla="*/ 0 h 606"/>
                <a:gd name="T64" fmla="*/ 0 w 129"/>
                <a:gd name="T65" fmla="*/ 0 h 606"/>
                <a:gd name="T66" fmla="*/ 0 w 129"/>
                <a:gd name="T67" fmla="*/ 0 h 606"/>
                <a:gd name="T68" fmla="*/ 0 w 129"/>
                <a:gd name="T69" fmla="*/ 0 h 606"/>
                <a:gd name="T70" fmla="*/ 0 w 129"/>
                <a:gd name="T71" fmla="*/ 0 h 606"/>
                <a:gd name="T72" fmla="*/ 0 w 129"/>
                <a:gd name="T73" fmla="*/ 0 h 606"/>
                <a:gd name="T74" fmla="*/ 0 w 129"/>
                <a:gd name="T75" fmla="*/ 0 h 606"/>
                <a:gd name="T76" fmla="*/ 0 w 129"/>
                <a:gd name="T77" fmla="*/ 0 h 606"/>
                <a:gd name="T78" fmla="*/ 0 w 129"/>
                <a:gd name="T79" fmla="*/ 0 h 606"/>
                <a:gd name="T80" fmla="*/ 0 w 129"/>
                <a:gd name="T81" fmla="*/ 0 h 606"/>
                <a:gd name="T82" fmla="*/ 0 w 129"/>
                <a:gd name="T83" fmla="*/ 0 h 606"/>
                <a:gd name="T84" fmla="*/ 0 w 129"/>
                <a:gd name="T85" fmla="*/ 0 h 606"/>
                <a:gd name="T86" fmla="*/ 0 w 129"/>
                <a:gd name="T87" fmla="*/ 0 h 606"/>
                <a:gd name="T88" fmla="*/ 0 w 129"/>
                <a:gd name="T89" fmla="*/ 0 h 606"/>
                <a:gd name="T90" fmla="*/ 0 w 129"/>
                <a:gd name="T91" fmla="*/ 0 h 606"/>
                <a:gd name="T92" fmla="*/ 0 w 129"/>
                <a:gd name="T93" fmla="*/ 0 h 606"/>
                <a:gd name="T94" fmla="*/ 0 w 129"/>
                <a:gd name="T95" fmla="*/ 0 h 606"/>
                <a:gd name="T96" fmla="*/ 0 w 129"/>
                <a:gd name="T97" fmla="*/ 0 h 606"/>
                <a:gd name="T98" fmla="*/ 0 w 129"/>
                <a:gd name="T99" fmla="*/ 0 h 606"/>
                <a:gd name="T100" fmla="*/ 0 w 129"/>
                <a:gd name="T101" fmla="*/ 0 h 606"/>
                <a:gd name="T102" fmla="*/ 0 w 129"/>
                <a:gd name="T103" fmla="*/ 0 h 606"/>
                <a:gd name="T104" fmla="*/ 0 w 129"/>
                <a:gd name="T105" fmla="*/ 0 h 606"/>
                <a:gd name="T106" fmla="*/ 0 w 129"/>
                <a:gd name="T107" fmla="*/ 0 h 606"/>
                <a:gd name="T108" fmla="*/ 0 w 129"/>
                <a:gd name="T109" fmla="*/ 0 h 606"/>
                <a:gd name="T110" fmla="*/ 0 w 129"/>
                <a:gd name="T111" fmla="*/ 0 h 606"/>
                <a:gd name="T112" fmla="*/ 0 w 129"/>
                <a:gd name="T113" fmla="*/ 0 h 606"/>
                <a:gd name="T114" fmla="*/ 0 w 129"/>
                <a:gd name="T115" fmla="*/ 0 h 606"/>
                <a:gd name="T116" fmla="*/ 0 w 129"/>
                <a:gd name="T117" fmla="*/ 0 h 606"/>
                <a:gd name="T118" fmla="*/ 0 w 129"/>
                <a:gd name="T119" fmla="*/ 0 h 606"/>
                <a:gd name="T120" fmla="*/ 0 w 129"/>
                <a:gd name="T121" fmla="*/ 0 h 6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9"/>
                <a:gd name="T184" fmla="*/ 0 h 606"/>
                <a:gd name="T185" fmla="*/ 129 w 129"/>
                <a:gd name="T186" fmla="*/ 606 h 6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9" h="606">
                  <a:moveTo>
                    <a:pt x="36" y="21"/>
                  </a:moveTo>
                  <a:lnTo>
                    <a:pt x="47" y="35"/>
                  </a:lnTo>
                  <a:lnTo>
                    <a:pt x="57" y="50"/>
                  </a:lnTo>
                  <a:lnTo>
                    <a:pt x="66" y="65"/>
                  </a:lnTo>
                  <a:lnTo>
                    <a:pt x="74" y="81"/>
                  </a:lnTo>
                  <a:lnTo>
                    <a:pt x="81" y="96"/>
                  </a:lnTo>
                  <a:lnTo>
                    <a:pt x="88" y="112"/>
                  </a:lnTo>
                  <a:lnTo>
                    <a:pt x="95" y="128"/>
                  </a:lnTo>
                  <a:lnTo>
                    <a:pt x="102" y="144"/>
                  </a:lnTo>
                  <a:lnTo>
                    <a:pt x="112" y="175"/>
                  </a:lnTo>
                  <a:lnTo>
                    <a:pt x="119" y="208"/>
                  </a:lnTo>
                  <a:lnTo>
                    <a:pt x="125" y="240"/>
                  </a:lnTo>
                  <a:lnTo>
                    <a:pt x="128" y="272"/>
                  </a:lnTo>
                  <a:lnTo>
                    <a:pt x="129" y="309"/>
                  </a:lnTo>
                  <a:lnTo>
                    <a:pt x="129" y="345"/>
                  </a:lnTo>
                  <a:lnTo>
                    <a:pt x="128" y="380"/>
                  </a:lnTo>
                  <a:lnTo>
                    <a:pt x="125" y="414"/>
                  </a:lnTo>
                  <a:lnTo>
                    <a:pt x="120" y="448"/>
                  </a:lnTo>
                  <a:lnTo>
                    <a:pt x="112" y="481"/>
                  </a:lnTo>
                  <a:lnTo>
                    <a:pt x="103" y="513"/>
                  </a:lnTo>
                  <a:lnTo>
                    <a:pt x="91" y="543"/>
                  </a:lnTo>
                  <a:lnTo>
                    <a:pt x="84" y="551"/>
                  </a:lnTo>
                  <a:lnTo>
                    <a:pt x="79" y="560"/>
                  </a:lnTo>
                  <a:lnTo>
                    <a:pt x="73" y="568"/>
                  </a:lnTo>
                  <a:lnTo>
                    <a:pt x="68" y="577"/>
                  </a:lnTo>
                  <a:lnTo>
                    <a:pt x="62" y="587"/>
                  </a:lnTo>
                  <a:lnTo>
                    <a:pt x="55" y="594"/>
                  </a:lnTo>
                  <a:lnTo>
                    <a:pt x="47" y="601"/>
                  </a:lnTo>
                  <a:lnTo>
                    <a:pt x="38" y="606"/>
                  </a:lnTo>
                  <a:lnTo>
                    <a:pt x="34" y="606"/>
                  </a:lnTo>
                  <a:lnTo>
                    <a:pt x="30" y="605"/>
                  </a:lnTo>
                  <a:lnTo>
                    <a:pt x="27" y="603"/>
                  </a:lnTo>
                  <a:lnTo>
                    <a:pt x="27" y="598"/>
                  </a:lnTo>
                  <a:lnTo>
                    <a:pt x="44" y="575"/>
                  </a:lnTo>
                  <a:lnTo>
                    <a:pt x="58" y="551"/>
                  </a:lnTo>
                  <a:lnTo>
                    <a:pt x="68" y="526"/>
                  </a:lnTo>
                  <a:lnTo>
                    <a:pt x="76" y="499"/>
                  </a:lnTo>
                  <a:lnTo>
                    <a:pt x="82" y="471"/>
                  </a:lnTo>
                  <a:lnTo>
                    <a:pt x="85" y="443"/>
                  </a:lnTo>
                  <a:lnTo>
                    <a:pt x="89" y="413"/>
                  </a:lnTo>
                  <a:lnTo>
                    <a:pt x="91" y="384"/>
                  </a:lnTo>
                  <a:lnTo>
                    <a:pt x="91" y="344"/>
                  </a:lnTo>
                  <a:lnTo>
                    <a:pt x="90" y="303"/>
                  </a:lnTo>
                  <a:lnTo>
                    <a:pt x="85" y="264"/>
                  </a:lnTo>
                  <a:lnTo>
                    <a:pt x="80" y="224"/>
                  </a:lnTo>
                  <a:lnTo>
                    <a:pt x="73" y="186"/>
                  </a:lnTo>
                  <a:lnTo>
                    <a:pt x="62" y="148"/>
                  </a:lnTo>
                  <a:lnTo>
                    <a:pt x="51" y="111"/>
                  </a:lnTo>
                  <a:lnTo>
                    <a:pt x="37" y="75"/>
                  </a:lnTo>
                  <a:lnTo>
                    <a:pt x="31" y="68"/>
                  </a:lnTo>
                  <a:lnTo>
                    <a:pt x="28" y="59"/>
                  </a:lnTo>
                  <a:lnTo>
                    <a:pt x="26" y="51"/>
                  </a:lnTo>
                  <a:lnTo>
                    <a:pt x="22" y="43"/>
                  </a:lnTo>
                  <a:lnTo>
                    <a:pt x="15" y="32"/>
                  </a:lnTo>
                  <a:lnTo>
                    <a:pt x="6" y="22"/>
                  </a:lnTo>
                  <a:lnTo>
                    <a:pt x="0" y="12"/>
                  </a:lnTo>
                  <a:lnTo>
                    <a:pt x="5" y="0"/>
                  </a:lnTo>
                  <a:lnTo>
                    <a:pt x="14" y="1"/>
                  </a:lnTo>
                  <a:lnTo>
                    <a:pt x="22" y="7"/>
                  </a:lnTo>
                  <a:lnTo>
                    <a:pt x="29" y="14"/>
                  </a:lnTo>
                  <a:lnTo>
                    <a:pt x="36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8" name="Freeform 843"/>
            <p:cNvSpPr>
              <a:spLocks/>
            </p:cNvSpPr>
            <p:nvPr/>
          </p:nvSpPr>
          <p:spPr bwMode="auto">
            <a:xfrm flipH="1">
              <a:off x="8937" y="1866"/>
              <a:ext cx="12" cy="16"/>
            </a:xfrm>
            <a:custGeom>
              <a:avLst/>
              <a:gdLst>
                <a:gd name="T0" fmla="*/ 0 w 143"/>
                <a:gd name="T1" fmla="*/ 0 h 126"/>
                <a:gd name="T2" fmla="*/ 0 w 143"/>
                <a:gd name="T3" fmla="*/ 0 h 126"/>
                <a:gd name="T4" fmla="*/ 0 w 143"/>
                <a:gd name="T5" fmla="*/ 0 h 126"/>
                <a:gd name="T6" fmla="*/ 0 w 143"/>
                <a:gd name="T7" fmla="*/ 0 h 126"/>
                <a:gd name="T8" fmla="*/ 0 w 143"/>
                <a:gd name="T9" fmla="*/ 0 h 126"/>
                <a:gd name="T10" fmla="*/ 0 w 143"/>
                <a:gd name="T11" fmla="*/ 0 h 126"/>
                <a:gd name="T12" fmla="*/ 0 w 143"/>
                <a:gd name="T13" fmla="*/ 0 h 126"/>
                <a:gd name="T14" fmla="*/ 0 w 143"/>
                <a:gd name="T15" fmla="*/ 0 h 126"/>
                <a:gd name="T16" fmla="*/ 0 w 143"/>
                <a:gd name="T17" fmla="*/ 0 h 126"/>
                <a:gd name="T18" fmla="*/ 0 w 143"/>
                <a:gd name="T19" fmla="*/ 0 h 126"/>
                <a:gd name="T20" fmla="*/ 0 w 143"/>
                <a:gd name="T21" fmla="*/ 0 h 126"/>
                <a:gd name="T22" fmla="*/ 0 w 143"/>
                <a:gd name="T23" fmla="*/ 0 h 126"/>
                <a:gd name="T24" fmla="*/ 0 w 143"/>
                <a:gd name="T25" fmla="*/ 0 h 126"/>
                <a:gd name="T26" fmla="*/ 0 w 143"/>
                <a:gd name="T27" fmla="*/ 0 h 126"/>
                <a:gd name="T28" fmla="*/ 0 w 143"/>
                <a:gd name="T29" fmla="*/ 0 h 126"/>
                <a:gd name="T30" fmla="*/ 0 w 143"/>
                <a:gd name="T31" fmla="*/ 0 h 126"/>
                <a:gd name="T32" fmla="*/ 0 w 143"/>
                <a:gd name="T33" fmla="*/ 0 h 126"/>
                <a:gd name="T34" fmla="*/ 0 w 143"/>
                <a:gd name="T35" fmla="*/ 0 h 126"/>
                <a:gd name="T36" fmla="*/ 0 w 143"/>
                <a:gd name="T37" fmla="*/ 0 h 126"/>
                <a:gd name="T38" fmla="*/ 0 w 143"/>
                <a:gd name="T39" fmla="*/ 0 h 126"/>
                <a:gd name="T40" fmla="*/ 0 w 143"/>
                <a:gd name="T41" fmla="*/ 0 h 126"/>
                <a:gd name="T42" fmla="*/ 0 w 143"/>
                <a:gd name="T43" fmla="*/ 0 h 126"/>
                <a:gd name="T44" fmla="*/ 0 w 143"/>
                <a:gd name="T45" fmla="*/ 0 h 126"/>
                <a:gd name="T46" fmla="*/ 0 w 143"/>
                <a:gd name="T47" fmla="*/ 0 h 126"/>
                <a:gd name="T48" fmla="*/ 0 w 143"/>
                <a:gd name="T49" fmla="*/ 0 h 126"/>
                <a:gd name="T50" fmla="*/ 0 w 143"/>
                <a:gd name="T51" fmla="*/ 0 h 126"/>
                <a:gd name="T52" fmla="*/ 0 w 143"/>
                <a:gd name="T53" fmla="*/ 0 h 126"/>
                <a:gd name="T54" fmla="*/ 0 w 143"/>
                <a:gd name="T55" fmla="*/ 0 h 126"/>
                <a:gd name="T56" fmla="*/ 0 w 143"/>
                <a:gd name="T57" fmla="*/ 0 h 126"/>
                <a:gd name="T58" fmla="*/ 0 w 143"/>
                <a:gd name="T59" fmla="*/ 0 h 126"/>
                <a:gd name="T60" fmla="*/ 0 w 143"/>
                <a:gd name="T61" fmla="*/ 0 h 126"/>
                <a:gd name="T62" fmla="*/ 0 w 143"/>
                <a:gd name="T63" fmla="*/ 0 h 126"/>
                <a:gd name="T64" fmla="*/ 0 w 143"/>
                <a:gd name="T65" fmla="*/ 0 h 126"/>
                <a:gd name="T66" fmla="*/ 0 w 143"/>
                <a:gd name="T67" fmla="*/ 0 h 126"/>
                <a:gd name="T68" fmla="*/ 0 w 143"/>
                <a:gd name="T69" fmla="*/ 0 h 126"/>
                <a:gd name="T70" fmla="*/ 0 w 143"/>
                <a:gd name="T71" fmla="*/ 0 h 126"/>
                <a:gd name="T72" fmla="*/ 0 w 143"/>
                <a:gd name="T73" fmla="*/ 0 h 126"/>
                <a:gd name="T74" fmla="*/ 0 w 143"/>
                <a:gd name="T75" fmla="*/ 0 h 126"/>
                <a:gd name="T76" fmla="*/ 0 w 143"/>
                <a:gd name="T77" fmla="*/ 0 h 126"/>
                <a:gd name="T78" fmla="*/ 0 w 143"/>
                <a:gd name="T79" fmla="*/ 0 h 126"/>
                <a:gd name="T80" fmla="*/ 0 w 143"/>
                <a:gd name="T81" fmla="*/ 0 h 126"/>
                <a:gd name="T82" fmla="*/ 0 w 143"/>
                <a:gd name="T83" fmla="*/ 0 h 126"/>
                <a:gd name="T84" fmla="*/ 0 w 143"/>
                <a:gd name="T85" fmla="*/ 0 h 126"/>
                <a:gd name="T86" fmla="*/ 0 w 143"/>
                <a:gd name="T87" fmla="*/ 0 h 126"/>
                <a:gd name="T88" fmla="*/ 0 w 143"/>
                <a:gd name="T89" fmla="*/ 0 h 126"/>
                <a:gd name="T90" fmla="*/ 0 w 143"/>
                <a:gd name="T91" fmla="*/ 0 h 126"/>
                <a:gd name="T92" fmla="*/ 0 w 143"/>
                <a:gd name="T93" fmla="*/ 0 h 126"/>
                <a:gd name="T94" fmla="*/ 0 w 143"/>
                <a:gd name="T95" fmla="*/ 0 h 126"/>
                <a:gd name="T96" fmla="*/ 0 w 143"/>
                <a:gd name="T97" fmla="*/ 0 h 126"/>
                <a:gd name="T98" fmla="*/ 0 w 143"/>
                <a:gd name="T99" fmla="*/ 0 h 12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43"/>
                <a:gd name="T151" fmla="*/ 0 h 126"/>
                <a:gd name="T152" fmla="*/ 143 w 143"/>
                <a:gd name="T153" fmla="*/ 126 h 12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43" h="126">
                  <a:moveTo>
                    <a:pt x="48" y="4"/>
                  </a:moveTo>
                  <a:lnTo>
                    <a:pt x="45" y="13"/>
                  </a:lnTo>
                  <a:lnTo>
                    <a:pt x="40" y="24"/>
                  </a:lnTo>
                  <a:lnTo>
                    <a:pt x="37" y="34"/>
                  </a:lnTo>
                  <a:lnTo>
                    <a:pt x="37" y="46"/>
                  </a:lnTo>
                  <a:lnTo>
                    <a:pt x="38" y="51"/>
                  </a:lnTo>
                  <a:lnTo>
                    <a:pt x="38" y="54"/>
                  </a:lnTo>
                  <a:lnTo>
                    <a:pt x="39" y="56"/>
                  </a:lnTo>
                  <a:lnTo>
                    <a:pt x="41" y="58"/>
                  </a:lnTo>
                  <a:lnTo>
                    <a:pt x="50" y="70"/>
                  </a:lnTo>
                  <a:lnTo>
                    <a:pt x="61" y="79"/>
                  </a:lnTo>
                  <a:lnTo>
                    <a:pt x="72" y="87"/>
                  </a:lnTo>
                  <a:lnTo>
                    <a:pt x="85" y="93"/>
                  </a:lnTo>
                  <a:lnTo>
                    <a:pt x="99" y="98"/>
                  </a:lnTo>
                  <a:lnTo>
                    <a:pt x="112" y="100"/>
                  </a:lnTo>
                  <a:lnTo>
                    <a:pt x="127" y="101"/>
                  </a:lnTo>
                  <a:lnTo>
                    <a:pt x="140" y="101"/>
                  </a:lnTo>
                  <a:lnTo>
                    <a:pt x="143" y="106"/>
                  </a:lnTo>
                  <a:lnTo>
                    <a:pt x="142" y="110"/>
                  </a:lnTo>
                  <a:lnTo>
                    <a:pt x="137" y="114"/>
                  </a:lnTo>
                  <a:lnTo>
                    <a:pt x="133" y="116"/>
                  </a:lnTo>
                  <a:lnTo>
                    <a:pt x="128" y="119"/>
                  </a:lnTo>
                  <a:lnTo>
                    <a:pt x="121" y="122"/>
                  </a:lnTo>
                  <a:lnTo>
                    <a:pt x="114" y="124"/>
                  </a:lnTo>
                  <a:lnTo>
                    <a:pt x="106" y="125"/>
                  </a:lnTo>
                  <a:lnTo>
                    <a:pt x="99" y="126"/>
                  </a:lnTo>
                  <a:lnTo>
                    <a:pt x="91" y="126"/>
                  </a:lnTo>
                  <a:lnTo>
                    <a:pt x="83" y="126"/>
                  </a:lnTo>
                  <a:lnTo>
                    <a:pt x="76" y="126"/>
                  </a:lnTo>
                  <a:lnTo>
                    <a:pt x="65" y="124"/>
                  </a:lnTo>
                  <a:lnTo>
                    <a:pt x="55" y="122"/>
                  </a:lnTo>
                  <a:lnTo>
                    <a:pt x="45" y="118"/>
                  </a:lnTo>
                  <a:lnTo>
                    <a:pt x="34" y="114"/>
                  </a:lnTo>
                  <a:lnTo>
                    <a:pt x="25" y="108"/>
                  </a:lnTo>
                  <a:lnTo>
                    <a:pt x="17" y="101"/>
                  </a:lnTo>
                  <a:lnTo>
                    <a:pt x="10" y="92"/>
                  </a:lnTo>
                  <a:lnTo>
                    <a:pt x="3" y="83"/>
                  </a:lnTo>
                  <a:lnTo>
                    <a:pt x="0" y="68"/>
                  </a:lnTo>
                  <a:lnTo>
                    <a:pt x="0" y="51"/>
                  </a:lnTo>
                  <a:lnTo>
                    <a:pt x="3" y="36"/>
                  </a:lnTo>
                  <a:lnTo>
                    <a:pt x="10" y="24"/>
                  </a:lnTo>
                  <a:lnTo>
                    <a:pt x="15" y="20"/>
                  </a:lnTo>
                  <a:lnTo>
                    <a:pt x="18" y="16"/>
                  </a:lnTo>
                  <a:lnTo>
                    <a:pt x="22" y="12"/>
                  </a:lnTo>
                  <a:lnTo>
                    <a:pt x="26" y="9"/>
                  </a:lnTo>
                  <a:lnTo>
                    <a:pt x="30" y="5"/>
                  </a:lnTo>
                  <a:lnTo>
                    <a:pt x="34" y="3"/>
                  </a:lnTo>
                  <a:lnTo>
                    <a:pt x="39" y="1"/>
                  </a:lnTo>
                  <a:lnTo>
                    <a:pt x="45" y="0"/>
                  </a:lnTo>
                  <a:lnTo>
                    <a:pt x="48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9" name="Freeform 844"/>
            <p:cNvSpPr>
              <a:spLocks/>
            </p:cNvSpPr>
            <p:nvPr/>
          </p:nvSpPr>
          <p:spPr bwMode="auto">
            <a:xfrm flipH="1">
              <a:off x="8937" y="1876"/>
              <a:ext cx="23" cy="42"/>
            </a:xfrm>
            <a:custGeom>
              <a:avLst/>
              <a:gdLst>
                <a:gd name="T0" fmla="*/ 0 w 268"/>
                <a:gd name="T1" fmla="*/ 0 h 337"/>
                <a:gd name="T2" fmla="*/ 0 w 268"/>
                <a:gd name="T3" fmla="*/ 0 h 337"/>
                <a:gd name="T4" fmla="*/ 0 w 268"/>
                <a:gd name="T5" fmla="*/ 0 h 337"/>
                <a:gd name="T6" fmla="*/ 0 w 268"/>
                <a:gd name="T7" fmla="*/ 0 h 337"/>
                <a:gd name="T8" fmla="*/ 0 w 268"/>
                <a:gd name="T9" fmla="*/ 0 h 337"/>
                <a:gd name="T10" fmla="*/ 0 w 268"/>
                <a:gd name="T11" fmla="*/ 0 h 337"/>
                <a:gd name="T12" fmla="*/ 0 w 268"/>
                <a:gd name="T13" fmla="*/ 0 h 337"/>
                <a:gd name="T14" fmla="*/ 0 w 268"/>
                <a:gd name="T15" fmla="*/ 0 h 337"/>
                <a:gd name="T16" fmla="*/ 0 w 268"/>
                <a:gd name="T17" fmla="*/ 0 h 337"/>
                <a:gd name="T18" fmla="*/ 0 w 268"/>
                <a:gd name="T19" fmla="*/ 0 h 337"/>
                <a:gd name="T20" fmla="*/ 0 w 268"/>
                <a:gd name="T21" fmla="*/ 0 h 337"/>
                <a:gd name="T22" fmla="*/ 0 w 268"/>
                <a:gd name="T23" fmla="*/ 0 h 337"/>
                <a:gd name="T24" fmla="*/ 0 w 268"/>
                <a:gd name="T25" fmla="*/ 0 h 337"/>
                <a:gd name="T26" fmla="*/ 0 w 268"/>
                <a:gd name="T27" fmla="*/ 0 h 337"/>
                <a:gd name="T28" fmla="*/ 0 w 268"/>
                <a:gd name="T29" fmla="*/ 0 h 337"/>
                <a:gd name="T30" fmla="*/ 0 w 268"/>
                <a:gd name="T31" fmla="*/ 0 h 337"/>
                <a:gd name="T32" fmla="*/ 0 w 268"/>
                <a:gd name="T33" fmla="*/ 0 h 337"/>
                <a:gd name="T34" fmla="*/ 0 w 268"/>
                <a:gd name="T35" fmla="*/ 0 h 337"/>
                <a:gd name="T36" fmla="*/ 0 w 268"/>
                <a:gd name="T37" fmla="*/ 0 h 337"/>
                <a:gd name="T38" fmla="*/ 0 w 268"/>
                <a:gd name="T39" fmla="*/ 0 h 337"/>
                <a:gd name="T40" fmla="*/ 0 w 268"/>
                <a:gd name="T41" fmla="*/ 0 h 337"/>
                <a:gd name="T42" fmla="*/ 0 w 268"/>
                <a:gd name="T43" fmla="*/ 0 h 337"/>
                <a:gd name="T44" fmla="*/ 0 w 268"/>
                <a:gd name="T45" fmla="*/ 0 h 337"/>
                <a:gd name="T46" fmla="*/ 0 w 268"/>
                <a:gd name="T47" fmla="*/ 0 h 337"/>
                <a:gd name="T48" fmla="*/ 0 w 268"/>
                <a:gd name="T49" fmla="*/ 0 h 337"/>
                <a:gd name="T50" fmla="*/ 0 w 268"/>
                <a:gd name="T51" fmla="*/ 0 h 337"/>
                <a:gd name="T52" fmla="*/ 0 w 268"/>
                <a:gd name="T53" fmla="*/ 0 h 337"/>
                <a:gd name="T54" fmla="*/ 0 w 268"/>
                <a:gd name="T55" fmla="*/ 0 h 337"/>
                <a:gd name="T56" fmla="*/ 0 w 268"/>
                <a:gd name="T57" fmla="*/ 0 h 337"/>
                <a:gd name="T58" fmla="*/ 0 w 268"/>
                <a:gd name="T59" fmla="*/ 0 h 337"/>
                <a:gd name="T60" fmla="*/ 0 w 268"/>
                <a:gd name="T61" fmla="*/ 0 h 337"/>
                <a:gd name="T62" fmla="*/ 0 w 268"/>
                <a:gd name="T63" fmla="*/ 0 h 337"/>
                <a:gd name="T64" fmla="*/ 0 w 268"/>
                <a:gd name="T65" fmla="*/ 0 h 337"/>
                <a:gd name="T66" fmla="*/ 0 w 268"/>
                <a:gd name="T67" fmla="*/ 0 h 337"/>
                <a:gd name="T68" fmla="*/ 0 w 268"/>
                <a:gd name="T69" fmla="*/ 0 h 337"/>
                <a:gd name="T70" fmla="*/ 0 w 268"/>
                <a:gd name="T71" fmla="*/ 0 h 337"/>
                <a:gd name="T72" fmla="*/ 0 w 268"/>
                <a:gd name="T73" fmla="*/ 0 h 337"/>
                <a:gd name="T74" fmla="*/ 0 w 268"/>
                <a:gd name="T75" fmla="*/ 0 h 337"/>
                <a:gd name="T76" fmla="*/ 0 w 268"/>
                <a:gd name="T77" fmla="*/ 0 h 337"/>
                <a:gd name="T78" fmla="*/ 0 w 268"/>
                <a:gd name="T79" fmla="*/ 0 h 33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68"/>
                <a:gd name="T121" fmla="*/ 0 h 337"/>
                <a:gd name="T122" fmla="*/ 268 w 268"/>
                <a:gd name="T123" fmla="*/ 337 h 33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68" h="337">
                  <a:moveTo>
                    <a:pt x="114" y="12"/>
                  </a:moveTo>
                  <a:lnTo>
                    <a:pt x="95" y="35"/>
                  </a:lnTo>
                  <a:lnTo>
                    <a:pt x="81" y="60"/>
                  </a:lnTo>
                  <a:lnTo>
                    <a:pt x="70" y="86"/>
                  </a:lnTo>
                  <a:lnTo>
                    <a:pt x="61" y="113"/>
                  </a:lnTo>
                  <a:lnTo>
                    <a:pt x="55" y="140"/>
                  </a:lnTo>
                  <a:lnTo>
                    <a:pt x="53" y="169"/>
                  </a:lnTo>
                  <a:lnTo>
                    <a:pt x="51" y="199"/>
                  </a:lnTo>
                  <a:lnTo>
                    <a:pt x="53" y="229"/>
                  </a:lnTo>
                  <a:lnTo>
                    <a:pt x="56" y="237"/>
                  </a:lnTo>
                  <a:lnTo>
                    <a:pt x="60" y="245"/>
                  </a:lnTo>
                  <a:lnTo>
                    <a:pt x="63" y="253"/>
                  </a:lnTo>
                  <a:lnTo>
                    <a:pt x="69" y="261"/>
                  </a:lnTo>
                  <a:lnTo>
                    <a:pt x="74" y="268"/>
                  </a:lnTo>
                  <a:lnTo>
                    <a:pt x="81" y="274"/>
                  </a:lnTo>
                  <a:lnTo>
                    <a:pt x="89" y="277"/>
                  </a:lnTo>
                  <a:lnTo>
                    <a:pt x="99" y="280"/>
                  </a:lnTo>
                  <a:lnTo>
                    <a:pt x="117" y="276"/>
                  </a:lnTo>
                  <a:lnTo>
                    <a:pt x="134" y="270"/>
                  </a:lnTo>
                  <a:lnTo>
                    <a:pt x="151" y="261"/>
                  </a:lnTo>
                  <a:lnTo>
                    <a:pt x="166" y="250"/>
                  </a:lnTo>
                  <a:lnTo>
                    <a:pt x="179" y="237"/>
                  </a:lnTo>
                  <a:lnTo>
                    <a:pt x="192" y="223"/>
                  </a:lnTo>
                  <a:lnTo>
                    <a:pt x="204" y="209"/>
                  </a:lnTo>
                  <a:lnTo>
                    <a:pt x="215" y="194"/>
                  </a:lnTo>
                  <a:lnTo>
                    <a:pt x="220" y="186"/>
                  </a:lnTo>
                  <a:lnTo>
                    <a:pt x="224" y="178"/>
                  </a:lnTo>
                  <a:lnTo>
                    <a:pt x="230" y="171"/>
                  </a:lnTo>
                  <a:lnTo>
                    <a:pt x="235" y="163"/>
                  </a:lnTo>
                  <a:lnTo>
                    <a:pt x="240" y="156"/>
                  </a:lnTo>
                  <a:lnTo>
                    <a:pt x="245" y="150"/>
                  </a:lnTo>
                  <a:lnTo>
                    <a:pt x="250" y="141"/>
                  </a:lnTo>
                  <a:lnTo>
                    <a:pt x="253" y="133"/>
                  </a:lnTo>
                  <a:lnTo>
                    <a:pt x="255" y="131"/>
                  </a:lnTo>
                  <a:lnTo>
                    <a:pt x="259" y="130"/>
                  </a:lnTo>
                  <a:lnTo>
                    <a:pt x="262" y="131"/>
                  </a:lnTo>
                  <a:lnTo>
                    <a:pt x="266" y="131"/>
                  </a:lnTo>
                  <a:lnTo>
                    <a:pt x="268" y="135"/>
                  </a:lnTo>
                  <a:lnTo>
                    <a:pt x="246" y="211"/>
                  </a:lnTo>
                  <a:lnTo>
                    <a:pt x="239" y="224"/>
                  </a:lnTo>
                  <a:lnTo>
                    <a:pt x="231" y="238"/>
                  </a:lnTo>
                  <a:lnTo>
                    <a:pt x="224" y="253"/>
                  </a:lnTo>
                  <a:lnTo>
                    <a:pt x="216" y="267"/>
                  </a:lnTo>
                  <a:lnTo>
                    <a:pt x="207" y="281"/>
                  </a:lnTo>
                  <a:lnTo>
                    <a:pt x="197" y="292"/>
                  </a:lnTo>
                  <a:lnTo>
                    <a:pt x="185" y="304"/>
                  </a:lnTo>
                  <a:lnTo>
                    <a:pt x="170" y="312"/>
                  </a:lnTo>
                  <a:lnTo>
                    <a:pt x="159" y="318"/>
                  </a:lnTo>
                  <a:lnTo>
                    <a:pt x="147" y="325"/>
                  </a:lnTo>
                  <a:lnTo>
                    <a:pt x="134" y="329"/>
                  </a:lnTo>
                  <a:lnTo>
                    <a:pt x="122" y="334"/>
                  </a:lnTo>
                  <a:lnTo>
                    <a:pt x="108" y="337"/>
                  </a:lnTo>
                  <a:lnTo>
                    <a:pt x="95" y="337"/>
                  </a:lnTo>
                  <a:lnTo>
                    <a:pt x="81" y="335"/>
                  </a:lnTo>
                  <a:lnTo>
                    <a:pt x="69" y="330"/>
                  </a:lnTo>
                  <a:lnTo>
                    <a:pt x="54" y="322"/>
                  </a:lnTo>
                  <a:lnTo>
                    <a:pt x="41" y="312"/>
                  </a:lnTo>
                  <a:lnTo>
                    <a:pt x="30" y="300"/>
                  </a:lnTo>
                  <a:lnTo>
                    <a:pt x="20" y="288"/>
                  </a:lnTo>
                  <a:lnTo>
                    <a:pt x="12" y="274"/>
                  </a:lnTo>
                  <a:lnTo>
                    <a:pt x="7" y="258"/>
                  </a:lnTo>
                  <a:lnTo>
                    <a:pt x="2" y="243"/>
                  </a:lnTo>
                  <a:lnTo>
                    <a:pt x="0" y="227"/>
                  </a:lnTo>
                  <a:lnTo>
                    <a:pt x="0" y="206"/>
                  </a:lnTo>
                  <a:lnTo>
                    <a:pt x="1" y="186"/>
                  </a:lnTo>
                  <a:lnTo>
                    <a:pt x="4" y="167"/>
                  </a:lnTo>
                  <a:lnTo>
                    <a:pt x="10" y="147"/>
                  </a:lnTo>
                  <a:lnTo>
                    <a:pt x="17" y="129"/>
                  </a:lnTo>
                  <a:lnTo>
                    <a:pt x="24" y="110"/>
                  </a:lnTo>
                  <a:lnTo>
                    <a:pt x="33" y="92"/>
                  </a:lnTo>
                  <a:lnTo>
                    <a:pt x="42" y="75"/>
                  </a:lnTo>
                  <a:lnTo>
                    <a:pt x="50" y="64"/>
                  </a:lnTo>
                  <a:lnTo>
                    <a:pt x="56" y="57"/>
                  </a:lnTo>
                  <a:lnTo>
                    <a:pt x="60" y="52"/>
                  </a:lnTo>
                  <a:lnTo>
                    <a:pt x="65" y="41"/>
                  </a:lnTo>
                  <a:lnTo>
                    <a:pt x="84" y="19"/>
                  </a:lnTo>
                  <a:lnTo>
                    <a:pt x="87" y="17"/>
                  </a:lnTo>
                  <a:lnTo>
                    <a:pt x="94" y="10"/>
                  </a:lnTo>
                  <a:lnTo>
                    <a:pt x="103" y="3"/>
                  </a:lnTo>
                  <a:lnTo>
                    <a:pt x="114" y="0"/>
                  </a:lnTo>
                  <a:lnTo>
                    <a:pt x="114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0" name="Freeform 845"/>
            <p:cNvSpPr>
              <a:spLocks/>
            </p:cNvSpPr>
            <p:nvPr/>
          </p:nvSpPr>
          <p:spPr bwMode="auto">
            <a:xfrm flipH="1">
              <a:off x="8896" y="1877"/>
              <a:ext cx="12" cy="8"/>
            </a:xfrm>
            <a:custGeom>
              <a:avLst/>
              <a:gdLst>
                <a:gd name="T0" fmla="*/ 0 w 142"/>
                <a:gd name="T1" fmla="*/ 0 h 62"/>
                <a:gd name="T2" fmla="*/ 0 w 142"/>
                <a:gd name="T3" fmla="*/ 0 h 62"/>
                <a:gd name="T4" fmla="*/ 0 w 142"/>
                <a:gd name="T5" fmla="*/ 0 h 62"/>
                <a:gd name="T6" fmla="*/ 0 w 142"/>
                <a:gd name="T7" fmla="*/ 0 h 62"/>
                <a:gd name="T8" fmla="*/ 0 w 142"/>
                <a:gd name="T9" fmla="*/ 0 h 62"/>
                <a:gd name="T10" fmla="*/ 0 w 142"/>
                <a:gd name="T11" fmla="*/ 0 h 62"/>
                <a:gd name="T12" fmla="*/ 0 w 142"/>
                <a:gd name="T13" fmla="*/ 0 h 62"/>
                <a:gd name="T14" fmla="*/ 0 w 142"/>
                <a:gd name="T15" fmla="*/ 0 h 62"/>
                <a:gd name="T16" fmla="*/ 0 w 142"/>
                <a:gd name="T17" fmla="*/ 0 h 62"/>
                <a:gd name="T18" fmla="*/ 0 w 142"/>
                <a:gd name="T19" fmla="*/ 0 h 62"/>
                <a:gd name="T20" fmla="*/ 0 w 142"/>
                <a:gd name="T21" fmla="*/ 0 h 62"/>
                <a:gd name="T22" fmla="*/ 0 w 142"/>
                <a:gd name="T23" fmla="*/ 0 h 62"/>
                <a:gd name="T24" fmla="*/ 0 w 142"/>
                <a:gd name="T25" fmla="*/ 0 h 62"/>
                <a:gd name="T26" fmla="*/ 0 w 142"/>
                <a:gd name="T27" fmla="*/ 0 h 62"/>
                <a:gd name="T28" fmla="*/ 0 w 142"/>
                <a:gd name="T29" fmla="*/ 0 h 62"/>
                <a:gd name="T30" fmla="*/ 0 w 142"/>
                <a:gd name="T31" fmla="*/ 0 h 62"/>
                <a:gd name="T32" fmla="*/ 0 w 142"/>
                <a:gd name="T33" fmla="*/ 0 h 62"/>
                <a:gd name="T34" fmla="*/ 0 w 142"/>
                <a:gd name="T35" fmla="*/ 0 h 62"/>
                <a:gd name="T36" fmla="*/ 0 w 142"/>
                <a:gd name="T37" fmla="*/ 0 h 62"/>
                <a:gd name="T38" fmla="*/ 0 w 142"/>
                <a:gd name="T39" fmla="*/ 0 h 62"/>
                <a:gd name="T40" fmla="*/ 0 w 142"/>
                <a:gd name="T41" fmla="*/ 0 h 62"/>
                <a:gd name="T42" fmla="*/ 0 w 142"/>
                <a:gd name="T43" fmla="*/ 0 h 62"/>
                <a:gd name="T44" fmla="*/ 0 w 142"/>
                <a:gd name="T45" fmla="*/ 0 h 62"/>
                <a:gd name="T46" fmla="*/ 0 w 142"/>
                <a:gd name="T47" fmla="*/ 0 h 62"/>
                <a:gd name="T48" fmla="*/ 0 w 142"/>
                <a:gd name="T49" fmla="*/ 0 h 62"/>
                <a:gd name="T50" fmla="*/ 0 w 142"/>
                <a:gd name="T51" fmla="*/ 0 h 62"/>
                <a:gd name="T52" fmla="*/ 0 w 142"/>
                <a:gd name="T53" fmla="*/ 0 h 62"/>
                <a:gd name="T54" fmla="*/ 0 w 142"/>
                <a:gd name="T55" fmla="*/ 0 h 62"/>
                <a:gd name="T56" fmla="*/ 0 w 142"/>
                <a:gd name="T57" fmla="*/ 0 h 62"/>
                <a:gd name="T58" fmla="*/ 0 w 142"/>
                <a:gd name="T59" fmla="*/ 0 h 62"/>
                <a:gd name="T60" fmla="*/ 0 w 142"/>
                <a:gd name="T61" fmla="*/ 0 h 62"/>
                <a:gd name="T62" fmla="*/ 0 w 142"/>
                <a:gd name="T63" fmla="*/ 0 h 62"/>
                <a:gd name="T64" fmla="*/ 0 w 142"/>
                <a:gd name="T65" fmla="*/ 0 h 62"/>
                <a:gd name="T66" fmla="*/ 0 w 142"/>
                <a:gd name="T67" fmla="*/ 0 h 62"/>
                <a:gd name="T68" fmla="*/ 0 w 142"/>
                <a:gd name="T69" fmla="*/ 0 h 62"/>
                <a:gd name="T70" fmla="*/ 0 w 142"/>
                <a:gd name="T71" fmla="*/ 0 h 62"/>
                <a:gd name="T72" fmla="*/ 0 w 142"/>
                <a:gd name="T73" fmla="*/ 0 h 62"/>
                <a:gd name="T74" fmla="*/ 0 w 142"/>
                <a:gd name="T75" fmla="*/ 0 h 62"/>
                <a:gd name="T76" fmla="*/ 0 w 142"/>
                <a:gd name="T77" fmla="*/ 0 h 62"/>
                <a:gd name="T78" fmla="*/ 0 w 142"/>
                <a:gd name="T79" fmla="*/ 0 h 62"/>
                <a:gd name="T80" fmla="*/ 0 w 142"/>
                <a:gd name="T81" fmla="*/ 0 h 62"/>
                <a:gd name="T82" fmla="*/ 0 w 142"/>
                <a:gd name="T83" fmla="*/ 0 h 62"/>
                <a:gd name="T84" fmla="*/ 0 w 142"/>
                <a:gd name="T85" fmla="*/ 0 h 62"/>
                <a:gd name="T86" fmla="*/ 0 w 142"/>
                <a:gd name="T87" fmla="*/ 0 h 62"/>
                <a:gd name="T88" fmla="*/ 0 w 142"/>
                <a:gd name="T89" fmla="*/ 0 h 6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2"/>
                <a:gd name="T136" fmla="*/ 0 h 62"/>
                <a:gd name="T137" fmla="*/ 142 w 142"/>
                <a:gd name="T138" fmla="*/ 62 h 6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2" h="62">
                  <a:moveTo>
                    <a:pt x="138" y="4"/>
                  </a:moveTo>
                  <a:lnTo>
                    <a:pt x="142" y="14"/>
                  </a:lnTo>
                  <a:lnTo>
                    <a:pt x="141" y="23"/>
                  </a:lnTo>
                  <a:lnTo>
                    <a:pt x="137" y="32"/>
                  </a:lnTo>
                  <a:lnTo>
                    <a:pt x="134" y="41"/>
                  </a:lnTo>
                  <a:lnTo>
                    <a:pt x="130" y="46"/>
                  </a:lnTo>
                  <a:lnTo>
                    <a:pt x="126" y="50"/>
                  </a:lnTo>
                  <a:lnTo>
                    <a:pt x="121" y="53"/>
                  </a:lnTo>
                  <a:lnTo>
                    <a:pt x="115" y="54"/>
                  </a:lnTo>
                  <a:lnTo>
                    <a:pt x="110" y="55"/>
                  </a:lnTo>
                  <a:lnTo>
                    <a:pt x="104" y="56"/>
                  </a:lnTo>
                  <a:lnTo>
                    <a:pt x="99" y="59"/>
                  </a:lnTo>
                  <a:lnTo>
                    <a:pt x="93" y="61"/>
                  </a:lnTo>
                  <a:lnTo>
                    <a:pt x="82" y="62"/>
                  </a:lnTo>
                  <a:lnTo>
                    <a:pt x="69" y="62"/>
                  </a:lnTo>
                  <a:lnTo>
                    <a:pt x="58" y="62"/>
                  </a:lnTo>
                  <a:lnTo>
                    <a:pt x="46" y="60"/>
                  </a:lnTo>
                  <a:lnTo>
                    <a:pt x="35" y="57"/>
                  </a:lnTo>
                  <a:lnTo>
                    <a:pt x="24" y="55"/>
                  </a:lnTo>
                  <a:lnTo>
                    <a:pt x="14" y="50"/>
                  </a:lnTo>
                  <a:lnTo>
                    <a:pt x="4" y="46"/>
                  </a:lnTo>
                  <a:lnTo>
                    <a:pt x="2" y="44"/>
                  </a:lnTo>
                  <a:lnTo>
                    <a:pt x="1" y="40"/>
                  </a:lnTo>
                  <a:lnTo>
                    <a:pt x="0" y="38"/>
                  </a:lnTo>
                  <a:lnTo>
                    <a:pt x="1" y="34"/>
                  </a:lnTo>
                  <a:lnTo>
                    <a:pt x="8" y="32"/>
                  </a:lnTo>
                  <a:lnTo>
                    <a:pt x="15" y="33"/>
                  </a:lnTo>
                  <a:lnTo>
                    <a:pt x="22" y="34"/>
                  </a:lnTo>
                  <a:lnTo>
                    <a:pt x="30" y="35"/>
                  </a:lnTo>
                  <a:lnTo>
                    <a:pt x="39" y="37"/>
                  </a:lnTo>
                  <a:lnTo>
                    <a:pt x="48" y="35"/>
                  </a:lnTo>
                  <a:lnTo>
                    <a:pt x="58" y="33"/>
                  </a:lnTo>
                  <a:lnTo>
                    <a:pt x="66" y="31"/>
                  </a:lnTo>
                  <a:lnTo>
                    <a:pt x="74" y="29"/>
                  </a:lnTo>
                  <a:lnTo>
                    <a:pt x="83" y="25"/>
                  </a:lnTo>
                  <a:lnTo>
                    <a:pt x="91" y="22"/>
                  </a:lnTo>
                  <a:lnTo>
                    <a:pt x="99" y="18"/>
                  </a:lnTo>
                  <a:lnTo>
                    <a:pt x="103" y="14"/>
                  </a:lnTo>
                  <a:lnTo>
                    <a:pt x="107" y="9"/>
                  </a:lnTo>
                  <a:lnTo>
                    <a:pt x="112" y="4"/>
                  </a:lnTo>
                  <a:lnTo>
                    <a:pt x="116" y="2"/>
                  </a:lnTo>
                  <a:lnTo>
                    <a:pt x="122" y="0"/>
                  </a:lnTo>
                  <a:lnTo>
                    <a:pt x="128" y="0"/>
                  </a:lnTo>
                  <a:lnTo>
                    <a:pt x="133" y="1"/>
                  </a:lnTo>
                  <a:lnTo>
                    <a:pt x="138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1" name="Freeform 846"/>
            <p:cNvSpPr>
              <a:spLocks/>
            </p:cNvSpPr>
            <p:nvPr/>
          </p:nvSpPr>
          <p:spPr bwMode="auto">
            <a:xfrm flipH="1">
              <a:off x="8888" y="1884"/>
              <a:ext cx="19" cy="34"/>
            </a:xfrm>
            <a:custGeom>
              <a:avLst/>
              <a:gdLst>
                <a:gd name="T0" fmla="*/ 0 w 227"/>
                <a:gd name="T1" fmla="*/ 0 h 269"/>
                <a:gd name="T2" fmla="*/ 0 w 227"/>
                <a:gd name="T3" fmla="*/ 0 h 269"/>
                <a:gd name="T4" fmla="*/ 0 w 227"/>
                <a:gd name="T5" fmla="*/ 0 h 269"/>
                <a:gd name="T6" fmla="*/ 0 w 227"/>
                <a:gd name="T7" fmla="*/ 0 h 269"/>
                <a:gd name="T8" fmla="*/ 0 w 227"/>
                <a:gd name="T9" fmla="*/ 0 h 269"/>
                <a:gd name="T10" fmla="*/ 0 w 227"/>
                <a:gd name="T11" fmla="*/ 0 h 269"/>
                <a:gd name="T12" fmla="*/ 0 w 227"/>
                <a:gd name="T13" fmla="*/ 0 h 269"/>
                <a:gd name="T14" fmla="*/ 0 w 227"/>
                <a:gd name="T15" fmla="*/ 0 h 269"/>
                <a:gd name="T16" fmla="*/ 0 w 227"/>
                <a:gd name="T17" fmla="*/ 0 h 269"/>
                <a:gd name="T18" fmla="*/ 0 w 227"/>
                <a:gd name="T19" fmla="*/ 0 h 269"/>
                <a:gd name="T20" fmla="*/ 0 w 227"/>
                <a:gd name="T21" fmla="*/ 0 h 269"/>
                <a:gd name="T22" fmla="*/ 0 w 227"/>
                <a:gd name="T23" fmla="*/ 0 h 269"/>
                <a:gd name="T24" fmla="*/ 0 w 227"/>
                <a:gd name="T25" fmla="*/ 0 h 269"/>
                <a:gd name="T26" fmla="*/ 0 w 227"/>
                <a:gd name="T27" fmla="*/ 0 h 269"/>
                <a:gd name="T28" fmla="*/ 0 w 227"/>
                <a:gd name="T29" fmla="*/ 0 h 269"/>
                <a:gd name="T30" fmla="*/ 0 w 227"/>
                <a:gd name="T31" fmla="*/ 0 h 269"/>
                <a:gd name="T32" fmla="*/ 0 w 227"/>
                <a:gd name="T33" fmla="*/ 0 h 269"/>
                <a:gd name="T34" fmla="*/ 0 w 227"/>
                <a:gd name="T35" fmla="*/ 0 h 269"/>
                <a:gd name="T36" fmla="*/ 0 w 227"/>
                <a:gd name="T37" fmla="*/ 0 h 269"/>
                <a:gd name="T38" fmla="*/ 0 w 227"/>
                <a:gd name="T39" fmla="*/ 0 h 269"/>
                <a:gd name="T40" fmla="*/ 0 w 227"/>
                <a:gd name="T41" fmla="*/ 0 h 269"/>
                <a:gd name="T42" fmla="*/ 0 w 227"/>
                <a:gd name="T43" fmla="*/ 0 h 269"/>
                <a:gd name="T44" fmla="*/ 0 w 227"/>
                <a:gd name="T45" fmla="*/ 0 h 269"/>
                <a:gd name="T46" fmla="*/ 0 w 227"/>
                <a:gd name="T47" fmla="*/ 0 h 269"/>
                <a:gd name="T48" fmla="*/ 0 w 227"/>
                <a:gd name="T49" fmla="*/ 0 h 269"/>
                <a:gd name="T50" fmla="*/ 0 w 227"/>
                <a:gd name="T51" fmla="*/ 0 h 269"/>
                <a:gd name="T52" fmla="*/ 0 w 227"/>
                <a:gd name="T53" fmla="*/ 0 h 269"/>
                <a:gd name="T54" fmla="*/ 0 w 227"/>
                <a:gd name="T55" fmla="*/ 0 h 269"/>
                <a:gd name="T56" fmla="*/ 0 w 227"/>
                <a:gd name="T57" fmla="*/ 0 h 269"/>
                <a:gd name="T58" fmla="*/ 0 w 227"/>
                <a:gd name="T59" fmla="*/ 0 h 269"/>
                <a:gd name="T60" fmla="*/ 0 w 227"/>
                <a:gd name="T61" fmla="*/ 0 h 269"/>
                <a:gd name="T62" fmla="*/ 0 w 227"/>
                <a:gd name="T63" fmla="*/ 0 h 269"/>
                <a:gd name="T64" fmla="*/ 0 w 227"/>
                <a:gd name="T65" fmla="*/ 0 h 269"/>
                <a:gd name="T66" fmla="*/ 0 w 227"/>
                <a:gd name="T67" fmla="*/ 0 h 26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27"/>
                <a:gd name="T103" fmla="*/ 0 h 269"/>
                <a:gd name="T104" fmla="*/ 227 w 227"/>
                <a:gd name="T105" fmla="*/ 269 h 26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27" h="269">
                  <a:moveTo>
                    <a:pt x="154" y="11"/>
                  </a:moveTo>
                  <a:lnTo>
                    <a:pt x="158" y="21"/>
                  </a:lnTo>
                  <a:lnTo>
                    <a:pt x="165" y="31"/>
                  </a:lnTo>
                  <a:lnTo>
                    <a:pt x="173" y="39"/>
                  </a:lnTo>
                  <a:lnTo>
                    <a:pt x="181" y="48"/>
                  </a:lnTo>
                  <a:lnTo>
                    <a:pt x="195" y="72"/>
                  </a:lnTo>
                  <a:lnTo>
                    <a:pt x="206" y="97"/>
                  </a:lnTo>
                  <a:lnTo>
                    <a:pt x="216" y="124"/>
                  </a:lnTo>
                  <a:lnTo>
                    <a:pt x="222" y="152"/>
                  </a:lnTo>
                  <a:lnTo>
                    <a:pt x="226" y="180"/>
                  </a:lnTo>
                  <a:lnTo>
                    <a:pt x="227" y="209"/>
                  </a:lnTo>
                  <a:lnTo>
                    <a:pt x="225" y="238"/>
                  </a:lnTo>
                  <a:lnTo>
                    <a:pt x="218" y="267"/>
                  </a:lnTo>
                  <a:lnTo>
                    <a:pt x="215" y="268"/>
                  </a:lnTo>
                  <a:lnTo>
                    <a:pt x="213" y="269"/>
                  </a:lnTo>
                  <a:lnTo>
                    <a:pt x="212" y="269"/>
                  </a:lnTo>
                  <a:lnTo>
                    <a:pt x="210" y="268"/>
                  </a:lnTo>
                  <a:lnTo>
                    <a:pt x="207" y="260"/>
                  </a:lnTo>
                  <a:lnTo>
                    <a:pt x="207" y="252"/>
                  </a:lnTo>
                  <a:lnTo>
                    <a:pt x="208" y="243"/>
                  </a:lnTo>
                  <a:lnTo>
                    <a:pt x="208" y="233"/>
                  </a:lnTo>
                  <a:lnTo>
                    <a:pt x="206" y="210"/>
                  </a:lnTo>
                  <a:lnTo>
                    <a:pt x="202" y="187"/>
                  </a:lnTo>
                  <a:lnTo>
                    <a:pt x="196" y="165"/>
                  </a:lnTo>
                  <a:lnTo>
                    <a:pt x="189" y="144"/>
                  </a:lnTo>
                  <a:lnTo>
                    <a:pt x="180" y="123"/>
                  </a:lnTo>
                  <a:lnTo>
                    <a:pt x="168" y="103"/>
                  </a:lnTo>
                  <a:lnTo>
                    <a:pt x="155" y="84"/>
                  </a:lnTo>
                  <a:lnTo>
                    <a:pt x="139" y="66"/>
                  </a:lnTo>
                  <a:lnTo>
                    <a:pt x="135" y="68"/>
                  </a:lnTo>
                  <a:lnTo>
                    <a:pt x="130" y="69"/>
                  </a:lnTo>
                  <a:lnTo>
                    <a:pt x="125" y="71"/>
                  </a:lnTo>
                  <a:lnTo>
                    <a:pt x="121" y="73"/>
                  </a:lnTo>
                  <a:lnTo>
                    <a:pt x="116" y="74"/>
                  </a:lnTo>
                  <a:lnTo>
                    <a:pt x="112" y="76"/>
                  </a:lnTo>
                  <a:lnTo>
                    <a:pt x="107" y="77"/>
                  </a:lnTo>
                  <a:lnTo>
                    <a:pt x="102" y="77"/>
                  </a:lnTo>
                  <a:lnTo>
                    <a:pt x="90" y="80"/>
                  </a:lnTo>
                  <a:lnTo>
                    <a:pt x="77" y="81"/>
                  </a:lnTo>
                  <a:lnTo>
                    <a:pt x="63" y="83"/>
                  </a:lnTo>
                  <a:lnTo>
                    <a:pt x="51" y="81"/>
                  </a:lnTo>
                  <a:lnTo>
                    <a:pt x="37" y="79"/>
                  </a:lnTo>
                  <a:lnTo>
                    <a:pt x="24" y="76"/>
                  </a:lnTo>
                  <a:lnTo>
                    <a:pt x="13" y="71"/>
                  </a:lnTo>
                  <a:lnTo>
                    <a:pt x="1" y="65"/>
                  </a:lnTo>
                  <a:lnTo>
                    <a:pt x="0" y="63"/>
                  </a:lnTo>
                  <a:lnTo>
                    <a:pt x="0" y="61"/>
                  </a:lnTo>
                  <a:lnTo>
                    <a:pt x="1" y="58"/>
                  </a:lnTo>
                  <a:lnTo>
                    <a:pt x="1" y="56"/>
                  </a:lnTo>
                  <a:lnTo>
                    <a:pt x="8" y="55"/>
                  </a:lnTo>
                  <a:lnTo>
                    <a:pt x="15" y="56"/>
                  </a:lnTo>
                  <a:lnTo>
                    <a:pt x="22" y="56"/>
                  </a:lnTo>
                  <a:lnTo>
                    <a:pt x="29" y="57"/>
                  </a:lnTo>
                  <a:lnTo>
                    <a:pt x="36" y="59"/>
                  </a:lnTo>
                  <a:lnTo>
                    <a:pt x="42" y="59"/>
                  </a:lnTo>
                  <a:lnTo>
                    <a:pt x="49" y="61"/>
                  </a:lnTo>
                  <a:lnTo>
                    <a:pt x="56" y="59"/>
                  </a:lnTo>
                  <a:lnTo>
                    <a:pt x="69" y="58"/>
                  </a:lnTo>
                  <a:lnTo>
                    <a:pt x="82" y="55"/>
                  </a:lnTo>
                  <a:lnTo>
                    <a:pt x="94" y="49"/>
                  </a:lnTo>
                  <a:lnTo>
                    <a:pt x="105" y="42"/>
                  </a:lnTo>
                  <a:lnTo>
                    <a:pt x="115" y="33"/>
                  </a:lnTo>
                  <a:lnTo>
                    <a:pt x="124" y="24"/>
                  </a:lnTo>
                  <a:lnTo>
                    <a:pt x="132" y="12"/>
                  </a:lnTo>
                  <a:lnTo>
                    <a:pt x="139" y="1"/>
                  </a:lnTo>
                  <a:lnTo>
                    <a:pt x="144" y="0"/>
                  </a:lnTo>
                  <a:lnTo>
                    <a:pt x="149" y="2"/>
                  </a:lnTo>
                  <a:lnTo>
                    <a:pt x="152" y="6"/>
                  </a:lnTo>
                  <a:lnTo>
                    <a:pt x="154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2" name="Freeform 847"/>
            <p:cNvSpPr>
              <a:spLocks/>
            </p:cNvSpPr>
            <p:nvPr/>
          </p:nvSpPr>
          <p:spPr bwMode="auto">
            <a:xfrm flipH="1">
              <a:off x="8915" y="1886"/>
              <a:ext cx="7" cy="35"/>
            </a:xfrm>
            <a:custGeom>
              <a:avLst/>
              <a:gdLst>
                <a:gd name="T0" fmla="*/ 0 w 83"/>
                <a:gd name="T1" fmla="*/ 0 h 289"/>
                <a:gd name="T2" fmla="*/ 0 w 83"/>
                <a:gd name="T3" fmla="*/ 0 h 289"/>
                <a:gd name="T4" fmla="*/ 0 w 83"/>
                <a:gd name="T5" fmla="*/ 0 h 289"/>
                <a:gd name="T6" fmla="*/ 0 w 83"/>
                <a:gd name="T7" fmla="*/ 0 h 289"/>
                <a:gd name="T8" fmla="*/ 0 w 83"/>
                <a:gd name="T9" fmla="*/ 0 h 289"/>
                <a:gd name="T10" fmla="*/ 0 w 83"/>
                <a:gd name="T11" fmla="*/ 0 h 289"/>
                <a:gd name="T12" fmla="*/ 0 w 83"/>
                <a:gd name="T13" fmla="*/ 0 h 289"/>
                <a:gd name="T14" fmla="*/ 0 w 83"/>
                <a:gd name="T15" fmla="*/ 0 h 289"/>
                <a:gd name="T16" fmla="*/ 0 w 83"/>
                <a:gd name="T17" fmla="*/ 0 h 289"/>
                <a:gd name="T18" fmla="*/ 0 w 83"/>
                <a:gd name="T19" fmla="*/ 0 h 289"/>
                <a:gd name="T20" fmla="*/ 0 w 83"/>
                <a:gd name="T21" fmla="*/ 0 h 289"/>
                <a:gd name="T22" fmla="*/ 0 w 83"/>
                <a:gd name="T23" fmla="*/ 0 h 289"/>
                <a:gd name="T24" fmla="*/ 0 w 83"/>
                <a:gd name="T25" fmla="*/ 0 h 289"/>
                <a:gd name="T26" fmla="*/ 0 w 83"/>
                <a:gd name="T27" fmla="*/ 0 h 289"/>
                <a:gd name="T28" fmla="*/ 0 w 83"/>
                <a:gd name="T29" fmla="*/ 0 h 289"/>
                <a:gd name="T30" fmla="*/ 0 w 83"/>
                <a:gd name="T31" fmla="*/ 0 h 289"/>
                <a:gd name="T32" fmla="*/ 0 w 83"/>
                <a:gd name="T33" fmla="*/ 0 h 289"/>
                <a:gd name="T34" fmla="*/ 0 w 83"/>
                <a:gd name="T35" fmla="*/ 0 h 289"/>
                <a:gd name="T36" fmla="*/ 0 w 83"/>
                <a:gd name="T37" fmla="*/ 0 h 289"/>
                <a:gd name="T38" fmla="*/ 0 w 83"/>
                <a:gd name="T39" fmla="*/ 0 h 289"/>
                <a:gd name="T40" fmla="*/ 0 w 83"/>
                <a:gd name="T41" fmla="*/ 0 h 289"/>
                <a:gd name="T42" fmla="*/ 0 w 83"/>
                <a:gd name="T43" fmla="*/ 0 h 289"/>
                <a:gd name="T44" fmla="*/ 0 w 83"/>
                <a:gd name="T45" fmla="*/ 0 h 289"/>
                <a:gd name="T46" fmla="*/ 0 w 83"/>
                <a:gd name="T47" fmla="*/ 0 h 289"/>
                <a:gd name="T48" fmla="*/ 0 w 83"/>
                <a:gd name="T49" fmla="*/ 0 h 289"/>
                <a:gd name="T50" fmla="*/ 0 w 83"/>
                <a:gd name="T51" fmla="*/ 0 h 289"/>
                <a:gd name="T52" fmla="*/ 0 w 83"/>
                <a:gd name="T53" fmla="*/ 0 h 289"/>
                <a:gd name="T54" fmla="*/ 0 w 83"/>
                <a:gd name="T55" fmla="*/ 0 h 289"/>
                <a:gd name="T56" fmla="*/ 0 w 83"/>
                <a:gd name="T57" fmla="*/ 0 h 289"/>
                <a:gd name="T58" fmla="*/ 0 w 83"/>
                <a:gd name="T59" fmla="*/ 0 h 289"/>
                <a:gd name="T60" fmla="*/ 0 w 83"/>
                <a:gd name="T61" fmla="*/ 0 h 289"/>
                <a:gd name="T62" fmla="*/ 0 w 83"/>
                <a:gd name="T63" fmla="*/ 0 h 289"/>
                <a:gd name="T64" fmla="*/ 0 w 83"/>
                <a:gd name="T65" fmla="*/ 0 h 289"/>
                <a:gd name="T66" fmla="*/ 0 w 83"/>
                <a:gd name="T67" fmla="*/ 0 h 289"/>
                <a:gd name="T68" fmla="*/ 0 w 83"/>
                <a:gd name="T69" fmla="*/ 0 h 289"/>
                <a:gd name="T70" fmla="*/ 0 w 83"/>
                <a:gd name="T71" fmla="*/ 0 h 289"/>
                <a:gd name="T72" fmla="*/ 0 w 83"/>
                <a:gd name="T73" fmla="*/ 0 h 289"/>
                <a:gd name="T74" fmla="*/ 0 w 83"/>
                <a:gd name="T75" fmla="*/ 0 h 289"/>
                <a:gd name="T76" fmla="*/ 0 w 83"/>
                <a:gd name="T77" fmla="*/ 0 h 289"/>
                <a:gd name="T78" fmla="*/ 0 w 83"/>
                <a:gd name="T79" fmla="*/ 0 h 289"/>
                <a:gd name="T80" fmla="*/ 0 w 83"/>
                <a:gd name="T81" fmla="*/ 0 h 289"/>
                <a:gd name="T82" fmla="*/ 0 w 83"/>
                <a:gd name="T83" fmla="*/ 0 h 289"/>
                <a:gd name="T84" fmla="*/ 0 w 83"/>
                <a:gd name="T85" fmla="*/ 0 h 289"/>
                <a:gd name="T86" fmla="*/ 0 w 83"/>
                <a:gd name="T87" fmla="*/ 0 h 289"/>
                <a:gd name="T88" fmla="*/ 0 w 83"/>
                <a:gd name="T89" fmla="*/ 0 h 289"/>
                <a:gd name="T90" fmla="*/ 0 w 83"/>
                <a:gd name="T91" fmla="*/ 0 h 289"/>
                <a:gd name="T92" fmla="*/ 0 w 83"/>
                <a:gd name="T93" fmla="*/ 0 h 289"/>
                <a:gd name="T94" fmla="*/ 0 w 83"/>
                <a:gd name="T95" fmla="*/ 0 h 289"/>
                <a:gd name="T96" fmla="*/ 0 w 83"/>
                <a:gd name="T97" fmla="*/ 0 h 289"/>
                <a:gd name="T98" fmla="*/ 0 w 83"/>
                <a:gd name="T99" fmla="*/ 0 h 289"/>
                <a:gd name="T100" fmla="*/ 0 w 83"/>
                <a:gd name="T101" fmla="*/ 0 h 289"/>
                <a:gd name="T102" fmla="*/ 0 w 83"/>
                <a:gd name="T103" fmla="*/ 0 h 289"/>
                <a:gd name="T104" fmla="*/ 0 w 83"/>
                <a:gd name="T105" fmla="*/ 0 h 289"/>
                <a:gd name="T106" fmla="*/ 0 w 83"/>
                <a:gd name="T107" fmla="*/ 0 h 289"/>
                <a:gd name="T108" fmla="*/ 0 w 83"/>
                <a:gd name="T109" fmla="*/ 0 h 289"/>
                <a:gd name="T110" fmla="*/ 0 w 83"/>
                <a:gd name="T111" fmla="*/ 0 h 289"/>
                <a:gd name="T112" fmla="*/ 0 w 83"/>
                <a:gd name="T113" fmla="*/ 0 h 289"/>
                <a:gd name="T114" fmla="*/ 0 w 83"/>
                <a:gd name="T115" fmla="*/ 0 h 289"/>
                <a:gd name="T116" fmla="*/ 0 w 83"/>
                <a:gd name="T117" fmla="*/ 0 h 289"/>
                <a:gd name="T118" fmla="*/ 0 w 83"/>
                <a:gd name="T119" fmla="*/ 0 h 289"/>
                <a:gd name="T120" fmla="*/ 0 w 83"/>
                <a:gd name="T121" fmla="*/ 0 h 289"/>
                <a:gd name="T122" fmla="*/ 0 w 83"/>
                <a:gd name="T123" fmla="*/ 0 h 289"/>
                <a:gd name="T124" fmla="*/ 0 w 83"/>
                <a:gd name="T125" fmla="*/ 0 h 28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3"/>
                <a:gd name="T190" fmla="*/ 0 h 289"/>
                <a:gd name="T191" fmla="*/ 83 w 83"/>
                <a:gd name="T192" fmla="*/ 289 h 28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3" h="289">
                  <a:moveTo>
                    <a:pt x="35" y="25"/>
                  </a:moveTo>
                  <a:lnTo>
                    <a:pt x="40" y="23"/>
                  </a:lnTo>
                  <a:lnTo>
                    <a:pt x="43" y="22"/>
                  </a:lnTo>
                  <a:lnTo>
                    <a:pt x="48" y="20"/>
                  </a:lnTo>
                  <a:lnTo>
                    <a:pt x="53" y="19"/>
                  </a:lnTo>
                  <a:lnTo>
                    <a:pt x="57" y="18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8" y="27"/>
                  </a:lnTo>
                  <a:lnTo>
                    <a:pt x="81" y="37"/>
                  </a:lnTo>
                  <a:lnTo>
                    <a:pt x="83" y="46"/>
                  </a:lnTo>
                  <a:lnTo>
                    <a:pt x="83" y="55"/>
                  </a:lnTo>
                  <a:lnTo>
                    <a:pt x="80" y="63"/>
                  </a:lnTo>
                  <a:lnTo>
                    <a:pt x="73" y="68"/>
                  </a:lnTo>
                  <a:lnTo>
                    <a:pt x="66" y="69"/>
                  </a:lnTo>
                  <a:lnTo>
                    <a:pt x="57" y="69"/>
                  </a:lnTo>
                  <a:lnTo>
                    <a:pt x="48" y="68"/>
                  </a:lnTo>
                  <a:lnTo>
                    <a:pt x="40" y="64"/>
                  </a:lnTo>
                  <a:lnTo>
                    <a:pt x="33" y="64"/>
                  </a:lnTo>
                  <a:lnTo>
                    <a:pt x="28" y="74"/>
                  </a:lnTo>
                  <a:lnTo>
                    <a:pt x="30" y="90"/>
                  </a:lnTo>
                  <a:lnTo>
                    <a:pt x="34" y="88"/>
                  </a:lnTo>
                  <a:lnTo>
                    <a:pt x="40" y="86"/>
                  </a:lnTo>
                  <a:lnTo>
                    <a:pt x="46" y="84"/>
                  </a:lnTo>
                  <a:lnTo>
                    <a:pt x="51" y="83"/>
                  </a:lnTo>
                  <a:lnTo>
                    <a:pt x="57" y="83"/>
                  </a:lnTo>
                  <a:lnTo>
                    <a:pt x="63" y="83"/>
                  </a:lnTo>
                  <a:lnTo>
                    <a:pt x="69" y="85"/>
                  </a:lnTo>
                  <a:lnTo>
                    <a:pt x="73" y="88"/>
                  </a:lnTo>
                  <a:lnTo>
                    <a:pt x="79" y="93"/>
                  </a:lnTo>
                  <a:lnTo>
                    <a:pt x="81" y="98"/>
                  </a:lnTo>
                  <a:lnTo>
                    <a:pt x="83" y="105"/>
                  </a:lnTo>
                  <a:lnTo>
                    <a:pt x="81" y="112"/>
                  </a:lnTo>
                  <a:lnTo>
                    <a:pt x="78" y="121"/>
                  </a:lnTo>
                  <a:lnTo>
                    <a:pt x="72" y="128"/>
                  </a:lnTo>
                  <a:lnTo>
                    <a:pt x="65" y="133"/>
                  </a:lnTo>
                  <a:lnTo>
                    <a:pt x="56" y="137"/>
                  </a:lnTo>
                  <a:lnTo>
                    <a:pt x="48" y="136"/>
                  </a:lnTo>
                  <a:lnTo>
                    <a:pt x="41" y="132"/>
                  </a:lnTo>
                  <a:lnTo>
                    <a:pt x="33" y="129"/>
                  </a:lnTo>
                  <a:lnTo>
                    <a:pt x="26" y="125"/>
                  </a:lnTo>
                  <a:lnTo>
                    <a:pt x="24" y="132"/>
                  </a:lnTo>
                  <a:lnTo>
                    <a:pt x="23" y="139"/>
                  </a:lnTo>
                  <a:lnTo>
                    <a:pt x="24" y="146"/>
                  </a:lnTo>
                  <a:lnTo>
                    <a:pt x="26" y="153"/>
                  </a:lnTo>
                  <a:lnTo>
                    <a:pt x="33" y="150"/>
                  </a:lnTo>
                  <a:lnTo>
                    <a:pt x="40" y="146"/>
                  </a:lnTo>
                  <a:lnTo>
                    <a:pt x="48" y="144"/>
                  </a:lnTo>
                  <a:lnTo>
                    <a:pt x="56" y="145"/>
                  </a:lnTo>
                  <a:lnTo>
                    <a:pt x="63" y="148"/>
                  </a:lnTo>
                  <a:lnTo>
                    <a:pt x="69" y="153"/>
                  </a:lnTo>
                  <a:lnTo>
                    <a:pt x="73" y="159"/>
                  </a:lnTo>
                  <a:lnTo>
                    <a:pt x="76" y="167"/>
                  </a:lnTo>
                  <a:lnTo>
                    <a:pt x="74" y="175"/>
                  </a:lnTo>
                  <a:lnTo>
                    <a:pt x="71" y="182"/>
                  </a:lnTo>
                  <a:lnTo>
                    <a:pt x="66" y="188"/>
                  </a:lnTo>
                  <a:lnTo>
                    <a:pt x="58" y="191"/>
                  </a:lnTo>
                  <a:lnTo>
                    <a:pt x="57" y="191"/>
                  </a:lnTo>
                  <a:lnTo>
                    <a:pt x="56" y="191"/>
                  </a:lnTo>
                  <a:lnTo>
                    <a:pt x="56" y="192"/>
                  </a:lnTo>
                  <a:lnTo>
                    <a:pt x="62" y="196"/>
                  </a:lnTo>
                  <a:lnTo>
                    <a:pt x="68" y="200"/>
                  </a:lnTo>
                  <a:lnTo>
                    <a:pt x="72" y="206"/>
                  </a:lnTo>
                  <a:lnTo>
                    <a:pt x="74" y="213"/>
                  </a:lnTo>
                  <a:lnTo>
                    <a:pt x="74" y="220"/>
                  </a:lnTo>
                  <a:lnTo>
                    <a:pt x="73" y="226"/>
                  </a:lnTo>
                  <a:lnTo>
                    <a:pt x="70" y="230"/>
                  </a:lnTo>
                  <a:lnTo>
                    <a:pt x="64" y="236"/>
                  </a:lnTo>
                  <a:lnTo>
                    <a:pt x="59" y="237"/>
                  </a:lnTo>
                  <a:lnTo>
                    <a:pt x="54" y="238"/>
                  </a:lnTo>
                  <a:lnTo>
                    <a:pt x="46" y="237"/>
                  </a:lnTo>
                  <a:lnTo>
                    <a:pt x="38" y="237"/>
                  </a:lnTo>
                  <a:lnTo>
                    <a:pt x="31" y="239"/>
                  </a:lnTo>
                  <a:lnTo>
                    <a:pt x="25" y="242"/>
                  </a:lnTo>
                  <a:lnTo>
                    <a:pt x="23" y="249"/>
                  </a:lnTo>
                  <a:lnTo>
                    <a:pt x="23" y="259"/>
                  </a:lnTo>
                  <a:lnTo>
                    <a:pt x="27" y="264"/>
                  </a:lnTo>
                  <a:lnTo>
                    <a:pt x="34" y="268"/>
                  </a:lnTo>
                  <a:lnTo>
                    <a:pt x="41" y="269"/>
                  </a:lnTo>
                  <a:lnTo>
                    <a:pt x="48" y="267"/>
                  </a:lnTo>
                  <a:lnTo>
                    <a:pt x="50" y="266"/>
                  </a:lnTo>
                  <a:lnTo>
                    <a:pt x="54" y="265"/>
                  </a:lnTo>
                  <a:lnTo>
                    <a:pt x="57" y="264"/>
                  </a:lnTo>
                  <a:lnTo>
                    <a:pt x="61" y="264"/>
                  </a:lnTo>
                  <a:lnTo>
                    <a:pt x="62" y="267"/>
                  </a:lnTo>
                  <a:lnTo>
                    <a:pt x="63" y="271"/>
                  </a:lnTo>
                  <a:lnTo>
                    <a:pt x="63" y="274"/>
                  </a:lnTo>
                  <a:lnTo>
                    <a:pt x="63" y="277"/>
                  </a:lnTo>
                  <a:lnTo>
                    <a:pt x="58" y="282"/>
                  </a:lnTo>
                  <a:lnTo>
                    <a:pt x="53" y="286"/>
                  </a:lnTo>
                  <a:lnTo>
                    <a:pt x="47" y="288"/>
                  </a:lnTo>
                  <a:lnTo>
                    <a:pt x="41" y="289"/>
                  </a:lnTo>
                  <a:lnTo>
                    <a:pt x="35" y="287"/>
                  </a:lnTo>
                  <a:lnTo>
                    <a:pt x="30" y="286"/>
                  </a:lnTo>
                  <a:lnTo>
                    <a:pt x="24" y="283"/>
                  </a:lnTo>
                  <a:lnTo>
                    <a:pt x="18" y="280"/>
                  </a:lnTo>
                  <a:lnTo>
                    <a:pt x="13" y="276"/>
                  </a:lnTo>
                  <a:lnTo>
                    <a:pt x="9" y="273"/>
                  </a:lnTo>
                  <a:lnTo>
                    <a:pt x="5" y="267"/>
                  </a:lnTo>
                  <a:lnTo>
                    <a:pt x="3" y="261"/>
                  </a:lnTo>
                  <a:lnTo>
                    <a:pt x="1" y="245"/>
                  </a:lnTo>
                  <a:lnTo>
                    <a:pt x="3" y="231"/>
                  </a:lnTo>
                  <a:lnTo>
                    <a:pt x="5" y="216"/>
                  </a:lnTo>
                  <a:lnTo>
                    <a:pt x="4" y="203"/>
                  </a:lnTo>
                  <a:lnTo>
                    <a:pt x="4" y="190"/>
                  </a:lnTo>
                  <a:lnTo>
                    <a:pt x="6" y="176"/>
                  </a:lnTo>
                  <a:lnTo>
                    <a:pt x="8" y="162"/>
                  </a:lnTo>
                  <a:lnTo>
                    <a:pt x="1" y="148"/>
                  </a:lnTo>
                  <a:lnTo>
                    <a:pt x="0" y="137"/>
                  </a:lnTo>
                  <a:lnTo>
                    <a:pt x="1" y="128"/>
                  </a:lnTo>
                  <a:lnTo>
                    <a:pt x="3" y="118"/>
                  </a:lnTo>
                  <a:lnTo>
                    <a:pt x="8" y="108"/>
                  </a:lnTo>
                  <a:lnTo>
                    <a:pt x="4" y="94"/>
                  </a:lnTo>
                  <a:lnTo>
                    <a:pt x="6" y="79"/>
                  </a:lnTo>
                  <a:lnTo>
                    <a:pt x="10" y="65"/>
                  </a:lnTo>
                  <a:lnTo>
                    <a:pt x="15" y="52"/>
                  </a:lnTo>
                  <a:lnTo>
                    <a:pt x="10" y="39"/>
                  </a:lnTo>
                  <a:lnTo>
                    <a:pt x="9" y="25"/>
                  </a:lnTo>
                  <a:lnTo>
                    <a:pt x="12" y="11"/>
                  </a:lnTo>
                  <a:lnTo>
                    <a:pt x="19" y="0"/>
                  </a:lnTo>
                  <a:lnTo>
                    <a:pt x="26" y="3"/>
                  </a:lnTo>
                  <a:lnTo>
                    <a:pt x="30" y="10"/>
                  </a:lnTo>
                  <a:lnTo>
                    <a:pt x="31" y="18"/>
                  </a:lnTo>
                  <a:lnTo>
                    <a:pt x="35" y="2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3" name="Freeform 848"/>
            <p:cNvSpPr>
              <a:spLocks/>
            </p:cNvSpPr>
            <p:nvPr/>
          </p:nvSpPr>
          <p:spPr bwMode="auto">
            <a:xfrm flipH="1">
              <a:off x="8917" y="1890"/>
              <a:ext cx="2" cy="2"/>
            </a:xfrm>
            <a:custGeom>
              <a:avLst/>
              <a:gdLst>
                <a:gd name="T0" fmla="*/ 0 w 29"/>
                <a:gd name="T1" fmla="*/ 0 h 18"/>
                <a:gd name="T2" fmla="*/ 0 w 29"/>
                <a:gd name="T3" fmla="*/ 0 h 18"/>
                <a:gd name="T4" fmla="*/ 0 w 29"/>
                <a:gd name="T5" fmla="*/ 0 h 18"/>
                <a:gd name="T6" fmla="*/ 0 w 29"/>
                <a:gd name="T7" fmla="*/ 0 h 18"/>
                <a:gd name="T8" fmla="*/ 0 w 29"/>
                <a:gd name="T9" fmla="*/ 0 h 18"/>
                <a:gd name="T10" fmla="*/ 0 w 29"/>
                <a:gd name="T11" fmla="*/ 0 h 18"/>
                <a:gd name="T12" fmla="*/ 0 w 29"/>
                <a:gd name="T13" fmla="*/ 0 h 18"/>
                <a:gd name="T14" fmla="*/ 0 w 29"/>
                <a:gd name="T15" fmla="*/ 0 h 18"/>
                <a:gd name="T16" fmla="*/ 0 w 29"/>
                <a:gd name="T17" fmla="*/ 0 h 18"/>
                <a:gd name="T18" fmla="*/ 0 w 29"/>
                <a:gd name="T19" fmla="*/ 0 h 18"/>
                <a:gd name="T20" fmla="*/ 0 w 29"/>
                <a:gd name="T21" fmla="*/ 0 h 18"/>
                <a:gd name="T22" fmla="*/ 0 w 29"/>
                <a:gd name="T23" fmla="*/ 0 h 18"/>
                <a:gd name="T24" fmla="*/ 0 w 29"/>
                <a:gd name="T25" fmla="*/ 0 h 18"/>
                <a:gd name="T26" fmla="*/ 0 w 29"/>
                <a:gd name="T27" fmla="*/ 0 h 1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"/>
                <a:gd name="T43" fmla="*/ 0 h 18"/>
                <a:gd name="T44" fmla="*/ 29 w 29"/>
                <a:gd name="T45" fmla="*/ 18 h 1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" h="18">
                  <a:moveTo>
                    <a:pt x="29" y="8"/>
                  </a:moveTo>
                  <a:lnTo>
                    <a:pt x="29" y="12"/>
                  </a:lnTo>
                  <a:lnTo>
                    <a:pt x="28" y="15"/>
                  </a:lnTo>
                  <a:lnTo>
                    <a:pt x="26" y="17"/>
                  </a:lnTo>
                  <a:lnTo>
                    <a:pt x="23" y="18"/>
                  </a:lnTo>
                  <a:lnTo>
                    <a:pt x="12" y="18"/>
                  </a:lnTo>
                  <a:lnTo>
                    <a:pt x="11" y="17"/>
                  </a:lnTo>
                  <a:lnTo>
                    <a:pt x="7" y="15"/>
                  </a:lnTo>
                  <a:lnTo>
                    <a:pt x="3" y="11"/>
                  </a:lnTo>
                  <a:lnTo>
                    <a:pt x="0" y="8"/>
                  </a:lnTo>
                  <a:lnTo>
                    <a:pt x="5" y="3"/>
                  </a:lnTo>
                  <a:lnTo>
                    <a:pt x="15" y="0"/>
                  </a:lnTo>
                  <a:lnTo>
                    <a:pt x="24" y="0"/>
                  </a:lnTo>
                  <a:lnTo>
                    <a:pt x="29" y="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4" name="Freeform 849"/>
            <p:cNvSpPr>
              <a:spLocks/>
            </p:cNvSpPr>
            <p:nvPr/>
          </p:nvSpPr>
          <p:spPr bwMode="auto">
            <a:xfrm flipH="1">
              <a:off x="8892" y="1898"/>
              <a:ext cx="15" cy="38"/>
            </a:xfrm>
            <a:custGeom>
              <a:avLst/>
              <a:gdLst>
                <a:gd name="T0" fmla="*/ 0 w 174"/>
                <a:gd name="T1" fmla="*/ 0 h 313"/>
                <a:gd name="T2" fmla="*/ 0 w 174"/>
                <a:gd name="T3" fmla="*/ 0 h 313"/>
                <a:gd name="T4" fmla="*/ 0 w 174"/>
                <a:gd name="T5" fmla="*/ 0 h 313"/>
                <a:gd name="T6" fmla="*/ 0 w 174"/>
                <a:gd name="T7" fmla="*/ 0 h 313"/>
                <a:gd name="T8" fmla="*/ 0 w 174"/>
                <a:gd name="T9" fmla="*/ 0 h 313"/>
                <a:gd name="T10" fmla="*/ 0 w 174"/>
                <a:gd name="T11" fmla="*/ 0 h 313"/>
                <a:gd name="T12" fmla="*/ 0 w 174"/>
                <a:gd name="T13" fmla="*/ 0 h 313"/>
                <a:gd name="T14" fmla="*/ 0 w 174"/>
                <a:gd name="T15" fmla="*/ 0 h 313"/>
                <a:gd name="T16" fmla="*/ 0 w 174"/>
                <a:gd name="T17" fmla="*/ 0 h 313"/>
                <a:gd name="T18" fmla="*/ 0 w 174"/>
                <a:gd name="T19" fmla="*/ 0 h 313"/>
                <a:gd name="T20" fmla="*/ 0 w 174"/>
                <a:gd name="T21" fmla="*/ 0 h 313"/>
                <a:gd name="T22" fmla="*/ 0 w 174"/>
                <a:gd name="T23" fmla="*/ 0 h 313"/>
                <a:gd name="T24" fmla="*/ 0 w 174"/>
                <a:gd name="T25" fmla="*/ 0 h 313"/>
                <a:gd name="T26" fmla="*/ 0 w 174"/>
                <a:gd name="T27" fmla="*/ 0 h 313"/>
                <a:gd name="T28" fmla="*/ 0 w 174"/>
                <a:gd name="T29" fmla="*/ 0 h 313"/>
                <a:gd name="T30" fmla="*/ 0 w 174"/>
                <a:gd name="T31" fmla="*/ 0 h 313"/>
                <a:gd name="T32" fmla="*/ 0 w 174"/>
                <a:gd name="T33" fmla="*/ 0 h 313"/>
                <a:gd name="T34" fmla="*/ 0 w 174"/>
                <a:gd name="T35" fmla="*/ 0 h 313"/>
                <a:gd name="T36" fmla="*/ 0 w 174"/>
                <a:gd name="T37" fmla="*/ 0 h 313"/>
                <a:gd name="T38" fmla="*/ 0 w 174"/>
                <a:gd name="T39" fmla="*/ 0 h 313"/>
                <a:gd name="T40" fmla="*/ 0 w 174"/>
                <a:gd name="T41" fmla="*/ 0 h 313"/>
                <a:gd name="T42" fmla="*/ 0 w 174"/>
                <a:gd name="T43" fmla="*/ 0 h 313"/>
                <a:gd name="T44" fmla="*/ 0 w 174"/>
                <a:gd name="T45" fmla="*/ 0 h 313"/>
                <a:gd name="T46" fmla="*/ 0 w 174"/>
                <a:gd name="T47" fmla="*/ 0 h 313"/>
                <a:gd name="T48" fmla="*/ 0 w 174"/>
                <a:gd name="T49" fmla="*/ 0 h 313"/>
                <a:gd name="T50" fmla="*/ 0 w 174"/>
                <a:gd name="T51" fmla="*/ 0 h 313"/>
                <a:gd name="T52" fmla="*/ 0 w 174"/>
                <a:gd name="T53" fmla="*/ 0 h 313"/>
                <a:gd name="T54" fmla="*/ 0 w 174"/>
                <a:gd name="T55" fmla="*/ 0 h 313"/>
                <a:gd name="T56" fmla="*/ 0 w 174"/>
                <a:gd name="T57" fmla="*/ 0 h 313"/>
                <a:gd name="T58" fmla="*/ 0 w 174"/>
                <a:gd name="T59" fmla="*/ 0 h 313"/>
                <a:gd name="T60" fmla="*/ 0 w 174"/>
                <a:gd name="T61" fmla="*/ 0 h 313"/>
                <a:gd name="T62" fmla="*/ 0 w 174"/>
                <a:gd name="T63" fmla="*/ 0 h 313"/>
                <a:gd name="T64" fmla="*/ 0 w 174"/>
                <a:gd name="T65" fmla="*/ 0 h 313"/>
                <a:gd name="T66" fmla="*/ 0 w 174"/>
                <a:gd name="T67" fmla="*/ 0 h 313"/>
                <a:gd name="T68" fmla="*/ 0 w 174"/>
                <a:gd name="T69" fmla="*/ 0 h 313"/>
                <a:gd name="T70" fmla="*/ 0 w 174"/>
                <a:gd name="T71" fmla="*/ 0 h 313"/>
                <a:gd name="T72" fmla="*/ 0 w 174"/>
                <a:gd name="T73" fmla="*/ 0 h 31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74"/>
                <a:gd name="T112" fmla="*/ 0 h 313"/>
                <a:gd name="T113" fmla="*/ 174 w 174"/>
                <a:gd name="T114" fmla="*/ 313 h 31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74" h="313">
                  <a:moveTo>
                    <a:pt x="20" y="51"/>
                  </a:moveTo>
                  <a:lnTo>
                    <a:pt x="32" y="85"/>
                  </a:lnTo>
                  <a:lnTo>
                    <a:pt x="45" y="119"/>
                  </a:lnTo>
                  <a:lnTo>
                    <a:pt x="60" y="152"/>
                  </a:lnTo>
                  <a:lnTo>
                    <a:pt x="78" y="183"/>
                  </a:lnTo>
                  <a:lnTo>
                    <a:pt x="97" y="214"/>
                  </a:lnTo>
                  <a:lnTo>
                    <a:pt x="119" y="244"/>
                  </a:lnTo>
                  <a:lnTo>
                    <a:pt x="143" y="272"/>
                  </a:lnTo>
                  <a:lnTo>
                    <a:pt x="171" y="298"/>
                  </a:lnTo>
                  <a:lnTo>
                    <a:pt x="172" y="301"/>
                  </a:lnTo>
                  <a:lnTo>
                    <a:pt x="174" y="304"/>
                  </a:lnTo>
                  <a:lnTo>
                    <a:pt x="174" y="308"/>
                  </a:lnTo>
                  <a:lnTo>
                    <a:pt x="173" y="311"/>
                  </a:lnTo>
                  <a:lnTo>
                    <a:pt x="166" y="313"/>
                  </a:lnTo>
                  <a:lnTo>
                    <a:pt x="161" y="313"/>
                  </a:lnTo>
                  <a:lnTo>
                    <a:pt x="155" y="312"/>
                  </a:lnTo>
                  <a:lnTo>
                    <a:pt x="149" y="310"/>
                  </a:lnTo>
                  <a:lnTo>
                    <a:pt x="143" y="308"/>
                  </a:lnTo>
                  <a:lnTo>
                    <a:pt x="138" y="304"/>
                  </a:lnTo>
                  <a:lnTo>
                    <a:pt x="132" y="302"/>
                  </a:lnTo>
                  <a:lnTo>
                    <a:pt x="126" y="300"/>
                  </a:lnTo>
                  <a:lnTo>
                    <a:pt x="95" y="274"/>
                  </a:lnTo>
                  <a:lnTo>
                    <a:pt x="70" y="245"/>
                  </a:lnTo>
                  <a:lnTo>
                    <a:pt x="49" y="215"/>
                  </a:lnTo>
                  <a:lnTo>
                    <a:pt x="33" y="182"/>
                  </a:lnTo>
                  <a:lnTo>
                    <a:pt x="20" y="146"/>
                  </a:lnTo>
                  <a:lnTo>
                    <a:pt x="11" y="111"/>
                  </a:lnTo>
                  <a:lnTo>
                    <a:pt x="4" y="73"/>
                  </a:lnTo>
                  <a:lnTo>
                    <a:pt x="0" y="35"/>
                  </a:lnTo>
                  <a:lnTo>
                    <a:pt x="2" y="25"/>
                  </a:lnTo>
                  <a:lnTo>
                    <a:pt x="3" y="16"/>
                  </a:lnTo>
                  <a:lnTo>
                    <a:pt x="5" y="7"/>
                  </a:lnTo>
                  <a:lnTo>
                    <a:pt x="11" y="0"/>
                  </a:lnTo>
                  <a:lnTo>
                    <a:pt x="19" y="10"/>
                  </a:lnTo>
                  <a:lnTo>
                    <a:pt x="19" y="23"/>
                  </a:lnTo>
                  <a:lnTo>
                    <a:pt x="18" y="38"/>
                  </a:lnTo>
                  <a:lnTo>
                    <a:pt x="20" y="5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5" name="Freeform 850"/>
            <p:cNvSpPr>
              <a:spLocks/>
            </p:cNvSpPr>
            <p:nvPr/>
          </p:nvSpPr>
          <p:spPr bwMode="auto">
            <a:xfrm flipH="1">
              <a:off x="8917" y="1897"/>
              <a:ext cx="2" cy="3"/>
            </a:xfrm>
            <a:custGeom>
              <a:avLst/>
              <a:gdLst>
                <a:gd name="T0" fmla="*/ 0 w 29"/>
                <a:gd name="T1" fmla="*/ 0 h 19"/>
                <a:gd name="T2" fmla="*/ 0 w 29"/>
                <a:gd name="T3" fmla="*/ 0 h 19"/>
                <a:gd name="T4" fmla="*/ 0 w 29"/>
                <a:gd name="T5" fmla="*/ 0 h 19"/>
                <a:gd name="T6" fmla="*/ 0 w 29"/>
                <a:gd name="T7" fmla="*/ 0 h 19"/>
                <a:gd name="T8" fmla="*/ 0 w 29"/>
                <a:gd name="T9" fmla="*/ 0 h 19"/>
                <a:gd name="T10" fmla="*/ 0 w 29"/>
                <a:gd name="T11" fmla="*/ 0 h 19"/>
                <a:gd name="T12" fmla="*/ 0 w 29"/>
                <a:gd name="T13" fmla="*/ 0 h 19"/>
                <a:gd name="T14" fmla="*/ 0 w 29"/>
                <a:gd name="T15" fmla="*/ 0 h 19"/>
                <a:gd name="T16" fmla="*/ 0 w 29"/>
                <a:gd name="T17" fmla="*/ 0 h 19"/>
                <a:gd name="T18" fmla="*/ 0 w 29"/>
                <a:gd name="T19" fmla="*/ 0 h 19"/>
                <a:gd name="T20" fmla="*/ 0 w 29"/>
                <a:gd name="T21" fmla="*/ 0 h 19"/>
                <a:gd name="T22" fmla="*/ 0 w 29"/>
                <a:gd name="T23" fmla="*/ 0 h 19"/>
                <a:gd name="T24" fmla="*/ 0 w 29"/>
                <a:gd name="T25" fmla="*/ 0 h 1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9"/>
                <a:gd name="T40" fmla="*/ 0 h 19"/>
                <a:gd name="T41" fmla="*/ 29 w 29"/>
                <a:gd name="T42" fmla="*/ 19 h 1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9" h="19">
                  <a:moveTo>
                    <a:pt x="29" y="10"/>
                  </a:moveTo>
                  <a:lnTo>
                    <a:pt x="29" y="14"/>
                  </a:lnTo>
                  <a:lnTo>
                    <a:pt x="28" y="15"/>
                  </a:lnTo>
                  <a:lnTo>
                    <a:pt x="24" y="17"/>
                  </a:lnTo>
                  <a:lnTo>
                    <a:pt x="22" y="19"/>
                  </a:lnTo>
                  <a:lnTo>
                    <a:pt x="15" y="18"/>
                  </a:lnTo>
                  <a:lnTo>
                    <a:pt x="8" y="15"/>
                  </a:lnTo>
                  <a:lnTo>
                    <a:pt x="4" y="10"/>
                  </a:lnTo>
                  <a:lnTo>
                    <a:pt x="0" y="7"/>
                  </a:lnTo>
                  <a:lnTo>
                    <a:pt x="7" y="3"/>
                  </a:lnTo>
                  <a:lnTo>
                    <a:pt x="18" y="0"/>
                  </a:lnTo>
                  <a:lnTo>
                    <a:pt x="27" y="2"/>
                  </a:lnTo>
                  <a:lnTo>
                    <a:pt x="2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6" name="Freeform 851"/>
            <p:cNvSpPr>
              <a:spLocks/>
            </p:cNvSpPr>
            <p:nvPr/>
          </p:nvSpPr>
          <p:spPr bwMode="auto">
            <a:xfrm flipH="1">
              <a:off x="8917" y="1905"/>
              <a:ext cx="2" cy="2"/>
            </a:xfrm>
            <a:custGeom>
              <a:avLst/>
              <a:gdLst>
                <a:gd name="T0" fmla="*/ 0 w 27"/>
                <a:gd name="T1" fmla="*/ 0 h 18"/>
                <a:gd name="T2" fmla="*/ 0 w 27"/>
                <a:gd name="T3" fmla="*/ 0 h 18"/>
                <a:gd name="T4" fmla="*/ 0 w 27"/>
                <a:gd name="T5" fmla="*/ 0 h 18"/>
                <a:gd name="T6" fmla="*/ 0 w 27"/>
                <a:gd name="T7" fmla="*/ 0 h 18"/>
                <a:gd name="T8" fmla="*/ 0 w 27"/>
                <a:gd name="T9" fmla="*/ 0 h 18"/>
                <a:gd name="T10" fmla="*/ 0 w 27"/>
                <a:gd name="T11" fmla="*/ 0 h 18"/>
                <a:gd name="T12" fmla="*/ 0 w 27"/>
                <a:gd name="T13" fmla="*/ 0 h 18"/>
                <a:gd name="T14" fmla="*/ 0 w 27"/>
                <a:gd name="T15" fmla="*/ 0 h 18"/>
                <a:gd name="T16" fmla="*/ 0 w 27"/>
                <a:gd name="T17" fmla="*/ 0 h 18"/>
                <a:gd name="T18" fmla="*/ 0 w 27"/>
                <a:gd name="T19" fmla="*/ 0 h 18"/>
                <a:gd name="T20" fmla="*/ 0 w 27"/>
                <a:gd name="T21" fmla="*/ 0 h 18"/>
                <a:gd name="T22" fmla="*/ 0 w 27"/>
                <a:gd name="T23" fmla="*/ 0 h 18"/>
                <a:gd name="T24" fmla="*/ 0 w 27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18"/>
                <a:gd name="T41" fmla="*/ 27 w 27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18">
                  <a:moveTo>
                    <a:pt x="27" y="9"/>
                  </a:moveTo>
                  <a:lnTo>
                    <a:pt x="25" y="16"/>
                  </a:lnTo>
                  <a:lnTo>
                    <a:pt x="19" y="18"/>
                  </a:lnTo>
                  <a:lnTo>
                    <a:pt x="13" y="17"/>
                  </a:lnTo>
                  <a:lnTo>
                    <a:pt x="7" y="13"/>
                  </a:lnTo>
                  <a:lnTo>
                    <a:pt x="3" y="11"/>
                  </a:lnTo>
                  <a:lnTo>
                    <a:pt x="0" y="9"/>
                  </a:lnTo>
                  <a:lnTo>
                    <a:pt x="1" y="5"/>
                  </a:lnTo>
                  <a:lnTo>
                    <a:pt x="10" y="1"/>
                  </a:lnTo>
                  <a:lnTo>
                    <a:pt x="17" y="0"/>
                  </a:lnTo>
                  <a:lnTo>
                    <a:pt x="22" y="1"/>
                  </a:lnTo>
                  <a:lnTo>
                    <a:pt x="25" y="4"/>
                  </a:lnTo>
                  <a:lnTo>
                    <a:pt x="27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7" name="Freeform 852"/>
            <p:cNvSpPr>
              <a:spLocks/>
            </p:cNvSpPr>
            <p:nvPr/>
          </p:nvSpPr>
          <p:spPr bwMode="auto">
            <a:xfrm flipH="1">
              <a:off x="8918" y="1908"/>
              <a:ext cx="2" cy="2"/>
            </a:xfrm>
            <a:custGeom>
              <a:avLst/>
              <a:gdLst>
                <a:gd name="T0" fmla="*/ 0 w 18"/>
                <a:gd name="T1" fmla="*/ 0 h 20"/>
                <a:gd name="T2" fmla="*/ 0 w 18"/>
                <a:gd name="T3" fmla="*/ 0 h 20"/>
                <a:gd name="T4" fmla="*/ 0 w 18"/>
                <a:gd name="T5" fmla="*/ 0 h 20"/>
                <a:gd name="T6" fmla="*/ 0 w 18"/>
                <a:gd name="T7" fmla="*/ 0 h 20"/>
                <a:gd name="T8" fmla="*/ 0 w 18"/>
                <a:gd name="T9" fmla="*/ 0 h 20"/>
                <a:gd name="T10" fmla="*/ 0 w 18"/>
                <a:gd name="T11" fmla="*/ 0 h 20"/>
                <a:gd name="T12" fmla="*/ 0 w 18"/>
                <a:gd name="T13" fmla="*/ 0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20"/>
                <a:gd name="T23" fmla="*/ 18 w 18"/>
                <a:gd name="T24" fmla="*/ 20 h 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20">
                  <a:moveTo>
                    <a:pt x="1" y="20"/>
                  </a:moveTo>
                  <a:lnTo>
                    <a:pt x="0" y="16"/>
                  </a:lnTo>
                  <a:lnTo>
                    <a:pt x="0" y="9"/>
                  </a:lnTo>
                  <a:lnTo>
                    <a:pt x="0" y="3"/>
                  </a:lnTo>
                  <a:lnTo>
                    <a:pt x="3" y="0"/>
                  </a:lnTo>
                  <a:lnTo>
                    <a:pt x="18" y="8"/>
                  </a:lnTo>
                  <a:lnTo>
                    <a:pt x="1" y="2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8" name="Freeform 853"/>
            <p:cNvSpPr>
              <a:spLocks/>
            </p:cNvSpPr>
            <p:nvPr/>
          </p:nvSpPr>
          <p:spPr bwMode="auto">
            <a:xfrm flipH="1">
              <a:off x="8917" y="1911"/>
              <a:ext cx="2" cy="2"/>
            </a:xfrm>
            <a:custGeom>
              <a:avLst/>
              <a:gdLst>
                <a:gd name="T0" fmla="*/ 0 w 27"/>
                <a:gd name="T1" fmla="*/ 0 h 16"/>
                <a:gd name="T2" fmla="*/ 0 w 27"/>
                <a:gd name="T3" fmla="*/ 0 h 16"/>
                <a:gd name="T4" fmla="*/ 0 w 27"/>
                <a:gd name="T5" fmla="*/ 0 h 16"/>
                <a:gd name="T6" fmla="*/ 0 w 27"/>
                <a:gd name="T7" fmla="*/ 0 h 16"/>
                <a:gd name="T8" fmla="*/ 0 w 27"/>
                <a:gd name="T9" fmla="*/ 0 h 16"/>
                <a:gd name="T10" fmla="*/ 0 w 27"/>
                <a:gd name="T11" fmla="*/ 0 h 16"/>
                <a:gd name="T12" fmla="*/ 0 w 27"/>
                <a:gd name="T13" fmla="*/ 0 h 16"/>
                <a:gd name="T14" fmla="*/ 0 w 27"/>
                <a:gd name="T15" fmla="*/ 0 h 16"/>
                <a:gd name="T16" fmla="*/ 0 w 27"/>
                <a:gd name="T17" fmla="*/ 0 h 16"/>
                <a:gd name="T18" fmla="*/ 0 w 27"/>
                <a:gd name="T19" fmla="*/ 0 h 16"/>
                <a:gd name="T20" fmla="*/ 0 w 27"/>
                <a:gd name="T21" fmla="*/ 0 h 16"/>
                <a:gd name="T22" fmla="*/ 0 w 27"/>
                <a:gd name="T23" fmla="*/ 0 h 16"/>
                <a:gd name="T24" fmla="*/ 0 w 27"/>
                <a:gd name="T25" fmla="*/ 0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16"/>
                <a:gd name="T41" fmla="*/ 27 w 27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16">
                  <a:moveTo>
                    <a:pt x="27" y="11"/>
                  </a:moveTo>
                  <a:lnTo>
                    <a:pt x="24" y="13"/>
                  </a:lnTo>
                  <a:lnTo>
                    <a:pt x="21" y="15"/>
                  </a:lnTo>
                  <a:lnTo>
                    <a:pt x="17" y="16"/>
                  </a:lnTo>
                  <a:lnTo>
                    <a:pt x="14" y="16"/>
                  </a:lnTo>
                  <a:lnTo>
                    <a:pt x="10" y="15"/>
                  </a:lnTo>
                  <a:lnTo>
                    <a:pt x="7" y="12"/>
                  </a:lnTo>
                  <a:lnTo>
                    <a:pt x="3" y="8"/>
                  </a:lnTo>
                  <a:lnTo>
                    <a:pt x="0" y="6"/>
                  </a:lnTo>
                  <a:lnTo>
                    <a:pt x="7" y="3"/>
                  </a:lnTo>
                  <a:lnTo>
                    <a:pt x="17" y="0"/>
                  </a:lnTo>
                  <a:lnTo>
                    <a:pt x="25" y="1"/>
                  </a:lnTo>
                  <a:lnTo>
                    <a:pt x="27" y="1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9" name="Freeform 854"/>
            <p:cNvSpPr>
              <a:spLocks/>
            </p:cNvSpPr>
            <p:nvPr/>
          </p:nvSpPr>
          <p:spPr bwMode="auto">
            <a:xfrm flipH="1">
              <a:off x="8925" y="1868"/>
              <a:ext cx="8" cy="51"/>
            </a:xfrm>
            <a:custGeom>
              <a:avLst/>
              <a:gdLst>
                <a:gd name="T0" fmla="*/ 0 w 98"/>
                <a:gd name="T1" fmla="*/ 0 h 414"/>
                <a:gd name="T2" fmla="*/ 0 w 98"/>
                <a:gd name="T3" fmla="*/ 0 h 414"/>
                <a:gd name="T4" fmla="*/ 0 w 98"/>
                <a:gd name="T5" fmla="*/ 0 h 414"/>
                <a:gd name="T6" fmla="*/ 0 w 98"/>
                <a:gd name="T7" fmla="*/ 0 h 414"/>
                <a:gd name="T8" fmla="*/ 0 w 98"/>
                <a:gd name="T9" fmla="*/ 0 h 414"/>
                <a:gd name="T10" fmla="*/ 0 w 98"/>
                <a:gd name="T11" fmla="*/ 0 h 414"/>
                <a:gd name="T12" fmla="*/ 0 w 98"/>
                <a:gd name="T13" fmla="*/ 0 h 414"/>
                <a:gd name="T14" fmla="*/ 0 w 98"/>
                <a:gd name="T15" fmla="*/ 0 h 414"/>
                <a:gd name="T16" fmla="*/ 0 w 98"/>
                <a:gd name="T17" fmla="*/ 0 h 414"/>
                <a:gd name="T18" fmla="*/ 0 w 98"/>
                <a:gd name="T19" fmla="*/ 0 h 414"/>
                <a:gd name="T20" fmla="*/ 0 w 98"/>
                <a:gd name="T21" fmla="*/ 0 h 414"/>
                <a:gd name="T22" fmla="*/ 0 w 98"/>
                <a:gd name="T23" fmla="*/ 0 h 414"/>
                <a:gd name="T24" fmla="*/ 0 w 98"/>
                <a:gd name="T25" fmla="*/ 0 h 414"/>
                <a:gd name="T26" fmla="*/ 0 w 98"/>
                <a:gd name="T27" fmla="*/ 0 h 414"/>
                <a:gd name="T28" fmla="*/ 0 w 98"/>
                <a:gd name="T29" fmla="*/ 0 h 414"/>
                <a:gd name="T30" fmla="*/ 0 w 98"/>
                <a:gd name="T31" fmla="*/ 0 h 414"/>
                <a:gd name="T32" fmla="*/ 0 w 98"/>
                <a:gd name="T33" fmla="*/ 0 h 414"/>
                <a:gd name="T34" fmla="*/ 0 w 98"/>
                <a:gd name="T35" fmla="*/ 0 h 414"/>
                <a:gd name="T36" fmla="*/ 0 w 98"/>
                <a:gd name="T37" fmla="*/ 0 h 414"/>
                <a:gd name="T38" fmla="*/ 0 w 98"/>
                <a:gd name="T39" fmla="*/ 0 h 414"/>
                <a:gd name="T40" fmla="*/ 0 w 98"/>
                <a:gd name="T41" fmla="*/ 0 h 414"/>
                <a:gd name="T42" fmla="*/ 0 w 98"/>
                <a:gd name="T43" fmla="*/ 0 h 414"/>
                <a:gd name="T44" fmla="*/ 0 w 98"/>
                <a:gd name="T45" fmla="*/ 0 h 414"/>
                <a:gd name="T46" fmla="*/ 0 w 98"/>
                <a:gd name="T47" fmla="*/ 0 h 414"/>
                <a:gd name="T48" fmla="*/ 0 w 98"/>
                <a:gd name="T49" fmla="*/ 0 h 414"/>
                <a:gd name="T50" fmla="*/ 0 w 98"/>
                <a:gd name="T51" fmla="*/ 0 h 414"/>
                <a:gd name="T52" fmla="*/ 0 w 98"/>
                <a:gd name="T53" fmla="*/ 0 h 414"/>
                <a:gd name="T54" fmla="*/ 0 w 98"/>
                <a:gd name="T55" fmla="*/ 0 h 414"/>
                <a:gd name="T56" fmla="*/ 0 w 98"/>
                <a:gd name="T57" fmla="*/ 0 h 414"/>
                <a:gd name="T58" fmla="*/ 0 w 98"/>
                <a:gd name="T59" fmla="*/ 0 h 414"/>
                <a:gd name="T60" fmla="*/ 0 w 98"/>
                <a:gd name="T61" fmla="*/ 0 h 414"/>
                <a:gd name="T62" fmla="*/ 0 w 98"/>
                <a:gd name="T63" fmla="*/ 0 h 414"/>
                <a:gd name="T64" fmla="*/ 0 w 98"/>
                <a:gd name="T65" fmla="*/ 0 h 414"/>
                <a:gd name="T66" fmla="*/ 0 w 98"/>
                <a:gd name="T67" fmla="*/ 0 h 414"/>
                <a:gd name="T68" fmla="*/ 0 w 98"/>
                <a:gd name="T69" fmla="*/ 0 h 414"/>
                <a:gd name="T70" fmla="*/ 0 w 98"/>
                <a:gd name="T71" fmla="*/ 0 h 414"/>
                <a:gd name="T72" fmla="*/ 0 w 98"/>
                <a:gd name="T73" fmla="*/ 0 h 414"/>
                <a:gd name="T74" fmla="*/ 0 w 98"/>
                <a:gd name="T75" fmla="*/ 0 h 414"/>
                <a:gd name="T76" fmla="*/ 0 w 98"/>
                <a:gd name="T77" fmla="*/ 0 h 414"/>
                <a:gd name="T78" fmla="*/ 0 w 98"/>
                <a:gd name="T79" fmla="*/ 0 h 414"/>
                <a:gd name="T80" fmla="*/ 0 w 98"/>
                <a:gd name="T81" fmla="*/ 0 h 414"/>
                <a:gd name="T82" fmla="*/ 0 w 98"/>
                <a:gd name="T83" fmla="*/ 0 h 414"/>
                <a:gd name="T84" fmla="*/ 0 w 98"/>
                <a:gd name="T85" fmla="*/ 0 h 414"/>
                <a:gd name="T86" fmla="*/ 0 w 98"/>
                <a:gd name="T87" fmla="*/ 0 h 414"/>
                <a:gd name="T88" fmla="*/ 0 w 98"/>
                <a:gd name="T89" fmla="*/ 0 h 414"/>
                <a:gd name="T90" fmla="*/ 0 w 98"/>
                <a:gd name="T91" fmla="*/ 0 h 414"/>
                <a:gd name="T92" fmla="*/ 0 w 98"/>
                <a:gd name="T93" fmla="*/ 0 h 414"/>
                <a:gd name="T94" fmla="*/ 0 w 98"/>
                <a:gd name="T95" fmla="*/ 0 h 414"/>
                <a:gd name="T96" fmla="*/ 0 w 98"/>
                <a:gd name="T97" fmla="*/ 0 h 414"/>
                <a:gd name="T98" fmla="*/ 0 w 98"/>
                <a:gd name="T99" fmla="*/ 0 h 414"/>
                <a:gd name="T100" fmla="*/ 0 w 98"/>
                <a:gd name="T101" fmla="*/ 0 h 414"/>
                <a:gd name="T102" fmla="*/ 0 w 98"/>
                <a:gd name="T103" fmla="*/ 0 h 414"/>
                <a:gd name="T104" fmla="*/ 0 w 98"/>
                <a:gd name="T105" fmla="*/ 0 h 414"/>
                <a:gd name="T106" fmla="*/ 0 w 98"/>
                <a:gd name="T107" fmla="*/ 0 h 414"/>
                <a:gd name="T108" fmla="*/ 0 w 98"/>
                <a:gd name="T109" fmla="*/ 0 h 414"/>
                <a:gd name="T110" fmla="*/ 0 w 98"/>
                <a:gd name="T111" fmla="*/ 0 h 414"/>
                <a:gd name="T112" fmla="*/ 0 w 98"/>
                <a:gd name="T113" fmla="*/ 0 h 414"/>
                <a:gd name="T114" fmla="*/ 0 w 98"/>
                <a:gd name="T115" fmla="*/ 0 h 41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98"/>
                <a:gd name="T175" fmla="*/ 0 h 414"/>
                <a:gd name="T176" fmla="*/ 98 w 98"/>
                <a:gd name="T177" fmla="*/ 414 h 41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98" h="414">
                  <a:moveTo>
                    <a:pt x="97" y="6"/>
                  </a:moveTo>
                  <a:lnTo>
                    <a:pt x="98" y="0"/>
                  </a:lnTo>
                  <a:lnTo>
                    <a:pt x="96" y="0"/>
                  </a:lnTo>
                  <a:lnTo>
                    <a:pt x="92" y="2"/>
                  </a:lnTo>
                  <a:lnTo>
                    <a:pt x="91" y="3"/>
                  </a:lnTo>
                  <a:lnTo>
                    <a:pt x="85" y="12"/>
                  </a:lnTo>
                  <a:lnTo>
                    <a:pt x="78" y="18"/>
                  </a:lnTo>
                  <a:lnTo>
                    <a:pt x="72" y="27"/>
                  </a:lnTo>
                  <a:lnTo>
                    <a:pt x="65" y="35"/>
                  </a:lnTo>
                  <a:lnTo>
                    <a:pt x="59" y="43"/>
                  </a:lnTo>
                  <a:lnTo>
                    <a:pt x="54" y="50"/>
                  </a:lnTo>
                  <a:lnTo>
                    <a:pt x="51" y="58"/>
                  </a:lnTo>
                  <a:lnTo>
                    <a:pt x="50" y="65"/>
                  </a:lnTo>
                  <a:lnTo>
                    <a:pt x="47" y="76"/>
                  </a:lnTo>
                  <a:lnTo>
                    <a:pt x="43" y="82"/>
                  </a:lnTo>
                  <a:lnTo>
                    <a:pt x="43" y="88"/>
                  </a:lnTo>
                  <a:lnTo>
                    <a:pt x="50" y="98"/>
                  </a:lnTo>
                  <a:lnTo>
                    <a:pt x="60" y="106"/>
                  </a:lnTo>
                  <a:lnTo>
                    <a:pt x="66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2" y="115"/>
                  </a:lnTo>
                  <a:lnTo>
                    <a:pt x="59" y="121"/>
                  </a:lnTo>
                  <a:lnTo>
                    <a:pt x="52" y="138"/>
                  </a:lnTo>
                  <a:lnTo>
                    <a:pt x="42" y="164"/>
                  </a:lnTo>
                  <a:lnTo>
                    <a:pt x="29" y="198"/>
                  </a:lnTo>
                  <a:lnTo>
                    <a:pt x="17" y="237"/>
                  </a:lnTo>
                  <a:lnTo>
                    <a:pt x="7" y="282"/>
                  </a:lnTo>
                  <a:lnTo>
                    <a:pt x="1" y="330"/>
                  </a:lnTo>
                  <a:lnTo>
                    <a:pt x="0" y="379"/>
                  </a:lnTo>
                  <a:lnTo>
                    <a:pt x="6" y="384"/>
                  </a:lnTo>
                  <a:lnTo>
                    <a:pt x="13" y="388"/>
                  </a:lnTo>
                  <a:lnTo>
                    <a:pt x="20" y="393"/>
                  </a:lnTo>
                  <a:lnTo>
                    <a:pt x="27" y="398"/>
                  </a:lnTo>
                  <a:lnTo>
                    <a:pt x="33" y="402"/>
                  </a:lnTo>
                  <a:lnTo>
                    <a:pt x="40" y="406"/>
                  </a:lnTo>
                  <a:lnTo>
                    <a:pt x="47" y="409"/>
                  </a:lnTo>
                  <a:lnTo>
                    <a:pt x="53" y="411"/>
                  </a:lnTo>
                  <a:lnTo>
                    <a:pt x="61" y="414"/>
                  </a:lnTo>
                  <a:lnTo>
                    <a:pt x="65" y="411"/>
                  </a:lnTo>
                  <a:lnTo>
                    <a:pt x="63" y="401"/>
                  </a:lnTo>
                  <a:lnTo>
                    <a:pt x="62" y="379"/>
                  </a:lnTo>
                  <a:lnTo>
                    <a:pt x="62" y="326"/>
                  </a:lnTo>
                  <a:lnTo>
                    <a:pt x="66" y="244"/>
                  </a:lnTo>
                  <a:lnTo>
                    <a:pt x="72" y="166"/>
                  </a:lnTo>
                  <a:lnTo>
                    <a:pt x="76" y="123"/>
                  </a:lnTo>
                  <a:lnTo>
                    <a:pt x="80" y="113"/>
                  </a:lnTo>
                  <a:lnTo>
                    <a:pt x="80" y="107"/>
                  </a:lnTo>
                  <a:lnTo>
                    <a:pt x="77" y="101"/>
                  </a:lnTo>
                  <a:lnTo>
                    <a:pt x="70" y="95"/>
                  </a:lnTo>
                  <a:lnTo>
                    <a:pt x="67" y="86"/>
                  </a:lnTo>
                  <a:lnTo>
                    <a:pt x="68" y="77"/>
                  </a:lnTo>
                  <a:lnTo>
                    <a:pt x="72" y="68"/>
                  </a:lnTo>
                  <a:lnTo>
                    <a:pt x="73" y="56"/>
                  </a:lnTo>
                  <a:lnTo>
                    <a:pt x="76" y="47"/>
                  </a:lnTo>
                  <a:lnTo>
                    <a:pt x="83" y="32"/>
                  </a:lnTo>
                  <a:lnTo>
                    <a:pt x="91" y="17"/>
                  </a:lnTo>
                  <a:lnTo>
                    <a:pt x="97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0" name="Freeform 855"/>
            <p:cNvSpPr>
              <a:spLocks/>
            </p:cNvSpPr>
            <p:nvPr/>
          </p:nvSpPr>
          <p:spPr bwMode="auto">
            <a:xfrm flipH="1">
              <a:off x="8805" y="1875"/>
              <a:ext cx="75" cy="83"/>
            </a:xfrm>
            <a:custGeom>
              <a:avLst/>
              <a:gdLst>
                <a:gd name="T0" fmla="*/ 0 w 897"/>
                <a:gd name="T1" fmla="*/ 0 h 675"/>
                <a:gd name="T2" fmla="*/ 0 w 897"/>
                <a:gd name="T3" fmla="*/ 0 h 675"/>
                <a:gd name="T4" fmla="*/ 0 w 897"/>
                <a:gd name="T5" fmla="*/ 0 h 675"/>
                <a:gd name="T6" fmla="*/ 0 w 897"/>
                <a:gd name="T7" fmla="*/ 0 h 675"/>
                <a:gd name="T8" fmla="*/ 0 w 897"/>
                <a:gd name="T9" fmla="*/ 0 h 675"/>
                <a:gd name="T10" fmla="*/ 0 w 897"/>
                <a:gd name="T11" fmla="*/ 0 h 675"/>
                <a:gd name="T12" fmla="*/ 0 w 897"/>
                <a:gd name="T13" fmla="*/ 0 h 675"/>
                <a:gd name="T14" fmla="*/ 0 w 897"/>
                <a:gd name="T15" fmla="*/ 0 h 675"/>
                <a:gd name="T16" fmla="*/ 0 w 897"/>
                <a:gd name="T17" fmla="*/ 0 h 675"/>
                <a:gd name="T18" fmla="*/ 0 w 897"/>
                <a:gd name="T19" fmla="*/ 0 h 675"/>
                <a:gd name="T20" fmla="*/ 0 w 897"/>
                <a:gd name="T21" fmla="*/ 0 h 675"/>
                <a:gd name="T22" fmla="*/ 0 w 897"/>
                <a:gd name="T23" fmla="*/ 0 h 675"/>
                <a:gd name="T24" fmla="*/ 0 w 897"/>
                <a:gd name="T25" fmla="*/ 0 h 675"/>
                <a:gd name="T26" fmla="*/ 0 w 897"/>
                <a:gd name="T27" fmla="*/ 0 h 675"/>
                <a:gd name="T28" fmla="*/ 0 w 897"/>
                <a:gd name="T29" fmla="*/ 0 h 675"/>
                <a:gd name="T30" fmla="*/ 0 w 897"/>
                <a:gd name="T31" fmla="*/ 0 h 675"/>
                <a:gd name="T32" fmla="*/ 0 w 897"/>
                <a:gd name="T33" fmla="*/ 0 h 675"/>
                <a:gd name="T34" fmla="*/ 0 w 897"/>
                <a:gd name="T35" fmla="*/ 0 h 675"/>
                <a:gd name="T36" fmla="*/ 0 w 897"/>
                <a:gd name="T37" fmla="*/ 0 h 675"/>
                <a:gd name="T38" fmla="*/ 0 w 897"/>
                <a:gd name="T39" fmla="*/ 0 h 675"/>
                <a:gd name="T40" fmla="*/ 0 w 897"/>
                <a:gd name="T41" fmla="*/ 0 h 675"/>
                <a:gd name="T42" fmla="*/ 0 w 897"/>
                <a:gd name="T43" fmla="*/ 0 h 675"/>
                <a:gd name="T44" fmla="*/ 0 w 897"/>
                <a:gd name="T45" fmla="*/ 0 h 675"/>
                <a:gd name="T46" fmla="*/ 0 w 897"/>
                <a:gd name="T47" fmla="*/ 0 h 675"/>
                <a:gd name="T48" fmla="*/ 0 w 897"/>
                <a:gd name="T49" fmla="*/ 0 h 675"/>
                <a:gd name="T50" fmla="*/ 0 w 897"/>
                <a:gd name="T51" fmla="*/ 0 h 675"/>
                <a:gd name="T52" fmla="*/ 0 w 897"/>
                <a:gd name="T53" fmla="*/ 0 h 675"/>
                <a:gd name="T54" fmla="*/ 0 w 897"/>
                <a:gd name="T55" fmla="*/ 0 h 675"/>
                <a:gd name="T56" fmla="*/ 0 w 897"/>
                <a:gd name="T57" fmla="*/ 0 h 675"/>
                <a:gd name="T58" fmla="*/ 0 w 897"/>
                <a:gd name="T59" fmla="*/ 0 h 675"/>
                <a:gd name="T60" fmla="*/ 0 w 897"/>
                <a:gd name="T61" fmla="*/ 0 h 675"/>
                <a:gd name="T62" fmla="*/ 0 w 897"/>
                <a:gd name="T63" fmla="*/ 0 h 675"/>
                <a:gd name="T64" fmla="*/ 0 w 897"/>
                <a:gd name="T65" fmla="*/ 0 h 675"/>
                <a:gd name="T66" fmla="*/ 0 w 897"/>
                <a:gd name="T67" fmla="*/ 0 h 675"/>
                <a:gd name="T68" fmla="*/ 0 w 897"/>
                <a:gd name="T69" fmla="*/ 0 h 675"/>
                <a:gd name="T70" fmla="*/ 0 w 897"/>
                <a:gd name="T71" fmla="*/ 0 h 675"/>
                <a:gd name="T72" fmla="*/ 0 w 897"/>
                <a:gd name="T73" fmla="*/ 0 h 675"/>
                <a:gd name="T74" fmla="*/ 0 w 897"/>
                <a:gd name="T75" fmla="*/ 0 h 675"/>
                <a:gd name="T76" fmla="*/ 0 w 897"/>
                <a:gd name="T77" fmla="*/ 0 h 675"/>
                <a:gd name="T78" fmla="*/ 0 w 897"/>
                <a:gd name="T79" fmla="*/ 0 h 675"/>
                <a:gd name="T80" fmla="*/ 0 w 897"/>
                <a:gd name="T81" fmla="*/ 0 h 675"/>
                <a:gd name="T82" fmla="*/ 0 w 897"/>
                <a:gd name="T83" fmla="*/ 0 h 675"/>
                <a:gd name="T84" fmla="*/ 0 w 897"/>
                <a:gd name="T85" fmla="*/ 0 h 675"/>
                <a:gd name="T86" fmla="*/ 0 w 897"/>
                <a:gd name="T87" fmla="*/ 0 h 675"/>
                <a:gd name="T88" fmla="*/ 0 w 897"/>
                <a:gd name="T89" fmla="*/ 0 h 675"/>
                <a:gd name="T90" fmla="*/ 0 w 897"/>
                <a:gd name="T91" fmla="*/ 0 h 675"/>
                <a:gd name="T92" fmla="*/ 0 w 897"/>
                <a:gd name="T93" fmla="*/ 0 h 675"/>
                <a:gd name="T94" fmla="*/ 0 w 897"/>
                <a:gd name="T95" fmla="*/ 0 h 675"/>
                <a:gd name="T96" fmla="*/ 0 w 897"/>
                <a:gd name="T97" fmla="*/ 0 h 675"/>
                <a:gd name="T98" fmla="*/ 0 w 897"/>
                <a:gd name="T99" fmla="*/ 0 h 675"/>
                <a:gd name="T100" fmla="*/ 0 w 897"/>
                <a:gd name="T101" fmla="*/ 0 h 675"/>
                <a:gd name="T102" fmla="*/ 0 w 897"/>
                <a:gd name="T103" fmla="*/ 0 h 675"/>
                <a:gd name="T104" fmla="*/ 0 w 897"/>
                <a:gd name="T105" fmla="*/ 0 h 675"/>
                <a:gd name="T106" fmla="*/ 0 w 897"/>
                <a:gd name="T107" fmla="*/ 0 h 675"/>
                <a:gd name="T108" fmla="*/ 0 w 897"/>
                <a:gd name="T109" fmla="*/ 0 h 675"/>
                <a:gd name="T110" fmla="*/ 0 w 897"/>
                <a:gd name="T111" fmla="*/ 0 h 675"/>
                <a:gd name="T112" fmla="*/ 0 w 897"/>
                <a:gd name="T113" fmla="*/ 0 h 675"/>
                <a:gd name="T114" fmla="*/ 0 w 897"/>
                <a:gd name="T115" fmla="*/ 0 h 67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97"/>
                <a:gd name="T175" fmla="*/ 0 h 675"/>
                <a:gd name="T176" fmla="*/ 897 w 897"/>
                <a:gd name="T177" fmla="*/ 675 h 67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97" h="675">
                  <a:moveTo>
                    <a:pt x="174" y="418"/>
                  </a:moveTo>
                  <a:lnTo>
                    <a:pt x="164" y="427"/>
                  </a:lnTo>
                  <a:lnTo>
                    <a:pt x="155" y="437"/>
                  </a:lnTo>
                  <a:lnTo>
                    <a:pt x="146" y="448"/>
                  </a:lnTo>
                  <a:lnTo>
                    <a:pt x="137" y="456"/>
                  </a:lnTo>
                  <a:lnTo>
                    <a:pt x="126" y="464"/>
                  </a:lnTo>
                  <a:lnTo>
                    <a:pt x="115" y="470"/>
                  </a:lnTo>
                  <a:lnTo>
                    <a:pt x="101" y="472"/>
                  </a:lnTo>
                  <a:lnTo>
                    <a:pt x="87" y="471"/>
                  </a:lnTo>
                  <a:lnTo>
                    <a:pt x="72" y="467"/>
                  </a:lnTo>
                  <a:lnTo>
                    <a:pt x="57" y="463"/>
                  </a:lnTo>
                  <a:lnTo>
                    <a:pt x="42" y="457"/>
                  </a:lnTo>
                  <a:lnTo>
                    <a:pt x="28" y="450"/>
                  </a:lnTo>
                  <a:lnTo>
                    <a:pt x="17" y="443"/>
                  </a:lnTo>
                  <a:lnTo>
                    <a:pt x="8" y="434"/>
                  </a:lnTo>
                  <a:lnTo>
                    <a:pt x="2" y="425"/>
                  </a:lnTo>
                  <a:lnTo>
                    <a:pt x="0" y="413"/>
                  </a:lnTo>
                  <a:lnTo>
                    <a:pt x="1" y="382"/>
                  </a:lnTo>
                  <a:lnTo>
                    <a:pt x="4" y="341"/>
                  </a:lnTo>
                  <a:lnTo>
                    <a:pt x="10" y="298"/>
                  </a:lnTo>
                  <a:lnTo>
                    <a:pt x="19" y="266"/>
                  </a:lnTo>
                  <a:lnTo>
                    <a:pt x="26" y="252"/>
                  </a:lnTo>
                  <a:lnTo>
                    <a:pt x="35" y="236"/>
                  </a:lnTo>
                  <a:lnTo>
                    <a:pt x="47" y="217"/>
                  </a:lnTo>
                  <a:lnTo>
                    <a:pt x="60" y="199"/>
                  </a:lnTo>
                  <a:lnTo>
                    <a:pt x="73" y="182"/>
                  </a:lnTo>
                  <a:lnTo>
                    <a:pt x="87" y="164"/>
                  </a:lnTo>
                  <a:lnTo>
                    <a:pt x="102" y="149"/>
                  </a:lnTo>
                  <a:lnTo>
                    <a:pt x="116" y="138"/>
                  </a:lnTo>
                  <a:lnTo>
                    <a:pt x="126" y="130"/>
                  </a:lnTo>
                  <a:lnTo>
                    <a:pt x="132" y="125"/>
                  </a:lnTo>
                  <a:lnTo>
                    <a:pt x="133" y="124"/>
                  </a:lnTo>
                  <a:lnTo>
                    <a:pt x="131" y="123"/>
                  </a:lnTo>
                  <a:lnTo>
                    <a:pt x="129" y="124"/>
                  </a:lnTo>
                  <a:lnTo>
                    <a:pt x="125" y="123"/>
                  </a:lnTo>
                  <a:lnTo>
                    <a:pt x="124" y="121"/>
                  </a:lnTo>
                  <a:lnTo>
                    <a:pt x="125" y="116"/>
                  </a:lnTo>
                  <a:lnTo>
                    <a:pt x="129" y="109"/>
                  </a:lnTo>
                  <a:lnTo>
                    <a:pt x="133" y="100"/>
                  </a:lnTo>
                  <a:lnTo>
                    <a:pt x="138" y="91"/>
                  </a:lnTo>
                  <a:lnTo>
                    <a:pt x="143" y="81"/>
                  </a:lnTo>
                  <a:lnTo>
                    <a:pt x="148" y="73"/>
                  </a:lnTo>
                  <a:lnTo>
                    <a:pt x="155" y="65"/>
                  </a:lnTo>
                  <a:lnTo>
                    <a:pt x="163" y="58"/>
                  </a:lnTo>
                  <a:lnTo>
                    <a:pt x="171" y="54"/>
                  </a:lnTo>
                  <a:lnTo>
                    <a:pt x="177" y="51"/>
                  </a:lnTo>
                  <a:lnTo>
                    <a:pt x="184" y="49"/>
                  </a:lnTo>
                  <a:lnTo>
                    <a:pt x="194" y="44"/>
                  </a:lnTo>
                  <a:lnTo>
                    <a:pt x="205" y="41"/>
                  </a:lnTo>
                  <a:lnTo>
                    <a:pt x="217" y="35"/>
                  </a:lnTo>
                  <a:lnTo>
                    <a:pt x="231" y="31"/>
                  </a:lnTo>
                  <a:lnTo>
                    <a:pt x="245" y="25"/>
                  </a:lnTo>
                  <a:lnTo>
                    <a:pt x="260" y="20"/>
                  </a:lnTo>
                  <a:lnTo>
                    <a:pt x="274" y="16"/>
                  </a:lnTo>
                  <a:lnTo>
                    <a:pt x="289" y="11"/>
                  </a:lnTo>
                  <a:lnTo>
                    <a:pt x="303" y="6"/>
                  </a:lnTo>
                  <a:lnTo>
                    <a:pt x="317" y="3"/>
                  </a:lnTo>
                  <a:lnTo>
                    <a:pt x="328" y="1"/>
                  </a:lnTo>
                  <a:lnTo>
                    <a:pt x="340" y="0"/>
                  </a:lnTo>
                  <a:lnTo>
                    <a:pt x="349" y="0"/>
                  </a:lnTo>
                  <a:lnTo>
                    <a:pt x="356" y="1"/>
                  </a:lnTo>
                  <a:lnTo>
                    <a:pt x="370" y="5"/>
                  </a:lnTo>
                  <a:lnTo>
                    <a:pt x="384" y="9"/>
                  </a:lnTo>
                  <a:lnTo>
                    <a:pt x="399" y="13"/>
                  </a:lnTo>
                  <a:lnTo>
                    <a:pt x="416" y="17"/>
                  </a:lnTo>
                  <a:lnTo>
                    <a:pt x="428" y="20"/>
                  </a:lnTo>
                  <a:lnTo>
                    <a:pt x="440" y="23"/>
                  </a:lnTo>
                  <a:lnTo>
                    <a:pt x="448" y="25"/>
                  </a:lnTo>
                  <a:lnTo>
                    <a:pt x="450" y="25"/>
                  </a:lnTo>
                  <a:lnTo>
                    <a:pt x="639" y="56"/>
                  </a:lnTo>
                  <a:lnTo>
                    <a:pt x="644" y="53"/>
                  </a:lnTo>
                  <a:lnTo>
                    <a:pt x="655" y="46"/>
                  </a:lnTo>
                  <a:lnTo>
                    <a:pt x="673" y="35"/>
                  </a:lnTo>
                  <a:lnTo>
                    <a:pt x="693" y="24"/>
                  </a:lnTo>
                  <a:lnTo>
                    <a:pt x="714" y="13"/>
                  </a:lnTo>
                  <a:lnTo>
                    <a:pt x="735" y="6"/>
                  </a:lnTo>
                  <a:lnTo>
                    <a:pt x="751" y="3"/>
                  </a:lnTo>
                  <a:lnTo>
                    <a:pt x="761" y="5"/>
                  </a:lnTo>
                  <a:lnTo>
                    <a:pt x="768" y="12"/>
                  </a:lnTo>
                  <a:lnTo>
                    <a:pt x="776" y="19"/>
                  </a:lnTo>
                  <a:lnTo>
                    <a:pt x="784" y="26"/>
                  </a:lnTo>
                  <a:lnTo>
                    <a:pt x="792" y="33"/>
                  </a:lnTo>
                  <a:lnTo>
                    <a:pt x="799" y="39"/>
                  </a:lnTo>
                  <a:lnTo>
                    <a:pt x="805" y="44"/>
                  </a:lnTo>
                  <a:lnTo>
                    <a:pt x="810" y="49"/>
                  </a:lnTo>
                  <a:lnTo>
                    <a:pt x="812" y="51"/>
                  </a:lnTo>
                  <a:lnTo>
                    <a:pt x="817" y="63"/>
                  </a:lnTo>
                  <a:lnTo>
                    <a:pt x="829" y="89"/>
                  </a:lnTo>
                  <a:lnTo>
                    <a:pt x="845" y="129"/>
                  </a:lnTo>
                  <a:lnTo>
                    <a:pt x="863" y="178"/>
                  </a:lnTo>
                  <a:lnTo>
                    <a:pt x="879" y="233"/>
                  </a:lnTo>
                  <a:lnTo>
                    <a:pt x="891" y="295"/>
                  </a:lnTo>
                  <a:lnTo>
                    <a:pt x="897" y="356"/>
                  </a:lnTo>
                  <a:lnTo>
                    <a:pt x="895" y="416"/>
                  </a:lnTo>
                  <a:lnTo>
                    <a:pt x="887" y="467"/>
                  </a:lnTo>
                  <a:lnTo>
                    <a:pt x="878" y="510"/>
                  </a:lnTo>
                  <a:lnTo>
                    <a:pt x="868" y="543"/>
                  </a:lnTo>
                  <a:lnTo>
                    <a:pt x="859" y="568"/>
                  </a:lnTo>
                  <a:lnTo>
                    <a:pt x="850" y="586"/>
                  </a:lnTo>
                  <a:lnTo>
                    <a:pt x="842" y="599"/>
                  </a:lnTo>
                  <a:lnTo>
                    <a:pt x="835" y="608"/>
                  </a:lnTo>
                  <a:lnTo>
                    <a:pt x="829" y="613"/>
                  </a:lnTo>
                  <a:lnTo>
                    <a:pt x="823" y="617"/>
                  </a:lnTo>
                  <a:lnTo>
                    <a:pt x="815" y="623"/>
                  </a:lnTo>
                  <a:lnTo>
                    <a:pt x="807" y="629"/>
                  </a:lnTo>
                  <a:lnTo>
                    <a:pt x="798" y="633"/>
                  </a:lnTo>
                  <a:lnTo>
                    <a:pt x="788" y="637"/>
                  </a:lnTo>
                  <a:lnTo>
                    <a:pt x="780" y="639"/>
                  </a:lnTo>
                  <a:lnTo>
                    <a:pt x="770" y="639"/>
                  </a:lnTo>
                  <a:lnTo>
                    <a:pt x="764" y="637"/>
                  </a:lnTo>
                  <a:lnTo>
                    <a:pt x="751" y="630"/>
                  </a:lnTo>
                  <a:lnTo>
                    <a:pt x="742" y="623"/>
                  </a:lnTo>
                  <a:lnTo>
                    <a:pt x="735" y="618"/>
                  </a:lnTo>
                  <a:lnTo>
                    <a:pt x="732" y="617"/>
                  </a:lnTo>
                  <a:lnTo>
                    <a:pt x="726" y="675"/>
                  </a:lnTo>
                  <a:lnTo>
                    <a:pt x="384" y="530"/>
                  </a:lnTo>
                  <a:lnTo>
                    <a:pt x="174" y="4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1" name="Freeform 856"/>
            <p:cNvSpPr>
              <a:spLocks/>
            </p:cNvSpPr>
            <p:nvPr/>
          </p:nvSpPr>
          <p:spPr bwMode="auto">
            <a:xfrm flipH="1">
              <a:off x="8844" y="1886"/>
              <a:ext cx="9" cy="55"/>
            </a:xfrm>
            <a:custGeom>
              <a:avLst/>
              <a:gdLst>
                <a:gd name="T0" fmla="*/ 0 w 107"/>
                <a:gd name="T1" fmla="*/ 0 h 454"/>
                <a:gd name="T2" fmla="*/ 0 w 107"/>
                <a:gd name="T3" fmla="*/ 0 h 454"/>
                <a:gd name="T4" fmla="*/ 0 w 107"/>
                <a:gd name="T5" fmla="*/ 0 h 454"/>
                <a:gd name="T6" fmla="*/ 0 w 107"/>
                <a:gd name="T7" fmla="*/ 0 h 454"/>
                <a:gd name="T8" fmla="*/ 0 w 107"/>
                <a:gd name="T9" fmla="*/ 0 h 454"/>
                <a:gd name="T10" fmla="*/ 0 w 107"/>
                <a:gd name="T11" fmla="*/ 0 h 454"/>
                <a:gd name="T12" fmla="*/ 0 w 107"/>
                <a:gd name="T13" fmla="*/ 0 h 454"/>
                <a:gd name="T14" fmla="*/ 0 w 107"/>
                <a:gd name="T15" fmla="*/ 0 h 454"/>
                <a:gd name="T16" fmla="*/ 0 w 107"/>
                <a:gd name="T17" fmla="*/ 0 h 454"/>
                <a:gd name="T18" fmla="*/ 0 w 107"/>
                <a:gd name="T19" fmla="*/ 0 h 454"/>
                <a:gd name="T20" fmla="*/ 0 w 107"/>
                <a:gd name="T21" fmla="*/ 0 h 454"/>
                <a:gd name="T22" fmla="*/ 0 w 107"/>
                <a:gd name="T23" fmla="*/ 0 h 454"/>
                <a:gd name="T24" fmla="*/ 0 w 107"/>
                <a:gd name="T25" fmla="*/ 0 h 454"/>
                <a:gd name="T26" fmla="*/ 0 w 107"/>
                <a:gd name="T27" fmla="*/ 0 h 454"/>
                <a:gd name="T28" fmla="*/ 0 w 107"/>
                <a:gd name="T29" fmla="*/ 0 h 454"/>
                <a:gd name="T30" fmla="*/ 0 w 107"/>
                <a:gd name="T31" fmla="*/ 0 h 454"/>
                <a:gd name="T32" fmla="*/ 0 w 107"/>
                <a:gd name="T33" fmla="*/ 0 h 454"/>
                <a:gd name="T34" fmla="*/ 0 w 107"/>
                <a:gd name="T35" fmla="*/ 0 h 454"/>
                <a:gd name="T36" fmla="*/ 0 w 107"/>
                <a:gd name="T37" fmla="*/ 0 h 454"/>
                <a:gd name="T38" fmla="*/ 0 w 107"/>
                <a:gd name="T39" fmla="*/ 0 h 454"/>
                <a:gd name="T40" fmla="*/ 0 w 107"/>
                <a:gd name="T41" fmla="*/ 0 h 454"/>
                <a:gd name="T42" fmla="*/ 0 w 107"/>
                <a:gd name="T43" fmla="*/ 0 h 454"/>
                <a:gd name="T44" fmla="*/ 0 w 107"/>
                <a:gd name="T45" fmla="*/ 0 h 454"/>
                <a:gd name="T46" fmla="*/ 0 w 107"/>
                <a:gd name="T47" fmla="*/ 0 h 454"/>
                <a:gd name="T48" fmla="*/ 0 w 107"/>
                <a:gd name="T49" fmla="*/ 0 h 454"/>
                <a:gd name="T50" fmla="*/ 0 w 107"/>
                <a:gd name="T51" fmla="*/ 0 h 454"/>
                <a:gd name="T52" fmla="*/ 0 w 107"/>
                <a:gd name="T53" fmla="*/ 0 h 454"/>
                <a:gd name="T54" fmla="*/ 0 w 107"/>
                <a:gd name="T55" fmla="*/ 0 h 454"/>
                <a:gd name="T56" fmla="*/ 0 w 107"/>
                <a:gd name="T57" fmla="*/ 0 h 454"/>
                <a:gd name="T58" fmla="*/ 0 w 107"/>
                <a:gd name="T59" fmla="*/ 0 h 454"/>
                <a:gd name="T60" fmla="*/ 0 w 107"/>
                <a:gd name="T61" fmla="*/ 0 h 454"/>
                <a:gd name="T62" fmla="*/ 0 w 107"/>
                <a:gd name="T63" fmla="*/ 0 h 454"/>
                <a:gd name="T64" fmla="*/ 0 w 107"/>
                <a:gd name="T65" fmla="*/ 0 h 454"/>
                <a:gd name="T66" fmla="*/ 0 w 107"/>
                <a:gd name="T67" fmla="*/ 0 h 454"/>
                <a:gd name="T68" fmla="*/ 0 w 107"/>
                <a:gd name="T69" fmla="*/ 0 h 454"/>
                <a:gd name="T70" fmla="*/ 0 w 107"/>
                <a:gd name="T71" fmla="*/ 0 h 454"/>
                <a:gd name="T72" fmla="*/ 0 w 107"/>
                <a:gd name="T73" fmla="*/ 0 h 454"/>
                <a:gd name="T74" fmla="*/ 0 w 107"/>
                <a:gd name="T75" fmla="*/ 0 h 454"/>
                <a:gd name="T76" fmla="*/ 0 w 107"/>
                <a:gd name="T77" fmla="*/ 0 h 454"/>
                <a:gd name="T78" fmla="*/ 0 w 107"/>
                <a:gd name="T79" fmla="*/ 0 h 454"/>
                <a:gd name="T80" fmla="*/ 0 w 107"/>
                <a:gd name="T81" fmla="*/ 0 h 454"/>
                <a:gd name="T82" fmla="*/ 0 w 107"/>
                <a:gd name="T83" fmla="*/ 0 h 454"/>
                <a:gd name="T84" fmla="*/ 0 w 107"/>
                <a:gd name="T85" fmla="*/ 0 h 454"/>
                <a:gd name="T86" fmla="*/ 0 w 107"/>
                <a:gd name="T87" fmla="*/ 0 h 454"/>
                <a:gd name="T88" fmla="*/ 0 w 107"/>
                <a:gd name="T89" fmla="*/ 0 h 454"/>
                <a:gd name="T90" fmla="*/ 0 w 107"/>
                <a:gd name="T91" fmla="*/ 0 h 454"/>
                <a:gd name="T92" fmla="*/ 0 w 107"/>
                <a:gd name="T93" fmla="*/ 0 h 454"/>
                <a:gd name="T94" fmla="*/ 0 w 107"/>
                <a:gd name="T95" fmla="*/ 0 h 454"/>
                <a:gd name="T96" fmla="*/ 0 w 107"/>
                <a:gd name="T97" fmla="*/ 0 h 454"/>
                <a:gd name="T98" fmla="*/ 0 w 107"/>
                <a:gd name="T99" fmla="*/ 0 h 454"/>
                <a:gd name="T100" fmla="*/ 0 w 107"/>
                <a:gd name="T101" fmla="*/ 0 h 454"/>
                <a:gd name="T102" fmla="*/ 0 w 107"/>
                <a:gd name="T103" fmla="*/ 0 h 454"/>
                <a:gd name="T104" fmla="*/ 0 w 107"/>
                <a:gd name="T105" fmla="*/ 0 h 45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07"/>
                <a:gd name="T160" fmla="*/ 0 h 454"/>
                <a:gd name="T161" fmla="*/ 107 w 107"/>
                <a:gd name="T162" fmla="*/ 454 h 45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07" h="454">
                  <a:moveTo>
                    <a:pt x="81" y="454"/>
                  </a:moveTo>
                  <a:lnTo>
                    <a:pt x="84" y="378"/>
                  </a:lnTo>
                  <a:lnTo>
                    <a:pt x="85" y="277"/>
                  </a:lnTo>
                  <a:lnTo>
                    <a:pt x="85" y="184"/>
                  </a:lnTo>
                  <a:lnTo>
                    <a:pt x="84" y="135"/>
                  </a:lnTo>
                  <a:lnTo>
                    <a:pt x="85" y="124"/>
                  </a:lnTo>
                  <a:lnTo>
                    <a:pt x="94" y="116"/>
                  </a:lnTo>
                  <a:lnTo>
                    <a:pt x="102" y="104"/>
                  </a:lnTo>
                  <a:lnTo>
                    <a:pt x="107" y="84"/>
                  </a:lnTo>
                  <a:lnTo>
                    <a:pt x="107" y="63"/>
                  </a:lnTo>
                  <a:lnTo>
                    <a:pt x="104" y="46"/>
                  </a:lnTo>
                  <a:lnTo>
                    <a:pt x="103" y="34"/>
                  </a:lnTo>
                  <a:lnTo>
                    <a:pt x="101" y="25"/>
                  </a:lnTo>
                  <a:lnTo>
                    <a:pt x="100" y="20"/>
                  </a:lnTo>
                  <a:lnTo>
                    <a:pt x="98" y="14"/>
                  </a:lnTo>
                  <a:lnTo>
                    <a:pt x="95" y="7"/>
                  </a:lnTo>
                  <a:lnTo>
                    <a:pt x="92" y="3"/>
                  </a:lnTo>
                  <a:lnTo>
                    <a:pt x="87" y="0"/>
                  </a:lnTo>
                  <a:lnTo>
                    <a:pt x="81" y="2"/>
                  </a:lnTo>
                  <a:lnTo>
                    <a:pt x="74" y="6"/>
                  </a:lnTo>
                  <a:lnTo>
                    <a:pt x="66" y="18"/>
                  </a:lnTo>
                  <a:lnTo>
                    <a:pt x="58" y="31"/>
                  </a:lnTo>
                  <a:lnTo>
                    <a:pt x="50" y="44"/>
                  </a:lnTo>
                  <a:lnTo>
                    <a:pt x="43" y="56"/>
                  </a:lnTo>
                  <a:lnTo>
                    <a:pt x="38" y="66"/>
                  </a:lnTo>
                  <a:lnTo>
                    <a:pt x="34" y="75"/>
                  </a:lnTo>
                  <a:lnTo>
                    <a:pt x="31" y="82"/>
                  </a:lnTo>
                  <a:lnTo>
                    <a:pt x="30" y="89"/>
                  </a:lnTo>
                  <a:lnTo>
                    <a:pt x="30" y="94"/>
                  </a:lnTo>
                  <a:lnTo>
                    <a:pt x="32" y="102"/>
                  </a:lnTo>
                  <a:lnTo>
                    <a:pt x="34" y="110"/>
                  </a:lnTo>
                  <a:lnTo>
                    <a:pt x="36" y="116"/>
                  </a:lnTo>
                  <a:lnTo>
                    <a:pt x="41" y="119"/>
                  </a:lnTo>
                  <a:lnTo>
                    <a:pt x="43" y="120"/>
                  </a:lnTo>
                  <a:lnTo>
                    <a:pt x="45" y="122"/>
                  </a:lnTo>
                  <a:lnTo>
                    <a:pt x="43" y="124"/>
                  </a:lnTo>
                  <a:lnTo>
                    <a:pt x="40" y="141"/>
                  </a:lnTo>
                  <a:lnTo>
                    <a:pt x="34" y="173"/>
                  </a:lnTo>
                  <a:lnTo>
                    <a:pt x="26" y="216"/>
                  </a:lnTo>
                  <a:lnTo>
                    <a:pt x="17" y="264"/>
                  </a:lnTo>
                  <a:lnTo>
                    <a:pt x="9" y="313"/>
                  </a:lnTo>
                  <a:lnTo>
                    <a:pt x="3" y="356"/>
                  </a:lnTo>
                  <a:lnTo>
                    <a:pt x="0" y="391"/>
                  </a:lnTo>
                  <a:lnTo>
                    <a:pt x="1" y="412"/>
                  </a:lnTo>
                  <a:lnTo>
                    <a:pt x="6" y="422"/>
                  </a:lnTo>
                  <a:lnTo>
                    <a:pt x="13" y="431"/>
                  </a:lnTo>
                  <a:lnTo>
                    <a:pt x="23" y="438"/>
                  </a:lnTo>
                  <a:lnTo>
                    <a:pt x="34" y="443"/>
                  </a:lnTo>
                  <a:lnTo>
                    <a:pt x="46" y="446"/>
                  </a:lnTo>
                  <a:lnTo>
                    <a:pt x="57" y="450"/>
                  </a:lnTo>
                  <a:lnTo>
                    <a:pt x="70" y="452"/>
                  </a:lnTo>
                  <a:lnTo>
                    <a:pt x="81" y="45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2" name="Freeform 857"/>
            <p:cNvSpPr>
              <a:spLocks/>
            </p:cNvSpPr>
            <p:nvPr/>
          </p:nvSpPr>
          <p:spPr bwMode="auto">
            <a:xfrm flipH="1">
              <a:off x="8816" y="1813"/>
              <a:ext cx="51" cy="88"/>
            </a:xfrm>
            <a:custGeom>
              <a:avLst/>
              <a:gdLst>
                <a:gd name="T0" fmla="*/ 0 w 605"/>
                <a:gd name="T1" fmla="*/ 0 h 721"/>
                <a:gd name="T2" fmla="*/ 0 w 605"/>
                <a:gd name="T3" fmla="*/ 0 h 721"/>
                <a:gd name="T4" fmla="*/ 0 w 605"/>
                <a:gd name="T5" fmla="*/ 0 h 721"/>
                <a:gd name="T6" fmla="*/ 0 w 605"/>
                <a:gd name="T7" fmla="*/ 0 h 721"/>
                <a:gd name="T8" fmla="*/ 0 w 605"/>
                <a:gd name="T9" fmla="*/ 0 h 721"/>
                <a:gd name="T10" fmla="*/ 0 w 605"/>
                <a:gd name="T11" fmla="*/ 0 h 721"/>
                <a:gd name="T12" fmla="*/ 0 w 605"/>
                <a:gd name="T13" fmla="*/ 0 h 721"/>
                <a:gd name="T14" fmla="*/ 0 w 605"/>
                <a:gd name="T15" fmla="*/ 0 h 721"/>
                <a:gd name="T16" fmla="*/ 0 w 605"/>
                <a:gd name="T17" fmla="*/ 0 h 721"/>
                <a:gd name="T18" fmla="*/ 0 w 605"/>
                <a:gd name="T19" fmla="*/ 0 h 721"/>
                <a:gd name="T20" fmla="*/ 0 w 605"/>
                <a:gd name="T21" fmla="*/ 0 h 721"/>
                <a:gd name="T22" fmla="*/ 0 w 605"/>
                <a:gd name="T23" fmla="*/ 0 h 721"/>
                <a:gd name="T24" fmla="*/ 0 w 605"/>
                <a:gd name="T25" fmla="*/ 0 h 721"/>
                <a:gd name="T26" fmla="*/ 0 w 605"/>
                <a:gd name="T27" fmla="*/ 0 h 721"/>
                <a:gd name="T28" fmla="*/ 0 w 605"/>
                <a:gd name="T29" fmla="*/ 0 h 721"/>
                <a:gd name="T30" fmla="*/ 0 w 605"/>
                <a:gd name="T31" fmla="*/ 0 h 721"/>
                <a:gd name="T32" fmla="*/ 0 w 605"/>
                <a:gd name="T33" fmla="*/ 0 h 721"/>
                <a:gd name="T34" fmla="*/ 0 w 605"/>
                <a:gd name="T35" fmla="*/ 0 h 721"/>
                <a:gd name="T36" fmla="*/ 0 w 605"/>
                <a:gd name="T37" fmla="*/ 0 h 721"/>
                <a:gd name="T38" fmla="*/ 0 w 605"/>
                <a:gd name="T39" fmla="*/ 0 h 721"/>
                <a:gd name="T40" fmla="*/ 0 w 605"/>
                <a:gd name="T41" fmla="*/ 0 h 721"/>
                <a:gd name="T42" fmla="*/ 0 w 605"/>
                <a:gd name="T43" fmla="*/ 0 h 721"/>
                <a:gd name="T44" fmla="*/ 0 w 605"/>
                <a:gd name="T45" fmla="*/ 0 h 721"/>
                <a:gd name="T46" fmla="*/ 0 w 605"/>
                <a:gd name="T47" fmla="*/ 0 h 721"/>
                <a:gd name="T48" fmla="*/ 0 w 605"/>
                <a:gd name="T49" fmla="*/ 0 h 721"/>
                <a:gd name="T50" fmla="*/ 0 w 605"/>
                <a:gd name="T51" fmla="*/ 0 h 721"/>
                <a:gd name="T52" fmla="*/ 0 w 605"/>
                <a:gd name="T53" fmla="*/ 0 h 721"/>
                <a:gd name="T54" fmla="*/ 0 w 605"/>
                <a:gd name="T55" fmla="*/ 0 h 721"/>
                <a:gd name="T56" fmla="*/ 0 w 605"/>
                <a:gd name="T57" fmla="*/ 0 h 721"/>
                <a:gd name="T58" fmla="*/ 0 w 605"/>
                <a:gd name="T59" fmla="*/ 0 h 721"/>
                <a:gd name="T60" fmla="*/ 0 w 605"/>
                <a:gd name="T61" fmla="*/ 0 h 721"/>
                <a:gd name="T62" fmla="*/ 0 w 605"/>
                <a:gd name="T63" fmla="*/ 0 h 721"/>
                <a:gd name="T64" fmla="*/ 0 w 605"/>
                <a:gd name="T65" fmla="*/ 0 h 721"/>
                <a:gd name="T66" fmla="*/ 0 w 605"/>
                <a:gd name="T67" fmla="*/ 0 h 721"/>
                <a:gd name="T68" fmla="*/ 0 w 605"/>
                <a:gd name="T69" fmla="*/ 0 h 721"/>
                <a:gd name="T70" fmla="*/ 0 w 605"/>
                <a:gd name="T71" fmla="*/ 0 h 721"/>
                <a:gd name="T72" fmla="*/ 0 w 605"/>
                <a:gd name="T73" fmla="*/ 0 h 721"/>
                <a:gd name="T74" fmla="*/ 0 w 605"/>
                <a:gd name="T75" fmla="*/ 0 h 721"/>
                <a:gd name="T76" fmla="*/ 0 w 605"/>
                <a:gd name="T77" fmla="*/ 0 h 721"/>
                <a:gd name="T78" fmla="*/ 0 w 605"/>
                <a:gd name="T79" fmla="*/ 0 h 721"/>
                <a:gd name="T80" fmla="*/ 0 w 605"/>
                <a:gd name="T81" fmla="*/ 0 h 721"/>
                <a:gd name="T82" fmla="*/ 0 w 605"/>
                <a:gd name="T83" fmla="*/ 0 h 721"/>
                <a:gd name="T84" fmla="*/ 0 w 605"/>
                <a:gd name="T85" fmla="*/ 0 h 721"/>
                <a:gd name="T86" fmla="*/ 0 w 605"/>
                <a:gd name="T87" fmla="*/ 0 h 721"/>
                <a:gd name="T88" fmla="*/ 0 w 605"/>
                <a:gd name="T89" fmla="*/ 0 h 721"/>
                <a:gd name="T90" fmla="*/ 0 w 605"/>
                <a:gd name="T91" fmla="*/ 0 h 721"/>
                <a:gd name="T92" fmla="*/ 0 w 605"/>
                <a:gd name="T93" fmla="*/ 0 h 721"/>
                <a:gd name="T94" fmla="*/ 0 w 605"/>
                <a:gd name="T95" fmla="*/ 0 h 721"/>
                <a:gd name="T96" fmla="*/ 0 w 605"/>
                <a:gd name="T97" fmla="*/ 0 h 721"/>
                <a:gd name="T98" fmla="*/ 0 w 605"/>
                <a:gd name="T99" fmla="*/ 0 h 721"/>
                <a:gd name="T100" fmla="*/ 0 w 605"/>
                <a:gd name="T101" fmla="*/ 0 h 721"/>
                <a:gd name="T102" fmla="*/ 0 w 605"/>
                <a:gd name="T103" fmla="*/ 0 h 721"/>
                <a:gd name="T104" fmla="*/ 0 w 605"/>
                <a:gd name="T105" fmla="*/ 0 h 721"/>
                <a:gd name="T106" fmla="*/ 0 w 605"/>
                <a:gd name="T107" fmla="*/ 0 h 721"/>
                <a:gd name="T108" fmla="*/ 0 w 605"/>
                <a:gd name="T109" fmla="*/ 0 h 721"/>
                <a:gd name="T110" fmla="*/ 0 w 605"/>
                <a:gd name="T111" fmla="*/ 0 h 721"/>
                <a:gd name="T112" fmla="*/ 0 w 605"/>
                <a:gd name="T113" fmla="*/ 0 h 721"/>
                <a:gd name="T114" fmla="*/ 0 w 605"/>
                <a:gd name="T115" fmla="*/ 0 h 721"/>
                <a:gd name="T116" fmla="*/ 0 w 605"/>
                <a:gd name="T117" fmla="*/ 0 h 721"/>
                <a:gd name="T118" fmla="*/ 0 w 605"/>
                <a:gd name="T119" fmla="*/ 0 h 72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05"/>
                <a:gd name="T181" fmla="*/ 0 h 721"/>
                <a:gd name="T182" fmla="*/ 605 w 605"/>
                <a:gd name="T183" fmla="*/ 721 h 72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05" h="721">
                  <a:moveTo>
                    <a:pt x="282" y="548"/>
                  </a:moveTo>
                  <a:lnTo>
                    <a:pt x="282" y="548"/>
                  </a:lnTo>
                  <a:lnTo>
                    <a:pt x="279" y="548"/>
                  </a:lnTo>
                  <a:lnTo>
                    <a:pt x="277" y="548"/>
                  </a:lnTo>
                  <a:lnTo>
                    <a:pt x="274" y="548"/>
                  </a:lnTo>
                  <a:lnTo>
                    <a:pt x="268" y="548"/>
                  </a:lnTo>
                  <a:lnTo>
                    <a:pt x="262" y="547"/>
                  </a:lnTo>
                  <a:lnTo>
                    <a:pt x="255" y="547"/>
                  </a:lnTo>
                  <a:lnTo>
                    <a:pt x="247" y="546"/>
                  </a:lnTo>
                  <a:lnTo>
                    <a:pt x="238" y="544"/>
                  </a:lnTo>
                  <a:lnTo>
                    <a:pt x="230" y="541"/>
                  </a:lnTo>
                  <a:lnTo>
                    <a:pt x="223" y="538"/>
                  </a:lnTo>
                  <a:lnTo>
                    <a:pt x="216" y="534"/>
                  </a:lnTo>
                  <a:lnTo>
                    <a:pt x="209" y="530"/>
                  </a:lnTo>
                  <a:lnTo>
                    <a:pt x="202" y="525"/>
                  </a:lnTo>
                  <a:lnTo>
                    <a:pt x="196" y="521"/>
                  </a:lnTo>
                  <a:lnTo>
                    <a:pt x="191" y="516"/>
                  </a:lnTo>
                  <a:lnTo>
                    <a:pt x="186" y="526"/>
                  </a:lnTo>
                  <a:lnTo>
                    <a:pt x="183" y="539"/>
                  </a:lnTo>
                  <a:lnTo>
                    <a:pt x="176" y="551"/>
                  </a:lnTo>
                  <a:lnTo>
                    <a:pt x="164" y="557"/>
                  </a:lnTo>
                  <a:lnTo>
                    <a:pt x="156" y="557"/>
                  </a:lnTo>
                  <a:lnTo>
                    <a:pt x="146" y="557"/>
                  </a:lnTo>
                  <a:lnTo>
                    <a:pt x="135" y="555"/>
                  </a:lnTo>
                  <a:lnTo>
                    <a:pt x="125" y="553"/>
                  </a:lnTo>
                  <a:lnTo>
                    <a:pt x="115" y="551"/>
                  </a:lnTo>
                  <a:lnTo>
                    <a:pt x="107" y="548"/>
                  </a:lnTo>
                  <a:lnTo>
                    <a:pt x="102" y="547"/>
                  </a:lnTo>
                  <a:lnTo>
                    <a:pt x="100" y="546"/>
                  </a:lnTo>
                  <a:lnTo>
                    <a:pt x="103" y="545"/>
                  </a:lnTo>
                  <a:lnTo>
                    <a:pt x="109" y="545"/>
                  </a:lnTo>
                  <a:lnTo>
                    <a:pt x="116" y="551"/>
                  </a:lnTo>
                  <a:lnTo>
                    <a:pt x="118" y="567"/>
                  </a:lnTo>
                  <a:lnTo>
                    <a:pt x="119" y="586"/>
                  </a:lnTo>
                  <a:lnTo>
                    <a:pt x="120" y="600"/>
                  </a:lnTo>
                  <a:lnTo>
                    <a:pt x="118" y="609"/>
                  </a:lnTo>
                  <a:lnTo>
                    <a:pt x="105" y="613"/>
                  </a:lnTo>
                  <a:lnTo>
                    <a:pt x="97" y="614"/>
                  </a:lnTo>
                  <a:lnTo>
                    <a:pt x="90" y="615"/>
                  </a:lnTo>
                  <a:lnTo>
                    <a:pt x="85" y="616"/>
                  </a:lnTo>
                  <a:lnTo>
                    <a:pt x="79" y="616"/>
                  </a:lnTo>
                  <a:lnTo>
                    <a:pt x="74" y="616"/>
                  </a:lnTo>
                  <a:lnTo>
                    <a:pt x="67" y="613"/>
                  </a:lnTo>
                  <a:lnTo>
                    <a:pt x="60" y="608"/>
                  </a:lnTo>
                  <a:lnTo>
                    <a:pt x="52" y="599"/>
                  </a:lnTo>
                  <a:lnTo>
                    <a:pt x="44" y="589"/>
                  </a:lnTo>
                  <a:lnTo>
                    <a:pt x="35" y="579"/>
                  </a:lnTo>
                  <a:lnTo>
                    <a:pt x="28" y="570"/>
                  </a:lnTo>
                  <a:lnTo>
                    <a:pt x="21" y="562"/>
                  </a:lnTo>
                  <a:lnTo>
                    <a:pt x="15" y="554"/>
                  </a:lnTo>
                  <a:lnTo>
                    <a:pt x="11" y="546"/>
                  </a:lnTo>
                  <a:lnTo>
                    <a:pt x="9" y="538"/>
                  </a:lnTo>
                  <a:lnTo>
                    <a:pt x="7" y="529"/>
                  </a:lnTo>
                  <a:lnTo>
                    <a:pt x="5" y="504"/>
                  </a:lnTo>
                  <a:lnTo>
                    <a:pt x="0" y="476"/>
                  </a:lnTo>
                  <a:lnTo>
                    <a:pt x="2" y="446"/>
                  </a:lnTo>
                  <a:lnTo>
                    <a:pt x="15" y="419"/>
                  </a:lnTo>
                  <a:lnTo>
                    <a:pt x="26" y="409"/>
                  </a:lnTo>
                  <a:lnTo>
                    <a:pt x="35" y="401"/>
                  </a:lnTo>
                  <a:lnTo>
                    <a:pt x="43" y="394"/>
                  </a:lnTo>
                  <a:lnTo>
                    <a:pt x="50" y="389"/>
                  </a:lnTo>
                  <a:lnTo>
                    <a:pt x="57" y="385"/>
                  </a:lnTo>
                  <a:lnTo>
                    <a:pt x="63" y="381"/>
                  </a:lnTo>
                  <a:lnTo>
                    <a:pt x="67" y="379"/>
                  </a:lnTo>
                  <a:lnTo>
                    <a:pt x="71" y="378"/>
                  </a:lnTo>
                  <a:lnTo>
                    <a:pt x="75" y="377"/>
                  </a:lnTo>
                  <a:lnTo>
                    <a:pt x="81" y="377"/>
                  </a:lnTo>
                  <a:lnTo>
                    <a:pt x="88" y="375"/>
                  </a:lnTo>
                  <a:lnTo>
                    <a:pt x="96" y="375"/>
                  </a:lnTo>
                  <a:lnTo>
                    <a:pt x="103" y="375"/>
                  </a:lnTo>
                  <a:lnTo>
                    <a:pt x="109" y="375"/>
                  </a:lnTo>
                  <a:lnTo>
                    <a:pt x="113" y="375"/>
                  </a:lnTo>
                  <a:lnTo>
                    <a:pt x="115" y="375"/>
                  </a:lnTo>
                  <a:lnTo>
                    <a:pt x="102" y="330"/>
                  </a:lnTo>
                  <a:lnTo>
                    <a:pt x="93" y="288"/>
                  </a:lnTo>
                  <a:lnTo>
                    <a:pt x="87" y="253"/>
                  </a:lnTo>
                  <a:lnTo>
                    <a:pt x="86" y="235"/>
                  </a:lnTo>
                  <a:lnTo>
                    <a:pt x="82" y="223"/>
                  </a:lnTo>
                  <a:lnTo>
                    <a:pt x="75" y="208"/>
                  </a:lnTo>
                  <a:lnTo>
                    <a:pt x="70" y="195"/>
                  </a:lnTo>
                  <a:lnTo>
                    <a:pt x="67" y="182"/>
                  </a:lnTo>
                  <a:lnTo>
                    <a:pt x="70" y="169"/>
                  </a:lnTo>
                  <a:lnTo>
                    <a:pt x="70" y="154"/>
                  </a:lnTo>
                  <a:lnTo>
                    <a:pt x="67" y="137"/>
                  </a:lnTo>
                  <a:lnTo>
                    <a:pt x="62" y="120"/>
                  </a:lnTo>
                  <a:lnTo>
                    <a:pt x="62" y="115"/>
                  </a:lnTo>
                  <a:lnTo>
                    <a:pt x="66" y="108"/>
                  </a:lnTo>
                  <a:lnTo>
                    <a:pt x="73" y="100"/>
                  </a:lnTo>
                  <a:lnTo>
                    <a:pt x="82" y="91"/>
                  </a:lnTo>
                  <a:lnTo>
                    <a:pt x="95" y="82"/>
                  </a:lnTo>
                  <a:lnTo>
                    <a:pt x="110" y="71"/>
                  </a:lnTo>
                  <a:lnTo>
                    <a:pt x="125" y="61"/>
                  </a:lnTo>
                  <a:lnTo>
                    <a:pt x="143" y="50"/>
                  </a:lnTo>
                  <a:lnTo>
                    <a:pt x="161" y="41"/>
                  </a:lnTo>
                  <a:lnTo>
                    <a:pt x="179" y="32"/>
                  </a:lnTo>
                  <a:lnTo>
                    <a:pt x="199" y="23"/>
                  </a:lnTo>
                  <a:lnTo>
                    <a:pt x="217" y="15"/>
                  </a:lnTo>
                  <a:lnTo>
                    <a:pt x="234" y="9"/>
                  </a:lnTo>
                  <a:lnTo>
                    <a:pt x="251" y="4"/>
                  </a:lnTo>
                  <a:lnTo>
                    <a:pt x="267" y="1"/>
                  </a:lnTo>
                  <a:lnTo>
                    <a:pt x="279" y="0"/>
                  </a:lnTo>
                  <a:lnTo>
                    <a:pt x="304" y="2"/>
                  </a:lnTo>
                  <a:lnTo>
                    <a:pt x="327" y="7"/>
                  </a:lnTo>
                  <a:lnTo>
                    <a:pt x="350" y="15"/>
                  </a:lnTo>
                  <a:lnTo>
                    <a:pt x="372" y="25"/>
                  </a:lnTo>
                  <a:lnTo>
                    <a:pt x="393" y="38"/>
                  </a:lnTo>
                  <a:lnTo>
                    <a:pt x="413" y="53"/>
                  </a:lnTo>
                  <a:lnTo>
                    <a:pt x="433" y="68"/>
                  </a:lnTo>
                  <a:lnTo>
                    <a:pt x="450" y="84"/>
                  </a:lnTo>
                  <a:lnTo>
                    <a:pt x="465" y="100"/>
                  </a:lnTo>
                  <a:lnTo>
                    <a:pt x="478" y="116"/>
                  </a:lnTo>
                  <a:lnTo>
                    <a:pt x="488" y="130"/>
                  </a:lnTo>
                  <a:lnTo>
                    <a:pt x="496" y="143"/>
                  </a:lnTo>
                  <a:lnTo>
                    <a:pt x="502" y="155"/>
                  </a:lnTo>
                  <a:lnTo>
                    <a:pt x="506" y="166"/>
                  </a:lnTo>
                  <a:lnTo>
                    <a:pt x="510" y="176"/>
                  </a:lnTo>
                  <a:lnTo>
                    <a:pt x="511" y="184"/>
                  </a:lnTo>
                  <a:lnTo>
                    <a:pt x="510" y="193"/>
                  </a:lnTo>
                  <a:lnTo>
                    <a:pt x="505" y="204"/>
                  </a:lnTo>
                  <a:lnTo>
                    <a:pt x="497" y="216"/>
                  </a:lnTo>
                  <a:lnTo>
                    <a:pt x="489" y="229"/>
                  </a:lnTo>
                  <a:lnTo>
                    <a:pt x="480" y="242"/>
                  </a:lnTo>
                  <a:lnTo>
                    <a:pt x="474" y="254"/>
                  </a:lnTo>
                  <a:lnTo>
                    <a:pt x="469" y="266"/>
                  </a:lnTo>
                  <a:lnTo>
                    <a:pt x="471" y="275"/>
                  </a:lnTo>
                  <a:lnTo>
                    <a:pt x="479" y="299"/>
                  </a:lnTo>
                  <a:lnTo>
                    <a:pt x="487" y="330"/>
                  </a:lnTo>
                  <a:lnTo>
                    <a:pt x="494" y="359"/>
                  </a:lnTo>
                  <a:lnTo>
                    <a:pt x="497" y="375"/>
                  </a:lnTo>
                  <a:lnTo>
                    <a:pt x="499" y="389"/>
                  </a:lnTo>
                  <a:lnTo>
                    <a:pt x="504" y="409"/>
                  </a:lnTo>
                  <a:lnTo>
                    <a:pt x="509" y="428"/>
                  </a:lnTo>
                  <a:lnTo>
                    <a:pt x="511" y="436"/>
                  </a:lnTo>
                  <a:lnTo>
                    <a:pt x="558" y="463"/>
                  </a:lnTo>
                  <a:lnTo>
                    <a:pt x="596" y="440"/>
                  </a:lnTo>
                  <a:lnTo>
                    <a:pt x="597" y="443"/>
                  </a:lnTo>
                  <a:lnTo>
                    <a:pt x="600" y="454"/>
                  </a:lnTo>
                  <a:lnTo>
                    <a:pt x="602" y="471"/>
                  </a:lnTo>
                  <a:lnTo>
                    <a:pt x="605" y="493"/>
                  </a:lnTo>
                  <a:lnTo>
                    <a:pt x="604" y="508"/>
                  </a:lnTo>
                  <a:lnTo>
                    <a:pt x="601" y="526"/>
                  </a:lnTo>
                  <a:lnTo>
                    <a:pt x="595" y="547"/>
                  </a:lnTo>
                  <a:lnTo>
                    <a:pt x="588" y="569"/>
                  </a:lnTo>
                  <a:lnTo>
                    <a:pt x="581" y="590"/>
                  </a:lnTo>
                  <a:lnTo>
                    <a:pt x="575" y="609"/>
                  </a:lnTo>
                  <a:lnTo>
                    <a:pt x="571" y="624"/>
                  </a:lnTo>
                  <a:lnTo>
                    <a:pt x="570" y="634"/>
                  </a:lnTo>
                  <a:lnTo>
                    <a:pt x="570" y="647"/>
                  </a:lnTo>
                  <a:lnTo>
                    <a:pt x="569" y="661"/>
                  </a:lnTo>
                  <a:lnTo>
                    <a:pt x="566" y="676"/>
                  </a:lnTo>
                  <a:lnTo>
                    <a:pt x="564" y="690"/>
                  </a:lnTo>
                  <a:lnTo>
                    <a:pt x="559" y="697"/>
                  </a:lnTo>
                  <a:lnTo>
                    <a:pt x="547" y="703"/>
                  </a:lnTo>
                  <a:lnTo>
                    <a:pt x="529" y="710"/>
                  </a:lnTo>
                  <a:lnTo>
                    <a:pt x="511" y="714"/>
                  </a:lnTo>
                  <a:lnTo>
                    <a:pt x="490" y="719"/>
                  </a:lnTo>
                  <a:lnTo>
                    <a:pt x="472" y="721"/>
                  </a:lnTo>
                  <a:lnTo>
                    <a:pt x="458" y="721"/>
                  </a:lnTo>
                  <a:lnTo>
                    <a:pt x="450" y="719"/>
                  </a:lnTo>
                  <a:lnTo>
                    <a:pt x="454" y="699"/>
                  </a:lnTo>
                  <a:lnTo>
                    <a:pt x="458" y="680"/>
                  </a:lnTo>
                  <a:lnTo>
                    <a:pt x="460" y="662"/>
                  </a:lnTo>
                  <a:lnTo>
                    <a:pt x="461" y="646"/>
                  </a:lnTo>
                  <a:lnTo>
                    <a:pt x="460" y="638"/>
                  </a:lnTo>
                  <a:lnTo>
                    <a:pt x="458" y="630"/>
                  </a:lnTo>
                  <a:lnTo>
                    <a:pt x="454" y="620"/>
                  </a:lnTo>
                  <a:lnTo>
                    <a:pt x="449" y="610"/>
                  </a:lnTo>
                  <a:lnTo>
                    <a:pt x="443" y="600"/>
                  </a:lnTo>
                  <a:lnTo>
                    <a:pt x="436" y="589"/>
                  </a:lnTo>
                  <a:lnTo>
                    <a:pt x="430" y="576"/>
                  </a:lnTo>
                  <a:lnTo>
                    <a:pt x="423" y="563"/>
                  </a:lnTo>
                  <a:lnTo>
                    <a:pt x="419" y="559"/>
                  </a:lnTo>
                  <a:lnTo>
                    <a:pt x="412" y="553"/>
                  </a:lnTo>
                  <a:lnTo>
                    <a:pt x="405" y="548"/>
                  </a:lnTo>
                  <a:lnTo>
                    <a:pt x="398" y="542"/>
                  </a:lnTo>
                  <a:lnTo>
                    <a:pt x="392" y="538"/>
                  </a:lnTo>
                  <a:lnTo>
                    <a:pt x="386" y="534"/>
                  </a:lnTo>
                  <a:lnTo>
                    <a:pt x="383" y="532"/>
                  </a:lnTo>
                  <a:lnTo>
                    <a:pt x="382" y="531"/>
                  </a:lnTo>
                  <a:lnTo>
                    <a:pt x="373" y="508"/>
                  </a:lnTo>
                  <a:lnTo>
                    <a:pt x="282" y="548"/>
                  </a:lnTo>
                  <a:close/>
                </a:path>
              </a:pathLst>
            </a:custGeom>
            <a:solidFill>
              <a:srgbClr val="E5A599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3" name="Freeform 858"/>
            <p:cNvSpPr>
              <a:spLocks/>
            </p:cNvSpPr>
            <p:nvPr/>
          </p:nvSpPr>
          <p:spPr bwMode="auto">
            <a:xfrm flipH="1">
              <a:off x="8822" y="1800"/>
              <a:ext cx="47" cy="38"/>
            </a:xfrm>
            <a:custGeom>
              <a:avLst/>
              <a:gdLst>
                <a:gd name="T0" fmla="*/ 0 w 569"/>
                <a:gd name="T1" fmla="*/ 0 h 316"/>
                <a:gd name="T2" fmla="*/ 0 w 569"/>
                <a:gd name="T3" fmla="*/ 0 h 316"/>
                <a:gd name="T4" fmla="*/ 0 w 569"/>
                <a:gd name="T5" fmla="*/ 0 h 316"/>
                <a:gd name="T6" fmla="*/ 0 w 569"/>
                <a:gd name="T7" fmla="*/ 0 h 316"/>
                <a:gd name="T8" fmla="*/ 0 w 569"/>
                <a:gd name="T9" fmla="*/ 0 h 316"/>
                <a:gd name="T10" fmla="*/ 0 w 569"/>
                <a:gd name="T11" fmla="*/ 0 h 316"/>
                <a:gd name="T12" fmla="*/ 0 w 569"/>
                <a:gd name="T13" fmla="*/ 0 h 316"/>
                <a:gd name="T14" fmla="*/ 0 w 569"/>
                <a:gd name="T15" fmla="*/ 0 h 316"/>
                <a:gd name="T16" fmla="*/ 0 w 569"/>
                <a:gd name="T17" fmla="*/ 0 h 316"/>
                <a:gd name="T18" fmla="*/ 0 w 569"/>
                <a:gd name="T19" fmla="*/ 0 h 316"/>
                <a:gd name="T20" fmla="*/ 0 w 569"/>
                <a:gd name="T21" fmla="*/ 0 h 316"/>
                <a:gd name="T22" fmla="*/ 0 w 569"/>
                <a:gd name="T23" fmla="*/ 0 h 316"/>
                <a:gd name="T24" fmla="*/ 0 w 569"/>
                <a:gd name="T25" fmla="*/ 0 h 316"/>
                <a:gd name="T26" fmla="*/ 0 w 569"/>
                <a:gd name="T27" fmla="*/ 0 h 316"/>
                <a:gd name="T28" fmla="*/ 0 w 569"/>
                <a:gd name="T29" fmla="*/ 0 h 316"/>
                <a:gd name="T30" fmla="*/ 0 w 569"/>
                <a:gd name="T31" fmla="*/ 0 h 316"/>
                <a:gd name="T32" fmla="*/ 0 w 569"/>
                <a:gd name="T33" fmla="*/ 0 h 316"/>
                <a:gd name="T34" fmla="*/ 0 w 569"/>
                <a:gd name="T35" fmla="*/ 0 h 316"/>
                <a:gd name="T36" fmla="*/ 0 w 569"/>
                <a:gd name="T37" fmla="*/ 0 h 316"/>
                <a:gd name="T38" fmla="*/ 0 w 569"/>
                <a:gd name="T39" fmla="*/ 0 h 316"/>
                <a:gd name="T40" fmla="*/ 0 w 569"/>
                <a:gd name="T41" fmla="*/ 0 h 316"/>
                <a:gd name="T42" fmla="*/ 0 w 569"/>
                <a:gd name="T43" fmla="*/ 0 h 316"/>
                <a:gd name="T44" fmla="*/ 0 w 569"/>
                <a:gd name="T45" fmla="*/ 0 h 316"/>
                <a:gd name="T46" fmla="*/ 0 w 569"/>
                <a:gd name="T47" fmla="*/ 0 h 316"/>
                <a:gd name="T48" fmla="*/ 0 w 569"/>
                <a:gd name="T49" fmla="*/ 0 h 316"/>
                <a:gd name="T50" fmla="*/ 0 w 569"/>
                <a:gd name="T51" fmla="*/ 0 h 316"/>
                <a:gd name="T52" fmla="*/ 0 w 569"/>
                <a:gd name="T53" fmla="*/ 0 h 316"/>
                <a:gd name="T54" fmla="*/ 0 w 569"/>
                <a:gd name="T55" fmla="*/ 0 h 316"/>
                <a:gd name="T56" fmla="*/ 0 w 569"/>
                <a:gd name="T57" fmla="*/ 0 h 316"/>
                <a:gd name="T58" fmla="*/ 0 w 569"/>
                <a:gd name="T59" fmla="*/ 0 h 316"/>
                <a:gd name="T60" fmla="*/ 0 w 569"/>
                <a:gd name="T61" fmla="*/ 0 h 316"/>
                <a:gd name="T62" fmla="*/ 0 w 569"/>
                <a:gd name="T63" fmla="*/ 0 h 316"/>
                <a:gd name="T64" fmla="*/ 0 w 569"/>
                <a:gd name="T65" fmla="*/ 0 h 316"/>
                <a:gd name="T66" fmla="*/ 0 w 569"/>
                <a:gd name="T67" fmla="*/ 0 h 316"/>
                <a:gd name="T68" fmla="*/ 0 w 569"/>
                <a:gd name="T69" fmla="*/ 0 h 316"/>
                <a:gd name="T70" fmla="*/ 0 w 569"/>
                <a:gd name="T71" fmla="*/ 0 h 316"/>
                <a:gd name="T72" fmla="*/ 0 w 569"/>
                <a:gd name="T73" fmla="*/ 0 h 316"/>
                <a:gd name="T74" fmla="*/ 0 w 569"/>
                <a:gd name="T75" fmla="*/ 0 h 316"/>
                <a:gd name="T76" fmla="*/ 0 w 569"/>
                <a:gd name="T77" fmla="*/ 0 h 316"/>
                <a:gd name="T78" fmla="*/ 0 w 569"/>
                <a:gd name="T79" fmla="*/ 0 h 316"/>
                <a:gd name="T80" fmla="*/ 0 w 569"/>
                <a:gd name="T81" fmla="*/ 0 h 316"/>
                <a:gd name="T82" fmla="*/ 0 w 569"/>
                <a:gd name="T83" fmla="*/ 0 h 316"/>
                <a:gd name="T84" fmla="*/ 0 w 569"/>
                <a:gd name="T85" fmla="*/ 0 h 316"/>
                <a:gd name="T86" fmla="*/ 0 w 569"/>
                <a:gd name="T87" fmla="*/ 0 h 316"/>
                <a:gd name="T88" fmla="*/ 0 w 569"/>
                <a:gd name="T89" fmla="*/ 0 h 316"/>
                <a:gd name="T90" fmla="*/ 0 w 569"/>
                <a:gd name="T91" fmla="*/ 0 h 316"/>
                <a:gd name="T92" fmla="*/ 0 w 569"/>
                <a:gd name="T93" fmla="*/ 0 h 316"/>
                <a:gd name="T94" fmla="*/ 0 w 569"/>
                <a:gd name="T95" fmla="*/ 0 h 31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69"/>
                <a:gd name="T145" fmla="*/ 0 h 316"/>
                <a:gd name="T146" fmla="*/ 569 w 569"/>
                <a:gd name="T147" fmla="*/ 316 h 31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69" h="316">
                  <a:moveTo>
                    <a:pt x="141" y="164"/>
                  </a:moveTo>
                  <a:lnTo>
                    <a:pt x="139" y="172"/>
                  </a:lnTo>
                  <a:lnTo>
                    <a:pt x="136" y="181"/>
                  </a:lnTo>
                  <a:lnTo>
                    <a:pt x="134" y="191"/>
                  </a:lnTo>
                  <a:lnTo>
                    <a:pt x="130" y="200"/>
                  </a:lnTo>
                  <a:lnTo>
                    <a:pt x="126" y="210"/>
                  </a:lnTo>
                  <a:lnTo>
                    <a:pt x="118" y="217"/>
                  </a:lnTo>
                  <a:lnTo>
                    <a:pt x="107" y="222"/>
                  </a:lnTo>
                  <a:lnTo>
                    <a:pt x="94" y="225"/>
                  </a:lnTo>
                  <a:lnTo>
                    <a:pt x="77" y="226"/>
                  </a:lnTo>
                  <a:lnTo>
                    <a:pt x="61" y="226"/>
                  </a:lnTo>
                  <a:lnTo>
                    <a:pt x="46" y="223"/>
                  </a:lnTo>
                  <a:lnTo>
                    <a:pt x="32" y="221"/>
                  </a:lnTo>
                  <a:lnTo>
                    <a:pt x="20" y="218"/>
                  </a:lnTo>
                  <a:lnTo>
                    <a:pt x="11" y="212"/>
                  </a:lnTo>
                  <a:lnTo>
                    <a:pt x="4" y="205"/>
                  </a:lnTo>
                  <a:lnTo>
                    <a:pt x="1" y="196"/>
                  </a:lnTo>
                  <a:lnTo>
                    <a:pt x="0" y="172"/>
                  </a:lnTo>
                  <a:lnTo>
                    <a:pt x="3" y="142"/>
                  </a:lnTo>
                  <a:lnTo>
                    <a:pt x="12" y="115"/>
                  </a:lnTo>
                  <a:lnTo>
                    <a:pt x="30" y="98"/>
                  </a:lnTo>
                  <a:lnTo>
                    <a:pt x="45" y="91"/>
                  </a:lnTo>
                  <a:lnTo>
                    <a:pt x="64" y="82"/>
                  </a:lnTo>
                  <a:lnTo>
                    <a:pt x="87" y="70"/>
                  </a:lnTo>
                  <a:lnTo>
                    <a:pt x="111" y="58"/>
                  </a:lnTo>
                  <a:lnTo>
                    <a:pt x="135" y="45"/>
                  </a:lnTo>
                  <a:lnTo>
                    <a:pt x="158" y="34"/>
                  </a:lnTo>
                  <a:lnTo>
                    <a:pt x="179" y="28"/>
                  </a:lnTo>
                  <a:lnTo>
                    <a:pt x="196" y="25"/>
                  </a:lnTo>
                  <a:lnTo>
                    <a:pt x="212" y="25"/>
                  </a:lnTo>
                  <a:lnTo>
                    <a:pt x="231" y="24"/>
                  </a:lnTo>
                  <a:lnTo>
                    <a:pt x="251" y="23"/>
                  </a:lnTo>
                  <a:lnTo>
                    <a:pt x="271" y="21"/>
                  </a:lnTo>
                  <a:lnTo>
                    <a:pt x="291" y="20"/>
                  </a:lnTo>
                  <a:lnTo>
                    <a:pt x="307" y="20"/>
                  </a:lnTo>
                  <a:lnTo>
                    <a:pt x="321" y="18"/>
                  </a:lnTo>
                  <a:lnTo>
                    <a:pt x="329" y="20"/>
                  </a:lnTo>
                  <a:lnTo>
                    <a:pt x="334" y="20"/>
                  </a:lnTo>
                  <a:lnTo>
                    <a:pt x="341" y="16"/>
                  </a:lnTo>
                  <a:lnTo>
                    <a:pt x="348" y="13"/>
                  </a:lnTo>
                  <a:lnTo>
                    <a:pt x="356" y="8"/>
                  </a:lnTo>
                  <a:lnTo>
                    <a:pt x="367" y="5"/>
                  </a:lnTo>
                  <a:lnTo>
                    <a:pt x="379" y="1"/>
                  </a:lnTo>
                  <a:lnTo>
                    <a:pt x="394" y="0"/>
                  </a:lnTo>
                  <a:lnTo>
                    <a:pt x="412" y="1"/>
                  </a:lnTo>
                  <a:lnTo>
                    <a:pt x="418" y="2"/>
                  </a:lnTo>
                  <a:lnTo>
                    <a:pt x="428" y="3"/>
                  </a:lnTo>
                  <a:lnTo>
                    <a:pt x="438" y="6"/>
                  </a:lnTo>
                  <a:lnTo>
                    <a:pt x="450" y="8"/>
                  </a:lnTo>
                  <a:lnTo>
                    <a:pt x="461" y="11"/>
                  </a:lnTo>
                  <a:lnTo>
                    <a:pt x="473" y="15"/>
                  </a:lnTo>
                  <a:lnTo>
                    <a:pt x="482" y="21"/>
                  </a:lnTo>
                  <a:lnTo>
                    <a:pt x="490" y="28"/>
                  </a:lnTo>
                  <a:lnTo>
                    <a:pt x="498" y="37"/>
                  </a:lnTo>
                  <a:lnTo>
                    <a:pt x="508" y="47"/>
                  </a:lnTo>
                  <a:lnTo>
                    <a:pt x="519" y="59"/>
                  </a:lnTo>
                  <a:lnTo>
                    <a:pt x="529" y="71"/>
                  </a:lnTo>
                  <a:lnTo>
                    <a:pt x="539" y="84"/>
                  </a:lnTo>
                  <a:lnTo>
                    <a:pt x="549" y="96"/>
                  </a:lnTo>
                  <a:lnTo>
                    <a:pt x="554" y="105"/>
                  </a:lnTo>
                  <a:lnTo>
                    <a:pt x="558" y="113"/>
                  </a:lnTo>
                  <a:lnTo>
                    <a:pt x="561" y="126"/>
                  </a:lnTo>
                  <a:lnTo>
                    <a:pt x="566" y="138"/>
                  </a:lnTo>
                  <a:lnTo>
                    <a:pt x="569" y="159"/>
                  </a:lnTo>
                  <a:lnTo>
                    <a:pt x="569" y="189"/>
                  </a:lnTo>
                  <a:lnTo>
                    <a:pt x="568" y="223"/>
                  </a:lnTo>
                  <a:lnTo>
                    <a:pt x="567" y="250"/>
                  </a:lnTo>
                  <a:lnTo>
                    <a:pt x="567" y="272"/>
                  </a:lnTo>
                  <a:lnTo>
                    <a:pt x="567" y="289"/>
                  </a:lnTo>
                  <a:lnTo>
                    <a:pt x="566" y="295"/>
                  </a:lnTo>
                  <a:lnTo>
                    <a:pt x="563" y="298"/>
                  </a:lnTo>
                  <a:lnTo>
                    <a:pt x="557" y="300"/>
                  </a:lnTo>
                  <a:lnTo>
                    <a:pt x="551" y="301"/>
                  </a:lnTo>
                  <a:lnTo>
                    <a:pt x="545" y="301"/>
                  </a:lnTo>
                  <a:lnTo>
                    <a:pt x="538" y="303"/>
                  </a:lnTo>
                  <a:lnTo>
                    <a:pt x="533" y="308"/>
                  </a:lnTo>
                  <a:lnTo>
                    <a:pt x="529" y="316"/>
                  </a:lnTo>
                  <a:lnTo>
                    <a:pt x="528" y="304"/>
                  </a:lnTo>
                  <a:lnTo>
                    <a:pt x="526" y="294"/>
                  </a:lnTo>
                  <a:lnTo>
                    <a:pt x="522" y="285"/>
                  </a:lnTo>
                  <a:lnTo>
                    <a:pt x="518" y="276"/>
                  </a:lnTo>
                  <a:lnTo>
                    <a:pt x="512" y="271"/>
                  </a:lnTo>
                  <a:lnTo>
                    <a:pt x="504" y="267"/>
                  </a:lnTo>
                  <a:lnTo>
                    <a:pt x="496" y="265"/>
                  </a:lnTo>
                  <a:lnTo>
                    <a:pt x="484" y="266"/>
                  </a:lnTo>
                  <a:lnTo>
                    <a:pt x="474" y="268"/>
                  </a:lnTo>
                  <a:lnTo>
                    <a:pt x="466" y="272"/>
                  </a:lnTo>
                  <a:lnTo>
                    <a:pt x="459" y="275"/>
                  </a:lnTo>
                  <a:lnTo>
                    <a:pt x="455" y="279"/>
                  </a:lnTo>
                  <a:lnTo>
                    <a:pt x="452" y="282"/>
                  </a:lnTo>
                  <a:lnTo>
                    <a:pt x="451" y="285"/>
                  </a:lnTo>
                  <a:lnTo>
                    <a:pt x="450" y="286"/>
                  </a:lnTo>
                  <a:lnTo>
                    <a:pt x="450" y="287"/>
                  </a:lnTo>
                  <a:lnTo>
                    <a:pt x="448" y="259"/>
                  </a:lnTo>
                  <a:lnTo>
                    <a:pt x="444" y="238"/>
                  </a:lnTo>
                  <a:lnTo>
                    <a:pt x="438" y="221"/>
                  </a:lnTo>
                  <a:lnTo>
                    <a:pt x="431" y="207"/>
                  </a:lnTo>
                  <a:lnTo>
                    <a:pt x="424" y="199"/>
                  </a:lnTo>
                  <a:lnTo>
                    <a:pt x="416" y="198"/>
                  </a:lnTo>
                  <a:lnTo>
                    <a:pt x="410" y="202"/>
                  </a:lnTo>
                  <a:lnTo>
                    <a:pt x="408" y="204"/>
                  </a:lnTo>
                  <a:lnTo>
                    <a:pt x="410" y="200"/>
                  </a:lnTo>
                  <a:lnTo>
                    <a:pt x="415" y="193"/>
                  </a:lnTo>
                  <a:lnTo>
                    <a:pt x="423" y="184"/>
                  </a:lnTo>
                  <a:lnTo>
                    <a:pt x="431" y="175"/>
                  </a:lnTo>
                  <a:lnTo>
                    <a:pt x="433" y="169"/>
                  </a:lnTo>
                  <a:lnTo>
                    <a:pt x="431" y="162"/>
                  </a:lnTo>
                  <a:lnTo>
                    <a:pt x="425" y="155"/>
                  </a:lnTo>
                  <a:lnTo>
                    <a:pt x="416" y="149"/>
                  </a:lnTo>
                  <a:lnTo>
                    <a:pt x="408" y="142"/>
                  </a:lnTo>
                  <a:lnTo>
                    <a:pt x="399" y="137"/>
                  </a:lnTo>
                  <a:lnTo>
                    <a:pt x="393" y="134"/>
                  </a:lnTo>
                  <a:lnTo>
                    <a:pt x="391" y="132"/>
                  </a:lnTo>
                  <a:lnTo>
                    <a:pt x="390" y="132"/>
                  </a:lnTo>
                  <a:lnTo>
                    <a:pt x="386" y="132"/>
                  </a:lnTo>
                  <a:lnTo>
                    <a:pt x="383" y="131"/>
                  </a:lnTo>
                  <a:lnTo>
                    <a:pt x="377" y="131"/>
                  </a:lnTo>
                  <a:lnTo>
                    <a:pt x="370" y="131"/>
                  </a:lnTo>
                  <a:lnTo>
                    <a:pt x="363" y="130"/>
                  </a:lnTo>
                  <a:lnTo>
                    <a:pt x="356" y="130"/>
                  </a:lnTo>
                  <a:lnTo>
                    <a:pt x="349" y="130"/>
                  </a:lnTo>
                  <a:lnTo>
                    <a:pt x="344" y="130"/>
                  </a:lnTo>
                  <a:lnTo>
                    <a:pt x="339" y="131"/>
                  </a:lnTo>
                  <a:lnTo>
                    <a:pt x="334" y="134"/>
                  </a:lnTo>
                  <a:lnTo>
                    <a:pt x="331" y="136"/>
                  </a:lnTo>
                  <a:lnTo>
                    <a:pt x="326" y="139"/>
                  </a:lnTo>
                  <a:lnTo>
                    <a:pt x="322" y="143"/>
                  </a:lnTo>
                  <a:lnTo>
                    <a:pt x="315" y="146"/>
                  </a:lnTo>
                  <a:lnTo>
                    <a:pt x="306" y="151"/>
                  </a:lnTo>
                  <a:lnTo>
                    <a:pt x="295" y="155"/>
                  </a:lnTo>
                  <a:lnTo>
                    <a:pt x="283" y="159"/>
                  </a:lnTo>
                  <a:lnTo>
                    <a:pt x="270" y="164"/>
                  </a:lnTo>
                  <a:lnTo>
                    <a:pt x="257" y="166"/>
                  </a:lnTo>
                  <a:lnTo>
                    <a:pt x="245" y="168"/>
                  </a:lnTo>
                  <a:lnTo>
                    <a:pt x="233" y="170"/>
                  </a:lnTo>
                  <a:lnTo>
                    <a:pt x="224" y="172"/>
                  </a:lnTo>
                  <a:lnTo>
                    <a:pt x="217" y="172"/>
                  </a:lnTo>
                  <a:lnTo>
                    <a:pt x="209" y="172"/>
                  </a:lnTo>
                  <a:lnTo>
                    <a:pt x="198" y="170"/>
                  </a:lnTo>
                  <a:lnTo>
                    <a:pt x="186" y="169"/>
                  </a:lnTo>
                  <a:lnTo>
                    <a:pt x="173" y="167"/>
                  </a:lnTo>
                  <a:lnTo>
                    <a:pt x="160" y="166"/>
                  </a:lnTo>
                  <a:lnTo>
                    <a:pt x="150" y="165"/>
                  </a:lnTo>
                  <a:lnTo>
                    <a:pt x="143" y="164"/>
                  </a:lnTo>
                  <a:lnTo>
                    <a:pt x="141" y="164"/>
                  </a:lnTo>
                  <a:close/>
                </a:path>
              </a:pathLst>
            </a:custGeom>
            <a:solidFill>
              <a:srgbClr val="FF4C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4" name="Freeform 859"/>
            <p:cNvSpPr>
              <a:spLocks/>
            </p:cNvSpPr>
            <p:nvPr/>
          </p:nvSpPr>
          <p:spPr bwMode="auto">
            <a:xfrm flipH="1">
              <a:off x="8820" y="1799"/>
              <a:ext cx="15" cy="29"/>
            </a:xfrm>
            <a:custGeom>
              <a:avLst/>
              <a:gdLst>
                <a:gd name="T0" fmla="*/ 0 w 189"/>
                <a:gd name="T1" fmla="*/ 0 h 235"/>
                <a:gd name="T2" fmla="*/ 0 w 189"/>
                <a:gd name="T3" fmla="*/ 0 h 235"/>
                <a:gd name="T4" fmla="*/ 0 w 189"/>
                <a:gd name="T5" fmla="*/ 0 h 235"/>
                <a:gd name="T6" fmla="*/ 0 w 189"/>
                <a:gd name="T7" fmla="*/ 0 h 235"/>
                <a:gd name="T8" fmla="*/ 0 w 189"/>
                <a:gd name="T9" fmla="*/ 0 h 235"/>
                <a:gd name="T10" fmla="*/ 0 w 189"/>
                <a:gd name="T11" fmla="*/ 0 h 235"/>
                <a:gd name="T12" fmla="*/ 0 w 189"/>
                <a:gd name="T13" fmla="*/ 0 h 235"/>
                <a:gd name="T14" fmla="*/ 0 w 189"/>
                <a:gd name="T15" fmla="*/ 0 h 235"/>
                <a:gd name="T16" fmla="*/ 0 w 189"/>
                <a:gd name="T17" fmla="*/ 0 h 235"/>
                <a:gd name="T18" fmla="*/ 0 w 189"/>
                <a:gd name="T19" fmla="*/ 0 h 235"/>
                <a:gd name="T20" fmla="*/ 0 w 189"/>
                <a:gd name="T21" fmla="*/ 0 h 235"/>
                <a:gd name="T22" fmla="*/ 0 w 189"/>
                <a:gd name="T23" fmla="*/ 0 h 235"/>
                <a:gd name="T24" fmla="*/ 0 w 189"/>
                <a:gd name="T25" fmla="*/ 0 h 235"/>
                <a:gd name="T26" fmla="*/ 0 w 189"/>
                <a:gd name="T27" fmla="*/ 0 h 235"/>
                <a:gd name="T28" fmla="*/ 0 w 189"/>
                <a:gd name="T29" fmla="*/ 0 h 235"/>
                <a:gd name="T30" fmla="*/ 0 w 189"/>
                <a:gd name="T31" fmla="*/ 0 h 235"/>
                <a:gd name="T32" fmla="*/ 0 w 189"/>
                <a:gd name="T33" fmla="*/ 0 h 235"/>
                <a:gd name="T34" fmla="*/ 0 w 189"/>
                <a:gd name="T35" fmla="*/ 0 h 235"/>
                <a:gd name="T36" fmla="*/ 0 w 189"/>
                <a:gd name="T37" fmla="*/ 0 h 235"/>
                <a:gd name="T38" fmla="*/ 0 w 189"/>
                <a:gd name="T39" fmla="*/ 0 h 235"/>
                <a:gd name="T40" fmla="*/ 0 w 189"/>
                <a:gd name="T41" fmla="*/ 0 h 235"/>
                <a:gd name="T42" fmla="*/ 0 w 189"/>
                <a:gd name="T43" fmla="*/ 0 h 235"/>
                <a:gd name="T44" fmla="*/ 0 w 189"/>
                <a:gd name="T45" fmla="*/ 0 h 235"/>
                <a:gd name="T46" fmla="*/ 0 w 189"/>
                <a:gd name="T47" fmla="*/ 0 h 235"/>
                <a:gd name="T48" fmla="*/ 0 w 189"/>
                <a:gd name="T49" fmla="*/ 0 h 235"/>
                <a:gd name="T50" fmla="*/ 0 w 189"/>
                <a:gd name="T51" fmla="*/ 0 h 235"/>
                <a:gd name="T52" fmla="*/ 0 w 189"/>
                <a:gd name="T53" fmla="*/ 0 h 235"/>
                <a:gd name="T54" fmla="*/ 0 w 189"/>
                <a:gd name="T55" fmla="*/ 0 h 235"/>
                <a:gd name="T56" fmla="*/ 0 w 189"/>
                <a:gd name="T57" fmla="*/ 0 h 235"/>
                <a:gd name="T58" fmla="*/ 0 w 189"/>
                <a:gd name="T59" fmla="*/ 0 h 235"/>
                <a:gd name="T60" fmla="*/ 0 w 189"/>
                <a:gd name="T61" fmla="*/ 0 h 235"/>
                <a:gd name="T62" fmla="*/ 0 w 189"/>
                <a:gd name="T63" fmla="*/ 0 h 235"/>
                <a:gd name="T64" fmla="*/ 0 w 189"/>
                <a:gd name="T65" fmla="*/ 0 h 235"/>
                <a:gd name="T66" fmla="*/ 0 w 189"/>
                <a:gd name="T67" fmla="*/ 0 h 235"/>
                <a:gd name="T68" fmla="*/ 0 w 189"/>
                <a:gd name="T69" fmla="*/ 0 h 235"/>
                <a:gd name="T70" fmla="*/ 0 w 189"/>
                <a:gd name="T71" fmla="*/ 0 h 235"/>
                <a:gd name="T72" fmla="*/ 0 w 189"/>
                <a:gd name="T73" fmla="*/ 0 h 235"/>
                <a:gd name="T74" fmla="*/ 0 w 189"/>
                <a:gd name="T75" fmla="*/ 0 h 235"/>
                <a:gd name="T76" fmla="*/ 0 w 189"/>
                <a:gd name="T77" fmla="*/ 0 h 235"/>
                <a:gd name="T78" fmla="*/ 0 w 189"/>
                <a:gd name="T79" fmla="*/ 0 h 235"/>
                <a:gd name="T80" fmla="*/ 0 w 189"/>
                <a:gd name="T81" fmla="*/ 0 h 23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89"/>
                <a:gd name="T124" fmla="*/ 0 h 235"/>
                <a:gd name="T125" fmla="*/ 189 w 189"/>
                <a:gd name="T126" fmla="*/ 235 h 23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89" h="235">
                  <a:moveTo>
                    <a:pt x="161" y="95"/>
                  </a:moveTo>
                  <a:lnTo>
                    <a:pt x="168" y="108"/>
                  </a:lnTo>
                  <a:lnTo>
                    <a:pt x="175" y="123"/>
                  </a:lnTo>
                  <a:lnTo>
                    <a:pt x="180" y="140"/>
                  </a:lnTo>
                  <a:lnTo>
                    <a:pt x="184" y="156"/>
                  </a:lnTo>
                  <a:lnTo>
                    <a:pt x="188" y="172"/>
                  </a:lnTo>
                  <a:lnTo>
                    <a:pt x="189" y="188"/>
                  </a:lnTo>
                  <a:lnTo>
                    <a:pt x="188" y="205"/>
                  </a:lnTo>
                  <a:lnTo>
                    <a:pt x="183" y="221"/>
                  </a:lnTo>
                  <a:lnTo>
                    <a:pt x="176" y="227"/>
                  </a:lnTo>
                  <a:lnTo>
                    <a:pt x="168" y="232"/>
                  </a:lnTo>
                  <a:lnTo>
                    <a:pt x="160" y="235"/>
                  </a:lnTo>
                  <a:lnTo>
                    <a:pt x="152" y="235"/>
                  </a:lnTo>
                  <a:lnTo>
                    <a:pt x="150" y="227"/>
                  </a:lnTo>
                  <a:lnTo>
                    <a:pt x="151" y="219"/>
                  </a:lnTo>
                  <a:lnTo>
                    <a:pt x="153" y="210"/>
                  </a:lnTo>
                  <a:lnTo>
                    <a:pt x="154" y="202"/>
                  </a:lnTo>
                  <a:lnTo>
                    <a:pt x="148" y="174"/>
                  </a:lnTo>
                  <a:lnTo>
                    <a:pt x="140" y="146"/>
                  </a:lnTo>
                  <a:lnTo>
                    <a:pt x="128" y="120"/>
                  </a:lnTo>
                  <a:lnTo>
                    <a:pt x="113" y="95"/>
                  </a:lnTo>
                  <a:lnTo>
                    <a:pt x="94" y="72"/>
                  </a:lnTo>
                  <a:lnTo>
                    <a:pt x="74" y="51"/>
                  </a:lnTo>
                  <a:lnTo>
                    <a:pt x="51" y="34"/>
                  </a:lnTo>
                  <a:lnTo>
                    <a:pt x="25" y="19"/>
                  </a:lnTo>
                  <a:lnTo>
                    <a:pt x="17" y="15"/>
                  </a:lnTo>
                  <a:lnTo>
                    <a:pt x="8" y="14"/>
                  </a:lnTo>
                  <a:lnTo>
                    <a:pt x="0" y="12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1"/>
                  </a:lnTo>
                  <a:lnTo>
                    <a:pt x="7" y="1"/>
                  </a:lnTo>
                  <a:lnTo>
                    <a:pt x="9" y="0"/>
                  </a:lnTo>
                  <a:lnTo>
                    <a:pt x="32" y="2"/>
                  </a:lnTo>
                  <a:lnTo>
                    <a:pt x="54" y="8"/>
                  </a:lnTo>
                  <a:lnTo>
                    <a:pt x="75" y="17"/>
                  </a:lnTo>
                  <a:lnTo>
                    <a:pt x="94" y="29"/>
                  </a:lnTo>
                  <a:lnTo>
                    <a:pt x="113" y="43"/>
                  </a:lnTo>
                  <a:lnTo>
                    <a:pt x="130" y="59"/>
                  </a:lnTo>
                  <a:lnTo>
                    <a:pt x="146" y="76"/>
                  </a:lnTo>
                  <a:lnTo>
                    <a:pt x="161" y="9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5" name="Freeform 860"/>
            <p:cNvSpPr>
              <a:spLocks/>
            </p:cNvSpPr>
            <p:nvPr/>
          </p:nvSpPr>
          <p:spPr bwMode="auto">
            <a:xfrm flipH="1">
              <a:off x="8845" y="1801"/>
              <a:ext cx="26" cy="28"/>
            </a:xfrm>
            <a:custGeom>
              <a:avLst/>
              <a:gdLst>
                <a:gd name="T0" fmla="*/ 0 w 306"/>
                <a:gd name="T1" fmla="*/ 0 h 227"/>
                <a:gd name="T2" fmla="*/ 0 w 306"/>
                <a:gd name="T3" fmla="*/ 0 h 227"/>
                <a:gd name="T4" fmla="*/ 0 w 306"/>
                <a:gd name="T5" fmla="*/ 0 h 227"/>
                <a:gd name="T6" fmla="*/ 0 w 306"/>
                <a:gd name="T7" fmla="*/ 0 h 227"/>
                <a:gd name="T8" fmla="*/ 0 w 306"/>
                <a:gd name="T9" fmla="*/ 0 h 227"/>
                <a:gd name="T10" fmla="*/ 0 w 306"/>
                <a:gd name="T11" fmla="*/ 0 h 227"/>
                <a:gd name="T12" fmla="*/ 0 w 306"/>
                <a:gd name="T13" fmla="*/ 0 h 227"/>
                <a:gd name="T14" fmla="*/ 0 w 306"/>
                <a:gd name="T15" fmla="*/ 0 h 227"/>
                <a:gd name="T16" fmla="*/ 0 w 306"/>
                <a:gd name="T17" fmla="*/ 0 h 227"/>
                <a:gd name="T18" fmla="*/ 0 w 306"/>
                <a:gd name="T19" fmla="*/ 0 h 227"/>
                <a:gd name="T20" fmla="*/ 0 w 306"/>
                <a:gd name="T21" fmla="*/ 0 h 227"/>
                <a:gd name="T22" fmla="*/ 0 w 306"/>
                <a:gd name="T23" fmla="*/ 0 h 227"/>
                <a:gd name="T24" fmla="*/ 0 w 306"/>
                <a:gd name="T25" fmla="*/ 0 h 227"/>
                <a:gd name="T26" fmla="*/ 0 w 306"/>
                <a:gd name="T27" fmla="*/ 0 h 227"/>
                <a:gd name="T28" fmla="*/ 0 w 306"/>
                <a:gd name="T29" fmla="*/ 0 h 227"/>
                <a:gd name="T30" fmla="*/ 0 w 306"/>
                <a:gd name="T31" fmla="*/ 0 h 227"/>
                <a:gd name="T32" fmla="*/ 0 w 306"/>
                <a:gd name="T33" fmla="*/ 0 h 227"/>
                <a:gd name="T34" fmla="*/ 0 w 306"/>
                <a:gd name="T35" fmla="*/ 0 h 227"/>
                <a:gd name="T36" fmla="*/ 0 w 306"/>
                <a:gd name="T37" fmla="*/ 0 h 227"/>
                <a:gd name="T38" fmla="*/ 0 w 306"/>
                <a:gd name="T39" fmla="*/ 0 h 227"/>
                <a:gd name="T40" fmla="*/ 0 w 306"/>
                <a:gd name="T41" fmla="*/ 0 h 227"/>
                <a:gd name="T42" fmla="*/ 0 w 306"/>
                <a:gd name="T43" fmla="*/ 0 h 227"/>
                <a:gd name="T44" fmla="*/ 0 w 306"/>
                <a:gd name="T45" fmla="*/ 0 h 227"/>
                <a:gd name="T46" fmla="*/ 0 w 306"/>
                <a:gd name="T47" fmla="*/ 0 h 227"/>
                <a:gd name="T48" fmla="*/ 0 w 306"/>
                <a:gd name="T49" fmla="*/ 0 h 227"/>
                <a:gd name="T50" fmla="*/ 0 w 306"/>
                <a:gd name="T51" fmla="*/ 0 h 227"/>
                <a:gd name="T52" fmla="*/ 0 w 306"/>
                <a:gd name="T53" fmla="*/ 0 h 227"/>
                <a:gd name="T54" fmla="*/ 0 w 306"/>
                <a:gd name="T55" fmla="*/ 0 h 227"/>
                <a:gd name="T56" fmla="*/ 0 w 306"/>
                <a:gd name="T57" fmla="*/ 0 h 227"/>
                <a:gd name="T58" fmla="*/ 0 w 306"/>
                <a:gd name="T59" fmla="*/ 0 h 227"/>
                <a:gd name="T60" fmla="*/ 0 w 306"/>
                <a:gd name="T61" fmla="*/ 0 h 227"/>
                <a:gd name="T62" fmla="*/ 0 w 306"/>
                <a:gd name="T63" fmla="*/ 0 h 227"/>
                <a:gd name="T64" fmla="*/ 0 w 306"/>
                <a:gd name="T65" fmla="*/ 0 h 227"/>
                <a:gd name="T66" fmla="*/ 0 w 306"/>
                <a:gd name="T67" fmla="*/ 0 h 227"/>
                <a:gd name="T68" fmla="*/ 0 w 306"/>
                <a:gd name="T69" fmla="*/ 0 h 227"/>
                <a:gd name="T70" fmla="*/ 0 w 306"/>
                <a:gd name="T71" fmla="*/ 0 h 227"/>
                <a:gd name="T72" fmla="*/ 0 w 306"/>
                <a:gd name="T73" fmla="*/ 0 h 227"/>
                <a:gd name="T74" fmla="*/ 0 w 306"/>
                <a:gd name="T75" fmla="*/ 0 h 22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6"/>
                <a:gd name="T115" fmla="*/ 0 h 227"/>
                <a:gd name="T116" fmla="*/ 306 w 306"/>
                <a:gd name="T117" fmla="*/ 227 h 22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6" h="227">
                  <a:moveTo>
                    <a:pt x="306" y="7"/>
                  </a:moveTo>
                  <a:lnTo>
                    <a:pt x="306" y="11"/>
                  </a:lnTo>
                  <a:lnTo>
                    <a:pt x="302" y="14"/>
                  </a:lnTo>
                  <a:lnTo>
                    <a:pt x="298" y="15"/>
                  </a:lnTo>
                  <a:lnTo>
                    <a:pt x="293" y="17"/>
                  </a:lnTo>
                  <a:lnTo>
                    <a:pt x="272" y="19"/>
                  </a:lnTo>
                  <a:lnTo>
                    <a:pt x="253" y="24"/>
                  </a:lnTo>
                  <a:lnTo>
                    <a:pt x="233" y="30"/>
                  </a:lnTo>
                  <a:lnTo>
                    <a:pt x="215" y="37"/>
                  </a:lnTo>
                  <a:lnTo>
                    <a:pt x="196" y="45"/>
                  </a:lnTo>
                  <a:lnTo>
                    <a:pt x="178" y="53"/>
                  </a:lnTo>
                  <a:lnTo>
                    <a:pt x="159" y="61"/>
                  </a:lnTo>
                  <a:lnTo>
                    <a:pt x="141" y="67"/>
                  </a:lnTo>
                  <a:lnTo>
                    <a:pt x="127" y="76"/>
                  </a:lnTo>
                  <a:lnTo>
                    <a:pt x="111" y="86"/>
                  </a:lnTo>
                  <a:lnTo>
                    <a:pt x="96" y="97"/>
                  </a:lnTo>
                  <a:lnTo>
                    <a:pt x="81" y="107"/>
                  </a:lnTo>
                  <a:lnTo>
                    <a:pt x="67" y="120"/>
                  </a:lnTo>
                  <a:lnTo>
                    <a:pt x="57" y="133"/>
                  </a:lnTo>
                  <a:lnTo>
                    <a:pt x="51" y="150"/>
                  </a:lnTo>
                  <a:lnTo>
                    <a:pt x="51" y="168"/>
                  </a:lnTo>
                  <a:lnTo>
                    <a:pt x="57" y="176"/>
                  </a:lnTo>
                  <a:lnTo>
                    <a:pt x="63" y="184"/>
                  </a:lnTo>
                  <a:lnTo>
                    <a:pt x="69" y="191"/>
                  </a:lnTo>
                  <a:lnTo>
                    <a:pt x="78" y="196"/>
                  </a:lnTo>
                  <a:lnTo>
                    <a:pt x="86" y="200"/>
                  </a:lnTo>
                  <a:lnTo>
                    <a:pt x="95" y="203"/>
                  </a:lnTo>
                  <a:lnTo>
                    <a:pt x="104" y="205"/>
                  </a:lnTo>
                  <a:lnTo>
                    <a:pt x="114" y="205"/>
                  </a:lnTo>
                  <a:lnTo>
                    <a:pt x="117" y="205"/>
                  </a:lnTo>
                  <a:lnTo>
                    <a:pt x="120" y="204"/>
                  </a:lnTo>
                  <a:lnTo>
                    <a:pt x="122" y="204"/>
                  </a:lnTo>
                  <a:lnTo>
                    <a:pt x="126" y="204"/>
                  </a:lnTo>
                  <a:lnTo>
                    <a:pt x="128" y="205"/>
                  </a:lnTo>
                  <a:lnTo>
                    <a:pt x="128" y="207"/>
                  </a:lnTo>
                  <a:lnTo>
                    <a:pt x="128" y="211"/>
                  </a:lnTo>
                  <a:lnTo>
                    <a:pt x="127" y="213"/>
                  </a:lnTo>
                  <a:lnTo>
                    <a:pt x="119" y="219"/>
                  </a:lnTo>
                  <a:lnTo>
                    <a:pt x="111" y="222"/>
                  </a:lnTo>
                  <a:lnTo>
                    <a:pt x="102" y="226"/>
                  </a:lnTo>
                  <a:lnTo>
                    <a:pt x="93" y="227"/>
                  </a:lnTo>
                  <a:lnTo>
                    <a:pt x="82" y="227"/>
                  </a:lnTo>
                  <a:lnTo>
                    <a:pt x="72" y="227"/>
                  </a:lnTo>
                  <a:lnTo>
                    <a:pt x="63" y="226"/>
                  </a:lnTo>
                  <a:lnTo>
                    <a:pt x="53" y="224"/>
                  </a:lnTo>
                  <a:lnTo>
                    <a:pt x="45" y="220"/>
                  </a:lnTo>
                  <a:lnTo>
                    <a:pt x="36" y="215"/>
                  </a:lnTo>
                  <a:lnTo>
                    <a:pt x="26" y="209"/>
                  </a:lnTo>
                  <a:lnTo>
                    <a:pt x="18" y="203"/>
                  </a:lnTo>
                  <a:lnTo>
                    <a:pt x="10" y="196"/>
                  </a:lnTo>
                  <a:lnTo>
                    <a:pt x="4" y="186"/>
                  </a:lnTo>
                  <a:lnTo>
                    <a:pt x="0" y="177"/>
                  </a:lnTo>
                  <a:lnTo>
                    <a:pt x="0" y="166"/>
                  </a:lnTo>
                  <a:lnTo>
                    <a:pt x="1" y="150"/>
                  </a:lnTo>
                  <a:lnTo>
                    <a:pt x="5" y="133"/>
                  </a:lnTo>
                  <a:lnTo>
                    <a:pt x="10" y="117"/>
                  </a:lnTo>
                  <a:lnTo>
                    <a:pt x="16" y="102"/>
                  </a:lnTo>
                  <a:lnTo>
                    <a:pt x="26" y="90"/>
                  </a:lnTo>
                  <a:lnTo>
                    <a:pt x="37" y="77"/>
                  </a:lnTo>
                  <a:lnTo>
                    <a:pt x="50" y="65"/>
                  </a:lnTo>
                  <a:lnTo>
                    <a:pt x="64" y="56"/>
                  </a:lnTo>
                  <a:lnTo>
                    <a:pt x="84" y="45"/>
                  </a:lnTo>
                  <a:lnTo>
                    <a:pt x="106" y="35"/>
                  </a:lnTo>
                  <a:lnTo>
                    <a:pt x="128" y="26"/>
                  </a:lnTo>
                  <a:lnTo>
                    <a:pt x="151" y="19"/>
                  </a:lnTo>
                  <a:lnTo>
                    <a:pt x="174" y="12"/>
                  </a:lnTo>
                  <a:lnTo>
                    <a:pt x="197" y="7"/>
                  </a:lnTo>
                  <a:lnTo>
                    <a:pt x="222" y="3"/>
                  </a:lnTo>
                  <a:lnTo>
                    <a:pt x="246" y="0"/>
                  </a:lnTo>
                  <a:lnTo>
                    <a:pt x="254" y="0"/>
                  </a:lnTo>
                  <a:lnTo>
                    <a:pt x="262" y="1"/>
                  </a:lnTo>
                  <a:lnTo>
                    <a:pt x="269" y="0"/>
                  </a:lnTo>
                  <a:lnTo>
                    <a:pt x="277" y="0"/>
                  </a:lnTo>
                  <a:lnTo>
                    <a:pt x="285" y="1"/>
                  </a:lnTo>
                  <a:lnTo>
                    <a:pt x="292" y="2"/>
                  </a:lnTo>
                  <a:lnTo>
                    <a:pt x="299" y="3"/>
                  </a:lnTo>
                  <a:lnTo>
                    <a:pt x="306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6" name="Freeform 861"/>
            <p:cNvSpPr>
              <a:spLocks/>
            </p:cNvSpPr>
            <p:nvPr/>
          </p:nvSpPr>
          <p:spPr bwMode="auto">
            <a:xfrm flipH="1">
              <a:off x="8836" y="1813"/>
              <a:ext cx="27" cy="11"/>
            </a:xfrm>
            <a:custGeom>
              <a:avLst/>
              <a:gdLst>
                <a:gd name="T0" fmla="*/ 0 w 316"/>
                <a:gd name="T1" fmla="*/ 0 h 84"/>
                <a:gd name="T2" fmla="*/ 0 w 316"/>
                <a:gd name="T3" fmla="*/ 0 h 84"/>
                <a:gd name="T4" fmla="*/ 0 w 316"/>
                <a:gd name="T5" fmla="*/ 0 h 84"/>
                <a:gd name="T6" fmla="*/ 0 w 316"/>
                <a:gd name="T7" fmla="*/ 0 h 84"/>
                <a:gd name="T8" fmla="*/ 0 w 316"/>
                <a:gd name="T9" fmla="*/ 0 h 84"/>
                <a:gd name="T10" fmla="*/ 0 w 316"/>
                <a:gd name="T11" fmla="*/ 0 h 84"/>
                <a:gd name="T12" fmla="*/ 0 w 316"/>
                <a:gd name="T13" fmla="*/ 0 h 84"/>
                <a:gd name="T14" fmla="*/ 0 w 316"/>
                <a:gd name="T15" fmla="*/ 0 h 84"/>
                <a:gd name="T16" fmla="*/ 0 w 316"/>
                <a:gd name="T17" fmla="*/ 0 h 84"/>
                <a:gd name="T18" fmla="*/ 0 w 316"/>
                <a:gd name="T19" fmla="*/ 0 h 84"/>
                <a:gd name="T20" fmla="*/ 0 w 316"/>
                <a:gd name="T21" fmla="*/ 0 h 84"/>
                <a:gd name="T22" fmla="*/ 0 w 316"/>
                <a:gd name="T23" fmla="*/ 0 h 84"/>
                <a:gd name="T24" fmla="*/ 0 w 316"/>
                <a:gd name="T25" fmla="*/ 0 h 84"/>
                <a:gd name="T26" fmla="*/ 0 w 316"/>
                <a:gd name="T27" fmla="*/ 0 h 84"/>
                <a:gd name="T28" fmla="*/ 0 w 316"/>
                <a:gd name="T29" fmla="*/ 0 h 84"/>
                <a:gd name="T30" fmla="*/ 0 w 316"/>
                <a:gd name="T31" fmla="*/ 0 h 84"/>
                <a:gd name="T32" fmla="*/ 0 w 316"/>
                <a:gd name="T33" fmla="*/ 0 h 84"/>
                <a:gd name="T34" fmla="*/ 0 w 316"/>
                <a:gd name="T35" fmla="*/ 0 h 84"/>
                <a:gd name="T36" fmla="*/ 0 w 316"/>
                <a:gd name="T37" fmla="*/ 0 h 84"/>
                <a:gd name="T38" fmla="*/ 0 w 316"/>
                <a:gd name="T39" fmla="*/ 0 h 84"/>
                <a:gd name="T40" fmla="*/ 0 w 316"/>
                <a:gd name="T41" fmla="*/ 0 h 84"/>
                <a:gd name="T42" fmla="*/ 0 w 316"/>
                <a:gd name="T43" fmla="*/ 0 h 84"/>
                <a:gd name="T44" fmla="*/ 0 w 316"/>
                <a:gd name="T45" fmla="*/ 0 h 84"/>
                <a:gd name="T46" fmla="*/ 0 w 316"/>
                <a:gd name="T47" fmla="*/ 0 h 84"/>
                <a:gd name="T48" fmla="*/ 0 w 316"/>
                <a:gd name="T49" fmla="*/ 0 h 84"/>
                <a:gd name="T50" fmla="*/ 0 w 316"/>
                <a:gd name="T51" fmla="*/ 0 h 84"/>
                <a:gd name="T52" fmla="*/ 0 w 316"/>
                <a:gd name="T53" fmla="*/ 0 h 84"/>
                <a:gd name="T54" fmla="*/ 0 w 316"/>
                <a:gd name="T55" fmla="*/ 0 h 84"/>
                <a:gd name="T56" fmla="*/ 0 w 316"/>
                <a:gd name="T57" fmla="*/ 0 h 84"/>
                <a:gd name="T58" fmla="*/ 0 w 316"/>
                <a:gd name="T59" fmla="*/ 0 h 84"/>
                <a:gd name="T60" fmla="*/ 0 w 316"/>
                <a:gd name="T61" fmla="*/ 0 h 84"/>
                <a:gd name="T62" fmla="*/ 0 w 316"/>
                <a:gd name="T63" fmla="*/ 0 h 84"/>
                <a:gd name="T64" fmla="*/ 0 w 316"/>
                <a:gd name="T65" fmla="*/ 0 h 84"/>
                <a:gd name="T66" fmla="*/ 0 w 316"/>
                <a:gd name="T67" fmla="*/ 0 h 84"/>
                <a:gd name="T68" fmla="*/ 0 w 316"/>
                <a:gd name="T69" fmla="*/ 0 h 84"/>
                <a:gd name="T70" fmla="*/ 0 w 316"/>
                <a:gd name="T71" fmla="*/ 0 h 84"/>
                <a:gd name="T72" fmla="*/ 0 w 316"/>
                <a:gd name="T73" fmla="*/ 0 h 84"/>
                <a:gd name="T74" fmla="*/ 0 w 316"/>
                <a:gd name="T75" fmla="*/ 0 h 84"/>
                <a:gd name="T76" fmla="*/ 0 w 316"/>
                <a:gd name="T77" fmla="*/ 0 h 84"/>
                <a:gd name="T78" fmla="*/ 0 w 316"/>
                <a:gd name="T79" fmla="*/ 0 h 84"/>
                <a:gd name="T80" fmla="*/ 0 w 316"/>
                <a:gd name="T81" fmla="*/ 0 h 84"/>
                <a:gd name="T82" fmla="*/ 0 w 316"/>
                <a:gd name="T83" fmla="*/ 0 h 84"/>
                <a:gd name="T84" fmla="*/ 0 w 316"/>
                <a:gd name="T85" fmla="*/ 0 h 84"/>
                <a:gd name="T86" fmla="*/ 0 w 316"/>
                <a:gd name="T87" fmla="*/ 0 h 84"/>
                <a:gd name="T88" fmla="*/ 0 w 316"/>
                <a:gd name="T89" fmla="*/ 0 h 84"/>
                <a:gd name="T90" fmla="*/ 0 w 316"/>
                <a:gd name="T91" fmla="*/ 0 h 84"/>
                <a:gd name="T92" fmla="*/ 0 w 316"/>
                <a:gd name="T93" fmla="*/ 0 h 84"/>
                <a:gd name="T94" fmla="*/ 0 w 316"/>
                <a:gd name="T95" fmla="*/ 0 h 84"/>
                <a:gd name="T96" fmla="*/ 0 w 316"/>
                <a:gd name="T97" fmla="*/ 0 h 84"/>
                <a:gd name="T98" fmla="*/ 0 w 316"/>
                <a:gd name="T99" fmla="*/ 0 h 84"/>
                <a:gd name="T100" fmla="*/ 0 w 316"/>
                <a:gd name="T101" fmla="*/ 0 h 84"/>
                <a:gd name="T102" fmla="*/ 0 w 316"/>
                <a:gd name="T103" fmla="*/ 0 h 84"/>
                <a:gd name="T104" fmla="*/ 0 w 316"/>
                <a:gd name="T105" fmla="*/ 0 h 84"/>
                <a:gd name="T106" fmla="*/ 0 w 316"/>
                <a:gd name="T107" fmla="*/ 0 h 84"/>
                <a:gd name="T108" fmla="*/ 0 w 316"/>
                <a:gd name="T109" fmla="*/ 0 h 84"/>
                <a:gd name="T110" fmla="*/ 0 w 316"/>
                <a:gd name="T111" fmla="*/ 0 h 84"/>
                <a:gd name="T112" fmla="*/ 0 w 316"/>
                <a:gd name="T113" fmla="*/ 0 h 8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16"/>
                <a:gd name="T172" fmla="*/ 0 h 84"/>
                <a:gd name="T173" fmla="*/ 316 w 316"/>
                <a:gd name="T174" fmla="*/ 84 h 8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16" h="84">
                  <a:moveTo>
                    <a:pt x="115" y="38"/>
                  </a:moveTo>
                  <a:lnTo>
                    <a:pt x="123" y="39"/>
                  </a:lnTo>
                  <a:lnTo>
                    <a:pt x="129" y="39"/>
                  </a:lnTo>
                  <a:lnTo>
                    <a:pt x="138" y="39"/>
                  </a:lnTo>
                  <a:lnTo>
                    <a:pt x="144" y="39"/>
                  </a:lnTo>
                  <a:lnTo>
                    <a:pt x="151" y="38"/>
                  </a:lnTo>
                  <a:lnTo>
                    <a:pt x="158" y="38"/>
                  </a:lnTo>
                  <a:lnTo>
                    <a:pt x="166" y="37"/>
                  </a:lnTo>
                  <a:lnTo>
                    <a:pt x="173" y="36"/>
                  </a:lnTo>
                  <a:lnTo>
                    <a:pt x="189" y="30"/>
                  </a:lnTo>
                  <a:lnTo>
                    <a:pt x="207" y="24"/>
                  </a:lnTo>
                  <a:lnTo>
                    <a:pt x="225" y="20"/>
                  </a:lnTo>
                  <a:lnTo>
                    <a:pt x="242" y="16"/>
                  </a:lnTo>
                  <a:lnTo>
                    <a:pt x="261" y="13"/>
                  </a:lnTo>
                  <a:lnTo>
                    <a:pt x="279" y="12"/>
                  </a:lnTo>
                  <a:lnTo>
                    <a:pt x="298" y="12"/>
                  </a:lnTo>
                  <a:lnTo>
                    <a:pt x="316" y="14"/>
                  </a:lnTo>
                  <a:lnTo>
                    <a:pt x="312" y="23"/>
                  </a:lnTo>
                  <a:lnTo>
                    <a:pt x="303" y="26"/>
                  </a:lnTo>
                  <a:lnTo>
                    <a:pt x="293" y="29"/>
                  </a:lnTo>
                  <a:lnTo>
                    <a:pt x="285" y="33"/>
                  </a:lnTo>
                  <a:lnTo>
                    <a:pt x="274" y="39"/>
                  </a:lnTo>
                  <a:lnTo>
                    <a:pt x="261" y="44"/>
                  </a:lnTo>
                  <a:lnTo>
                    <a:pt x="249" y="48"/>
                  </a:lnTo>
                  <a:lnTo>
                    <a:pt x="238" y="52"/>
                  </a:lnTo>
                  <a:lnTo>
                    <a:pt x="225" y="56"/>
                  </a:lnTo>
                  <a:lnTo>
                    <a:pt x="214" y="61"/>
                  </a:lnTo>
                  <a:lnTo>
                    <a:pt x="202" y="66"/>
                  </a:lnTo>
                  <a:lnTo>
                    <a:pt x="191" y="71"/>
                  </a:lnTo>
                  <a:lnTo>
                    <a:pt x="173" y="76"/>
                  </a:lnTo>
                  <a:lnTo>
                    <a:pt x="156" y="79"/>
                  </a:lnTo>
                  <a:lnTo>
                    <a:pt x="138" y="83"/>
                  </a:lnTo>
                  <a:lnTo>
                    <a:pt x="119" y="84"/>
                  </a:lnTo>
                  <a:lnTo>
                    <a:pt x="101" y="83"/>
                  </a:lnTo>
                  <a:lnTo>
                    <a:pt x="82" y="79"/>
                  </a:lnTo>
                  <a:lnTo>
                    <a:pt x="66" y="73"/>
                  </a:lnTo>
                  <a:lnTo>
                    <a:pt x="51" y="62"/>
                  </a:lnTo>
                  <a:lnTo>
                    <a:pt x="44" y="59"/>
                  </a:lnTo>
                  <a:lnTo>
                    <a:pt x="37" y="54"/>
                  </a:lnTo>
                  <a:lnTo>
                    <a:pt x="30" y="50"/>
                  </a:lnTo>
                  <a:lnTo>
                    <a:pt x="25" y="45"/>
                  </a:lnTo>
                  <a:lnTo>
                    <a:pt x="18" y="39"/>
                  </a:lnTo>
                  <a:lnTo>
                    <a:pt x="12" y="35"/>
                  </a:lnTo>
                  <a:lnTo>
                    <a:pt x="6" y="29"/>
                  </a:lnTo>
                  <a:lnTo>
                    <a:pt x="0" y="23"/>
                  </a:lnTo>
                  <a:lnTo>
                    <a:pt x="4" y="14"/>
                  </a:lnTo>
                  <a:lnTo>
                    <a:pt x="11" y="8"/>
                  </a:lnTo>
                  <a:lnTo>
                    <a:pt x="21" y="3"/>
                  </a:lnTo>
                  <a:lnTo>
                    <a:pt x="30" y="0"/>
                  </a:lnTo>
                  <a:lnTo>
                    <a:pt x="42" y="1"/>
                  </a:lnTo>
                  <a:lnTo>
                    <a:pt x="53" y="6"/>
                  </a:lnTo>
                  <a:lnTo>
                    <a:pt x="63" y="12"/>
                  </a:lnTo>
                  <a:lnTo>
                    <a:pt x="73" y="18"/>
                  </a:lnTo>
                  <a:lnTo>
                    <a:pt x="82" y="25"/>
                  </a:lnTo>
                  <a:lnTo>
                    <a:pt x="91" y="31"/>
                  </a:lnTo>
                  <a:lnTo>
                    <a:pt x="103" y="36"/>
                  </a:lnTo>
                  <a:lnTo>
                    <a:pt x="115" y="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7" name="Freeform 862"/>
            <p:cNvSpPr>
              <a:spLocks/>
            </p:cNvSpPr>
            <p:nvPr/>
          </p:nvSpPr>
          <p:spPr bwMode="auto">
            <a:xfrm flipH="1">
              <a:off x="8825" y="1817"/>
              <a:ext cx="11" cy="21"/>
            </a:xfrm>
            <a:custGeom>
              <a:avLst/>
              <a:gdLst>
                <a:gd name="T0" fmla="*/ 0 w 127"/>
                <a:gd name="T1" fmla="*/ 0 h 167"/>
                <a:gd name="T2" fmla="*/ 0 w 127"/>
                <a:gd name="T3" fmla="*/ 0 h 167"/>
                <a:gd name="T4" fmla="*/ 0 w 127"/>
                <a:gd name="T5" fmla="*/ 0 h 167"/>
                <a:gd name="T6" fmla="*/ 0 w 127"/>
                <a:gd name="T7" fmla="*/ 0 h 167"/>
                <a:gd name="T8" fmla="*/ 0 w 127"/>
                <a:gd name="T9" fmla="*/ 0 h 167"/>
                <a:gd name="T10" fmla="*/ 0 w 127"/>
                <a:gd name="T11" fmla="*/ 0 h 167"/>
                <a:gd name="T12" fmla="*/ 0 w 127"/>
                <a:gd name="T13" fmla="*/ 0 h 167"/>
                <a:gd name="T14" fmla="*/ 0 w 127"/>
                <a:gd name="T15" fmla="*/ 0 h 167"/>
                <a:gd name="T16" fmla="*/ 0 w 127"/>
                <a:gd name="T17" fmla="*/ 0 h 167"/>
                <a:gd name="T18" fmla="*/ 0 w 127"/>
                <a:gd name="T19" fmla="*/ 0 h 167"/>
                <a:gd name="T20" fmla="*/ 0 w 127"/>
                <a:gd name="T21" fmla="*/ 0 h 167"/>
                <a:gd name="T22" fmla="*/ 0 w 127"/>
                <a:gd name="T23" fmla="*/ 0 h 167"/>
                <a:gd name="T24" fmla="*/ 0 w 127"/>
                <a:gd name="T25" fmla="*/ 0 h 167"/>
                <a:gd name="T26" fmla="*/ 0 w 127"/>
                <a:gd name="T27" fmla="*/ 0 h 167"/>
                <a:gd name="T28" fmla="*/ 0 w 127"/>
                <a:gd name="T29" fmla="*/ 0 h 167"/>
                <a:gd name="T30" fmla="*/ 0 w 127"/>
                <a:gd name="T31" fmla="*/ 0 h 167"/>
                <a:gd name="T32" fmla="*/ 0 w 127"/>
                <a:gd name="T33" fmla="*/ 0 h 167"/>
                <a:gd name="T34" fmla="*/ 0 w 127"/>
                <a:gd name="T35" fmla="*/ 0 h 167"/>
                <a:gd name="T36" fmla="*/ 0 w 127"/>
                <a:gd name="T37" fmla="*/ 0 h 167"/>
                <a:gd name="T38" fmla="*/ 0 w 127"/>
                <a:gd name="T39" fmla="*/ 0 h 167"/>
                <a:gd name="T40" fmla="*/ 0 w 127"/>
                <a:gd name="T41" fmla="*/ 0 h 167"/>
                <a:gd name="T42" fmla="*/ 0 w 127"/>
                <a:gd name="T43" fmla="*/ 0 h 167"/>
                <a:gd name="T44" fmla="*/ 0 w 127"/>
                <a:gd name="T45" fmla="*/ 0 h 167"/>
                <a:gd name="T46" fmla="*/ 0 w 127"/>
                <a:gd name="T47" fmla="*/ 0 h 167"/>
                <a:gd name="T48" fmla="*/ 0 w 127"/>
                <a:gd name="T49" fmla="*/ 0 h 167"/>
                <a:gd name="T50" fmla="*/ 0 w 127"/>
                <a:gd name="T51" fmla="*/ 0 h 167"/>
                <a:gd name="T52" fmla="*/ 0 w 127"/>
                <a:gd name="T53" fmla="*/ 0 h 167"/>
                <a:gd name="T54" fmla="*/ 0 w 127"/>
                <a:gd name="T55" fmla="*/ 0 h 167"/>
                <a:gd name="T56" fmla="*/ 0 w 127"/>
                <a:gd name="T57" fmla="*/ 0 h 167"/>
                <a:gd name="T58" fmla="*/ 0 w 127"/>
                <a:gd name="T59" fmla="*/ 0 h 167"/>
                <a:gd name="T60" fmla="*/ 0 w 127"/>
                <a:gd name="T61" fmla="*/ 0 h 167"/>
                <a:gd name="T62" fmla="*/ 0 w 127"/>
                <a:gd name="T63" fmla="*/ 0 h 167"/>
                <a:gd name="T64" fmla="*/ 0 w 127"/>
                <a:gd name="T65" fmla="*/ 0 h 167"/>
                <a:gd name="T66" fmla="*/ 0 w 127"/>
                <a:gd name="T67" fmla="*/ 0 h 167"/>
                <a:gd name="T68" fmla="*/ 0 w 127"/>
                <a:gd name="T69" fmla="*/ 0 h 167"/>
                <a:gd name="T70" fmla="*/ 0 w 127"/>
                <a:gd name="T71" fmla="*/ 0 h 167"/>
                <a:gd name="T72" fmla="*/ 0 w 127"/>
                <a:gd name="T73" fmla="*/ 0 h 167"/>
                <a:gd name="T74" fmla="*/ 0 w 127"/>
                <a:gd name="T75" fmla="*/ 0 h 167"/>
                <a:gd name="T76" fmla="*/ 0 w 127"/>
                <a:gd name="T77" fmla="*/ 0 h 167"/>
                <a:gd name="T78" fmla="*/ 0 w 127"/>
                <a:gd name="T79" fmla="*/ 0 h 167"/>
                <a:gd name="T80" fmla="*/ 0 w 127"/>
                <a:gd name="T81" fmla="*/ 0 h 167"/>
                <a:gd name="T82" fmla="*/ 0 w 127"/>
                <a:gd name="T83" fmla="*/ 0 h 167"/>
                <a:gd name="T84" fmla="*/ 0 w 127"/>
                <a:gd name="T85" fmla="*/ 0 h 167"/>
                <a:gd name="T86" fmla="*/ 0 w 127"/>
                <a:gd name="T87" fmla="*/ 0 h 167"/>
                <a:gd name="T88" fmla="*/ 0 w 127"/>
                <a:gd name="T89" fmla="*/ 0 h 167"/>
                <a:gd name="T90" fmla="*/ 0 w 127"/>
                <a:gd name="T91" fmla="*/ 0 h 167"/>
                <a:gd name="T92" fmla="*/ 0 w 127"/>
                <a:gd name="T93" fmla="*/ 0 h 167"/>
                <a:gd name="T94" fmla="*/ 0 w 127"/>
                <a:gd name="T95" fmla="*/ 0 h 167"/>
                <a:gd name="T96" fmla="*/ 0 w 127"/>
                <a:gd name="T97" fmla="*/ 0 h 167"/>
                <a:gd name="T98" fmla="*/ 0 w 127"/>
                <a:gd name="T99" fmla="*/ 0 h 167"/>
                <a:gd name="T100" fmla="*/ 0 w 127"/>
                <a:gd name="T101" fmla="*/ 0 h 167"/>
                <a:gd name="T102" fmla="*/ 0 w 127"/>
                <a:gd name="T103" fmla="*/ 0 h 167"/>
                <a:gd name="T104" fmla="*/ 0 w 127"/>
                <a:gd name="T105" fmla="*/ 0 h 16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27"/>
                <a:gd name="T160" fmla="*/ 0 h 167"/>
                <a:gd name="T161" fmla="*/ 127 w 127"/>
                <a:gd name="T162" fmla="*/ 167 h 16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27" h="167">
                  <a:moveTo>
                    <a:pt x="56" y="45"/>
                  </a:moveTo>
                  <a:lnTo>
                    <a:pt x="57" y="59"/>
                  </a:lnTo>
                  <a:lnTo>
                    <a:pt x="57" y="74"/>
                  </a:lnTo>
                  <a:lnTo>
                    <a:pt x="60" y="88"/>
                  </a:lnTo>
                  <a:lnTo>
                    <a:pt x="69" y="97"/>
                  </a:lnTo>
                  <a:lnTo>
                    <a:pt x="75" y="92"/>
                  </a:lnTo>
                  <a:lnTo>
                    <a:pt x="81" y="89"/>
                  </a:lnTo>
                  <a:lnTo>
                    <a:pt x="88" y="86"/>
                  </a:lnTo>
                  <a:lnTo>
                    <a:pt x="96" y="85"/>
                  </a:lnTo>
                  <a:lnTo>
                    <a:pt x="105" y="86"/>
                  </a:lnTo>
                  <a:lnTo>
                    <a:pt x="113" y="90"/>
                  </a:lnTo>
                  <a:lnTo>
                    <a:pt x="121" y="94"/>
                  </a:lnTo>
                  <a:lnTo>
                    <a:pt x="127" y="101"/>
                  </a:lnTo>
                  <a:lnTo>
                    <a:pt x="126" y="108"/>
                  </a:lnTo>
                  <a:lnTo>
                    <a:pt x="121" y="111"/>
                  </a:lnTo>
                  <a:lnTo>
                    <a:pt x="114" y="112"/>
                  </a:lnTo>
                  <a:lnTo>
                    <a:pt x="109" y="114"/>
                  </a:lnTo>
                  <a:lnTo>
                    <a:pt x="100" y="113"/>
                  </a:lnTo>
                  <a:lnTo>
                    <a:pt x="94" y="115"/>
                  </a:lnTo>
                  <a:lnTo>
                    <a:pt x="88" y="120"/>
                  </a:lnTo>
                  <a:lnTo>
                    <a:pt x="82" y="124"/>
                  </a:lnTo>
                  <a:lnTo>
                    <a:pt x="74" y="134"/>
                  </a:lnTo>
                  <a:lnTo>
                    <a:pt x="70" y="144"/>
                  </a:lnTo>
                  <a:lnTo>
                    <a:pt x="68" y="156"/>
                  </a:lnTo>
                  <a:lnTo>
                    <a:pt x="66" y="167"/>
                  </a:lnTo>
                  <a:lnTo>
                    <a:pt x="57" y="167"/>
                  </a:lnTo>
                  <a:lnTo>
                    <a:pt x="50" y="161"/>
                  </a:lnTo>
                  <a:lnTo>
                    <a:pt x="44" y="153"/>
                  </a:lnTo>
                  <a:lnTo>
                    <a:pt x="39" y="146"/>
                  </a:lnTo>
                  <a:lnTo>
                    <a:pt x="35" y="132"/>
                  </a:lnTo>
                  <a:lnTo>
                    <a:pt x="35" y="117"/>
                  </a:lnTo>
                  <a:lnTo>
                    <a:pt x="32" y="104"/>
                  </a:lnTo>
                  <a:lnTo>
                    <a:pt x="26" y="91"/>
                  </a:lnTo>
                  <a:lnTo>
                    <a:pt x="19" y="85"/>
                  </a:lnTo>
                  <a:lnTo>
                    <a:pt x="11" y="81"/>
                  </a:lnTo>
                  <a:lnTo>
                    <a:pt x="4" y="76"/>
                  </a:lnTo>
                  <a:lnTo>
                    <a:pt x="0" y="68"/>
                  </a:lnTo>
                  <a:lnTo>
                    <a:pt x="1" y="55"/>
                  </a:lnTo>
                  <a:lnTo>
                    <a:pt x="7" y="45"/>
                  </a:lnTo>
                  <a:lnTo>
                    <a:pt x="13" y="36"/>
                  </a:lnTo>
                  <a:lnTo>
                    <a:pt x="11" y="23"/>
                  </a:lnTo>
                  <a:lnTo>
                    <a:pt x="8" y="18"/>
                  </a:lnTo>
                  <a:lnTo>
                    <a:pt x="6" y="14"/>
                  </a:lnTo>
                  <a:lnTo>
                    <a:pt x="5" y="9"/>
                  </a:lnTo>
                  <a:lnTo>
                    <a:pt x="6" y="5"/>
                  </a:lnTo>
                  <a:lnTo>
                    <a:pt x="9" y="1"/>
                  </a:lnTo>
                  <a:lnTo>
                    <a:pt x="15" y="0"/>
                  </a:lnTo>
                  <a:lnTo>
                    <a:pt x="20" y="1"/>
                  </a:lnTo>
                  <a:lnTo>
                    <a:pt x="24" y="3"/>
                  </a:lnTo>
                  <a:lnTo>
                    <a:pt x="35" y="13"/>
                  </a:lnTo>
                  <a:lnTo>
                    <a:pt x="42" y="22"/>
                  </a:lnTo>
                  <a:lnTo>
                    <a:pt x="49" y="33"/>
                  </a:lnTo>
                  <a:lnTo>
                    <a:pt x="56" y="4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8" name="Freeform 863"/>
            <p:cNvSpPr>
              <a:spLocks/>
            </p:cNvSpPr>
            <p:nvPr/>
          </p:nvSpPr>
          <p:spPr bwMode="auto">
            <a:xfrm flipH="1">
              <a:off x="8840" y="1827"/>
              <a:ext cx="8" cy="6"/>
            </a:xfrm>
            <a:custGeom>
              <a:avLst/>
              <a:gdLst>
                <a:gd name="T0" fmla="*/ 0 w 102"/>
                <a:gd name="T1" fmla="*/ 0 h 53"/>
                <a:gd name="T2" fmla="*/ 0 w 102"/>
                <a:gd name="T3" fmla="*/ 0 h 53"/>
                <a:gd name="T4" fmla="*/ 0 w 102"/>
                <a:gd name="T5" fmla="*/ 0 h 53"/>
                <a:gd name="T6" fmla="*/ 0 w 102"/>
                <a:gd name="T7" fmla="*/ 0 h 53"/>
                <a:gd name="T8" fmla="*/ 0 w 102"/>
                <a:gd name="T9" fmla="*/ 0 h 53"/>
                <a:gd name="T10" fmla="*/ 0 w 102"/>
                <a:gd name="T11" fmla="*/ 0 h 53"/>
                <a:gd name="T12" fmla="*/ 0 w 102"/>
                <a:gd name="T13" fmla="*/ 0 h 53"/>
                <a:gd name="T14" fmla="*/ 0 w 102"/>
                <a:gd name="T15" fmla="*/ 0 h 53"/>
                <a:gd name="T16" fmla="*/ 0 w 102"/>
                <a:gd name="T17" fmla="*/ 0 h 53"/>
                <a:gd name="T18" fmla="*/ 0 w 102"/>
                <a:gd name="T19" fmla="*/ 0 h 53"/>
                <a:gd name="T20" fmla="*/ 0 w 102"/>
                <a:gd name="T21" fmla="*/ 0 h 53"/>
                <a:gd name="T22" fmla="*/ 0 w 102"/>
                <a:gd name="T23" fmla="*/ 0 h 53"/>
                <a:gd name="T24" fmla="*/ 0 w 102"/>
                <a:gd name="T25" fmla="*/ 0 h 53"/>
                <a:gd name="T26" fmla="*/ 0 w 102"/>
                <a:gd name="T27" fmla="*/ 0 h 53"/>
                <a:gd name="T28" fmla="*/ 0 w 102"/>
                <a:gd name="T29" fmla="*/ 0 h 53"/>
                <a:gd name="T30" fmla="*/ 0 w 102"/>
                <a:gd name="T31" fmla="*/ 0 h 53"/>
                <a:gd name="T32" fmla="*/ 0 w 102"/>
                <a:gd name="T33" fmla="*/ 0 h 53"/>
                <a:gd name="T34" fmla="*/ 0 w 102"/>
                <a:gd name="T35" fmla="*/ 0 h 53"/>
                <a:gd name="T36" fmla="*/ 0 w 102"/>
                <a:gd name="T37" fmla="*/ 0 h 53"/>
                <a:gd name="T38" fmla="*/ 0 w 102"/>
                <a:gd name="T39" fmla="*/ 0 h 53"/>
                <a:gd name="T40" fmla="*/ 0 w 102"/>
                <a:gd name="T41" fmla="*/ 0 h 53"/>
                <a:gd name="T42" fmla="*/ 0 w 102"/>
                <a:gd name="T43" fmla="*/ 0 h 53"/>
                <a:gd name="T44" fmla="*/ 0 w 102"/>
                <a:gd name="T45" fmla="*/ 0 h 53"/>
                <a:gd name="T46" fmla="*/ 0 w 102"/>
                <a:gd name="T47" fmla="*/ 0 h 53"/>
                <a:gd name="T48" fmla="*/ 0 w 102"/>
                <a:gd name="T49" fmla="*/ 0 h 53"/>
                <a:gd name="T50" fmla="*/ 0 w 102"/>
                <a:gd name="T51" fmla="*/ 0 h 53"/>
                <a:gd name="T52" fmla="*/ 0 w 102"/>
                <a:gd name="T53" fmla="*/ 0 h 53"/>
                <a:gd name="T54" fmla="*/ 0 w 102"/>
                <a:gd name="T55" fmla="*/ 0 h 53"/>
                <a:gd name="T56" fmla="*/ 0 w 102"/>
                <a:gd name="T57" fmla="*/ 0 h 53"/>
                <a:gd name="T58" fmla="*/ 0 w 102"/>
                <a:gd name="T59" fmla="*/ 0 h 53"/>
                <a:gd name="T60" fmla="*/ 0 w 102"/>
                <a:gd name="T61" fmla="*/ 0 h 53"/>
                <a:gd name="T62" fmla="*/ 0 w 102"/>
                <a:gd name="T63" fmla="*/ 0 h 53"/>
                <a:gd name="T64" fmla="*/ 0 w 102"/>
                <a:gd name="T65" fmla="*/ 0 h 5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2"/>
                <a:gd name="T100" fmla="*/ 0 h 53"/>
                <a:gd name="T101" fmla="*/ 102 w 102"/>
                <a:gd name="T102" fmla="*/ 53 h 5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2" h="53">
                  <a:moveTo>
                    <a:pt x="101" y="39"/>
                  </a:moveTo>
                  <a:lnTo>
                    <a:pt x="102" y="43"/>
                  </a:lnTo>
                  <a:lnTo>
                    <a:pt x="102" y="46"/>
                  </a:lnTo>
                  <a:lnTo>
                    <a:pt x="101" y="50"/>
                  </a:lnTo>
                  <a:lnTo>
                    <a:pt x="98" y="53"/>
                  </a:lnTo>
                  <a:lnTo>
                    <a:pt x="92" y="50"/>
                  </a:lnTo>
                  <a:lnTo>
                    <a:pt x="87" y="44"/>
                  </a:lnTo>
                  <a:lnTo>
                    <a:pt x="82" y="38"/>
                  </a:lnTo>
                  <a:lnTo>
                    <a:pt x="75" y="35"/>
                  </a:lnTo>
                  <a:lnTo>
                    <a:pt x="67" y="32"/>
                  </a:lnTo>
                  <a:lnTo>
                    <a:pt x="59" y="30"/>
                  </a:lnTo>
                  <a:lnTo>
                    <a:pt x="51" y="29"/>
                  </a:lnTo>
                  <a:lnTo>
                    <a:pt x="42" y="27"/>
                  </a:lnTo>
                  <a:lnTo>
                    <a:pt x="34" y="27"/>
                  </a:lnTo>
                  <a:lnTo>
                    <a:pt x="26" y="28"/>
                  </a:lnTo>
                  <a:lnTo>
                    <a:pt x="18" y="30"/>
                  </a:lnTo>
                  <a:lnTo>
                    <a:pt x="11" y="35"/>
                  </a:lnTo>
                  <a:lnTo>
                    <a:pt x="7" y="34"/>
                  </a:lnTo>
                  <a:lnTo>
                    <a:pt x="4" y="30"/>
                  </a:lnTo>
                  <a:lnTo>
                    <a:pt x="3" y="27"/>
                  </a:lnTo>
                  <a:lnTo>
                    <a:pt x="0" y="23"/>
                  </a:lnTo>
                  <a:lnTo>
                    <a:pt x="3" y="15"/>
                  </a:lnTo>
                  <a:lnTo>
                    <a:pt x="6" y="8"/>
                  </a:lnTo>
                  <a:lnTo>
                    <a:pt x="12" y="4"/>
                  </a:lnTo>
                  <a:lnTo>
                    <a:pt x="19" y="0"/>
                  </a:lnTo>
                  <a:lnTo>
                    <a:pt x="31" y="0"/>
                  </a:lnTo>
                  <a:lnTo>
                    <a:pt x="43" y="1"/>
                  </a:lnTo>
                  <a:lnTo>
                    <a:pt x="54" y="4"/>
                  </a:lnTo>
                  <a:lnTo>
                    <a:pt x="66" y="7"/>
                  </a:lnTo>
                  <a:lnTo>
                    <a:pt x="76" y="13"/>
                  </a:lnTo>
                  <a:lnTo>
                    <a:pt x="86" y="20"/>
                  </a:lnTo>
                  <a:lnTo>
                    <a:pt x="94" y="29"/>
                  </a:lnTo>
                  <a:lnTo>
                    <a:pt x="101" y="3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9" name="Freeform 864"/>
            <p:cNvSpPr>
              <a:spLocks/>
            </p:cNvSpPr>
            <p:nvPr/>
          </p:nvSpPr>
          <p:spPr bwMode="auto">
            <a:xfrm flipH="1">
              <a:off x="8844" y="1829"/>
              <a:ext cx="11" cy="27"/>
            </a:xfrm>
            <a:custGeom>
              <a:avLst/>
              <a:gdLst>
                <a:gd name="T0" fmla="*/ 0 w 133"/>
                <a:gd name="T1" fmla="*/ 0 h 219"/>
                <a:gd name="T2" fmla="*/ 0 w 133"/>
                <a:gd name="T3" fmla="*/ 0 h 219"/>
                <a:gd name="T4" fmla="*/ 0 w 133"/>
                <a:gd name="T5" fmla="*/ 0 h 219"/>
                <a:gd name="T6" fmla="*/ 0 w 133"/>
                <a:gd name="T7" fmla="*/ 0 h 219"/>
                <a:gd name="T8" fmla="*/ 0 w 133"/>
                <a:gd name="T9" fmla="*/ 0 h 219"/>
                <a:gd name="T10" fmla="*/ 0 w 133"/>
                <a:gd name="T11" fmla="*/ 0 h 219"/>
                <a:gd name="T12" fmla="*/ 0 w 133"/>
                <a:gd name="T13" fmla="*/ 0 h 219"/>
                <a:gd name="T14" fmla="*/ 0 w 133"/>
                <a:gd name="T15" fmla="*/ 0 h 219"/>
                <a:gd name="T16" fmla="*/ 0 w 133"/>
                <a:gd name="T17" fmla="*/ 0 h 219"/>
                <a:gd name="T18" fmla="*/ 0 w 133"/>
                <a:gd name="T19" fmla="*/ 0 h 219"/>
                <a:gd name="T20" fmla="*/ 0 w 133"/>
                <a:gd name="T21" fmla="*/ 0 h 219"/>
                <a:gd name="T22" fmla="*/ 0 w 133"/>
                <a:gd name="T23" fmla="*/ 0 h 219"/>
                <a:gd name="T24" fmla="*/ 0 w 133"/>
                <a:gd name="T25" fmla="*/ 0 h 219"/>
                <a:gd name="T26" fmla="*/ 0 w 133"/>
                <a:gd name="T27" fmla="*/ 0 h 219"/>
                <a:gd name="T28" fmla="*/ 0 w 133"/>
                <a:gd name="T29" fmla="*/ 0 h 219"/>
                <a:gd name="T30" fmla="*/ 0 w 133"/>
                <a:gd name="T31" fmla="*/ 0 h 219"/>
                <a:gd name="T32" fmla="*/ 0 w 133"/>
                <a:gd name="T33" fmla="*/ 0 h 219"/>
                <a:gd name="T34" fmla="*/ 0 w 133"/>
                <a:gd name="T35" fmla="*/ 0 h 219"/>
                <a:gd name="T36" fmla="*/ 0 w 133"/>
                <a:gd name="T37" fmla="*/ 0 h 219"/>
                <a:gd name="T38" fmla="*/ 0 w 133"/>
                <a:gd name="T39" fmla="*/ 0 h 219"/>
                <a:gd name="T40" fmla="*/ 0 w 133"/>
                <a:gd name="T41" fmla="*/ 0 h 219"/>
                <a:gd name="T42" fmla="*/ 0 w 133"/>
                <a:gd name="T43" fmla="*/ 0 h 219"/>
                <a:gd name="T44" fmla="*/ 0 w 133"/>
                <a:gd name="T45" fmla="*/ 0 h 219"/>
                <a:gd name="T46" fmla="*/ 0 w 133"/>
                <a:gd name="T47" fmla="*/ 0 h 219"/>
                <a:gd name="T48" fmla="*/ 0 w 133"/>
                <a:gd name="T49" fmla="*/ 0 h 219"/>
                <a:gd name="T50" fmla="*/ 0 w 133"/>
                <a:gd name="T51" fmla="*/ 0 h 219"/>
                <a:gd name="T52" fmla="*/ 0 w 133"/>
                <a:gd name="T53" fmla="*/ 0 h 219"/>
                <a:gd name="T54" fmla="*/ 0 w 133"/>
                <a:gd name="T55" fmla="*/ 0 h 219"/>
                <a:gd name="T56" fmla="*/ 0 w 133"/>
                <a:gd name="T57" fmla="*/ 0 h 219"/>
                <a:gd name="T58" fmla="*/ 0 w 133"/>
                <a:gd name="T59" fmla="*/ 0 h 219"/>
                <a:gd name="T60" fmla="*/ 0 w 133"/>
                <a:gd name="T61" fmla="*/ 0 h 219"/>
                <a:gd name="T62" fmla="*/ 0 w 133"/>
                <a:gd name="T63" fmla="*/ 0 h 219"/>
                <a:gd name="T64" fmla="*/ 0 w 133"/>
                <a:gd name="T65" fmla="*/ 0 h 219"/>
                <a:gd name="T66" fmla="*/ 0 w 133"/>
                <a:gd name="T67" fmla="*/ 0 h 219"/>
                <a:gd name="T68" fmla="*/ 0 w 133"/>
                <a:gd name="T69" fmla="*/ 0 h 219"/>
                <a:gd name="T70" fmla="*/ 0 w 133"/>
                <a:gd name="T71" fmla="*/ 0 h 219"/>
                <a:gd name="T72" fmla="*/ 0 w 133"/>
                <a:gd name="T73" fmla="*/ 0 h 219"/>
                <a:gd name="T74" fmla="*/ 0 w 133"/>
                <a:gd name="T75" fmla="*/ 0 h 219"/>
                <a:gd name="T76" fmla="*/ 0 w 133"/>
                <a:gd name="T77" fmla="*/ 0 h 219"/>
                <a:gd name="T78" fmla="*/ 0 w 133"/>
                <a:gd name="T79" fmla="*/ 0 h 219"/>
                <a:gd name="T80" fmla="*/ 0 w 133"/>
                <a:gd name="T81" fmla="*/ 0 h 21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33"/>
                <a:gd name="T124" fmla="*/ 0 h 219"/>
                <a:gd name="T125" fmla="*/ 133 w 133"/>
                <a:gd name="T126" fmla="*/ 219 h 21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33" h="219">
                  <a:moveTo>
                    <a:pt x="20" y="30"/>
                  </a:moveTo>
                  <a:lnTo>
                    <a:pt x="28" y="65"/>
                  </a:lnTo>
                  <a:lnTo>
                    <a:pt x="33" y="102"/>
                  </a:lnTo>
                  <a:lnTo>
                    <a:pt x="40" y="139"/>
                  </a:lnTo>
                  <a:lnTo>
                    <a:pt x="51" y="174"/>
                  </a:lnTo>
                  <a:lnTo>
                    <a:pt x="60" y="181"/>
                  </a:lnTo>
                  <a:lnTo>
                    <a:pt x="69" y="184"/>
                  </a:lnTo>
                  <a:lnTo>
                    <a:pt x="80" y="185"/>
                  </a:lnTo>
                  <a:lnTo>
                    <a:pt x="91" y="183"/>
                  </a:lnTo>
                  <a:lnTo>
                    <a:pt x="101" y="181"/>
                  </a:lnTo>
                  <a:lnTo>
                    <a:pt x="112" y="178"/>
                  </a:lnTo>
                  <a:lnTo>
                    <a:pt x="121" y="175"/>
                  </a:lnTo>
                  <a:lnTo>
                    <a:pt x="130" y="173"/>
                  </a:lnTo>
                  <a:lnTo>
                    <a:pt x="133" y="176"/>
                  </a:lnTo>
                  <a:lnTo>
                    <a:pt x="133" y="179"/>
                  </a:lnTo>
                  <a:lnTo>
                    <a:pt x="130" y="183"/>
                  </a:lnTo>
                  <a:lnTo>
                    <a:pt x="128" y="186"/>
                  </a:lnTo>
                  <a:lnTo>
                    <a:pt x="120" y="194"/>
                  </a:lnTo>
                  <a:lnTo>
                    <a:pt x="112" y="201"/>
                  </a:lnTo>
                  <a:lnTo>
                    <a:pt x="103" y="206"/>
                  </a:lnTo>
                  <a:lnTo>
                    <a:pt x="93" y="211"/>
                  </a:lnTo>
                  <a:lnTo>
                    <a:pt x="83" y="215"/>
                  </a:lnTo>
                  <a:lnTo>
                    <a:pt x="73" y="218"/>
                  </a:lnTo>
                  <a:lnTo>
                    <a:pt x="61" y="219"/>
                  </a:lnTo>
                  <a:lnTo>
                    <a:pt x="50" y="219"/>
                  </a:lnTo>
                  <a:lnTo>
                    <a:pt x="35" y="212"/>
                  </a:lnTo>
                  <a:lnTo>
                    <a:pt x="24" y="201"/>
                  </a:lnTo>
                  <a:lnTo>
                    <a:pt x="18" y="189"/>
                  </a:lnTo>
                  <a:lnTo>
                    <a:pt x="14" y="174"/>
                  </a:lnTo>
                  <a:lnTo>
                    <a:pt x="12" y="159"/>
                  </a:lnTo>
                  <a:lnTo>
                    <a:pt x="10" y="143"/>
                  </a:lnTo>
                  <a:lnTo>
                    <a:pt x="9" y="128"/>
                  </a:lnTo>
                  <a:lnTo>
                    <a:pt x="6" y="114"/>
                  </a:lnTo>
                  <a:lnTo>
                    <a:pt x="6" y="86"/>
                  </a:lnTo>
                  <a:lnTo>
                    <a:pt x="5" y="59"/>
                  </a:lnTo>
                  <a:lnTo>
                    <a:pt x="2" y="32"/>
                  </a:lnTo>
                  <a:lnTo>
                    <a:pt x="0" y="4"/>
                  </a:lnTo>
                  <a:lnTo>
                    <a:pt x="9" y="0"/>
                  </a:lnTo>
                  <a:lnTo>
                    <a:pt x="14" y="7"/>
                  </a:lnTo>
                  <a:lnTo>
                    <a:pt x="16" y="19"/>
                  </a:lnTo>
                  <a:lnTo>
                    <a:pt x="20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0" name="Freeform 865"/>
            <p:cNvSpPr>
              <a:spLocks/>
            </p:cNvSpPr>
            <p:nvPr/>
          </p:nvSpPr>
          <p:spPr bwMode="auto">
            <a:xfrm flipH="1">
              <a:off x="8858" y="1830"/>
              <a:ext cx="4" cy="7"/>
            </a:xfrm>
            <a:custGeom>
              <a:avLst/>
              <a:gdLst>
                <a:gd name="T0" fmla="*/ 0 w 51"/>
                <a:gd name="T1" fmla="*/ 0 h 61"/>
                <a:gd name="T2" fmla="*/ 0 w 51"/>
                <a:gd name="T3" fmla="*/ 0 h 61"/>
                <a:gd name="T4" fmla="*/ 0 w 51"/>
                <a:gd name="T5" fmla="*/ 0 h 61"/>
                <a:gd name="T6" fmla="*/ 0 w 51"/>
                <a:gd name="T7" fmla="*/ 0 h 61"/>
                <a:gd name="T8" fmla="*/ 0 w 51"/>
                <a:gd name="T9" fmla="*/ 0 h 61"/>
                <a:gd name="T10" fmla="*/ 0 w 51"/>
                <a:gd name="T11" fmla="*/ 0 h 61"/>
                <a:gd name="T12" fmla="*/ 0 w 51"/>
                <a:gd name="T13" fmla="*/ 0 h 61"/>
                <a:gd name="T14" fmla="*/ 0 w 51"/>
                <a:gd name="T15" fmla="*/ 0 h 61"/>
                <a:gd name="T16" fmla="*/ 0 w 51"/>
                <a:gd name="T17" fmla="*/ 0 h 61"/>
                <a:gd name="T18" fmla="*/ 0 w 51"/>
                <a:gd name="T19" fmla="*/ 0 h 61"/>
                <a:gd name="T20" fmla="*/ 0 w 51"/>
                <a:gd name="T21" fmla="*/ 0 h 61"/>
                <a:gd name="T22" fmla="*/ 0 w 51"/>
                <a:gd name="T23" fmla="*/ 0 h 61"/>
                <a:gd name="T24" fmla="*/ 0 w 51"/>
                <a:gd name="T25" fmla="*/ 0 h 61"/>
                <a:gd name="T26" fmla="*/ 0 w 51"/>
                <a:gd name="T27" fmla="*/ 0 h 61"/>
                <a:gd name="T28" fmla="*/ 0 w 51"/>
                <a:gd name="T29" fmla="*/ 0 h 61"/>
                <a:gd name="T30" fmla="*/ 0 w 51"/>
                <a:gd name="T31" fmla="*/ 0 h 61"/>
                <a:gd name="T32" fmla="*/ 0 w 51"/>
                <a:gd name="T33" fmla="*/ 0 h 61"/>
                <a:gd name="T34" fmla="*/ 0 w 51"/>
                <a:gd name="T35" fmla="*/ 0 h 61"/>
                <a:gd name="T36" fmla="*/ 0 w 51"/>
                <a:gd name="T37" fmla="*/ 0 h 61"/>
                <a:gd name="T38" fmla="*/ 0 w 51"/>
                <a:gd name="T39" fmla="*/ 0 h 61"/>
                <a:gd name="T40" fmla="*/ 0 w 51"/>
                <a:gd name="T41" fmla="*/ 0 h 61"/>
                <a:gd name="T42" fmla="*/ 0 w 51"/>
                <a:gd name="T43" fmla="*/ 0 h 61"/>
                <a:gd name="T44" fmla="*/ 0 w 51"/>
                <a:gd name="T45" fmla="*/ 0 h 61"/>
                <a:gd name="T46" fmla="*/ 0 w 51"/>
                <a:gd name="T47" fmla="*/ 0 h 61"/>
                <a:gd name="T48" fmla="*/ 0 w 51"/>
                <a:gd name="T49" fmla="*/ 0 h 61"/>
                <a:gd name="T50" fmla="*/ 0 w 51"/>
                <a:gd name="T51" fmla="*/ 0 h 61"/>
                <a:gd name="T52" fmla="*/ 0 w 51"/>
                <a:gd name="T53" fmla="*/ 0 h 61"/>
                <a:gd name="T54" fmla="*/ 0 w 51"/>
                <a:gd name="T55" fmla="*/ 0 h 61"/>
                <a:gd name="T56" fmla="*/ 0 w 51"/>
                <a:gd name="T57" fmla="*/ 0 h 6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1"/>
                <a:gd name="T88" fmla="*/ 0 h 61"/>
                <a:gd name="T89" fmla="*/ 51 w 51"/>
                <a:gd name="T90" fmla="*/ 61 h 6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1" h="61">
                  <a:moveTo>
                    <a:pt x="51" y="6"/>
                  </a:moveTo>
                  <a:lnTo>
                    <a:pt x="49" y="13"/>
                  </a:lnTo>
                  <a:lnTo>
                    <a:pt x="44" y="18"/>
                  </a:lnTo>
                  <a:lnTo>
                    <a:pt x="38" y="21"/>
                  </a:lnTo>
                  <a:lnTo>
                    <a:pt x="32" y="25"/>
                  </a:lnTo>
                  <a:lnTo>
                    <a:pt x="26" y="33"/>
                  </a:lnTo>
                  <a:lnTo>
                    <a:pt x="24" y="41"/>
                  </a:lnTo>
                  <a:lnTo>
                    <a:pt x="23" y="50"/>
                  </a:lnTo>
                  <a:lnTo>
                    <a:pt x="23" y="59"/>
                  </a:lnTo>
                  <a:lnTo>
                    <a:pt x="19" y="61"/>
                  </a:lnTo>
                  <a:lnTo>
                    <a:pt x="16" y="61"/>
                  </a:lnTo>
                  <a:lnTo>
                    <a:pt x="12" y="61"/>
                  </a:lnTo>
                  <a:lnTo>
                    <a:pt x="9" y="60"/>
                  </a:lnTo>
                  <a:lnTo>
                    <a:pt x="4" y="53"/>
                  </a:lnTo>
                  <a:lnTo>
                    <a:pt x="2" y="45"/>
                  </a:lnTo>
                  <a:lnTo>
                    <a:pt x="0" y="37"/>
                  </a:lnTo>
                  <a:lnTo>
                    <a:pt x="1" y="29"/>
                  </a:lnTo>
                  <a:lnTo>
                    <a:pt x="3" y="23"/>
                  </a:lnTo>
                  <a:lnTo>
                    <a:pt x="7" y="19"/>
                  </a:lnTo>
                  <a:lnTo>
                    <a:pt x="11" y="14"/>
                  </a:lnTo>
                  <a:lnTo>
                    <a:pt x="16" y="10"/>
                  </a:lnTo>
                  <a:lnTo>
                    <a:pt x="21" y="6"/>
                  </a:lnTo>
                  <a:lnTo>
                    <a:pt x="26" y="3"/>
                  </a:lnTo>
                  <a:lnTo>
                    <a:pt x="32" y="2"/>
                  </a:lnTo>
                  <a:lnTo>
                    <a:pt x="38" y="0"/>
                  </a:lnTo>
                  <a:lnTo>
                    <a:pt x="41" y="0"/>
                  </a:lnTo>
                  <a:lnTo>
                    <a:pt x="45" y="2"/>
                  </a:lnTo>
                  <a:lnTo>
                    <a:pt x="48" y="4"/>
                  </a:lnTo>
                  <a:lnTo>
                    <a:pt x="5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1" name="Freeform 866"/>
            <p:cNvSpPr>
              <a:spLocks/>
            </p:cNvSpPr>
            <p:nvPr/>
          </p:nvSpPr>
          <p:spPr bwMode="auto">
            <a:xfrm flipH="1">
              <a:off x="8842" y="1834"/>
              <a:ext cx="5" cy="4"/>
            </a:xfrm>
            <a:custGeom>
              <a:avLst/>
              <a:gdLst>
                <a:gd name="T0" fmla="*/ 0 w 69"/>
                <a:gd name="T1" fmla="*/ 0 h 34"/>
                <a:gd name="T2" fmla="*/ 0 w 69"/>
                <a:gd name="T3" fmla="*/ 0 h 34"/>
                <a:gd name="T4" fmla="*/ 0 w 69"/>
                <a:gd name="T5" fmla="*/ 0 h 34"/>
                <a:gd name="T6" fmla="*/ 0 w 69"/>
                <a:gd name="T7" fmla="*/ 0 h 34"/>
                <a:gd name="T8" fmla="*/ 0 w 69"/>
                <a:gd name="T9" fmla="*/ 0 h 34"/>
                <a:gd name="T10" fmla="*/ 0 w 69"/>
                <a:gd name="T11" fmla="*/ 0 h 34"/>
                <a:gd name="T12" fmla="*/ 0 w 69"/>
                <a:gd name="T13" fmla="*/ 0 h 34"/>
                <a:gd name="T14" fmla="*/ 0 w 69"/>
                <a:gd name="T15" fmla="*/ 0 h 34"/>
                <a:gd name="T16" fmla="*/ 0 w 69"/>
                <a:gd name="T17" fmla="*/ 0 h 34"/>
                <a:gd name="T18" fmla="*/ 0 w 69"/>
                <a:gd name="T19" fmla="*/ 0 h 34"/>
                <a:gd name="T20" fmla="*/ 0 w 69"/>
                <a:gd name="T21" fmla="*/ 0 h 34"/>
                <a:gd name="T22" fmla="*/ 0 w 69"/>
                <a:gd name="T23" fmla="*/ 0 h 34"/>
                <a:gd name="T24" fmla="*/ 0 w 69"/>
                <a:gd name="T25" fmla="*/ 0 h 34"/>
                <a:gd name="T26" fmla="*/ 0 w 69"/>
                <a:gd name="T27" fmla="*/ 0 h 34"/>
                <a:gd name="T28" fmla="*/ 0 w 69"/>
                <a:gd name="T29" fmla="*/ 0 h 34"/>
                <a:gd name="T30" fmla="*/ 0 w 69"/>
                <a:gd name="T31" fmla="*/ 0 h 34"/>
                <a:gd name="T32" fmla="*/ 0 w 69"/>
                <a:gd name="T33" fmla="*/ 0 h 34"/>
                <a:gd name="T34" fmla="*/ 0 w 69"/>
                <a:gd name="T35" fmla="*/ 0 h 34"/>
                <a:gd name="T36" fmla="*/ 0 w 69"/>
                <a:gd name="T37" fmla="*/ 0 h 34"/>
                <a:gd name="T38" fmla="*/ 0 w 69"/>
                <a:gd name="T39" fmla="*/ 0 h 34"/>
                <a:gd name="T40" fmla="*/ 0 w 69"/>
                <a:gd name="T41" fmla="*/ 0 h 34"/>
                <a:gd name="T42" fmla="*/ 0 w 69"/>
                <a:gd name="T43" fmla="*/ 0 h 34"/>
                <a:gd name="T44" fmla="*/ 0 w 69"/>
                <a:gd name="T45" fmla="*/ 0 h 34"/>
                <a:gd name="T46" fmla="*/ 0 w 69"/>
                <a:gd name="T47" fmla="*/ 0 h 34"/>
                <a:gd name="T48" fmla="*/ 0 w 69"/>
                <a:gd name="T49" fmla="*/ 0 h 34"/>
                <a:gd name="T50" fmla="*/ 0 w 69"/>
                <a:gd name="T51" fmla="*/ 0 h 34"/>
                <a:gd name="T52" fmla="*/ 0 w 69"/>
                <a:gd name="T53" fmla="*/ 0 h 34"/>
                <a:gd name="T54" fmla="*/ 0 w 69"/>
                <a:gd name="T55" fmla="*/ 0 h 34"/>
                <a:gd name="T56" fmla="*/ 0 w 69"/>
                <a:gd name="T57" fmla="*/ 0 h 34"/>
                <a:gd name="T58" fmla="*/ 0 w 69"/>
                <a:gd name="T59" fmla="*/ 0 h 34"/>
                <a:gd name="T60" fmla="*/ 0 w 69"/>
                <a:gd name="T61" fmla="*/ 0 h 34"/>
                <a:gd name="T62" fmla="*/ 0 w 69"/>
                <a:gd name="T63" fmla="*/ 0 h 34"/>
                <a:gd name="T64" fmla="*/ 0 w 69"/>
                <a:gd name="T65" fmla="*/ 0 h 3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"/>
                <a:gd name="T100" fmla="*/ 0 h 34"/>
                <a:gd name="T101" fmla="*/ 69 w 69"/>
                <a:gd name="T102" fmla="*/ 34 h 3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" h="34">
                  <a:moveTo>
                    <a:pt x="42" y="2"/>
                  </a:moveTo>
                  <a:lnTo>
                    <a:pt x="45" y="3"/>
                  </a:lnTo>
                  <a:lnTo>
                    <a:pt x="47" y="3"/>
                  </a:lnTo>
                  <a:lnTo>
                    <a:pt x="50" y="3"/>
                  </a:lnTo>
                  <a:lnTo>
                    <a:pt x="53" y="4"/>
                  </a:lnTo>
                  <a:lnTo>
                    <a:pt x="57" y="6"/>
                  </a:lnTo>
                  <a:lnTo>
                    <a:pt x="62" y="8"/>
                  </a:lnTo>
                  <a:lnTo>
                    <a:pt x="65" y="11"/>
                  </a:lnTo>
                  <a:lnTo>
                    <a:pt x="69" y="14"/>
                  </a:lnTo>
                  <a:lnTo>
                    <a:pt x="69" y="19"/>
                  </a:lnTo>
                  <a:lnTo>
                    <a:pt x="69" y="25"/>
                  </a:lnTo>
                  <a:lnTo>
                    <a:pt x="67" y="29"/>
                  </a:lnTo>
                  <a:lnTo>
                    <a:pt x="64" y="34"/>
                  </a:lnTo>
                  <a:lnTo>
                    <a:pt x="59" y="30"/>
                  </a:lnTo>
                  <a:lnTo>
                    <a:pt x="53" y="28"/>
                  </a:lnTo>
                  <a:lnTo>
                    <a:pt x="46" y="26"/>
                  </a:lnTo>
                  <a:lnTo>
                    <a:pt x="39" y="25"/>
                  </a:lnTo>
                  <a:lnTo>
                    <a:pt x="32" y="25"/>
                  </a:lnTo>
                  <a:lnTo>
                    <a:pt x="26" y="26"/>
                  </a:lnTo>
                  <a:lnTo>
                    <a:pt x="19" y="27"/>
                  </a:lnTo>
                  <a:lnTo>
                    <a:pt x="12" y="30"/>
                  </a:lnTo>
                  <a:lnTo>
                    <a:pt x="8" y="29"/>
                  </a:lnTo>
                  <a:lnTo>
                    <a:pt x="4" y="28"/>
                  </a:lnTo>
                  <a:lnTo>
                    <a:pt x="1" y="27"/>
                  </a:lnTo>
                  <a:lnTo>
                    <a:pt x="0" y="22"/>
                  </a:lnTo>
                  <a:lnTo>
                    <a:pt x="2" y="15"/>
                  </a:lnTo>
                  <a:lnTo>
                    <a:pt x="7" y="11"/>
                  </a:lnTo>
                  <a:lnTo>
                    <a:pt x="12" y="6"/>
                  </a:lnTo>
                  <a:lnTo>
                    <a:pt x="19" y="4"/>
                  </a:lnTo>
                  <a:lnTo>
                    <a:pt x="25" y="3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2" name="Freeform 867"/>
            <p:cNvSpPr>
              <a:spLocks/>
            </p:cNvSpPr>
            <p:nvPr/>
          </p:nvSpPr>
          <p:spPr bwMode="auto">
            <a:xfrm flipH="1">
              <a:off x="8855" y="1837"/>
              <a:ext cx="5" cy="5"/>
            </a:xfrm>
            <a:custGeom>
              <a:avLst/>
              <a:gdLst>
                <a:gd name="T0" fmla="*/ 0 w 62"/>
                <a:gd name="T1" fmla="*/ 0 h 41"/>
                <a:gd name="T2" fmla="*/ 0 w 62"/>
                <a:gd name="T3" fmla="*/ 0 h 41"/>
                <a:gd name="T4" fmla="*/ 0 w 62"/>
                <a:gd name="T5" fmla="*/ 0 h 41"/>
                <a:gd name="T6" fmla="*/ 0 w 62"/>
                <a:gd name="T7" fmla="*/ 0 h 41"/>
                <a:gd name="T8" fmla="*/ 0 w 62"/>
                <a:gd name="T9" fmla="*/ 0 h 41"/>
                <a:gd name="T10" fmla="*/ 0 w 62"/>
                <a:gd name="T11" fmla="*/ 0 h 41"/>
                <a:gd name="T12" fmla="*/ 0 w 62"/>
                <a:gd name="T13" fmla="*/ 0 h 41"/>
                <a:gd name="T14" fmla="*/ 0 w 62"/>
                <a:gd name="T15" fmla="*/ 0 h 41"/>
                <a:gd name="T16" fmla="*/ 0 w 62"/>
                <a:gd name="T17" fmla="*/ 0 h 41"/>
                <a:gd name="T18" fmla="*/ 0 w 62"/>
                <a:gd name="T19" fmla="*/ 0 h 41"/>
                <a:gd name="T20" fmla="*/ 0 w 62"/>
                <a:gd name="T21" fmla="*/ 0 h 41"/>
                <a:gd name="T22" fmla="*/ 0 w 62"/>
                <a:gd name="T23" fmla="*/ 0 h 41"/>
                <a:gd name="T24" fmla="*/ 0 w 62"/>
                <a:gd name="T25" fmla="*/ 0 h 41"/>
                <a:gd name="T26" fmla="*/ 0 w 62"/>
                <a:gd name="T27" fmla="*/ 0 h 41"/>
                <a:gd name="T28" fmla="*/ 0 w 62"/>
                <a:gd name="T29" fmla="*/ 0 h 41"/>
                <a:gd name="T30" fmla="*/ 0 w 62"/>
                <a:gd name="T31" fmla="*/ 0 h 41"/>
                <a:gd name="T32" fmla="*/ 0 w 62"/>
                <a:gd name="T33" fmla="*/ 0 h 41"/>
                <a:gd name="T34" fmla="*/ 0 w 62"/>
                <a:gd name="T35" fmla="*/ 0 h 41"/>
                <a:gd name="T36" fmla="*/ 0 w 62"/>
                <a:gd name="T37" fmla="*/ 0 h 41"/>
                <a:gd name="T38" fmla="*/ 0 w 62"/>
                <a:gd name="T39" fmla="*/ 0 h 41"/>
                <a:gd name="T40" fmla="*/ 0 w 62"/>
                <a:gd name="T41" fmla="*/ 0 h 41"/>
                <a:gd name="T42" fmla="*/ 0 w 62"/>
                <a:gd name="T43" fmla="*/ 0 h 41"/>
                <a:gd name="T44" fmla="*/ 0 w 62"/>
                <a:gd name="T45" fmla="*/ 0 h 41"/>
                <a:gd name="T46" fmla="*/ 0 w 62"/>
                <a:gd name="T47" fmla="*/ 0 h 41"/>
                <a:gd name="T48" fmla="*/ 0 w 62"/>
                <a:gd name="T49" fmla="*/ 0 h 41"/>
                <a:gd name="T50" fmla="*/ 0 w 62"/>
                <a:gd name="T51" fmla="*/ 0 h 4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2"/>
                <a:gd name="T79" fmla="*/ 0 h 41"/>
                <a:gd name="T80" fmla="*/ 62 w 62"/>
                <a:gd name="T81" fmla="*/ 41 h 4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2" h="41">
                  <a:moveTo>
                    <a:pt x="54" y="7"/>
                  </a:moveTo>
                  <a:lnTo>
                    <a:pt x="62" y="22"/>
                  </a:lnTo>
                  <a:lnTo>
                    <a:pt x="54" y="22"/>
                  </a:lnTo>
                  <a:lnTo>
                    <a:pt x="46" y="23"/>
                  </a:lnTo>
                  <a:lnTo>
                    <a:pt x="39" y="25"/>
                  </a:lnTo>
                  <a:lnTo>
                    <a:pt x="32" y="27"/>
                  </a:lnTo>
                  <a:lnTo>
                    <a:pt x="25" y="30"/>
                  </a:lnTo>
                  <a:lnTo>
                    <a:pt x="18" y="33"/>
                  </a:lnTo>
                  <a:lnTo>
                    <a:pt x="11" y="36"/>
                  </a:lnTo>
                  <a:lnTo>
                    <a:pt x="5" y="41"/>
                  </a:lnTo>
                  <a:lnTo>
                    <a:pt x="4" y="35"/>
                  </a:lnTo>
                  <a:lnTo>
                    <a:pt x="2" y="29"/>
                  </a:lnTo>
                  <a:lnTo>
                    <a:pt x="0" y="25"/>
                  </a:lnTo>
                  <a:lnTo>
                    <a:pt x="1" y="19"/>
                  </a:lnTo>
                  <a:lnTo>
                    <a:pt x="3" y="12"/>
                  </a:lnTo>
                  <a:lnTo>
                    <a:pt x="8" y="7"/>
                  </a:lnTo>
                  <a:lnTo>
                    <a:pt x="13" y="4"/>
                  </a:lnTo>
                  <a:lnTo>
                    <a:pt x="19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3" y="0"/>
                  </a:lnTo>
                  <a:lnTo>
                    <a:pt x="39" y="0"/>
                  </a:lnTo>
                  <a:lnTo>
                    <a:pt x="42" y="2"/>
                  </a:lnTo>
                  <a:lnTo>
                    <a:pt x="47" y="3"/>
                  </a:lnTo>
                  <a:lnTo>
                    <a:pt x="50" y="4"/>
                  </a:lnTo>
                  <a:lnTo>
                    <a:pt x="54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3" name="Freeform 868"/>
            <p:cNvSpPr>
              <a:spLocks/>
            </p:cNvSpPr>
            <p:nvPr/>
          </p:nvSpPr>
          <p:spPr bwMode="auto">
            <a:xfrm flipH="1">
              <a:off x="8859" y="1858"/>
              <a:ext cx="9" cy="31"/>
            </a:xfrm>
            <a:custGeom>
              <a:avLst/>
              <a:gdLst>
                <a:gd name="T0" fmla="*/ 0 w 110"/>
                <a:gd name="T1" fmla="*/ 0 h 250"/>
                <a:gd name="T2" fmla="*/ 0 w 110"/>
                <a:gd name="T3" fmla="*/ 0 h 250"/>
                <a:gd name="T4" fmla="*/ 0 w 110"/>
                <a:gd name="T5" fmla="*/ 0 h 250"/>
                <a:gd name="T6" fmla="*/ 0 w 110"/>
                <a:gd name="T7" fmla="*/ 0 h 250"/>
                <a:gd name="T8" fmla="*/ 0 w 110"/>
                <a:gd name="T9" fmla="*/ 0 h 250"/>
                <a:gd name="T10" fmla="*/ 0 w 110"/>
                <a:gd name="T11" fmla="*/ 0 h 250"/>
                <a:gd name="T12" fmla="*/ 0 w 110"/>
                <a:gd name="T13" fmla="*/ 0 h 250"/>
                <a:gd name="T14" fmla="*/ 0 w 110"/>
                <a:gd name="T15" fmla="*/ 0 h 250"/>
                <a:gd name="T16" fmla="*/ 0 w 110"/>
                <a:gd name="T17" fmla="*/ 0 h 250"/>
                <a:gd name="T18" fmla="*/ 0 w 110"/>
                <a:gd name="T19" fmla="*/ 0 h 250"/>
                <a:gd name="T20" fmla="*/ 0 w 110"/>
                <a:gd name="T21" fmla="*/ 0 h 250"/>
                <a:gd name="T22" fmla="*/ 0 w 110"/>
                <a:gd name="T23" fmla="*/ 0 h 250"/>
                <a:gd name="T24" fmla="*/ 0 w 110"/>
                <a:gd name="T25" fmla="*/ 0 h 250"/>
                <a:gd name="T26" fmla="*/ 0 w 110"/>
                <a:gd name="T27" fmla="*/ 0 h 250"/>
                <a:gd name="T28" fmla="*/ 0 w 110"/>
                <a:gd name="T29" fmla="*/ 0 h 250"/>
                <a:gd name="T30" fmla="*/ 0 w 110"/>
                <a:gd name="T31" fmla="*/ 0 h 250"/>
                <a:gd name="T32" fmla="*/ 0 w 110"/>
                <a:gd name="T33" fmla="*/ 0 h 250"/>
                <a:gd name="T34" fmla="*/ 0 w 110"/>
                <a:gd name="T35" fmla="*/ 0 h 250"/>
                <a:gd name="T36" fmla="*/ 0 w 110"/>
                <a:gd name="T37" fmla="*/ 0 h 250"/>
                <a:gd name="T38" fmla="*/ 0 w 110"/>
                <a:gd name="T39" fmla="*/ 0 h 250"/>
                <a:gd name="T40" fmla="*/ 0 w 110"/>
                <a:gd name="T41" fmla="*/ 0 h 250"/>
                <a:gd name="T42" fmla="*/ 0 w 110"/>
                <a:gd name="T43" fmla="*/ 0 h 250"/>
                <a:gd name="T44" fmla="*/ 0 w 110"/>
                <a:gd name="T45" fmla="*/ 0 h 250"/>
                <a:gd name="T46" fmla="*/ 0 w 110"/>
                <a:gd name="T47" fmla="*/ 0 h 250"/>
                <a:gd name="T48" fmla="*/ 0 w 110"/>
                <a:gd name="T49" fmla="*/ 0 h 250"/>
                <a:gd name="T50" fmla="*/ 0 w 110"/>
                <a:gd name="T51" fmla="*/ 0 h 250"/>
                <a:gd name="T52" fmla="*/ 0 w 110"/>
                <a:gd name="T53" fmla="*/ 0 h 250"/>
                <a:gd name="T54" fmla="*/ 0 w 110"/>
                <a:gd name="T55" fmla="*/ 0 h 250"/>
                <a:gd name="T56" fmla="*/ 0 w 110"/>
                <a:gd name="T57" fmla="*/ 0 h 250"/>
                <a:gd name="T58" fmla="*/ 0 w 110"/>
                <a:gd name="T59" fmla="*/ 0 h 250"/>
                <a:gd name="T60" fmla="*/ 0 w 110"/>
                <a:gd name="T61" fmla="*/ 0 h 250"/>
                <a:gd name="T62" fmla="*/ 0 w 110"/>
                <a:gd name="T63" fmla="*/ 0 h 250"/>
                <a:gd name="T64" fmla="*/ 0 w 110"/>
                <a:gd name="T65" fmla="*/ 0 h 250"/>
                <a:gd name="T66" fmla="*/ 0 w 110"/>
                <a:gd name="T67" fmla="*/ 0 h 250"/>
                <a:gd name="T68" fmla="*/ 0 w 110"/>
                <a:gd name="T69" fmla="*/ 0 h 250"/>
                <a:gd name="T70" fmla="*/ 0 w 110"/>
                <a:gd name="T71" fmla="*/ 0 h 250"/>
                <a:gd name="T72" fmla="*/ 0 w 110"/>
                <a:gd name="T73" fmla="*/ 0 h 250"/>
                <a:gd name="T74" fmla="*/ 0 w 110"/>
                <a:gd name="T75" fmla="*/ 0 h 250"/>
                <a:gd name="T76" fmla="*/ 0 w 110"/>
                <a:gd name="T77" fmla="*/ 0 h 250"/>
                <a:gd name="T78" fmla="*/ 0 w 110"/>
                <a:gd name="T79" fmla="*/ 0 h 250"/>
                <a:gd name="T80" fmla="*/ 0 w 110"/>
                <a:gd name="T81" fmla="*/ 0 h 250"/>
                <a:gd name="T82" fmla="*/ 0 w 110"/>
                <a:gd name="T83" fmla="*/ 0 h 250"/>
                <a:gd name="T84" fmla="*/ 0 w 110"/>
                <a:gd name="T85" fmla="*/ 0 h 250"/>
                <a:gd name="T86" fmla="*/ 0 w 110"/>
                <a:gd name="T87" fmla="*/ 0 h 250"/>
                <a:gd name="T88" fmla="*/ 0 w 110"/>
                <a:gd name="T89" fmla="*/ 0 h 250"/>
                <a:gd name="T90" fmla="*/ 0 w 110"/>
                <a:gd name="T91" fmla="*/ 0 h 250"/>
                <a:gd name="T92" fmla="*/ 0 w 110"/>
                <a:gd name="T93" fmla="*/ 0 h 250"/>
                <a:gd name="T94" fmla="*/ 0 w 110"/>
                <a:gd name="T95" fmla="*/ 0 h 250"/>
                <a:gd name="T96" fmla="*/ 0 w 110"/>
                <a:gd name="T97" fmla="*/ 0 h 2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250"/>
                <a:gd name="T149" fmla="*/ 110 w 110"/>
                <a:gd name="T150" fmla="*/ 250 h 25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250">
                  <a:moveTo>
                    <a:pt x="104" y="7"/>
                  </a:moveTo>
                  <a:lnTo>
                    <a:pt x="103" y="15"/>
                  </a:lnTo>
                  <a:lnTo>
                    <a:pt x="98" y="17"/>
                  </a:lnTo>
                  <a:lnTo>
                    <a:pt x="90" y="19"/>
                  </a:lnTo>
                  <a:lnTo>
                    <a:pt x="84" y="21"/>
                  </a:lnTo>
                  <a:lnTo>
                    <a:pt x="72" y="32"/>
                  </a:lnTo>
                  <a:lnTo>
                    <a:pt x="60" y="46"/>
                  </a:lnTo>
                  <a:lnTo>
                    <a:pt x="52" y="60"/>
                  </a:lnTo>
                  <a:lnTo>
                    <a:pt x="45" y="75"/>
                  </a:lnTo>
                  <a:lnTo>
                    <a:pt x="41" y="92"/>
                  </a:lnTo>
                  <a:lnTo>
                    <a:pt x="38" y="108"/>
                  </a:lnTo>
                  <a:lnTo>
                    <a:pt x="37" y="125"/>
                  </a:lnTo>
                  <a:lnTo>
                    <a:pt x="39" y="144"/>
                  </a:lnTo>
                  <a:lnTo>
                    <a:pt x="45" y="158"/>
                  </a:lnTo>
                  <a:lnTo>
                    <a:pt x="51" y="171"/>
                  </a:lnTo>
                  <a:lnTo>
                    <a:pt x="57" y="185"/>
                  </a:lnTo>
                  <a:lnTo>
                    <a:pt x="65" y="199"/>
                  </a:lnTo>
                  <a:lnTo>
                    <a:pt x="73" y="211"/>
                  </a:lnTo>
                  <a:lnTo>
                    <a:pt x="83" y="222"/>
                  </a:lnTo>
                  <a:lnTo>
                    <a:pt x="95" y="231"/>
                  </a:lnTo>
                  <a:lnTo>
                    <a:pt x="110" y="237"/>
                  </a:lnTo>
                  <a:lnTo>
                    <a:pt x="110" y="241"/>
                  </a:lnTo>
                  <a:lnTo>
                    <a:pt x="109" y="244"/>
                  </a:lnTo>
                  <a:lnTo>
                    <a:pt x="106" y="248"/>
                  </a:lnTo>
                  <a:lnTo>
                    <a:pt x="104" y="250"/>
                  </a:lnTo>
                  <a:lnTo>
                    <a:pt x="91" y="250"/>
                  </a:lnTo>
                  <a:lnTo>
                    <a:pt x="80" y="249"/>
                  </a:lnTo>
                  <a:lnTo>
                    <a:pt x="68" y="245"/>
                  </a:lnTo>
                  <a:lnTo>
                    <a:pt x="58" y="241"/>
                  </a:lnTo>
                  <a:lnTo>
                    <a:pt x="49" y="234"/>
                  </a:lnTo>
                  <a:lnTo>
                    <a:pt x="39" y="227"/>
                  </a:lnTo>
                  <a:lnTo>
                    <a:pt x="31" y="218"/>
                  </a:lnTo>
                  <a:lnTo>
                    <a:pt x="26" y="207"/>
                  </a:lnTo>
                  <a:lnTo>
                    <a:pt x="12" y="186"/>
                  </a:lnTo>
                  <a:lnTo>
                    <a:pt x="5" y="163"/>
                  </a:lnTo>
                  <a:lnTo>
                    <a:pt x="3" y="139"/>
                  </a:lnTo>
                  <a:lnTo>
                    <a:pt x="0" y="114"/>
                  </a:lnTo>
                  <a:lnTo>
                    <a:pt x="5" y="98"/>
                  </a:lnTo>
                  <a:lnTo>
                    <a:pt x="9" y="80"/>
                  </a:lnTo>
                  <a:lnTo>
                    <a:pt x="16" y="63"/>
                  </a:lnTo>
                  <a:lnTo>
                    <a:pt x="24" y="48"/>
                  </a:lnTo>
                  <a:lnTo>
                    <a:pt x="34" y="33"/>
                  </a:lnTo>
                  <a:lnTo>
                    <a:pt x="46" y="19"/>
                  </a:lnTo>
                  <a:lnTo>
                    <a:pt x="60" y="9"/>
                  </a:lnTo>
                  <a:lnTo>
                    <a:pt x="76" y="0"/>
                  </a:lnTo>
                  <a:lnTo>
                    <a:pt x="83" y="1"/>
                  </a:lnTo>
                  <a:lnTo>
                    <a:pt x="90" y="2"/>
                  </a:lnTo>
                  <a:lnTo>
                    <a:pt x="97" y="4"/>
                  </a:lnTo>
                  <a:lnTo>
                    <a:pt x="104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4" name="Freeform 869"/>
            <p:cNvSpPr>
              <a:spLocks/>
            </p:cNvSpPr>
            <p:nvPr/>
          </p:nvSpPr>
          <p:spPr bwMode="auto">
            <a:xfrm flipH="1">
              <a:off x="8842" y="1859"/>
              <a:ext cx="7" cy="6"/>
            </a:xfrm>
            <a:custGeom>
              <a:avLst/>
              <a:gdLst>
                <a:gd name="T0" fmla="*/ 0 w 82"/>
                <a:gd name="T1" fmla="*/ 0 h 39"/>
                <a:gd name="T2" fmla="*/ 0 w 82"/>
                <a:gd name="T3" fmla="*/ 0 h 39"/>
                <a:gd name="T4" fmla="*/ 0 w 82"/>
                <a:gd name="T5" fmla="*/ 0 h 39"/>
                <a:gd name="T6" fmla="*/ 0 w 82"/>
                <a:gd name="T7" fmla="*/ 0 h 39"/>
                <a:gd name="T8" fmla="*/ 0 w 82"/>
                <a:gd name="T9" fmla="*/ 0 h 39"/>
                <a:gd name="T10" fmla="*/ 0 w 82"/>
                <a:gd name="T11" fmla="*/ 0 h 39"/>
                <a:gd name="T12" fmla="*/ 0 w 82"/>
                <a:gd name="T13" fmla="*/ 0 h 39"/>
                <a:gd name="T14" fmla="*/ 0 w 82"/>
                <a:gd name="T15" fmla="*/ 0 h 39"/>
                <a:gd name="T16" fmla="*/ 0 w 82"/>
                <a:gd name="T17" fmla="*/ 0 h 39"/>
                <a:gd name="T18" fmla="*/ 0 w 82"/>
                <a:gd name="T19" fmla="*/ 0 h 39"/>
                <a:gd name="T20" fmla="*/ 0 w 82"/>
                <a:gd name="T21" fmla="*/ 0 h 39"/>
                <a:gd name="T22" fmla="*/ 0 w 82"/>
                <a:gd name="T23" fmla="*/ 0 h 39"/>
                <a:gd name="T24" fmla="*/ 0 w 82"/>
                <a:gd name="T25" fmla="*/ 0 h 39"/>
                <a:gd name="T26" fmla="*/ 0 w 82"/>
                <a:gd name="T27" fmla="*/ 0 h 39"/>
                <a:gd name="T28" fmla="*/ 0 w 82"/>
                <a:gd name="T29" fmla="*/ 0 h 39"/>
                <a:gd name="T30" fmla="*/ 0 w 82"/>
                <a:gd name="T31" fmla="*/ 0 h 39"/>
                <a:gd name="T32" fmla="*/ 0 w 82"/>
                <a:gd name="T33" fmla="*/ 0 h 39"/>
                <a:gd name="T34" fmla="*/ 0 w 82"/>
                <a:gd name="T35" fmla="*/ 0 h 39"/>
                <a:gd name="T36" fmla="*/ 0 w 82"/>
                <a:gd name="T37" fmla="*/ 0 h 39"/>
                <a:gd name="T38" fmla="*/ 0 w 82"/>
                <a:gd name="T39" fmla="*/ 0 h 39"/>
                <a:gd name="T40" fmla="*/ 0 w 82"/>
                <a:gd name="T41" fmla="*/ 0 h 39"/>
                <a:gd name="T42" fmla="*/ 0 w 82"/>
                <a:gd name="T43" fmla="*/ 0 h 39"/>
                <a:gd name="T44" fmla="*/ 0 w 82"/>
                <a:gd name="T45" fmla="*/ 0 h 39"/>
                <a:gd name="T46" fmla="*/ 0 w 82"/>
                <a:gd name="T47" fmla="*/ 0 h 39"/>
                <a:gd name="T48" fmla="*/ 0 w 82"/>
                <a:gd name="T49" fmla="*/ 0 h 39"/>
                <a:gd name="T50" fmla="*/ 0 w 82"/>
                <a:gd name="T51" fmla="*/ 0 h 39"/>
                <a:gd name="T52" fmla="*/ 0 w 82"/>
                <a:gd name="T53" fmla="*/ 0 h 39"/>
                <a:gd name="T54" fmla="*/ 0 w 82"/>
                <a:gd name="T55" fmla="*/ 0 h 39"/>
                <a:gd name="T56" fmla="*/ 0 w 82"/>
                <a:gd name="T57" fmla="*/ 0 h 39"/>
                <a:gd name="T58" fmla="*/ 0 w 82"/>
                <a:gd name="T59" fmla="*/ 0 h 39"/>
                <a:gd name="T60" fmla="*/ 0 w 82"/>
                <a:gd name="T61" fmla="*/ 0 h 39"/>
                <a:gd name="T62" fmla="*/ 0 w 82"/>
                <a:gd name="T63" fmla="*/ 0 h 39"/>
                <a:gd name="T64" fmla="*/ 0 w 82"/>
                <a:gd name="T65" fmla="*/ 0 h 3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2"/>
                <a:gd name="T100" fmla="*/ 0 h 39"/>
                <a:gd name="T101" fmla="*/ 82 w 82"/>
                <a:gd name="T102" fmla="*/ 39 h 3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2" h="39">
                  <a:moveTo>
                    <a:pt x="82" y="20"/>
                  </a:moveTo>
                  <a:lnTo>
                    <a:pt x="77" y="28"/>
                  </a:lnTo>
                  <a:lnTo>
                    <a:pt x="68" y="29"/>
                  </a:lnTo>
                  <a:lnTo>
                    <a:pt x="57" y="28"/>
                  </a:lnTo>
                  <a:lnTo>
                    <a:pt x="48" y="29"/>
                  </a:lnTo>
                  <a:lnTo>
                    <a:pt x="42" y="29"/>
                  </a:lnTo>
                  <a:lnTo>
                    <a:pt x="37" y="30"/>
                  </a:lnTo>
                  <a:lnTo>
                    <a:pt x="31" y="33"/>
                  </a:lnTo>
                  <a:lnTo>
                    <a:pt x="26" y="35"/>
                  </a:lnTo>
                  <a:lnTo>
                    <a:pt x="21" y="37"/>
                  </a:lnTo>
                  <a:lnTo>
                    <a:pt x="15" y="39"/>
                  </a:lnTo>
                  <a:lnTo>
                    <a:pt x="10" y="39"/>
                  </a:lnTo>
                  <a:lnTo>
                    <a:pt x="4" y="37"/>
                  </a:lnTo>
                  <a:lnTo>
                    <a:pt x="2" y="32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0" y="12"/>
                  </a:lnTo>
                  <a:lnTo>
                    <a:pt x="4" y="9"/>
                  </a:lnTo>
                  <a:lnTo>
                    <a:pt x="9" y="6"/>
                  </a:lnTo>
                  <a:lnTo>
                    <a:pt x="15" y="4"/>
                  </a:lnTo>
                  <a:lnTo>
                    <a:pt x="21" y="3"/>
                  </a:lnTo>
                  <a:lnTo>
                    <a:pt x="27" y="2"/>
                  </a:lnTo>
                  <a:lnTo>
                    <a:pt x="33" y="2"/>
                  </a:lnTo>
                  <a:lnTo>
                    <a:pt x="39" y="0"/>
                  </a:lnTo>
                  <a:lnTo>
                    <a:pt x="45" y="0"/>
                  </a:lnTo>
                  <a:lnTo>
                    <a:pt x="51" y="2"/>
                  </a:lnTo>
                  <a:lnTo>
                    <a:pt x="55" y="4"/>
                  </a:lnTo>
                  <a:lnTo>
                    <a:pt x="60" y="6"/>
                  </a:lnTo>
                  <a:lnTo>
                    <a:pt x="64" y="9"/>
                  </a:lnTo>
                  <a:lnTo>
                    <a:pt x="69" y="12"/>
                  </a:lnTo>
                  <a:lnTo>
                    <a:pt x="74" y="15"/>
                  </a:lnTo>
                  <a:lnTo>
                    <a:pt x="77" y="18"/>
                  </a:lnTo>
                  <a:lnTo>
                    <a:pt x="82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5" name="Freeform 870"/>
            <p:cNvSpPr>
              <a:spLocks/>
            </p:cNvSpPr>
            <p:nvPr/>
          </p:nvSpPr>
          <p:spPr bwMode="auto">
            <a:xfrm flipH="1">
              <a:off x="8815" y="1864"/>
              <a:ext cx="17" cy="31"/>
            </a:xfrm>
            <a:custGeom>
              <a:avLst/>
              <a:gdLst>
                <a:gd name="T0" fmla="*/ 0 w 197"/>
                <a:gd name="T1" fmla="*/ 0 h 249"/>
                <a:gd name="T2" fmla="*/ 0 w 197"/>
                <a:gd name="T3" fmla="*/ 0 h 249"/>
                <a:gd name="T4" fmla="*/ 0 w 197"/>
                <a:gd name="T5" fmla="*/ 0 h 249"/>
                <a:gd name="T6" fmla="*/ 0 w 197"/>
                <a:gd name="T7" fmla="*/ 0 h 249"/>
                <a:gd name="T8" fmla="*/ 0 w 197"/>
                <a:gd name="T9" fmla="*/ 0 h 249"/>
                <a:gd name="T10" fmla="*/ 0 w 197"/>
                <a:gd name="T11" fmla="*/ 0 h 249"/>
                <a:gd name="T12" fmla="*/ 0 w 197"/>
                <a:gd name="T13" fmla="*/ 0 h 249"/>
                <a:gd name="T14" fmla="*/ 0 w 197"/>
                <a:gd name="T15" fmla="*/ 0 h 249"/>
                <a:gd name="T16" fmla="*/ 0 w 197"/>
                <a:gd name="T17" fmla="*/ 0 h 249"/>
                <a:gd name="T18" fmla="*/ 0 w 197"/>
                <a:gd name="T19" fmla="*/ 0 h 249"/>
                <a:gd name="T20" fmla="*/ 0 w 197"/>
                <a:gd name="T21" fmla="*/ 0 h 249"/>
                <a:gd name="T22" fmla="*/ 0 w 197"/>
                <a:gd name="T23" fmla="*/ 0 h 249"/>
                <a:gd name="T24" fmla="*/ 0 w 197"/>
                <a:gd name="T25" fmla="*/ 0 h 249"/>
                <a:gd name="T26" fmla="*/ 0 w 197"/>
                <a:gd name="T27" fmla="*/ 0 h 249"/>
                <a:gd name="T28" fmla="*/ 0 w 197"/>
                <a:gd name="T29" fmla="*/ 0 h 249"/>
                <a:gd name="T30" fmla="*/ 0 w 197"/>
                <a:gd name="T31" fmla="*/ 0 h 249"/>
                <a:gd name="T32" fmla="*/ 0 w 197"/>
                <a:gd name="T33" fmla="*/ 0 h 249"/>
                <a:gd name="T34" fmla="*/ 0 w 197"/>
                <a:gd name="T35" fmla="*/ 0 h 249"/>
                <a:gd name="T36" fmla="*/ 0 w 197"/>
                <a:gd name="T37" fmla="*/ 0 h 249"/>
                <a:gd name="T38" fmla="*/ 0 w 197"/>
                <a:gd name="T39" fmla="*/ 0 h 249"/>
                <a:gd name="T40" fmla="*/ 0 w 197"/>
                <a:gd name="T41" fmla="*/ 0 h 249"/>
                <a:gd name="T42" fmla="*/ 0 w 197"/>
                <a:gd name="T43" fmla="*/ 0 h 249"/>
                <a:gd name="T44" fmla="*/ 0 w 197"/>
                <a:gd name="T45" fmla="*/ 0 h 249"/>
                <a:gd name="T46" fmla="*/ 0 w 197"/>
                <a:gd name="T47" fmla="*/ 0 h 249"/>
                <a:gd name="T48" fmla="*/ 0 w 197"/>
                <a:gd name="T49" fmla="*/ 0 h 249"/>
                <a:gd name="T50" fmla="*/ 0 w 197"/>
                <a:gd name="T51" fmla="*/ 0 h 249"/>
                <a:gd name="T52" fmla="*/ 0 w 197"/>
                <a:gd name="T53" fmla="*/ 0 h 249"/>
                <a:gd name="T54" fmla="*/ 0 w 197"/>
                <a:gd name="T55" fmla="*/ 0 h 249"/>
                <a:gd name="T56" fmla="*/ 0 w 197"/>
                <a:gd name="T57" fmla="*/ 0 h 249"/>
                <a:gd name="T58" fmla="*/ 0 w 197"/>
                <a:gd name="T59" fmla="*/ 0 h 249"/>
                <a:gd name="T60" fmla="*/ 0 w 197"/>
                <a:gd name="T61" fmla="*/ 0 h 249"/>
                <a:gd name="T62" fmla="*/ 0 w 197"/>
                <a:gd name="T63" fmla="*/ 0 h 249"/>
                <a:gd name="T64" fmla="*/ 0 w 197"/>
                <a:gd name="T65" fmla="*/ 0 h 249"/>
                <a:gd name="T66" fmla="*/ 0 w 197"/>
                <a:gd name="T67" fmla="*/ 0 h 249"/>
                <a:gd name="T68" fmla="*/ 0 w 197"/>
                <a:gd name="T69" fmla="*/ 0 h 249"/>
                <a:gd name="T70" fmla="*/ 0 w 197"/>
                <a:gd name="T71" fmla="*/ 0 h 249"/>
                <a:gd name="T72" fmla="*/ 0 w 197"/>
                <a:gd name="T73" fmla="*/ 0 h 249"/>
                <a:gd name="T74" fmla="*/ 0 w 197"/>
                <a:gd name="T75" fmla="*/ 0 h 249"/>
                <a:gd name="T76" fmla="*/ 0 w 197"/>
                <a:gd name="T77" fmla="*/ 0 h 249"/>
                <a:gd name="T78" fmla="*/ 0 w 197"/>
                <a:gd name="T79" fmla="*/ 0 h 249"/>
                <a:gd name="T80" fmla="*/ 0 w 197"/>
                <a:gd name="T81" fmla="*/ 0 h 249"/>
                <a:gd name="T82" fmla="*/ 0 w 197"/>
                <a:gd name="T83" fmla="*/ 0 h 249"/>
                <a:gd name="T84" fmla="*/ 0 w 197"/>
                <a:gd name="T85" fmla="*/ 0 h 24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7"/>
                <a:gd name="T130" fmla="*/ 0 h 249"/>
                <a:gd name="T131" fmla="*/ 197 w 197"/>
                <a:gd name="T132" fmla="*/ 249 h 24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7" h="249">
                  <a:moveTo>
                    <a:pt x="153" y="31"/>
                  </a:moveTo>
                  <a:lnTo>
                    <a:pt x="158" y="29"/>
                  </a:lnTo>
                  <a:lnTo>
                    <a:pt x="163" y="27"/>
                  </a:lnTo>
                  <a:lnTo>
                    <a:pt x="169" y="23"/>
                  </a:lnTo>
                  <a:lnTo>
                    <a:pt x="173" y="19"/>
                  </a:lnTo>
                  <a:lnTo>
                    <a:pt x="178" y="14"/>
                  </a:lnTo>
                  <a:lnTo>
                    <a:pt x="183" y="10"/>
                  </a:lnTo>
                  <a:lnTo>
                    <a:pt x="187" y="5"/>
                  </a:lnTo>
                  <a:lnTo>
                    <a:pt x="191" y="0"/>
                  </a:lnTo>
                  <a:lnTo>
                    <a:pt x="196" y="5"/>
                  </a:lnTo>
                  <a:lnTo>
                    <a:pt x="197" y="11"/>
                  </a:lnTo>
                  <a:lnTo>
                    <a:pt x="196" y="18"/>
                  </a:lnTo>
                  <a:lnTo>
                    <a:pt x="195" y="25"/>
                  </a:lnTo>
                  <a:lnTo>
                    <a:pt x="191" y="33"/>
                  </a:lnTo>
                  <a:lnTo>
                    <a:pt x="186" y="41"/>
                  </a:lnTo>
                  <a:lnTo>
                    <a:pt x="181" y="50"/>
                  </a:lnTo>
                  <a:lnTo>
                    <a:pt x="176" y="58"/>
                  </a:lnTo>
                  <a:lnTo>
                    <a:pt x="169" y="66"/>
                  </a:lnTo>
                  <a:lnTo>
                    <a:pt x="162" y="73"/>
                  </a:lnTo>
                  <a:lnTo>
                    <a:pt x="154" y="78"/>
                  </a:lnTo>
                  <a:lnTo>
                    <a:pt x="143" y="81"/>
                  </a:lnTo>
                  <a:lnTo>
                    <a:pt x="138" y="74"/>
                  </a:lnTo>
                  <a:lnTo>
                    <a:pt x="132" y="66"/>
                  </a:lnTo>
                  <a:lnTo>
                    <a:pt x="125" y="59"/>
                  </a:lnTo>
                  <a:lnTo>
                    <a:pt x="118" y="53"/>
                  </a:lnTo>
                  <a:lnTo>
                    <a:pt x="110" y="48"/>
                  </a:lnTo>
                  <a:lnTo>
                    <a:pt x="102" y="44"/>
                  </a:lnTo>
                  <a:lnTo>
                    <a:pt x="93" y="42"/>
                  </a:lnTo>
                  <a:lnTo>
                    <a:pt x="83" y="42"/>
                  </a:lnTo>
                  <a:lnTo>
                    <a:pt x="76" y="42"/>
                  </a:lnTo>
                  <a:lnTo>
                    <a:pt x="70" y="42"/>
                  </a:lnTo>
                  <a:lnTo>
                    <a:pt x="63" y="42"/>
                  </a:lnTo>
                  <a:lnTo>
                    <a:pt x="56" y="43"/>
                  </a:lnTo>
                  <a:lnTo>
                    <a:pt x="49" y="44"/>
                  </a:lnTo>
                  <a:lnTo>
                    <a:pt x="43" y="46"/>
                  </a:lnTo>
                  <a:lnTo>
                    <a:pt x="37" y="50"/>
                  </a:lnTo>
                  <a:lnTo>
                    <a:pt x="33" y="53"/>
                  </a:lnTo>
                  <a:lnTo>
                    <a:pt x="40" y="55"/>
                  </a:lnTo>
                  <a:lnTo>
                    <a:pt x="45" y="57"/>
                  </a:lnTo>
                  <a:lnTo>
                    <a:pt x="51" y="60"/>
                  </a:lnTo>
                  <a:lnTo>
                    <a:pt x="57" y="63"/>
                  </a:lnTo>
                  <a:lnTo>
                    <a:pt x="62" y="67"/>
                  </a:lnTo>
                  <a:lnTo>
                    <a:pt x="67" y="72"/>
                  </a:lnTo>
                  <a:lnTo>
                    <a:pt x="71" y="76"/>
                  </a:lnTo>
                  <a:lnTo>
                    <a:pt x="75" y="82"/>
                  </a:lnTo>
                  <a:lnTo>
                    <a:pt x="86" y="114"/>
                  </a:lnTo>
                  <a:lnTo>
                    <a:pt x="86" y="149"/>
                  </a:lnTo>
                  <a:lnTo>
                    <a:pt x="79" y="184"/>
                  </a:lnTo>
                  <a:lnTo>
                    <a:pt x="67" y="216"/>
                  </a:lnTo>
                  <a:lnTo>
                    <a:pt x="64" y="225"/>
                  </a:lnTo>
                  <a:lnTo>
                    <a:pt x="62" y="235"/>
                  </a:lnTo>
                  <a:lnTo>
                    <a:pt x="58" y="245"/>
                  </a:lnTo>
                  <a:lnTo>
                    <a:pt x="49" y="249"/>
                  </a:lnTo>
                  <a:lnTo>
                    <a:pt x="43" y="243"/>
                  </a:lnTo>
                  <a:lnTo>
                    <a:pt x="45" y="223"/>
                  </a:lnTo>
                  <a:lnTo>
                    <a:pt x="48" y="201"/>
                  </a:lnTo>
                  <a:lnTo>
                    <a:pt x="51" y="178"/>
                  </a:lnTo>
                  <a:lnTo>
                    <a:pt x="52" y="155"/>
                  </a:lnTo>
                  <a:lnTo>
                    <a:pt x="51" y="133"/>
                  </a:lnTo>
                  <a:lnTo>
                    <a:pt x="45" y="113"/>
                  </a:lnTo>
                  <a:lnTo>
                    <a:pt x="33" y="95"/>
                  </a:lnTo>
                  <a:lnTo>
                    <a:pt x="14" y="81"/>
                  </a:lnTo>
                  <a:lnTo>
                    <a:pt x="10" y="80"/>
                  </a:lnTo>
                  <a:lnTo>
                    <a:pt x="6" y="79"/>
                  </a:lnTo>
                  <a:lnTo>
                    <a:pt x="3" y="76"/>
                  </a:lnTo>
                  <a:lnTo>
                    <a:pt x="0" y="73"/>
                  </a:lnTo>
                  <a:lnTo>
                    <a:pt x="4" y="58"/>
                  </a:lnTo>
                  <a:lnTo>
                    <a:pt x="11" y="45"/>
                  </a:lnTo>
                  <a:lnTo>
                    <a:pt x="20" y="33"/>
                  </a:lnTo>
                  <a:lnTo>
                    <a:pt x="30" y="21"/>
                  </a:lnTo>
                  <a:lnTo>
                    <a:pt x="38" y="15"/>
                  </a:lnTo>
                  <a:lnTo>
                    <a:pt x="49" y="10"/>
                  </a:lnTo>
                  <a:lnTo>
                    <a:pt x="58" y="6"/>
                  </a:lnTo>
                  <a:lnTo>
                    <a:pt x="68" y="3"/>
                  </a:lnTo>
                  <a:lnTo>
                    <a:pt x="79" y="0"/>
                  </a:lnTo>
                  <a:lnTo>
                    <a:pt x="90" y="0"/>
                  </a:lnTo>
                  <a:lnTo>
                    <a:pt x="101" y="0"/>
                  </a:lnTo>
                  <a:lnTo>
                    <a:pt x="111" y="3"/>
                  </a:lnTo>
                  <a:lnTo>
                    <a:pt x="117" y="5"/>
                  </a:lnTo>
                  <a:lnTo>
                    <a:pt x="123" y="8"/>
                  </a:lnTo>
                  <a:lnTo>
                    <a:pt x="128" y="11"/>
                  </a:lnTo>
                  <a:lnTo>
                    <a:pt x="134" y="14"/>
                  </a:lnTo>
                  <a:lnTo>
                    <a:pt x="140" y="18"/>
                  </a:lnTo>
                  <a:lnTo>
                    <a:pt x="144" y="21"/>
                  </a:lnTo>
                  <a:lnTo>
                    <a:pt x="149" y="26"/>
                  </a:lnTo>
                  <a:lnTo>
                    <a:pt x="153" y="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6" name="Freeform 871"/>
            <p:cNvSpPr>
              <a:spLocks/>
            </p:cNvSpPr>
            <p:nvPr/>
          </p:nvSpPr>
          <p:spPr bwMode="auto">
            <a:xfrm flipH="1">
              <a:off x="8815" y="1871"/>
              <a:ext cx="6" cy="24"/>
            </a:xfrm>
            <a:custGeom>
              <a:avLst/>
              <a:gdLst>
                <a:gd name="T0" fmla="*/ 0 w 69"/>
                <a:gd name="T1" fmla="*/ 0 h 189"/>
                <a:gd name="T2" fmla="*/ 0 w 69"/>
                <a:gd name="T3" fmla="*/ 0 h 189"/>
                <a:gd name="T4" fmla="*/ 0 w 69"/>
                <a:gd name="T5" fmla="*/ 0 h 189"/>
                <a:gd name="T6" fmla="*/ 0 w 69"/>
                <a:gd name="T7" fmla="*/ 0 h 189"/>
                <a:gd name="T8" fmla="*/ 0 w 69"/>
                <a:gd name="T9" fmla="*/ 0 h 189"/>
                <a:gd name="T10" fmla="*/ 0 w 69"/>
                <a:gd name="T11" fmla="*/ 0 h 189"/>
                <a:gd name="T12" fmla="*/ 0 w 69"/>
                <a:gd name="T13" fmla="*/ 0 h 189"/>
                <a:gd name="T14" fmla="*/ 0 w 69"/>
                <a:gd name="T15" fmla="*/ 0 h 189"/>
                <a:gd name="T16" fmla="*/ 0 w 69"/>
                <a:gd name="T17" fmla="*/ 0 h 189"/>
                <a:gd name="T18" fmla="*/ 0 w 69"/>
                <a:gd name="T19" fmla="*/ 0 h 189"/>
                <a:gd name="T20" fmla="*/ 0 w 69"/>
                <a:gd name="T21" fmla="*/ 0 h 189"/>
                <a:gd name="T22" fmla="*/ 0 w 69"/>
                <a:gd name="T23" fmla="*/ 0 h 189"/>
                <a:gd name="T24" fmla="*/ 0 w 69"/>
                <a:gd name="T25" fmla="*/ 0 h 189"/>
                <a:gd name="T26" fmla="*/ 0 w 69"/>
                <a:gd name="T27" fmla="*/ 0 h 189"/>
                <a:gd name="T28" fmla="*/ 0 w 69"/>
                <a:gd name="T29" fmla="*/ 0 h 189"/>
                <a:gd name="T30" fmla="*/ 0 w 69"/>
                <a:gd name="T31" fmla="*/ 0 h 189"/>
                <a:gd name="T32" fmla="*/ 0 w 69"/>
                <a:gd name="T33" fmla="*/ 0 h 189"/>
                <a:gd name="T34" fmla="*/ 0 w 69"/>
                <a:gd name="T35" fmla="*/ 0 h 189"/>
                <a:gd name="T36" fmla="*/ 0 w 69"/>
                <a:gd name="T37" fmla="*/ 0 h 189"/>
                <a:gd name="T38" fmla="*/ 0 w 69"/>
                <a:gd name="T39" fmla="*/ 0 h 189"/>
                <a:gd name="T40" fmla="*/ 0 w 69"/>
                <a:gd name="T41" fmla="*/ 0 h 189"/>
                <a:gd name="T42" fmla="*/ 0 w 69"/>
                <a:gd name="T43" fmla="*/ 0 h 189"/>
                <a:gd name="T44" fmla="*/ 0 w 69"/>
                <a:gd name="T45" fmla="*/ 0 h 189"/>
                <a:gd name="T46" fmla="*/ 0 w 69"/>
                <a:gd name="T47" fmla="*/ 0 h 189"/>
                <a:gd name="T48" fmla="*/ 0 w 69"/>
                <a:gd name="T49" fmla="*/ 0 h 189"/>
                <a:gd name="T50" fmla="*/ 0 w 69"/>
                <a:gd name="T51" fmla="*/ 0 h 189"/>
                <a:gd name="T52" fmla="*/ 0 w 69"/>
                <a:gd name="T53" fmla="*/ 0 h 189"/>
                <a:gd name="T54" fmla="*/ 0 w 69"/>
                <a:gd name="T55" fmla="*/ 0 h 189"/>
                <a:gd name="T56" fmla="*/ 0 w 69"/>
                <a:gd name="T57" fmla="*/ 0 h 189"/>
                <a:gd name="T58" fmla="*/ 0 w 69"/>
                <a:gd name="T59" fmla="*/ 0 h 189"/>
                <a:gd name="T60" fmla="*/ 0 w 69"/>
                <a:gd name="T61" fmla="*/ 0 h 189"/>
                <a:gd name="T62" fmla="*/ 0 w 69"/>
                <a:gd name="T63" fmla="*/ 0 h 189"/>
                <a:gd name="T64" fmla="*/ 0 w 69"/>
                <a:gd name="T65" fmla="*/ 0 h 18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"/>
                <a:gd name="T100" fmla="*/ 0 h 189"/>
                <a:gd name="T101" fmla="*/ 69 w 69"/>
                <a:gd name="T102" fmla="*/ 189 h 18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" h="189">
                  <a:moveTo>
                    <a:pt x="69" y="29"/>
                  </a:moveTo>
                  <a:lnTo>
                    <a:pt x="68" y="49"/>
                  </a:lnTo>
                  <a:lnTo>
                    <a:pt x="67" y="69"/>
                  </a:lnTo>
                  <a:lnTo>
                    <a:pt x="65" y="89"/>
                  </a:lnTo>
                  <a:lnTo>
                    <a:pt x="61" y="107"/>
                  </a:lnTo>
                  <a:lnTo>
                    <a:pt x="57" y="127"/>
                  </a:lnTo>
                  <a:lnTo>
                    <a:pt x="51" y="145"/>
                  </a:lnTo>
                  <a:lnTo>
                    <a:pt x="44" y="163"/>
                  </a:lnTo>
                  <a:lnTo>
                    <a:pt x="35" y="179"/>
                  </a:lnTo>
                  <a:lnTo>
                    <a:pt x="28" y="185"/>
                  </a:lnTo>
                  <a:lnTo>
                    <a:pt x="21" y="188"/>
                  </a:lnTo>
                  <a:lnTo>
                    <a:pt x="12" y="189"/>
                  </a:lnTo>
                  <a:lnTo>
                    <a:pt x="4" y="188"/>
                  </a:lnTo>
                  <a:lnTo>
                    <a:pt x="1" y="185"/>
                  </a:lnTo>
                  <a:lnTo>
                    <a:pt x="0" y="181"/>
                  </a:lnTo>
                  <a:lnTo>
                    <a:pt x="1" y="178"/>
                  </a:lnTo>
                  <a:lnTo>
                    <a:pt x="4" y="174"/>
                  </a:lnTo>
                  <a:lnTo>
                    <a:pt x="14" y="155"/>
                  </a:lnTo>
                  <a:lnTo>
                    <a:pt x="22" y="134"/>
                  </a:lnTo>
                  <a:lnTo>
                    <a:pt x="30" y="114"/>
                  </a:lnTo>
                  <a:lnTo>
                    <a:pt x="37" y="92"/>
                  </a:lnTo>
                  <a:lnTo>
                    <a:pt x="43" y="72"/>
                  </a:lnTo>
                  <a:lnTo>
                    <a:pt x="47" y="50"/>
                  </a:lnTo>
                  <a:lnTo>
                    <a:pt x="51" y="27"/>
                  </a:lnTo>
                  <a:lnTo>
                    <a:pt x="52" y="4"/>
                  </a:lnTo>
                  <a:lnTo>
                    <a:pt x="54" y="3"/>
                  </a:lnTo>
                  <a:lnTo>
                    <a:pt x="57" y="0"/>
                  </a:lnTo>
                  <a:lnTo>
                    <a:pt x="59" y="0"/>
                  </a:lnTo>
                  <a:lnTo>
                    <a:pt x="62" y="1"/>
                  </a:lnTo>
                  <a:lnTo>
                    <a:pt x="66" y="7"/>
                  </a:lnTo>
                  <a:lnTo>
                    <a:pt x="68" y="14"/>
                  </a:lnTo>
                  <a:lnTo>
                    <a:pt x="69" y="22"/>
                  </a:lnTo>
                  <a:lnTo>
                    <a:pt x="69" y="2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7" name="Freeform 872"/>
            <p:cNvSpPr>
              <a:spLocks/>
            </p:cNvSpPr>
            <p:nvPr/>
          </p:nvSpPr>
          <p:spPr bwMode="auto">
            <a:xfrm flipH="1">
              <a:off x="8803" y="1879"/>
              <a:ext cx="11" cy="74"/>
            </a:xfrm>
            <a:custGeom>
              <a:avLst/>
              <a:gdLst>
                <a:gd name="T0" fmla="*/ 0 w 129"/>
                <a:gd name="T1" fmla="*/ 0 h 606"/>
                <a:gd name="T2" fmla="*/ 0 w 129"/>
                <a:gd name="T3" fmla="*/ 0 h 606"/>
                <a:gd name="T4" fmla="*/ 0 w 129"/>
                <a:gd name="T5" fmla="*/ 0 h 606"/>
                <a:gd name="T6" fmla="*/ 0 w 129"/>
                <a:gd name="T7" fmla="*/ 0 h 606"/>
                <a:gd name="T8" fmla="*/ 0 w 129"/>
                <a:gd name="T9" fmla="*/ 0 h 606"/>
                <a:gd name="T10" fmla="*/ 0 w 129"/>
                <a:gd name="T11" fmla="*/ 0 h 606"/>
                <a:gd name="T12" fmla="*/ 0 w 129"/>
                <a:gd name="T13" fmla="*/ 0 h 606"/>
                <a:gd name="T14" fmla="*/ 0 w 129"/>
                <a:gd name="T15" fmla="*/ 0 h 606"/>
                <a:gd name="T16" fmla="*/ 0 w 129"/>
                <a:gd name="T17" fmla="*/ 0 h 606"/>
                <a:gd name="T18" fmla="*/ 0 w 129"/>
                <a:gd name="T19" fmla="*/ 0 h 606"/>
                <a:gd name="T20" fmla="*/ 0 w 129"/>
                <a:gd name="T21" fmla="*/ 0 h 606"/>
                <a:gd name="T22" fmla="*/ 0 w 129"/>
                <a:gd name="T23" fmla="*/ 0 h 606"/>
                <a:gd name="T24" fmla="*/ 0 w 129"/>
                <a:gd name="T25" fmla="*/ 0 h 606"/>
                <a:gd name="T26" fmla="*/ 0 w 129"/>
                <a:gd name="T27" fmla="*/ 0 h 606"/>
                <a:gd name="T28" fmla="*/ 0 w 129"/>
                <a:gd name="T29" fmla="*/ 0 h 606"/>
                <a:gd name="T30" fmla="*/ 0 w 129"/>
                <a:gd name="T31" fmla="*/ 0 h 606"/>
                <a:gd name="T32" fmla="*/ 0 w 129"/>
                <a:gd name="T33" fmla="*/ 0 h 606"/>
                <a:gd name="T34" fmla="*/ 0 w 129"/>
                <a:gd name="T35" fmla="*/ 0 h 606"/>
                <a:gd name="T36" fmla="*/ 0 w 129"/>
                <a:gd name="T37" fmla="*/ 0 h 606"/>
                <a:gd name="T38" fmla="*/ 0 w 129"/>
                <a:gd name="T39" fmla="*/ 0 h 606"/>
                <a:gd name="T40" fmla="*/ 0 w 129"/>
                <a:gd name="T41" fmla="*/ 0 h 606"/>
                <a:gd name="T42" fmla="*/ 0 w 129"/>
                <a:gd name="T43" fmla="*/ 0 h 606"/>
                <a:gd name="T44" fmla="*/ 0 w 129"/>
                <a:gd name="T45" fmla="*/ 0 h 606"/>
                <a:gd name="T46" fmla="*/ 0 w 129"/>
                <a:gd name="T47" fmla="*/ 0 h 606"/>
                <a:gd name="T48" fmla="*/ 0 w 129"/>
                <a:gd name="T49" fmla="*/ 0 h 606"/>
                <a:gd name="T50" fmla="*/ 0 w 129"/>
                <a:gd name="T51" fmla="*/ 0 h 606"/>
                <a:gd name="T52" fmla="*/ 0 w 129"/>
                <a:gd name="T53" fmla="*/ 0 h 606"/>
                <a:gd name="T54" fmla="*/ 0 w 129"/>
                <a:gd name="T55" fmla="*/ 0 h 606"/>
                <a:gd name="T56" fmla="*/ 0 w 129"/>
                <a:gd name="T57" fmla="*/ 0 h 606"/>
                <a:gd name="T58" fmla="*/ 0 w 129"/>
                <a:gd name="T59" fmla="*/ 0 h 606"/>
                <a:gd name="T60" fmla="*/ 0 w 129"/>
                <a:gd name="T61" fmla="*/ 0 h 606"/>
                <a:gd name="T62" fmla="*/ 0 w 129"/>
                <a:gd name="T63" fmla="*/ 0 h 606"/>
                <a:gd name="T64" fmla="*/ 0 w 129"/>
                <a:gd name="T65" fmla="*/ 0 h 606"/>
                <a:gd name="T66" fmla="*/ 0 w 129"/>
                <a:gd name="T67" fmla="*/ 0 h 606"/>
                <a:gd name="T68" fmla="*/ 0 w 129"/>
                <a:gd name="T69" fmla="*/ 0 h 606"/>
                <a:gd name="T70" fmla="*/ 0 w 129"/>
                <a:gd name="T71" fmla="*/ 0 h 606"/>
                <a:gd name="T72" fmla="*/ 0 w 129"/>
                <a:gd name="T73" fmla="*/ 0 h 606"/>
                <a:gd name="T74" fmla="*/ 0 w 129"/>
                <a:gd name="T75" fmla="*/ 0 h 606"/>
                <a:gd name="T76" fmla="*/ 0 w 129"/>
                <a:gd name="T77" fmla="*/ 0 h 606"/>
                <a:gd name="T78" fmla="*/ 0 w 129"/>
                <a:gd name="T79" fmla="*/ 0 h 606"/>
                <a:gd name="T80" fmla="*/ 0 w 129"/>
                <a:gd name="T81" fmla="*/ 0 h 606"/>
                <a:gd name="T82" fmla="*/ 0 w 129"/>
                <a:gd name="T83" fmla="*/ 0 h 606"/>
                <a:gd name="T84" fmla="*/ 0 w 129"/>
                <a:gd name="T85" fmla="*/ 0 h 606"/>
                <a:gd name="T86" fmla="*/ 0 w 129"/>
                <a:gd name="T87" fmla="*/ 0 h 606"/>
                <a:gd name="T88" fmla="*/ 0 w 129"/>
                <a:gd name="T89" fmla="*/ 0 h 606"/>
                <a:gd name="T90" fmla="*/ 0 w 129"/>
                <a:gd name="T91" fmla="*/ 0 h 606"/>
                <a:gd name="T92" fmla="*/ 0 w 129"/>
                <a:gd name="T93" fmla="*/ 0 h 606"/>
                <a:gd name="T94" fmla="*/ 0 w 129"/>
                <a:gd name="T95" fmla="*/ 0 h 606"/>
                <a:gd name="T96" fmla="*/ 0 w 129"/>
                <a:gd name="T97" fmla="*/ 0 h 606"/>
                <a:gd name="T98" fmla="*/ 0 w 129"/>
                <a:gd name="T99" fmla="*/ 0 h 606"/>
                <a:gd name="T100" fmla="*/ 0 w 129"/>
                <a:gd name="T101" fmla="*/ 0 h 606"/>
                <a:gd name="T102" fmla="*/ 0 w 129"/>
                <a:gd name="T103" fmla="*/ 0 h 606"/>
                <a:gd name="T104" fmla="*/ 0 w 129"/>
                <a:gd name="T105" fmla="*/ 0 h 606"/>
                <a:gd name="T106" fmla="*/ 0 w 129"/>
                <a:gd name="T107" fmla="*/ 0 h 606"/>
                <a:gd name="T108" fmla="*/ 0 w 129"/>
                <a:gd name="T109" fmla="*/ 0 h 606"/>
                <a:gd name="T110" fmla="*/ 0 w 129"/>
                <a:gd name="T111" fmla="*/ 0 h 606"/>
                <a:gd name="T112" fmla="*/ 0 w 129"/>
                <a:gd name="T113" fmla="*/ 0 h 606"/>
                <a:gd name="T114" fmla="*/ 0 w 129"/>
                <a:gd name="T115" fmla="*/ 0 h 606"/>
                <a:gd name="T116" fmla="*/ 0 w 129"/>
                <a:gd name="T117" fmla="*/ 0 h 606"/>
                <a:gd name="T118" fmla="*/ 0 w 129"/>
                <a:gd name="T119" fmla="*/ 0 h 606"/>
                <a:gd name="T120" fmla="*/ 0 w 129"/>
                <a:gd name="T121" fmla="*/ 0 h 6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9"/>
                <a:gd name="T184" fmla="*/ 0 h 606"/>
                <a:gd name="T185" fmla="*/ 129 w 129"/>
                <a:gd name="T186" fmla="*/ 606 h 6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9" h="606">
                  <a:moveTo>
                    <a:pt x="36" y="21"/>
                  </a:moveTo>
                  <a:lnTo>
                    <a:pt x="47" y="35"/>
                  </a:lnTo>
                  <a:lnTo>
                    <a:pt x="57" y="50"/>
                  </a:lnTo>
                  <a:lnTo>
                    <a:pt x="66" y="65"/>
                  </a:lnTo>
                  <a:lnTo>
                    <a:pt x="74" y="81"/>
                  </a:lnTo>
                  <a:lnTo>
                    <a:pt x="81" y="96"/>
                  </a:lnTo>
                  <a:lnTo>
                    <a:pt x="88" y="112"/>
                  </a:lnTo>
                  <a:lnTo>
                    <a:pt x="95" y="128"/>
                  </a:lnTo>
                  <a:lnTo>
                    <a:pt x="102" y="144"/>
                  </a:lnTo>
                  <a:lnTo>
                    <a:pt x="112" y="175"/>
                  </a:lnTo>
                  <a:lnTo>
                    <a:pt x="119" y="208"/>
                  </a:lnTo>
                  <a:lnTo>
                    <a:pt x="125" y="240"/>
                  </a:lnTo>
                  <a:lnTo>
                    <a:pt x="128" y="272"/>
                  </a:lnTo>
                  <a:lnTo>
                    <a:pt x="129" y="309"/>
                  </a:lnTo>
                  <a:lnTo>
                    <a:pt x="129" y="345"/>
                  </a:lnTo>
                  <a:lnTo>
                    <a:pt x="128" y="380"/>
                  </a:lnTo>
                  <a:lnTo>
                    <a:pt x="125" y="414"/>
                  </a:lnTo>
                  <a:lnTo>
                    <a:pt x="120" y="448"/>
                  </a:lnTo>
                  <a:lnTo>
                    <a:pt x="112" y="481"/>
                  </a:lnTo>
                  <a:lnTo>
                    <a:pt x="103" y="513"/>
                  </a:lnTo>
                  <a:lnTo>
                    <a:pt x="91" y="543"/>
                  </a:lnTo>
                  <a:lnTo>
                    <a:pt x="84" y="551"/>
                  </a:lnTo>
                  <a:lnTo>
                    <a:pt x="79" y="560"/>
                  </a:lnTo>
                  <a:lnTo>
                    <a:pt x="73" y="568"/>
                  </a:lnTo>
                  <a:lnTo>
                    <a:pt x="68" y="577"/>
                  </a:lnTo>
                  <a:lnTo>
                    <a:pt x="62" y="587"/>
                  </a:lnTo>
                  <a:lnTo>
                    <a:pt x="55" y="594"/>
                  </a:lnTo>
                  <a:lnTo>
                    <a:pt x="47" y="601"/>
                  </a:lnTo>
                  <a:lnTo>
                    <a:pt x="38" y="606"/>
                  </a:lnTo>
                  <a:lnTo>
                    <a:pt x="34" y="606"/>
                  </a:lnTo>
                  <a:lnTo>
                    <a:pt x="30" y="605"/>
                  </a:lnTo>
                  <a:lnTo>
                    <a:pt x="27" y="603"/>
                  </a:lnTo>
                  <a:lnTo>
                    <a:pt x="27" y="598"/>
                  </a:lnTo>
                  <a:lnTo>
                    <a:pt x="44" y="575"/>
                  </a:lnTo>
                  <a:lnTo>
                    <a:pt x="58" y="551"/>
                  </a:lnTo>
                  <a:lnTo>
                    <a:pt x="68" y="526"/>
                  </a:lnTo>
                  <a:lnTo>
                    <a:pt x="76" y="499"/>
                  </a:lnTo>
                  <a:lnTo>
                    <a:pt x="82" y="471"/>
                  </a:lnTo>
                  <a:lnTo>
                    <a:pt x="85" y="443"/>
                  </a:lnTo>
                  <a:lnTo>
                    <a:pt x="89" y="413"/>
                  </a:lnTo>
                  <a:lnTo>
                    <a:pt x="91" y="384"/>
                  </a:lnTo>
                  <a:lnTo>
                    <a:pt x="91" y="344"/>
                  </a:lnTo>
                  <a:lnTo>
                    <a:pt x="90" y="303"/>
                  </a:lnTo>
                  <a:lnTo>
                    <a:pt x="85" y="264"/>
                  </a:lnTo>
                  <a:lnTo>
                    <a:pt x="80" y="224"/>
                  </a:lnTo>
                  <a:lnTo>
                    <a:pt x="73" y="186"/>
                  </a:lnTo>
                  <a:lnTo>
                    <a:pt x="62" y="148"/>
                  </a:lnTo>
                  <a:lnTo>
                    <a:pt x="51" y="111"/>
                  </a:lnTo>
                  <a:lnTo>
                    <a:pt x="37" y="75"/>
                  </a:lnTo>
                  <a:lnTo>
                    <a:pt x="31" y="68"/>
                  </a:lnTo>
                  <a:lnTo>
                    <a:pt x="28" y="59"/>
                  </a:lnTo>
                  <a:lnTo>
                    <a:pt x="26" y="51"/>
                  </a:lnTo>
                  <a:lnTo>
                    <a:pt x="22" y="43"/>
                  </a:lnTo>
                  <a:lnTo>
                    <a:pt x="15" y="32"/>
                  </a:lnTo>
                  <a:lnTo>
                    <a:pt x="6" y="22"/>
                  </a:lnTo>
                  <a:lnTo>
                    <a:pt x="0" y="12"/>
                  </a:lnTo>
                  <a:lnTo>
                    <a:pt x="5" y="0"/>
                  </a:lnTo>
                  <a:lnTo>
                    <a:pt x="14" y="1"/>
                  </a:lnTo>
                  <a:lnTo>
                    <a:pt x="22" y="7"/>
                  </a:lnTo>
                  <a:lnTo>
                    <a:pt x="29" y="14"/>
                  </a:lnTo>
                  <a:lnTo>
                    <a:pt x="36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8" name="Freeform 873"/>
            <p:cNvSpPr>
              <a:spLocks/>
            </p:cNvSpPr>
            <p:nvPr/>
          </p:nvSpPr>
          <p:spPr bwMode="auto">
            <a:xfrm flipH="1">
              <a:off x="8859" y="1885"/>
              <a:ext cx="12" cy="16"/>
            </a:xfrm>
            <a:custGeom>
              <a:avLst/>
              <a:gdLst>
                <a:gd name="T0" fmla="*/ 0 w 143"/>
                <a:gd name="T1" fmla="*/ 0 h 126"/>
                <a:gd name="T2" fmla="*/ 0 w 143"/>
                <a:gd name="T3" fmla="*/ 0 h 126"/>
                <a:gd name="T4" fmla="*/ 0 w 143"/>
                <a:gd name="T5" fmla="*/ 0 h 126"/>
                <a:gd name="T6" fmla="*/ 0 w 143"/>
                <a:gd name="T7" fmla="*/ 0 h 126"/>
                <a:gd name="T8" fmla="*/ 0 w 143"/>
                <a:gd name="T9" fmla="*/ 0 h 126"/>
                <a:gd name="T10" fmla="*/ 0 w 143"/>
                <a:gd name="T11" fmla="*/ 0 h 126"/>
                <a:gd name="T12" fmla="*/ 0 w 143"/>
                <a:gd name="T13" fmla="*/ 0 h 126"/>
                <a:gd name="T14" fmla="*/ 0 w 143"/>
                <a:gd name="T15" fmla="*/ 0 h 126"/>
                <a:gd name="T16" fmla="*/ 0 w 143"/>
                <a:gd name="T17" fmla="*/ 0 h 126"/>
                <a:gd name="T18" fmla="*/ 0 w 143"/>
                <a:gd name="T19" fmla="*/ 0 h 126"/>
                <a:gd name="T20" fmla="*/ 0 w 143"/>
                <a:gd name="T21" fmla="*/ 0 h 126"/>
                <a:gd name="T22" fmla="*/ 0 w 143"/>
                <a:gd name="T23" fmla="*/ 0 h 126"/>
                <a:gd name="T24" fmla="*/ 0 w 143"/>
                <a:gd name="T25" fmla="*/ 0 h 126"/>
                <a:gd name="T26" fmla="*/ 0 w 143"/>
                <a:gd name="T27" fmla="*/ 0 h 126"/>
                <a:gd name="T28" fmla="*/ 0 w 143"/>
                <a:gd name="T29" fmla="*/ 0 h 126"/>
                <a:gd name="T30" fmla="*/ 0 w 143"/>
                <a:gd name="T31" fmla="*/ 0 h 126"/>
                <a:gd name="T32" fmla="*/ 0 w 143"/>
                <a:gd name="T33" fmla="*/ 0 h 126"/>
                <a:gd name="T34" fmla="*/ 0 w 143"/>
                <a:gd name="T35" fmla="*/ 0 h 126"/>
                <a:gd name="T36" fmla="*/ 0 w 143"/>
                <a:gd name="T37" fmla="*/ 0 h 126"/>
                <a:gd name="T38" fmla="*/ 0 w 143"/>
                <a:gd name="T39" fmla="*/ 0 h 126"/>
                <a:gd name="T40" fmla="*/ 0 w 143"/>
                <a:gd name="T41" fmla="*/ 0 h 126"/>
                <a:gd name="T42" fmla="*/ 0 w 143"/>
                <a:gd name="T43" fmla="*/ 0 h 126"/>
                <a:gd name="T44" fmla="*/ 0 w 143"/>
                <a:gd name="T45" fmla="*/ 0 h 126"/>
                <a:gd name="T46" fmla="*/ 0 w 143"/>
                <a:gd name="T47" fmla="*/ 0 h 126"/>
                <a:gd name="T48" fmla="*/ 0 w 143"/>
                <a:gd name="T49" fmla="*/ 0 h 126"/>
                <a:gd name="T50" fmla="*/ 0 w 143"/>
                <a:gd name="T51" fmla="*/ 0 h 126"/>
                <a:gd name="T52" fmla="*/ 0 w 143"/>
                <a:gd name="T53" fmla="*/ 0 h 126"/>
                <a:gd name="T54" fmla="*/ 0 w 143"/>
                <a:gd name="T55" fmla="*/ 0 h 126"/>
                <a:gd name="T56" fmla="*/ 0 w 143"/>
                <a:gd name="T57" fmla="*/ 0 h 126"/>
                <a:gd name="T58" fmla="*/ 0 w 143"/>
                <a:gd name="T59" fmla="*/ 0 h 126"/>
                <a:gd name="T60" fmla="*/ 0 w 143"/>
                <a:gd name="T61" fmla="*/ 0 h 126"/>
                <a:gd name="T62" fmla="*/ 0 w 143"/>
                <a:gd name="T63" fmla="*/ 0 h 126"/>
                <a:gd name="T64" fmla="*/ 0 w 143"/>
                <a:gd name="T65" fmla="*/ 0 h 126"/>
                <a:gd name="T66" fmla="*/ 0 w 143"/>
                <a:gd name="T67" fmla="*/ 0 h 126"/>
                <a:gd name="T68" fmla="*/ 0 w 143"/>
                <a:gd name="T69" fmla="*/ 0 h 126"/>
                <a:gd name="T70" fmla="*/ 0 w 143"/>
                <a:gd name="T71" fmla="*/ 0 h 126"/>
                <a:gd name="T72" fmla="*/ 0 w 143"/>
                <a:gd name="T73" fmla="*/ 0 h 126"/>
                <a:gd name="T74" fmla="*/ 0 w 143"/>
                <a:gd name="T75" fmla="*/ 0 h 126"/>
                <a:gd name="T76" fmla="*/ 0 w 143"/>
                <a:gd name="T77" fmla="*/ 0 h 126"/>
                <a:gd name="T78" fmla="*/ 0 w 143"/>
                <a:gd name="T79" fmla="*/ 0 h 126"/>
                <a:gd name="T80" fmla="*/ 0 w 143"/>
                <a:gd name="T81" fmla="*/ 0 h 126"/>
                <a:gd name="T82" fmla="*/ 0 w 143"/>
                <a:gd name="T83" fmla="*/ 0 h 126"/>
                <a:gd name="T84" fmla="*/ 0 w 143"/>
                <a:gd name="T85" fmla="*/ 0 h 126"/>
                <a:gd name="T86" fmla="*/ 0 w 143"/>
                <a:gd name="T87" fmla="*/ 0 h 126"/>
                <a:gd name="T88" fmla="*/ 0 w 143"/>
                <a:gd name="T89" fmla="*/ 0 h 126"/>
                <a:gd name="T90" fmla="*/ 0 w 143"/>
                <a:gd name="T91" fmla="*/ 0 h 126"/>
                <a:gd name="T92" fmla="*/ 0 w 143"/>
                <a:gd name="T93" fmla="*/ 0 h 126"/>
                <a:gd name="T94" fmla="*/ 0 w 143"/>
                <a:gd name="T95" fmla="*/ 0 h 126"/>
                <a:gd name="T96" fmla="*/ 0 w 143"/>
                <a:gd name="T97" fmla="*/ 0 h 126"/>
                <a:gd name="T98" fmla="*/ 0 w 143"/>
                <a:gd name="T99" fmla="*/ 0 h 12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43"/>
                <a:gd name="T151" fmla="*/ 0 h 126"/>
                <a:gd name="T152" fmla="*/ 143 w 143"/>
                <a:gd name="T153" fmla="*/ 126 h 12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43" h="126">
                  <a:moveTo>
                    <a:pt x="48" y="4"/>
                  </a:moveTo>
                  <a:lnTo>
                    <a:pt x="45" y="13"/>
                  </a:lnTo>
                  <a:lnTo>
                    <a:pt x="40" y="24"/>
                  </a:lnTo>
                  <a:lnTo>
                    <a:pt x="37" y="34"/>
                  </a:lnTo>
                  <a:lnTo>
                    <a:pt x="37" y="46"/>
                  </a:lnTo>
                  <a:lnTo>
                    <a:pt x="38" y="51"/>
                  </a:lnTo>
                  <a:lnTo>
                    <a:pt x="38" y="54"/>
                  </a:lnTo>
                  <a:lnTo>
                    <a:pt x="39" y="56"/>
                  </a:lnTo>
                  <a:lnTo>
                    <a:pt x="41" y="58"/>
                  </a:lnTo>
                  <a:lnTo>
                    <a:pt x="50" y="70"/>
                  </a:lnTo>
                  <a:lnTo>
                    <a:pt x="61" y="79"/>
                  </a:lnTo>
                  <a:lnTo>
                    <a:pt x="72" y="87"/>
                  </a:lnTo>
                  <a:lnTo>
                    <a:pt x="85" y="93"/>
                  </a:lnTo>
                  <a:lnTo>
                    <a:pt x="99" y="98"/>
                  </a:lnTo>
                  <a:lnTo>
                    <a:pt x="112" y="100"/>
                  </a:lnTo>
                  <a:lnTo>
                    <a:pt x="127" y="101"/>
                  </a:lnTo>
                  <a:lnTo>
                    <a:pt x="140" y="101"/>
                  </a:lnTo>
                  <a:lnTo>
                    <a:pt x="143" y="106"/>
                  </a:lnTo>
                  <a:lnTo>
                    <a:pt x="142" y="110"/>
                  </a:lnTo>
                  <a:lnTo>
                    <a:pt x="137" y="114"/>
                  </a:lnTo>
                  <a:lnTo>
                    <a:pt x="133" y="116"/>
                  </a:lnTo>
                  <a:lnTo>
                    <a:pt x="128" y="119"/>
                  </a:lnTo>
                  <a:lnTo>
                    <a:pt x="121" y="122"/>
                  </a:lnTo>
                  <a:lnTo>
                    <a:pt x="114" y="124"/>
                  </a:lnTo>
                  <a:lnTo>
                    <a:pt x="106" y="125"/>
                  </a:lnTo>
                  <a:lnTo>
                    <a:pt x="99" y="126"/>
                  </a:lnTo>
                  <a:lnTo>
                    <a:pt x="91" y="126"/>
                  </a:lnTo>
                  <a:lnTo>
                    <a:pt x="83" y="126"/>
                  </a:lnTo>
                  <a:lnTo>
                    <a:pt x="76" y="126"/>
                  </a:lnTo>
                  <a:lnTo>
                    <a:pt x="65" y="124"/>
                  </a:lnTo>
                  <a:lnTo>
                    <a:pt x="55" y="122"/>
                  </a:lnTo>
                  <a:lnTo>
                    <a:pt x="45" y="118"/>
                  </a:lnTo>
                  <a:lnTo>
                    <a:pt x="34" y="114"/>
                  </a:lnTo>
                  <a:lnTo>
                    <a:pt x="25" y="108"/>
                  </a:lnTo>
                  <a:lnTo>
                    <a:pt x="17" y="101"/>
                  </a:lnTo>
                  <a:lnTo>
                    <a:pt x="10" y="92"/>
                  </a:lnTo>
                  <a:lnTo>
                    <a:pt x="3" y="83"/>
                  </a:lnTo>
                  <a:lnTo>
                    <a:pt x="0" y="68"/>
                  </a:lnTo>
                  <a:lnTo>
                    <a:pt x="0" y="51"/>
                  </a:lnTo>
                  <a:lnTo>
                    <a:pt x="3" y="36"/>
                  </a:lnTo>
                  <a:lnTo>
                    <a:pt x="10" y="24"/>
                  </a:lnTo>
                  <a:lnTo>
                    <a:pt x="15" y="20"/>
                  </a:lnTo>
                  <a:lnTo>
                    <a:pt x="18" y="16"/>
                  </a:lnTo>
                  <a:lnTo>
                    <a:pt x="22" y="12"/>
                  </a:lnTo>
                  <a:lnTo>
                    <a:pt x="26" y="9"/>
                  </a:lnTo>
                  <a:lnTo>
                    <a:pt x="30" y="5"/>
                  </a:lnTo>
                  <a:lnTo>
                    <a:pt x="34" y="3"/>
                  </a:lnTo>
                  <a:lnTo>
                    <a:pt x="39" y="1"/>
                  </a:lnTo>
                  <a:lnTo>
                    <a:pt x="45" y="0"/>
                  </a:lnTo>
                  <a:lnTo>
                    <a:pt x="48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9" name="Freeform 874"/>
            <p:cNvSpPr>
              <a:spLocks/>
            </p:cNvSpPr>
            <p:nvPr/>
          </p:nvSpPr>
          <p:spPr bwMode="auto">
            <a:xfrm flipH="1">
              <a:off x="8859" y="1895"/>
              <a:ext cx="23" cy="42"/>
            </a:xfrm>
            <a:custGeom>
              <a:avLst/>
              <a:gdLst>
                <a:gd name="T0" fmla="*/ 0 w 268"/>
                <a:gd name="T1" fmla="*/ 0 h 337"/>
                <a:gd name="T2" fmla="*/ 0 w 268"/>
                <a:gd name="T3" fmla="*/ 0 h 337"/>
                <a:gd name="T4" fmla="*/ 0 w 268"/>
                <a:gd name="T5" fmla="*/ 0 h 337"/>
                <a:gd name="T6" fmla="*/ 0 w 268"/>
                <a:gd name="T7" fmla="*/ 0 h 337"/>
                <a:gd name="T8" fmla="*/ 0 w 268"/>
                <a:gd name="T9" fmla="*/ 0 h 337"/>
                <a:gd name="T10" fmla="*/ 0 w 268"/>
                <a:gd name="T11" fmla="*/ 0 h 337"/>
                <a:gd name="T12" fmla="*/ 0 w 268"/>
                <a:gd name="T13" fmla="*/ 0 h 337"/>
                <a:gd name="T14" fmla="*/ 0 w 268"/>
                <a:gd name="T15" fmla="*/ 0 h 337"/>
                <a:gd name="T16" fmla="*/ 0 w 268"/>
                <a:gd name="T17" fmla="*/ 0 h 337"/>
                <a:gd name="T18" fmla="*/ 0 w 268"/>
                <a:gd name="T19" fmla="*/ 0 h 337"/>
                <a:gd name="T20" fmla="*/ 0 w 268"/>
                <a:gd name="T21" fmla="*/ 0 h 337"/>
                <a:gd name="T22" fmla="*/ 0 w 268"/>
                <a:gd name="T23" fmla="*/ 0 h 337"/>
                <a:gd name="T24" fmla="*/ 0 w 268"/>
                <a:gd name="T25" fmla="*/ 0 h 337"/>
                <a:gd name="T26" fmla="*/ 0 w 268"/>
                <a:gd name="T27" fmla="*/ 0 h 337"/>
                <a:gd name="T28" fmla="*/ 0 w 268"/>
                <a:gd name="T29" fmla="*/ 0 h 337"/>
                <a:gd name="T30" fmla="*/ 0 w 268"/>
                <a:gd name="T31" fmla="*/ 0 h 337"/>
                <a:gd name="T32" fmla="*/ 0 w 268"/>
                <a:gd name="T33" fmla="*/ 0 h 337"/>
                <a:gd name="T34" fmla="*/ 0 w 268"/>
                <a:gd name="T35" fmla="*/ 0 h 337"/>
                <a:gd name="T36" fmla="*/ 0 w 268"/>
                <a:gd name="T37" fmla="*/ 0 h 337"/>
                <a:gd name="T38" fmla="*/ 0 w 268"/>
                <a:gd name="T39" fmla="*/ 0 h 337"/>
                <a:gd name="T40" fmla="*/ 0 w 268"/>
                <a:gd name="T41" fmla="*/ 0 h 337"/>
                <a:gd name="T42" fmla="*/ 0 w 268"/>
                <a:gd name="T43" fmla="*/ 0 h 337"/>
                <a:gd name="T44" fmla="*/ 0 w 268"/>
                <a:gd name="T45" fmla="*/ 0 h 337"/>
                <a:gd name="T46" fmla="*/ 0 w 268"/>
                <a:gd name="T47" fmla="*/ 0 h 337"/>
                <a:gd name="T48" fmla="*/ 0 w 268"/>
                <a:gd name="T49" fmla="*/ 0 h 337"/>
                <a:gd name="T50" fmla="*/ 0 w 268"/>
                <a:gd name="T51" fmla="*/ 0 h 337"/>
                <a:gd name="T52" fmla="*/ 0 w 268"/>
                <a:gd name="T53" fmla="*/ 0 h 337"/>
                <a:gd name="T54" fmla="*/ 0 w 268"/>
                <a:gd name="T55" fmla="*/ 0 h 337"/>
                <a:gd name="T56" fmla="*/ 0 w 268"/>
                <a:gd name="T57" fmla="*/ 0 h 337"/>
                <a:gd name="T58" fmla="*/ 0 w 268"/>
                <a:gd name="T59" fmla="*/ 0 h 337"/>
                <a:gd name="T60" fmla="*/ 0 w 268"/>
                <a:gd name="T61" fmla="*/ 0 h 337"/>
                <a:gd name="T62" fmla="*/ 0 w 268"/>
                <a:gd name="T63" fmla="*/ 0 h 337"/>
                <a:gd name="T64" fmla="*/ 0 w 268"/>
                <a:gd name="T65" fmla="*/ 0 h 337"/>
                <a:gd name="T66" fmla="*/ 0 w 268"/>
                <a:gd name="T67" fmla="*/ 0 h 337"/>
                <a:gd name="T68" fmla="*/ 0 w 268"/>
                <a:gd name="T69" fmla="*/ 0 h 337"/>
                <a:gd name="T70" fmla="*/ 0 w 268"/>
                <a:gd name="T71" fmla="*/ 0 h 337"/>
                <a:gd name="T72" fmla="*/ 0 w 268"/>
                <a:gd name="T73" fmla="*/ 0 h 337"/>
                <a:gd name="T74" fmla="*/ 0 w 268"/>
                <a:gd name="T75" fmla="*/ 0 h 337"/>
                <a:gd name="T76" fmla="*/ 0 w 268"/>
                <a:gd name="T77" fmla="*/ 0 h 337"/>
                <a:gd name="T78" fmla="*/ 0 w 268"/>
                <a:gd name="T79" fmla="*/ 0 h 33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68"/>
                <a:gd name="T121" fmla="*/ 0 h 337"/>
                <a:gd name="T122" fmla="*/ 268 w 268"/>
                <a:gd name="T123" fmla="*/ 337 h 33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68" h="337">
                  <a:moveTo>
                    <a:pt x="114" y="12"/>
                  </a:moveTo>
                  <a:lnTo>
                    <a:pt x="95" y="35"/>
                  </a:lnTo>
                  <a:lnTo>
                    <a:pt x="81" y="60"/>
                  </a:lnTo>
                  <a:lnTo>
                    <a:pt x="70" y="86"/>
                  </a:lnTo>
                  <a:lnTo>
                    <a:pt x="61" y="113"/>
                  </a:lnTo>
                  <a:lnTo>
                    <a:pt x="55" y="140"/>
                  </a:lnTo>
                  <a:lnTo>
                    <a:pt x="53" y="169"/>
                  </a:lnTo>
                  <a:lnTo>
                    <a:pt x="51" y="199"/>
                  </a:lnTo>
                  <a:lnTo>
                    <a:pt x="53" y="229"/>
                  </a:lnTo>
                  <a:lnTo>
                    <a:pt x="56" y="237"/>
                  </a:lnTo>
                  <a:lnTo>
                    <a:pt x="60" y="245"/>
                  </a:lnTo>
                  <a:lnTo>
                    <a:pt x="63" y="253"/>
                  </a:lnTo>
                  <a:lnTo>
                    <a:pt x="69" y="261"/>
                  </a:lnTo>
                  <a:lnTo>
                    <a:pt x="74" y="268"/>
                  </a:lnTo>
                  <a:lnTo>
                    <a:pt x="81" y="274"/>
                  </a:lnTo>
                  <a:lnTo>
                    <a:pt x="89" y="277"/>
                  </a:lnTo>
                  <a:lnTo>
                    <a:pt x="99" y="280"/>
                  </a:lnTo>
                  <a:lnTo>
                    <a:pt x="117" y="276"/>
                  </a:lnTo>
                  <a:lnTo>
                    <a:pt x="134" y="270"/>
                  </a:lnTo>
                  <a:lnTo>
                    <a:pt x="151" y="261"/>
                  </a:lnTo>
                  <a:lnTo>
                    <a:pt x="166" y="250"/>
                  </a:lnTo>
                  <a:lnTo>
                    <a:pt x="179" y="237"/>
                  </a:lnTo>
                  <a:lnTo>
                    <a:pt x="192" y="223"/>
                  </a:lnTo>
                  <a:lnTo>
                    <a:pt x="204" y="209"/>
                  </a:lnTo>
                  <a:lnTo>
                    <a:pt x="215" y="194"/>
                  </a:lnTo>
                  <a:lnTo>
                    <a:pt x="220" y="186"/>
                  </a:lnTo>
                  <a:lnTo>
                    <a:pt x="224" y="178"/>
                  </a:lnTo>
                  <a:lnTo>
                    <a:pt x="230" y="171"/>
                  </a:lnTo>
                  <a:lnTo>
                    <a:pt x="235" y="163"/>
                  </a:lnTo>
                  <a:lnTo>
                    <a:pt x="240" y="156"/>
                  </a:lnTo>
                  <a:lnTo>
                    <a:pt x="245" y="150"/>
                  </a:lnTo>
                  <a:lnTo>
                    <a:pt x="250" y="141"/>
                  </a:lnTo>
                  <a:lnTo>
                    <a:pt x="253" y="133"/>
                  </a:lnTo>
                  <a:lnTo>
                    <a:pt x="255" y="131"/>
                  </a:lnTo>
                  <a:lnTo>
                    <a:pt x="259" y="130"/>
                  </a:lnTo>
                  <a:lnTo>
                    <a:pt x="262" y="131"/>
                  </a:lnTo>
                  <a:lnTo>
                    <a:pt x="266" y="131"/>
                  </a:lnTo>
                  <a:lnTo>
                    <a:pt x="268" y="135"/>
                  </a:lnTo>
                  <a:lnTo>
                    <a:pt x="246" y="211"/>
                  </a:lnTo>
                  <a:lnTo>
                    <a:pt x="239" y="224"/>
                  </a:lnTo>
                  <a:lnTo>
                    <a:pt x="231" y="238"/>
                  </a:lnTo>
                  <a:lnTo>
                    <a:pt x="224" y="253"/>
                  </a:lnTo>
                  <a:lnTo>
                    <a:pt x="216" y="267"/>
                  </a:lnTo>
                  <a:lnTo>
                    <a:pt x="207" y="281"/>
                  </a:lnTo>
                  <a:lnTo>
                    <a:pt x="197" y="292"/>
                  </a:lnTo>
                  <a:lnTo>
                    <a:pt x="185" y="304"/>
                  </a:lnTo>
                  <a:lnTo>
                    <a:pt x="170" y="312"/>
                  </a:lnTo>
                  <a:lnTo>
                    <a:pt x="159" y="318"/>
                  </a:lnTo>
                  <a:lnTo>
                    <a:pt x="147" y="325"/>
                  </a:lnTo>
                  <a:lnTo>
                    <a:pt x="134" y="329"/>
                  </a:lnTo>
                  <a:lnTo>
                    <a:pt x="122" y="334"/>
                  </a:lnTo>
                  <a:lnTo>
                    <a:pt x="108" y="337"/>
                  </a:lnTo>
                  <a:lnTo>
                    <a:pt x="95" y="337"/>
                  </a:lnTo>
                  <a:lnTo>
                    <a:pt x="81" y="335"/>
                  </a:lnTo>
                  <a:lnTo>
                    <a:pt x="69" y="330"/>
                  </a:lnTo>
                  <a:lnTo>
                    <a:pt x="54" y="322"/>
                  </a:lnTo>
                  <a:lnTo>
                    <a:pt x="41" y="312"/>
                  </a:lnTo>
                  <a:lnTo>
                    <a:pt x="30" y="300"/>
                  </a:lnTo>
                  <a:lnTo>
                    <a:pt x="20" y="288"/>
                  </a:lnTo>
                  <a:lnTo>
                    <a:pt x="12" y="274"/>
                  </a:lnTo>
                  <a:lnTo>
                    <a:pt x="7" y="258"/>
                  </a:lnTo>
                  <a:lnTo>
                    <a:pt x="2" y="243"/>
                  </a:lnTo>
                  <a:lnTo>
                    <a:pt x="0" y="227"/>
                  </a:lnTo>
                  <a:lnTo>
                    <a:pt x="0" y="206"/>
                  </a:lnTo>
                  <a:lnTo>
                    <a:pt x="1" y="186"/>
                  </a:lnTo>
                  <a:lnTo>
                    <a:pt x="4" y="167"/>
                  </a:lnTo>
                  <a:lnTo>
                    <a:pt x="10" y="147"/>
                  </a:lnTo>
                  <a:lnTo>
                    <a:pt x="17" y="129"/>
                  </a:lnTo>
                  <a:lnTo>
                    <a:pt x="24" y="110"/>
                  </a:lnTo>
                  <a:lnTo>
                    <a:pt x="33" y="92"/>
                  </a:lnTo>
                  <a:lnTo>
                    <a:pt x="42" y="75"/>
                  </a:lnTo>
                  <a:lnTo>
                    <a:pt x="50" y="64"/>
                  </a:lnTo>
                  <a:lnTo>
                    <a:pt x="56" y="57"/>
                  </a:lnTo>
                  <a:lnTo>
                    <a:pt x="60" y="52"/>
                  </a:lnTo>
                  <a:lnTo>
                    <a:pt x="65" y="41"/>
                  </a:lnTo>
                  <a:lnTo>
                    <a:pt x="84" y="19"/>
                  </a:lnTo>
                  <a:lnTo>
                    <a:pt x="87" y="17"/>
                  </a:lnTo>
                  <a:lnTo>
                    <a:pt x="94" y="10"/>
                  </a:lnTo>
                  <a:lnTo>
                    <a:pt x="103" y="3"/>
                  </a:lnTo>
                  <a:lnTo>
                    <a:pt x="114" y="0"/>
                  </a:lnTo>
                  <a:lnTo>
                    <a:pt x="114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20" name="Freeform 875"/>
            <p:cNvSpPr>
              <a:spLocks/>
            </p:cNvSpPr>
            <p:nvPr/>
          </p:nvSpPr>
          <p:spPr bwMode="auto">
            <a:xfrm flipH="1">
              <a:off x="8817" y="1896"/>
              <a:ext cx="13" cy="8"/>
            </a:xfrm>
            <a:custGeom>
              <a:avLst/>
              <a:gdLst>
                <a:gd name="T0" fmla="*/ 0 w 142"/>
                <a:gd name="T1" fmla="*/ 0 h 62"/>
                <a:gd name="T2" fmla="*/ 0 w 142"/>
                <a:gd name="T3" fmla="*/ 0 h 62"/>
                <a:gd name="T4" fmla="*/ 0 w 142"/>
                <a:gd name="T5" fmla="*/ 0 h 62"/>
                <a:gd name="T6" fmla="*/ 0 w 142"/>
                <a:gd name="T7" fmla="*/ 0 h 62"/>
                <a:gd name="T8" fmla="*/ 0 w 142"/>
                <a:gd name="T9" fmla="*/ 0 h 62"/>
                <a:gd name="T10" fmla="*/ 0 w 142"/>
                <a:gd name="T11" fmla="*/ 0 h 62"/>
                <a:gd name="T12" fmla="*/ 0 w 142"/>
                <a:gd name="T13" fmla="*/ 0 h 62"/>
                <a:gd name="T14" fmla="*/ 0 w 142"/>
                <a:gd name="T15" fmla="*/ 0 h 62"/>
                <a:gd name="T16" fmla="*/ 0 w 142"/>
                <a:gd name="T17" fmla="*/ 0 h 62"/>
                <a:gd name="T18" fmla="*/ 0 w 142"/>
                <a:gd name="T19" fmla="*/ 0 h 62"/>
                <a:gd name="T20" fmla="*/ 0 w 142"/>
                <a:gd name="T21" fmla="*/ 0 h 62"/>
                <a:gd name="T22" fmla="*/ 0 w 142"/>
                <a:gd name="T23" fmla="*/ 0 h 62"/>
                <a:gd name="T24" fmla="*/ 0 w 142"/>
                <a:gd name="T25" fmla="*/ 0 h 62"/>
                <a:gd name="T26" fmla="*/ 0 w 142"/>
                <a:gd name="T27" fmla="*/ 0 h 62"/>
                <a:gd name="T28" fmla="*/ 0 w 142"/>
                <a:gd name="T29" fmla="*/ 0 h 62"/>
                <a:gd name="T30" fmla="*/ 0 w 142"/>
                <a:gd name="T31" fmla="*/ 0 h 62"/>
                <a:gd name="T32" fmla="*/ 0 w 142"/>
                <a:gd name="T33" fmla="*/ 0 h 62"/>
                <a:gd name="T34" fmla="*/ 0 w 142"/>
                <a:gd name="T35" fmla="*/ 0 h 62"/>
                <a:gd name="T36" fmla="*/ 0 w 142"/>
                <a:gd name="T37" fmla="*/ 0 h 62"/>
                <a:gd name="T38" fmla="*/ 0 w 142"/>
                <a:gd name="T39" fmla="*/ 0 h 62"/>
                <a:gd name="T40" fmla="*/ 0 w 142"/>
                <a:gd name="T41" fmla="*/ 0 h 62"/>
                <a:gd name="T42" fmla="*/ 0 w 142"/>
                <a:gd name="T43" fmla="*/ 0 h 62"/>
                <a:gd name="T44" fmla="*/ 0 w 142"/>
                <a:gd name="T45" fmla="*/ 0 h 62"/>
                <a:gd name="T46" fmla="*/ 0 w 142"/>
                <a:gd name="T47" fmla="*/ 0 h 62"/>
                <a:gd name="T48" fmla="*/ 0 w 142"/>
                <a:gd name="T49" fmla="*/ 0 h 62"/>
                <a:gd name="T50" fmla="*/ 0 w 142"/>
                <a:gd name="T51" fmla="*/ 0 h 62"/>
                <a:gd name="T52" fmla="*/ 0 w 142"/>
                <a:gd name="T53" fmla="*/ 0 h 62"/>
                <a:gd name="T54" fmla="*/ 0 w 142"/>
                <a:gd name="T55" fmla="*/ 0 h 62"/>
                <a:gd name="T56" fmla="*/ 0 w 142"/>
                <a:gd name="T57" fmla="*/ 0 h 62"/>
                <a:gd name="T58" fmla="*/ 0 w 142"/>
                <a:gd name="T59" fmla="*/ 0 h 62"/>
                <a:gd name="T60" fmla="*/ 0 w 142"/>
                <a:gd name="T61" fmla="*/ 0 h 62"/>
                <a:gd name="T62" fmla="*/ 0 w 142"/>
                <a:gd name="T63" fmla="*/ 0 h 62"/>
                <a:gd name="T64" fmla="*/ 0 w 142"/>
                <a:gd name="T65" fmla="*/ 0 h 62"/>
                <a:gd name="T66" fmla="*/ 0 w 142"/>
                <a:gd name="T67" fmla="*/ 0 h 62"/>
                <a:gd name="T68" fmla="*/ 0 w 142"/>
                <a:gd name="T69" fmla="*/ 0 h 62"/>
                <a:gd name="T70" fmla="*/ 0 w 142"/>
                <a:gd name="T71" fmla="*/ 0 h 62"/>
                <a:gd name="T72" fmla="*/ 0 w 142"/>
                <a:gd name="T73" fmla="*/ 0 h 62"/>
                <a:gd name="T74" fmla="*/ 0 w 142"/>
                <a:gd name="T75" fmla="*/ 0 h 62"/>
                <a:gd name="T76" fmla="*/ 0 w 142"/>
                <a:gd name="T77" fmla="*/ 0 h 62"/>
                <a:gd name="T78" fmla="*/ 0 w 142"/>
                <a:gd name="T79" fmla="*/ 0 h 62"/>
                <a:gd name="T80" fmla="*/ 0 w 142"/>
                <a:gd name="T81" fmla="*/ 0 h 62"/>
                <a:gd name="T82" fmla="*/ 0 w 142"/>
                <a:gd name="T83" fmla="*/ 0 h 62"/>
                <a:gd name="T84" fmla="*/ 0 w 142"/>
                <a:gd name="T85" fmla="*/ 0 h 62"/>
                <a:gd name="T86" fmla="*/ 0 w 142"/>
                <a:gd name="T87" fmla="*/ 0 h 62"/>
                <a:gd name="T88" fmla="*/ 0 w 142"/>
                <a:gd name="T89" fmla="*/ 0 h 6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2"/>
                <a:gd name="T136" fmla="*/ 0 h 62"/>
                <a:gd name="T137" fmla="*/ 142 w 142"/>
                <a:gd name="T138" fmla="*/ 62 h 6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2" h="62">
                  <a:moveTo>
                    <a:pt x="138" y="4"/>
                  </a:moveTo>
                  <a:lnTo>
                    <a:pt x="142" y="14"/>
                  </a:lnTo>
                  <a:lnTo>
                    <a:pt x="141" y="23"/>
                  </a:lnTo>
                  <a:lnTo>
                    <a:pt x="137" y="32"/>
                  </a:lnTo>
                  <a:lnTo>
                    <a:pt x="134" y="41"/>
                  </a:lnTo>
                  <a:lnTo>
                    <a:pt x="130" y="46"/>
                  </a:lnTo>
                  <a:lnTo>
                    <a:pt x="126" y="50"/>
                  </a:lnTo>
                  <a:lnTo>
                    <a:pt x="121" y="53"/>
                  </a:lnTo>
                  <a:lnTo>
                    <a:pt x="115" y="54"/>
                  </a:lnTo>
                  <a:lnTo>
                    <a:pt x="110" y="55"/>
                  </a:lnTo>
                  <a:lnTo>
                    <a:pt x="104" y="56"/>
                  </a:lnTo>
                  <a:lnTo>
                    <a:pt x="99" y="59"/>
                  </a:lnTo>
                  <a:lnTo>
                    <a:pt x="93" y="61"/>
                  </a:lnTo>
                  <a:lnTo>
                    <a:pt x="82" y="62"/>
                  </a:lnTo>
                  <a:lnTo>
                    <a:pt x="69" y="62"/>
                  </a:lnTo>
                  <a:lnTo>
                    <a:pt x="58" y="62"/>
                  </a:lnTo>
                  <a:lnTo>
                    <a:pt x="46" y="60"/>
                  </a:lnTo>
                  <a:lnTo>
                    <a:pt x="35" y="57"/>
                  </a:lnTo>
                  <a:lnTo>
                    <a:pt x="24" y="55"/>
                  </a:lnTo>
                  <a:lnTo>
                    <a:pt x="14" y="50"/>
                  </a:lnTo>
                  <a:lnTo>
                    <a:pt x="4" y="46"/>
                  </a:lnTo>
                  <a:lnTo>
                    <a:pt x="2" y="44"/>
                  </a:lnTo>
                  <a:lnTo>
                    <a:pt x="1" y="40"/>
                  </a:lnTo>
                  <a:lnTo>
                    <a:pt x="0" y="38"/>
                  </a:lnTo>
                  <a:lnTo>
                    <a:pt x="1" y="34"/>
                  </a:lnTo>
                  <a:lnTo>
                    <a:pt x="8" y="32"/>
                  </a:lnTo>
                  <a:lnTo>
                    <a:pt x="15" y="33"/>
                  </a:lnTo>
                  <a:lnTo>
                    <a:pt x="22" y="34"/>
                  </a:lnTo>
                  <a:lnTo>
                    <a:pt x="30" y="35"/>
                  </a:lnTo>
                  <a:lnTo>
                    <a:pt x="39" y="37"/>
                  </a:lnTo>
                  <a:lnTo>
                    <a:pt x="48" y="35"/>
                  </a:lnTo>
                  <a:lnTo>
                    <a:pt x="58" y="33"/>
                  </a:lnTo>
                  <a:lnTo>
                    <a:pt x="66" y="31"/>
                  </a:lnTo>
                  <a:lnTo>
                    <a:pt x="74" y="29"/>
                  </a:lnTo>
                  <a:lnTo>
                    <a:pt x="83" y="25"/>
                  </a:lnTo>
                  <a:lnTo>
                    <a:pt x="91" y="22"/>
                  </a:lnTo>
                  <a:lnTo>
                    <a:pt x="99" y="18"/>
                  </a:lnTo>
                  <a:lnTo>
                    <a:pt x="103" y="14"/>
                  </a:lnTo>
                  <a:lnTo>
                    <a:pt x="107" y="9"/>
                  </a:lnTo>
                  <a:lnTo>
                    <a:pt x="112" y="4"/>
                  </a:lnTo>
                  <a:lnTo>
                    <a:pt x="116" y="2"/>
                  </a:lnTo>
                  <a:lnTo>
                    <a:pt x="122" y="0"/>
                  </a:lnTo>
                  <a:lnTo>
                    <a:pt x="128" y="0"/>
                  </a:lnTo>
                  <a:lnTo>
                    <a:pt x="133" y="1"/>
                  </a:lnTo>
                  <a:lnTo>
                    <a:pt x="138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21" name="Freeform 876"/>
            <p:cNvSpPr>
              <a:spLocks/>
            </p:cNvSpPr>
            <p:nvPr/>
          </p:nvSpPr>
          <p:spPr bwMode="auto">
            <a:xfrm flipH="1">
              <a:off x="8810" y="1903"/>
              <a:ext cx="19" cy="34"/>
            </a:xfrm>
            <a:custGeom>
              <a:avLst/>
              <a:gdLst>
                <a:gd name="T0" fmla="*/ 0 w 227"/>
                <a:gd name="T1" fmla="*/ 0 h 269"/>
                <a:gd name="T2" fmla="*/ 0 w 227"/>
                <a:gd name="T3" fmla="*/ 0 h 269"/>
                <a:gd name="T4" fmla="*/ 0 w 227"/>
                <a:gd name="T5" fmla="*/ 0 h 269"/>
                <a:gd name="T6" fmla="*/ 0 w 227"/>
                <a:gd name="T7" fmla="*/ 0 h 269"/>
                <a:gd name="T8" fmla="*/ 0 w 227"/>
                <a:gd name="T9" fmla="*/ 0 h 269"/>
                <a:gd name="T10" fmla="*/ 0 w 227"/>
                <a:gd name="T11" fmla="*/ 0 h 269"/>
                <a:gd name="T12" fmla="*/ 0 w 227"/>
                <a:gd name="T13" fmla="*/ 0 h 269"/>
                <a:gd name="T14" fmla="*/ 0 w 227"/>
                <a:gd name="T15" fmla="*/ 0 h 269"/>
                <a:gd name="T16" fmla="*/ 0 w 227"/>
                <a:gd name="T17" fmla="*/ 0 h 269"/>
                <a:gd name="T18" fmla="*/ 0 w 227"/>
                <a:gd name="T19" fmla="*/ 0 h 269"/>
                <a:gd name="T20" fmla="*/ 0 w 227"/>
                <a:gd name="T21" fmla="*/ 0 h 269"/>
                <a:gd name="T22" fmla="*/ 0 w 227"/>
                <a:gd name="T23" fmla="*/ 0 h 269"/>
                <a:gd name="T24" fmla="*/ 0 w 227"/>
                <a:gd name="T25" fmla="*/ 0 h 269"/>
                <a:gd name="T26" fmla="*/ 0 w 227"/>
                <a:gd name="T27" fmla="*/ 0 h 269"/>
                <a:gd name="T28" fmla="*/ 0 w 227"/>
                <a:gd name="T29" fmla="*/ 0 h 269"/>
                <a:gd name="T30" fmla="*/ 0 w 227"/>
                <a:gd name="T31" fmla="*/ 0 h 269"/>
                <a:gd name="T32" fmla="*/ 0 w 227"/>
                <a:gd name="T33" fmla="*/ 0 h 269"/>
                <a:gd name="T34" fmla="*/ 0 w 227"/>
                <a:gd name="T35" fmla="*/ 0 h 269"/>
                <a:gd name="T36" fmla="*/ 0 w 227"/>
                <a:gd name="T37" fmla="*/ 0 h 269"/>
                <a:gd name="T38" fmla="*/ 0 w 227"/>
                <a:gd name="T39" fmla="*/ 0 h 269"/>
                <a:gd name="T40" fmla="*/ 0 w 227"/>
                <a:gd name="T41" fmla="*/ 0 h 269"/>
                <a:gd name="T42" fmla="*/ 0 w 227"/>
                <a:gd name="T43" fmla="*/ 0 h 269"/>
                <a:gd name="T44" fmla="*/ 0 w 227"/>
                <a:gd name="T45" fmla="*/ 0 h 269"/>
                <a:gd name="T46" fmla="*/ 0 w 227"/>
                <a:gd name="T47" fmla="*/ 0 h 269"/>
                <a:gd name="T48" fmla="*/ 0 w 227"/>
                <a:gd name="T49" fmla="*/ 0 h 269"/>
                <a:gd name="T50" fmla="*/ 0 w 227"/>
                <a:gd name="T51" fmla="*/ 0 h 269"/>
                <a:gd name="T52" fmla="*/ 0 w 227"/>
                <a:gd name="T53" fmla="*/ 0 h 269"/>
                <a:gd name="T54" fmla="*/ 0 w 227"/>
                <a:gd name="T55" fmla="*/ 0 h 269"/>
                <a:gd name="T56" fmla="*/ 0 w 227"/>
                <a:gd name="T57" fmla="*/ 0 h 269"/>
                <a:gd name="T58" fmla="*/ 0 w 227"/>
                <a:gd name="T59" fmla="*/ 0 h 269"/>
                <a:gd name="T60" fmla="*/ 0 w 227"/>
                <a:gd name="T61" fmla="*/ 0 h 269"/>
                <a:gd name="T62" fmla="*/ 0 w 227"/>
                <a:gd name="T63" fmla="*/ 0 h 269"/>
                <a:gd name="T64" fmla="*/ 0 w 227"/>
                <a:gd name="T65" fmla="*/ 0 h 269"/>
                <a:gd name="T66" fmla="*/ 0 w 227"/>
                <a:gd name="T67" fmla="*/ 0 h 26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27"/>
                <a:gd name="T103" fmla="*/ 0 h 269"/>
                <a:gd name="T104" fmla="*/ 227 w 227"/>
                <a:gd name="T105" fmla="*/ 269 h 26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27" h="269">
                  <a:moveTo>
                    <a:pt x="154" y="11"/>
                  </a:moveTo>
                  <a:lnTo>
                    <a:pt x="158" y="21"/>
                  </a:lnTo>
                  <a:lnTo>
                    <a:pt x="165" y="31"/>
                  </a:lnTo>
                  <a:lnTo>
                    <a:pt x="173" y="39"/>
                  </a:lnTo>
                  <a:lnTo>
                    <a:pt x="181" y="48"/>
                  </a:lnTo>
                  <a:lnTo>
                    <a:pt x="195" y="72"/>
                  </a:lnTo>
                  <a:lnTo>
                    <a:pt x="206" y="97"/>
                  </a:lnTo>
                  <a:lnTo>
                    <a:pt x="216" y="124"/>
                  </a:lnTo>
                  <a:lnTo>
                    <a:pt x="222" y="152"/>
                  </a:lnTo>
                  <a:lnTo>
                    <a:pt x="226" y="180"/>
                  </a:lnTo>
                  <a:lnTo>
                    <a:pt x="227" y="209"/>
                  </a:lnTo>
                  <a:lnTo>
                    <a:pt x="225" y="238"/>
                  </a:lnTo>
                  <a:lnTo>
                    <a:pt x="218" y="267"/>
                  </a:lnTo>
                  <a:lnTo>
                    <a:pt x="215" y="268"/>
                  </a:lnTo>
                  <a:lnTo>
                    <a:pt x="213" y="269"/>
                  </a:lnTo>
                  <a:lnTo>
                    <a:pt x="212" y="269"/>
                  </a:lnTo>
                  <a:lnTo>
                    <a:pt x="210" y="268"/>
                  </a:lnTo>
                  <a:lnTo>
                    <a:pt x="207" y="260"/>
                  </a:lnTo>
                  <a:lnTo>
                    <a:pt x="207" y="252"/>
                  </a:lnTo>
                  <a:lnTo>
                    <a:pt x="208" y="243"/>
                  </a:lnTo>
                  <a:lnTo>
                    <a:pt x="208" y="233"/>
                  </a:lnTo>
                  <a:lnTo>
                    <a:pt x="206" y="210"/>
                  </a:lnTo>
                  <a:lnTo>
                    <a:pt x="202" y="187"/>
                  </a:lnTo>
                  <a:lnTo>
                    <a:pt x="196" y="165"/>
                  </a:lnTo>
                  <a:lnTo>
                    <a:pt x="189" y="144"/>
                  </a:lnTo>
                  <a:lnTo>
                    <a:pt x="180" y="123"/>
                  </a:lnTo>
                  <a:lnTo>
                    <a:pt x="168" y="103"/>
                  </a:lnTo>
                  <a:lnTo>
                    <a:pt x="155" y="84"/>
                  </a:lnTo>
                  <a:lnTo>
                    <a:pt x="139" y="66"/>
                  </a:lnTo>
                  <a:lnTo>
                    <a:pt x="135" y="68"/>
                  </a:lnTo>
                  <a:lnTo>
                    <a:pt x="130" y="69"/>
                  </a:lnTo>
                  <a:lnTo>
                    <a:pt x="125" y="71"/>
                  </a:lnTo>
                  <a:lnTo>
                    <a:pt x="121" y="73"/>
                  </a:lnTo>
                  <a:lnTo>
                    <a:pt x="116" y="74"/>
                  </a:lnTo>
                  <a:lnTo>
                    <a:pt x="112" y="76"/>
                  </a:lnTo>
                  <a:lnTo>
                    <a:pt x="107" y="77"/>
                  </a:lnTo>
                  <a:lnTo>
                    <a:pt x="102" y="77"/>
                  </a:lnTo>
                  <a:lnTo>
                    <a:pt x="90" y="80"/>
                  </a:lnTo>
                  <a:lnTo>
                    <a:pt x="77" y="81"/>
                  </a:lnTo>
                  <a:lnTo>
                    <a:pt x="63" y="83"/>
                  </a:lnTo>
                  <a:lnTo>
                    <a:pt x="51" y="81"/>
                  </a:lnTo>
                  <a:lnTo>
                    <a:pt x="37" y="79"/>
                  </a:lnTo>
                  <a:lnTo>
                    <a:pt x="24" y="76"/>
                  </a:lnTo>
                  <a:lnTo>
                    <a:pt x="13" y="71"/>
                  </a:lnTo>
                  <a:lnTo>
                    <a:pt x="1" y="65"/>
                  </a:lnTo>
                  <a:lnTo>
                    <a:pt x="0" y="63"/>
                  </a:lnTo>
                  <a:lnTo>
                    <a:pt x="0" y="61"/>
                  </a:lnTo>
                  <a:lnTo>
                    <a:pt x="1" y="58"/>
                  </a:lnTo>
                  <a:lnTo>
                    <a:pt x="1" y="56"/>
                  </a:lnTo>
                  <a:lnTo>
                    <a:pt x="8" y="55"/>
                  </a:lnTo>
                  <a:lnTo>
                    <a:pt x="15" y="56"/>
                  </a:lnTo>
                  <a:lnTo>
                    <a:pt x="22" y="56"/>
                  </a:lnTo>
                  <a:lnTo>
                    <a:pt x="29" y="57"/>
                  </a:lnTo>
                  <a:lnTo>
                    <a:pt x="36" y="59"/>
                  </a:lnTo>
                  <a:lnTo>
                    <a:pt x="42" y="59"/>
                  </a:lnTo>
                  <a:lnTo>
                    <a:pt x="49" y="61"/>
                  </a:lnTo>
                  <a:lnTo>
                    <a:pt x="56" y="59"/>
                  </a:lnTo>
                  <a:lnTo>
                    <a:pt x="69" y="58"/>
                  </a:lnTo>
                  <a:lnTo>
                    <a:pt x="82" y="55"/>
                  </a:lnTo>
                  <a:lnTo>
                    <a:pt x="94" y="49"/>
                  </a:lnTo>
                  <a:lnTo>
                    <a:pt x="105" y="42"/>
                  </a:lnTo>
                  <a:lnTo>
                    <a:pt x="115" y="33"/>
                  </a:lnTo>
                  <a:lnTo>
                    <a:pt x="124" y="24"/>
                  </a:lnTo>
                  <a:lnTo>
                    <a:pt x="132" y="12"/>
                  </a:lnTo>
                  <a:lnTo>
                    <a:pt x="139" y="1"/>
                  </a:lnTo>
                  <a:lnTo>
                    <a:pt x="144" y="0"/>
                  </a:lnTo>
                  <a:lnTo>
                    <a:pt x="149" y="2"/>
                  </a:lnTo>
                  <a:lnTo>
                    <a:pt x="152" y="6"/>
                  </a:lnTo>
                  <a:lnTo>
                    <a:pt x="154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22" name="Freeform 877"/>
            <p:cNvSpPr>
              <a:spLocks/>
            </p:cNvSpPr>
            <p:nvPr/>
          </p:nvSpPr>
          <p:spPr bwMode="auto">
            <a:xfrm flipH="1">
              <a:off x="8837" y="1905"/>
              <a:ext cx="7" cy="35"/>
            </a:xfrm>
            <a:custGeom>
              <a:avLst/>
              <a:gdLst>
                <a:gd name="T0" fmla="*/ 0 w 83"/>
                <a:gd name="T1" fmla="*/ 0 h 289"/>
                <a:gd name="T2" fmla="*/ 0 w 83"/>
                <a:gd name="T3" fmla="*/ 0 h 289"/>
                <a:gd name="T4" fmla="*/ 0 w 83"/>
                <a:gd name="T5" fmla="*/ 0 h 289"/>
                <a:gd name="T6" fmla="*/ 0 w 83"/>
                <a:gd name="T7" fmla="*/ 0 h 289"/>
                <a:gd name="T8" fmla="*/ 0 w 83"/>
                <a:gd name="T9" fmla="*/ 0 h 289"/>
                <a:gd name="T10" fmla="*/ 0 w 83"/>
                <a:gd name="T11" fmla="*/ 0 h 289"/>
                <a:gd name="T12" fmla="*/ 0 w 83"/>
                <a:gd name="T13" fmla="*/ 0 h 289"/>
                <a:gd name="T14" fmla="*/ 0 w 83"/>
                <a:gd name="T15" fmla="*/ 0 h 289"/>
                <a:gd name="T16" fmla="*/ 0 w 83"/>
                <a:gd name="T17" fmla="*/ 0 h 289"/>
                <a:gd name="T18" fmla="*/ 0 w 83"/>
                <a:gd name="T19" fmla="*/ 0 h 289"/>
                <a:gd name="T20" fmla="*/ 0 w 83"/>
                <a:gd name="T21" fmla="*/ 0 h 289"/>
                <a:gd name="T22" fmla="*/ 0 w 83"/>
                <a:gd name="T23" fmla="*/ 0 h 289"/>
                <a:gd name="T24" fmla="*/ 0 w 83"/>
                <a:gd name="T25" fmla="*/ 0 h 289"/>
                <a:gd name="T26" fmla="*/ 0 w 83"/>
                <a:gd name="T27" fmla="*/ 0 h 289"/>
                <a:gd name="T28" fmla="*/ 0 w 83"/>
                <a:gd name="T29" fmla="*/ 0 h 289"/>
                <a:gd name="T30" fmla="*/ 0 w 83"/>
                <a:gd name="T31" fmla="*/ 0 h 289"/>
                <a:gd name="T32" fmla="*/ 0 w 83"/>
                <a:gd name="T33" fmla="*/ 0 h 289"/>
                <a:gd name="T34" fmla="*/ 0 w 83"/>
                <a:gd name="T35" fmla="*/ 0 h 289"/>
                <a:gd name="T36" fmla="*/ 0 w 83"/>
                <a:gd name="T37" fmla="*/ 0 h 289"/>
                <a:gd name="T38" fmla="*/ 0 w 83"/>
                <a:gd name="T39" fmla="*/ 0 h 289"/>
                <a:gd name="T40" fmla="*/ 0 w 83"/>
                <a:gd name="T41" fmla="*/ 0 h 289"/>
                <a:gd name="T42" fmla="*/ 0 w 83"/>
                <a:gd name="T43" fmla="*/ 0 h 289"/>
                <a:gd name="T44" fmla="*/ 0 w 83"/>
                <a:gd name="T45" fmla="*/ 0 h 289"/>
                <a:gd name="T46" fmla="*/ 0 w 83"/>
                <a:gd name="T47" fmla="*/ 0 h 289"/>
                <a:gd name="T48" fmla="*/ 0 w 83"/>
                <a:gd name="T49" fmla="*/ 0 h 289"/>
                <a:gd name="T50" fmla="*/ 0 w 83"/>
                <a:gd name="T51" fmla="*/ 0 h 289"/>
                <a:gd name="T52" fmla="*/ 0 w 83"/>
                <a:gd name="T53" fmla="*/ 0 h 289"/>
                <a:gd name="T54" fmla="*/ 0 w 83"/>
                <a:gd name="T55" fmla="*/ 0 h 289"/>
                <a:gd name="T56" fmla="*/ 0 w 83"/>
                <a:gd name="T57" fmla="*/ 0 h 289"/>
                <a:gd name="T58" fmla="*/ 0 w 83"/>
                <a:gd name="T59" fmla="*/ 0 h 289"/>
                <a:gd name="T60" fmla="*/ 0 w 83"/>
                <a:gd name="T61" fmla="*/ 0 h 289"/>
                <a:gd name="T62" fmla="*/ 0 w 83"/>
                <a:gd name="T63" fmla="*/ 0 h 289"/>
                <a:gd name="T64" fmla="*/ 0 w 83"/>
                <a:gd name="T65" fmla="*/ 0 h 289"/>
                <a:gd name="T66" fmla="*/ 0 w 83"/>
                <a:gd name="T67" fmla="*/ 0 h 289"/>
                <a:gd name="T68" fmla="*/ 0 w 83"/>
                <a:gd name="T69" fmla="*/ 0 h 289"/>
                <a:gd name="T70" fmla="*/ 0 w 83"/>
                <a:gd name="T71" fmla="*/ 0 h 289"/>
                <a:gd name="T72" fmla="*/ 0 w 83"/>
                <a:gd name="T73" fmla="*/ 0 h 289"/>
                <a:gd name="T74" fmla="*/ 0 w 83"/>
                <a:gd name="T75" fmla="*/ 0 h 289"/>
                <a:gd name="T76" fmla="*/ 0 w 83"/>
                <a:gd name="T77" fmla="*/ 0 h 289"/>
                <a:gd name="T78" fmla="*/ 0 w 83"/>
                <a:gd name="T79" fmla="*/ 0 h 289"/>
                <a:gd name="T80" fmla="*/ 0 w 83"/>
                <a:gd name="T81" fmla="*/ 0 h 289"/>
                <a:gd name="T82" fmla="*/ 0 w 83"/>
                <a:gd name="T83" fmla="*/ 0 h 289"/>
                <a:gd name="T84" fmla="*/ 0 w 83"/>
                <a:gd name="T85" fmla="*/ 0 h 289"/>
                <a:gd name="T86" fmla="*/ 0 w 83"/>
                <a:gd name="T87" fmla="*/ 0 h 289"/>
                <a:gd name="T88" fmla="*/ 0 w 83"/>
                <a:gd name="T89" fmla="*/ 0 h 289"/>
                <a:gd name="T90" fmla="*/ 0 w 83"/>
                <a:gd name="T91" fmla="*/ 0 h 289"/>
                <a:gd name="T92" fmla="*/ 0 w 83"/>
                <a:gd name="T93" fmla="*/ 0 h 289"/>
                <a:gd name="T94" fmla="*/ 0 w 83"/>
                <a:gd name="T95" fmla="*/ 0 h 289"/>
                <a:gd name="T96" fmla="*/ 0 w 83"/>
                <a:gd name="T97" fmla="*/ 0 h 289"/>
                <a:gd name="T98" fmla="*/ 0 w 83"/>
                <a:gd name="T99" fmla="*/ 0 h 289"/>
                <a:gd name="T100" fmla="*/ 0 w 83"/>
                <a:gd name="T101" fmla="*/ 0 h 289"/>
                <a:gd name="T102" fmla="*/ 0 w 83"/>
                <a:gd name="T103" fmla="*/ 0 h 289"/>
                <a:gd name="T104" fmla="*/ 0 w 83"/>
                <a:gd name="T105" fmla="*/ 0 h 289"/>
                <a:gd name="T106" fmla="*/ 0 w 83"/>
                <a:gd name="T107" fmla="*/ 0 h 289"/>
                <a:gd name="T108" fmla="*/ 0 w 83"/>
                <a:gd name="T109" fmla="*/ 0 h 289"/>
                <a:gd name="T110" fmla="*/ 0 w 83"/>
                <a:gd name="T111" fmla="*/ 0 h 289"/>
                <a:gd name="T112" fmla="*/ 0 w 83"/>
                <a:gd name="T113" fmla="*/ 0 h 289"/>
                <a:gd name="T114" fmla="*/ 0 w 83"/>
                <a:gd name="T115" fmla="*/ 0 h 289"/>
                <a:gd name="T116" fmla="*/ 0 w 83"/>
                <a:gd name="T117" fmla="*/ 0 h 289"/>
                <a:gd name="T118" fmla="*/ 0 w 83"/>
                <a:gd name="T119" fmla="*/ 0 h 289"/>
                <a:gd name="T120" fmla="*/ 0 w 83"/>
                <a:gd name="T121" fmla="*/ 0 h 289"/>
                <a:gd name="T122" fmla="*/ 0 w 83"/>
                <a:gd name="T123" fmla="*/ 0 h 289"/>
                <a:gd name="T124" fmla="*/ 0 w 83"/>
                <a:gd name="T125" fmla="*/ 0 h 28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3"/>
                <a:gd name="T190" fmla="*/ 0 h 289"/>
                <a:gd name="T191" fmla="*/ 83 w 83"/>
                <a:gd name="T192" fmla="*/ 289 h 28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3" h="289">
                  <a:moveTo>
                    <a:pt x="35" y="25"/>
                  </a:moveTo>
                  <a:lnTo>
                    <a:pt x="40" y="23"/>
                  </a:lnTo>
                  <a:lnTo>
                    <a:pt x="43" y="22"/>
                  </a:lnTo>
                  <a:lnTo>
                    <a:pt x="48" y="20"/>
                  </a:lnTo>
                  <a:lnTo>
                    <a:pt x="53" y="19"/>
                  </a:lnTo>
                  <a:lnTo>
                    <a:pt x="57" y="18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8" y="27"/>
                  </a:lnTo>
                  <a:lnTo>
                    <a:pt x="81" y="37"/>
                  </a:lnTo>
                  <a:lnTo>
                    <a:pt x="83" y="46"/>
                  </a:lnTo>
                  <a:lnTo>
                    <a:pt x="83" y="55"/>
                  </a:lnTo>
                  <a:lnTo>
                    <a:pt x="80" y="63"/>
                  </a:lnTo>
                  <a:lnTo>
                    <a:pt x="73" y="68"/>
                  </a:lnTo>
                  <a:lnTo>
                    <a:pt x="66" y="69"/>
                  </a:lnTo>
                  <a:lnTo>
                    <a:pt x="57" y="69"/>
                  </a:lnTo>
                  <a:lnTo>
                    <a:pt x="48" y="68"/>
                  </a:lnTo>
                  <a:lnTo>
                    <a:pt x="40" y="64"/>
                  </a:lnTo>
                  <a:lnTo>
                    <a:pt x="33" y="64"/>
                  </a:lnTo>
                  <a:lnTo>
                    <a:pt x="28" y="74"/>
                  </a:lnTo>
                  <a:lnTo>
                    <a:pt x="30" y="90"/>
                  </a:lnTo>
                  <a:lnTo>
                    <a:pt x="34" y="88"/>
                  </a:lnTo>
                  <a:lnTo>
                    <a:pt x="40" y="86"/>
                  </a:lnTo>
                  <a:lnTo>
                    <a:pt x="46" y="84"/>
                  </a:lnTo>
                  <a:lnTo>
                    <a:pt x="51" y="83"/>
                  </a:lnTo>
                  <a:lnTo>
                    <a:pt x="57" y="83"/>
                  </a:lnTo>
                  <a:lnTo>
                    <a:pt x="63" y="83"/>
                  </a:lnTo>
                  <a:lnTo>
                    <a:pt x="69" y="85"/>
                  </a:lnTo>
                  <a:lnTo>
                    <a:pt x="73" y="88"/>
                  </a:lnTo>
                  <a:lnTo>
                    <a:pt x="79" y="93"/>
                  </a:lnTo>
                  <a:lnTo>
                    <a:pt x="81" y="98"/>
                  </a:lnTo>
                  <a:lnTo>
                    <a:pt x="83" y="105"/>
                  </a:lnTo>
                  <a:lnTo>
                    <a:pt x="81" y="112"/>
                  </a:lnTo>
                  <a:lnTo>
                    <a:pt x="78" y="121"/>
                  </a:lnTo>
                  <a:lnTo>
                    <a:pt x="72" y="128"/>
                  </a:lnTo>
                  <a:lnTo>
                    <a:pt x="65" y="133"/>
                  </a:lnTo>
                  <a:lnTo>
                    <a:pt x="56" y="137"/>
                  </a:lnTo>
                  <a:lnTo>
                    <a:pt x="48" y="136"/>
                  </a:lnTo>
                  <a:lnTo>
                    <a:pt x="41" y="132"/>
                  </a:lnTo>
                  <a:lnTo>
                    <a:pt x="33" y="129"/>
                  </a:lnTo>
                  <a:lnTo>
                    <a:pt x="26" y="125"/>
                  </a:lnTo>
                  <a:lnTo>
                    <a:pt x="24" y="132"/>
                  </a:lnTo>
                  <a:lnTo>
                    <a:pt x="23" y="139"/>
                  </a:lnTo>
                  <a:lnTo>
                    <a:pt x="24" y="146"/>
                  </a:lnTo>
                  <a:lnTo>
                    <a:pt x="26" y="153"/>
                  </a:lnTo>
                  <a:lnTo>
                    <a:pt x="33" y="150"/>
                  </a:lnTo>
                  <a:lnTo>
                    <a:pt x="40" y="146"/>
                  </a:lnTo>
                  <a:lnTo>
                    <a:pt x="48" y="144"/>
                  </a:lnTo>
                  <a:lnTo>
                    <a:pt x="56" y="145"/>
                  </a:lnTo>
                  <a:lnTo>
                    <a:pt x="63" y="148"/>
                  </a:lnTo>
                  <a:lnTo>
                    <a:pt x="69" y="153"/>
                  </a:lnTo>
                  <a:lnTo>
                    <a:pt x="73" y="159"/>
                  </a:lnTo>
                  <a:lnTo>
                    <a:pt x="76" y="167"/>
                  </a:lnTo>
                  <a:lnTo>
                    <a:pt x="74" y="175"/>
                  </a:lnTo>
                  <a:lnTo>
                    <a:pt x="71" y="182"/>
                  </a:lnTo>
                  <a:lnTo>
                    <a:pt x="66" y="188"/>
                  </a:lnTo>
                  <a:lnTo>
                    <a:pt x="58" y="191"/>
                  </a:lnTo>
                  <a:lnTo>
                    <a:pt x="57" y="191"/>
                  </a:lnTo>
                  <a:lnTo>
                    <a:pt x="56" y="191"/>
                  </a:lnTo>
                  <a:lnTo>
                    <a:pt x="56" y="192"/>
                  </a:lnTo>
                  <a:lnTo>
                    <a:pt x="62" y="196"/>
                  </a:lnTo>
                  <a:lnTo>
                    <a:pt x="68" y="200"/>
                  </a:lnTo>
                  <a:lnTo>
                    <a:pt x="72" y="206"/>
                  </a:lnTo>
                  <a:lnTo>
                    <a:pt x="74" y="213"/>
                  </a:lnTo>
                  <a:lnTo>
                    <a:pt x="74" y="220"/>
                  </a:lnTo>
                  <a:lnTo>
                    <a:pt x="73" y="226"/>
                  </a:lnTo>
                  <a:lnTo>
                    <a:pt x="70" y="230"/>
                  </a:lnTo>
                  <a:lnTo>
                    <a:pt x="64" y="236"/>
                  </a:lnTo>
                  <a:lnTo>
                    <a:pt x="59" y="237"/>
                  </a:lnTo>
                  <a:lnTo>
                    <a:pt x="54" y="238"/>
                  </a:lnTo>
                  <a:lnTo>
                    <a:pt x="46" y="237"/>
                  </a:lnTo>
                  <a:lnTo>
                    <a:pt x="38" y="237"/>
                  </a:lnTo>
                  <a:lnTo>
                    <a:pt x="31" y="239"/>
                  </a:lnTo>
                  <a:lnTo>
                    <a:pt x="25" y="242"/>
                  </a:lnTo>
                  <a:lnTo>
                    <a:pt x="23" y="249"/>
                  </a:lnTo>
                  <a:lnTo>
                    <a:pt x="23" y="259"/>
                  </a:lnTo>
                  <a:lnTo>
                    <a:pt x="27" y="264"/>
                  </a:lnTo>
                  <a:lnTo>
                    <a:pt x="34" y="268"/>
                  </a:lnTo>
                  <a:lnTo>
                    <a:pt x="41" y="269"/>
                  </a:lnTo>
                  <a:lnTo>
                    <a:pt x="48" y="267"/>
                  </a:lnTo>
                  <a:lnTo>
                    <a:pt x="50" y="266"/>
                  </a:lnTo>
                  <a:lnTo>
                    <a:pt x="54" y="265"/>
                  </a:lnTo>
                  <a:lnTo>
                    <a:pt x="57" y="264"/>
                  </a:lnTo>
                  <a:lnTo>
                    <a:pt x="61" y="264"/>
                  </a:lnTo>
                  <a:lnTo>
                    <a:pt x="62" y="267"/>
                  </a:lnTo>
                  <a:lnTo>
                    <a:pt x="63" y="271"/>
                  </a:lnTo>
                  <a:lnTo>
                    <a:pt x="63" y="274"/>
                  </a:lnTo>
                  <a:lnTo>
                    <a:pt x="63" y="277"/>
                  </a:lnTo>
                  <a:lnTo>
                    <a:pt x="58" y="282"/>
                  </a:lnTo>
                  <a:lnTo>
                    <a:pt x="53" y="286"/>
                  </a:lnTo>
                  <a:lnTo>
                    <a:pt x="47" y="288"/>
                  </a:lnTo>
                  <a:lnTo>
                    <a:pt x="41" y="289"/>
                  </a:lnTo>
                  <a:lnTo>
                    <a:pt x="35" y="287"/>
                  </a:lnTo>
                  <a:lnTo>
                    <a:pt x="30" y="286"/>
                  </a:lnTo>
                  <a:lnTo>
                    <a:pt x="24" y="283"/>
                  </a:lnTo>
                  <a:lnTo>
                    <a:pt x="18" y="280"/>
                  </a:lnTo>
                  <a:lnTo>
                    <a:pt x="13" y="276"/>
                  </a:lnTo>
                  <a:lnTo>
                    <a:pt x="9" y="273"/>
                  </a:lnTo>
                  <a:lnTo>
                    <a:pt x="5" y="267"/>
                  </a:lnTo>
                  <a:lnTo>
                    <a:pt x="3" y="261"/>
                  </a:lnTo>
                  <a:lnTo>
                    <a:pt x="1" y="245"/>
                  </a:lnTo>
                  <a:lnTo>
                    <a:pt x="3" y="231"/>
                  </a:lnTo>
                  <a:lnTo>
                    <a:pt x="5" y="216"/>
                  </a:lnTo>
                  <a:lnTo>
                    <a:pt x="4" y="203"/>
                  </a:lnTo>
                  <a:lnTo>
                    <a:pt x="4" y="190"/>
                  </a:lnTo>
                  <a:lnTo>
                    <a:pt x="6" y="176"/>
                  </a:lnTo>
                  <a:lnTo>
                    <a:pt x="8" y="162"/>
                  </a:lnTo>
                  <a:lnTo>
                    <a:pt x="1" y="148"/>
                  </a:lnTo>
                  <a:lnTo>
                    <a:pt x="0" y="137"/>
                  </a:lnTo>
                  <a:lnTo>
                    <a:pt x="1" y="128"/>
                  </a:lnTo>
                  <a:lnTo>
                    <a:pt x="3" y="118"/>
                  </a:lnTo>
                  <a:lnTo>
                    <a:pt x="8" y="108"/>
                  </a:lnTo>
                  <a:lnTo>
                    <a:pt x="4" y="94"/>
                  </a:lnTo>
                  <a:lnTo>
                    <a:pt x="6" y="79"/>
                  </a:lnTo>
                  <a:lnTo>
                    <a:pt x="10" y="65"/>
                  </a:lnTo>
                  <a:lnTo>
                    <a:pt x="15" y="52"/>
                  </a:lnTo>
                  <a:lnTo>
                    <a:pt x="10" y="39"/>
                  </a:lnTo>
                  <a:lnTo>
                    <a:pt x="9" y="25"/>
                  </a:lnTo>
                  <a:lnTo>
                    <a:pt x="12" y="11"/>
                  </a:lnTo>
                  <a:lnTo>
                    <a:pt x="19" y="0"/>
                  </a:lnTo>
                  <a:lnTo>
                    <a:pt x="26" y="3"/>
                  </a:lnTo>
                  <a:lnTo>
                    <a:pt x="30" y="10"/>
                  </a:lnTo>
                  <a:lnTo>
                    <a:pt x="31" y="18"/>
                  </a:lnTo>
                  <a:lnTo>
                    <a:pt x="35" y="2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23" name="Freeform 878"/>
            <p:cNvSpPr>
              <a:spLocks/>
            </p:cNvSpPr>
            <p:nvPr/>
          </p:nvSpPr>
          <p:spPr bwMode="auto">
            <a:xfrm flipH="1">
              <a:off x="8838" y="1909"/>
              <a:ext cx="3" cy="2"/>
            </a:xfrm>
            <a:custGeom>
              <a:avLst/>
              <a:gdLst>
                <a:gd name="T0" fmla="*/ 0 w 29"/>
                <a:gd name="T1" fmla="*/ 0 h 18"/>
                <a:gd name="T2" fmla="*/ 0 w 29"/>
                <a:gd name="T3" fmla="*/ 0 h 18"/>
                <a:gd name="T4" fmla="*/ 0 w 29"/>
                <a:gd name="T5" fmla="*/ 0 h 18"/>
                <a:gd name="T6" fmla="*/ 0 w 29"/>
                <a:gd name="T7" fmla="*/ 0 h 18"/>
                <a:gd name="T8" fmla="*/ 0 w 29"/>
                <a:gd name="T9" fmla="*/ 0 h 18"/>
                <a:gd name="T10" fmla="*/ 0 w 29"/>
                <a:gd name="T11" fmla="*/ 0 h 18"/>
                <a:gd name="T12" fmla="*/ 0 w 29"/>
                <a:gd name="T13" fmla="*/ 0 h 18"/>
                <a:gd name="T14" fmla="*/ 0 w 29"/>
                <a:gd name="T15" fmla="*/ 0 h 18"/>
                <a:gd name="T16" fmla="*/ 0 w 29"/>
                <a:gd name="T17" fmla="*/ 0 h 18"/>
                <a:gd name="T18" fmla="*/ 0 w 29"/>
                <a:gd name="T19" fmla="*/ 0 h 18"/>
                <a:gd name="T20" fmla="*/ 0 w 29"/>
                <a:gd name="T21" fmla="*/ 0 h 18"/>
                <a:gd name="T22" fmla="*/ 0 w 29"/>
                <a:gd name="T23" fmla="*/ 0 h 18"/>
                <a:gd name="T24" fmla="*/ 0 w 29"/>
                <a:gd name="T25" fmla="*/ 0 h 18"/>
                <a:gd name="T26" fmla="*/ 0 w 29"/>
                <a:gd name="T27" fmla="*/ 0 h 1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"/>
                <a:gd name="T43" fmla="*/ 0 h 18"/>
                <a:gd name="T44" fmla="*/ 29 w 29"/>
                <a:gd name="T45" fmla="*/ 18 h 1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" h="18">
                  <a:moveTo>
                    <a:pt x="29" y="8"/>
                  </a:moveTo>
                  <a:lnTo>
                    <a:pt x="29" y="12"/>
                  </a:lnTo>
                  <a:lnTo>
                    <a:pt x="28" y="15"/>
                  </a:lnTo>
                  <a:lnTo>
                    <a:pt x="26" y="17"/>
                  </a:lnTo>
                  <a:lnTo>
                    <a:pt x="23" y="18"/>
                  </a:lnTo>
                  <a:lnTo>
                    <a:pt x="12" y="18"/>
                  </a:lnTo>
                  <a:lnTo>
                    <a:pt x="11" y="17"/>
                  </a:lnTo>
                  <a:lnTo>
                    <a:pt x="7" y="15"/>
                  </a:lnTo>
                  <a:lnTo>
                    <a:pt x="3" y="11"/>
                  </a:lnTo>
                  <a:lnTo>
                    <a:pt x="0" y="8"/>
                  </a:lnTo>
                  <a:lnTo>
                    <a:pt x="5" y="3"/>
                  </a:lnTo>
                  <a:lnTo>
                    <a:pt x="15" y="0"/>
                  </a:lnTo>
                  <a:lnTo>
                    <a:pt x="24" y="0"/>
                  </a:lnTo>
                  <a:lnTo>
                    <a:pt x="29" y="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24" name="Freeform 879"/>
            <p:cNvSpPr>
              <a:spLocks/>
            </p:cNvSpPr>
            <p:nvPr/>
          </p:nvSpPr>
          <p:spPr bwMode="auto">
            <a:xfrm flipH="1">
              <a:off x="8814" y="1917"/>
              <a:ext cx="15" cy="38"/>
            </a:xfrm>
            <a:custGeom>
              <a:avLst/>
              <a:gdLst>
                <a:gd name="T0" fmla="*/ 0 w 174"/>
                <a:gd name="T1" fmla="*/ 0 h 313"/>
                <a:gd name="T2" fmla="*/ 0 w 174"/>
                <a:gd name="T3" fmla="*/ 0 h 313"/>
                <a:gd name="T4" fmla="*/ 0 w 174"/>
                <a:gd name="T5" fmla="*/ 0 h 313"/>
                <a:gd name="T6" fmla="*/ 0 w 174"/>
                <a:gd name="T7" fmla="*/ 0 h 313"/>
                <a:gd name="T8" fmla="*/ 0 w 174"/>
                <a:gd name="T9" fmla="*/ 0 h 313"/>
                <a:gd name="T10" fmla="*/ 0 w 174"/>
                <a:gd name="T11" fmla="*/ 0 h 313"/>
                <a:gd name="T12" fmla="*/ 0 w 174"/>
                <a:gd name="T13" fmla="*/ 0 h 313"/>
                <a:gd name="T14" fmla="*/ 0 w 174"/>
                <a:gd name="T15" fmla="*/ 0 h 313"/>
                <a:gd name="T16" fmla="*/ 0 w 174"/>
                <a:gd name="T17" fmla="*/ 0 h 313"/>
                <a:gd name="T18" fmla="*/ 0 w 174"/>
                <a:gd name="T19" fmla="*/ 0 h 313"/>
                <a:gd name="T20" fmla="*/ 0 w 174"/>
                <a:gd name="T21" fmla="*/ 0 h 313"/>
                <a:gd name="T22" fmla="*/ 0 w 174"/>
                <a:gd name="T23" fmla="*/ 0 h 313"/>
                <a:gd name="T24" fmla="*/ 0 w 174"/>
                <a:gd name="T25" fmla="*/ 0 h 313"/>
                <a:gd name="T26" fmla="*/ 0 w 174"/>
                <a:gd name="T27" fmla="*/ 0 h 313"/>
                <a:gd name="T28" fmla="*/ 0 w 174"/>
                <a:gd name="T29" fmla="*/ 0 h 313"/>
                <a:gd name="T30" fmla="*/ 0 w 174"/>
                <a:gd name="T31" fmla="*/ 0 h 313"/>
                <a:gd name="T32" fmla="*/ 0 w 174"/>
                <a:gd name="T33" fmla="*/ 0 h 313"/>
                <a:gd name="T34" fmla="*/ 0 w 174"/>
                <a:gd name="T35" fmla="*/ 0 h 313"/>
                <a:gd name="T36" fmla="*/ 0 w 174"/>
                <a:gd name="T37" fmla="*/ 0 h 313"/>
                <a:gd name="T38" fmla="*/ 0 w 174"/>
                <a:gd name="T39" fmla="*/ 0 h 313"/>
                <a:gd name="T40" fmla="*/ 0 w 174"/>
                <a:gd name="T41" fmla="*/ 0 h 313"/>
                <a:gd name="T42" fmla="*/ 0 w 174"/>
                <a:gd name="T43" fmla="*/ 0 h 313"/>
                <a:gd name="T44" fmla="*/ 0 w 174"/>
                <a:gd name="T45" fmla="*/ 0 h 313"/>
                <a:gd name="T46" fmla="*/ 0 w 174"/>
                <a:gd name="T47" fmla="*/ 0 h 313"/>
                <a:gd name="T48" fmla="*/ 0 w 174"/>
                <a:gd name="T49" fmla="*/ 0 h 313"/>
                <a:gd name="T50" fmla="*/ 0 w 174"/>
                <a:gd name="T51" fmla="*/ 0 h 313"/>
                <a:gd name="T52" fmla="*/ 0 w 174"/>
                <a:gd name="T53" fmla="*/ 0 h 313"/>
                <a:gd name="T54" fmla="*/ 0 w 174"/>
                <a:gd name="T55" fmla="*/ 0 h 313"/>
                <a:gd name="T56" fmla="*/ 0 w 174"/>
                <a:gd name="T57" fmla="*/ 0 h 313"/>
                <a:gd name="T58" fmla="*/ 0 w 174"/>
                <a:gd name="T59" fmla="*/ 0 h 313"/>
                <a:gd name="T60" fmla="*/ 0 w 174"/>
                <a:gd name="T61" fmla="*/ 0 h 313"/>
                <a:gd name="T62" fmla="*/ 0 w 174"/>
                <a:gd name="T63" fmla="*/ 0 h 313"/>
                <a:gd name="T64" fmla="*/ 0 w 174"/>
                <a:gd name="T65" fmla="*/ 0 h 313"/>
                <a:gd name="T66" fmla="*/ 0 w 174"/>
                <a:gd name="T67" fmla="*/ 0 h 313"/>
                <a:gd name="T68" fmla="*/ 0 w 174"/>
                <a:gd name="T69" fmla="*/ 0 h 313"/>
                <a:gd name="T70" fmla="*/ 0 w 174"/>
                <a:gd name="T71" fmla="*/ 0 h 313"/>
                <a:gd name="T72" fmla="*/ 0 w 174"/>
                <a:gd name="T73" fmla="*/ 0 h 31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74"/>
                <a:gd name="T112" fmla="*/ 0 h 313"/>
                <a:gd name="T113" fmla="*/ 174 w 174"/>
                <a:gd name="T114" fmla="*/ 313 h 31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74" h="313">
                  <a:moveTo>
                    <a:pt x="20" y="51"/>
                  </a:moveTo>
                  <a:lnTo>
                    <a:pt x="32" y="85"/>
                  </a:lnTo>
                  <a:lnTo>
                    <a:pt x="45" y="119"/>
                  </a:lnTo>
                  <a:lnTo>
                    <a:pt x="60" y="152"/>
                  </a:lnTo>
                  <a:lnTo>
                    <a:pt x="78" y="183"/>
                  </a:lnTo>
                  <a:lnTo>
                    <a:pt x="97" y="214"/>
                  </a:lnTo>
                  <a:lnTo>
                    <a:pt x="119" y="244"/>
                  </a:lnTo>
                  <a:lnTo>
                    <a:pt x="143" y="272"/>
                  </a:lnTo>
                  <a:lnTo>
                    <a:pt x="171" y="298"/>
                  </a:lnTo>
                  <a:lnTo>
                    <a:pt x="172" y="301"/>
                  </a:lnTo>
                  <a:lnTo>
                    <a:pt x="174" y="304"/>
                  </a:lnTo>
                  <a:lnTo>
                    <a:pt x="174" y="308"/>
                  </a:lnTo>
                  <a:lnTo>
                    <a:pt x="173" y="311"/>
                  </a:lnTo>
                  <a:lnTo>
                    <a:pt x="166" y="313"/>
                  </a:lnTo>
                  <a:lnTo>
                    <a:pt x="161" y="313"/>
                  </a:lnTo>
                  <a:lnTo>
                    <a:pt x="155" y="312"/>
                  </a:lnTo>
                  <a:lnTo>
                    <a:pt x="149" y="310"/>
                  </a:lnTo>
                  <a:lnTo>
                    <a:pt x="143" y="308"/>
                  </a:lnTo>
                  <a:lnTo>
                    <a:pt x="138" y="304"/>
                  </a:lnTo>
                  <a:lnTo>
                    <a:pt x="132" y="302"/>
                  </a:lnTo>
                  <a:lnTo>
                    <a:pt x="126" y="300"/>
                  </a:lnTo>
                  <a:lnTo>
                    <a:pt x="95" y="274"/>
                  </a:lnTo>
                  <a:lnTo>
                    <a:pt x="70" y="245"/>
                  </a:lnTo>
                  <a:lnTo>
                    <a:pt x="49" y="215"/>
                  </a:lnTo>
                  <a:lnTo>
                    <a:pt x="33" y="182"/>
                  </a:lnTo>
                  <a:lnTo>
                    <a:pt x="20" y="146"/>
                  </a:lnTo>
                  <a:lnTo>
                    <a:pt x="11" y="111"/>
                  </a:lnTo>
                  <a:lnTo>
                    <a:pt x="4" y="73"/>
                  </a:lnTo>
                  <a:lnTo>
                    <a:pt x="0" y="35"/>
                  </a:lnTo>
                  <a:lnTo>
                    <a:pt x="2" y="25"/>
                  </a:lnTo>
                  <a:lnTo>
                    <a:pt x="3" y="16"/>
                  </a:lnTo>
                  <a:lnTo>
                    <a:pt x="5" y="7"/>
                  </a:lnTo>
                  <a:lnTo>
                    <a:pt x="11" y="0"/>
                  </a:lnTo>
                  <a:lnTo>
                    <a:pt x="19" y="10"/>
                  </a:lnTo>
                  <a:lnTo>
                    <a:pt x="19" y="23"/>
                  </a:lnTo>
                  <a:lnTo>
                    <a:pt x="18" y="38"/>
                  </a:lnTo>
                  <a:lnTo>
                    <a:pt x="20" y="5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25" name="Freeform 880"/>
            <p:cNvSpPr>
              <a:spLocks/>
            </p:cNvSpPr>
            <p:nvPr/>
          </p:nvSpPr>
          <p:spPr bwMode="auto">
            <a:xfrm flipH="1">
              <a:off x="8838" y="1916"/>
              <a:ext cx="3" cy="3"/>
            </a:xfrm>
            <a:custGeom>
              <a:avLst/>
              <a:gdLst>
                <a:gd name="T0" fmla="*/ 0 w 29"/>
                <a:gd name="T1" fmla="*/ 0 h 19"/>
                <a:gd name="T2" fmla="*/ 0 w 29"/>
                <a:gd name="T3" fmla="*/ 0 h 19"/>
                <a:gd name="T4" fmla="*/ 0 w 29"/>
                <a:gd name="T5" fmla="*/ 0 h 19"/>
                <a:gd name="T6" fmla="*/ 0 w 29"/>
                <a:gd name="T7" fmla="*/ 0 h 19"/>
                <a:gd name="T8" fmla="*/ 0 w 29"/>
                <a:gd name="T9" fmla="*/ 0 h 19"/>
                <a:gd name="T10" fmla="*/ 0 w 29"/>
                <a:gd name="T11" fmla="*/ 0 h 19"/>
                <a:gd name="T12" fmla="*/ 0 w 29"/>
                <a:gd name="T13" fmla="*/ 0 h 19"/>
                <a:gd name="T14" fmla="*/ 0 w 29"/>
                <a:gd name="T15" fmla="*/ 0 h 19"/>
                <a:gd name="T16" fmla="*/ 0 w 29"/>
                <a:gd name="T17" fmla="*/ 0 h 19"/>
                <a:gd name="T18" fmla="*/ 0 w 29"/>
                <a:gd name="T19" fmla="*/ 0 h 19"/>
                <a:gd name="T20" fmla="*/ 0 w 29"/>
                <a:gd name="T21" fmla="*/ 0 h 19"/>
                <a:gd name="T22" fmla="*/ 0 w 29"/>
                <a:gd name="T23" fmla="*/ 0 h 19"/>
                <a:gd name="T24" fmla="*/ 0 w 29"/>
                <a:gd name="T25" fmla="*/ 0 h 1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9"/>
                <a:gd name="T40" fmla="*/ 0 h 19"/>
                <a:gd name="T41" fmla="*/ 29 w 29"/>
                <a:gd name="T42" fmla="*/ 19 h 1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9" h="19">
                  <a:moveTo>
                    <a:pt x="29" y="10"/>
                  </a:moveTo>
                  <a:lnTo>
                    <a:pt x="29" y="14"/>
                  </a:lnTo>
                  <a:lnTo>
                    <a:pt x="28" y="15"/>
                  </a:lnTo>
                  <a:lnTo>
                    <a:pt x="24" y="17"/>
                  </a:lnTo>
                  <a:lnTo>
                    <a:pt x="22" y="19"/>
                  </a:lnTo>
                  <a:lnTo>
                    <a:pt x="15" y="18"/>
                  </a:lnTo>
                  <a:lnTo>
                    <a:pt x="8" y="15"/>
                  </a:lnTo>
                  <a:lnTo>
                    <a:pt x="4" y="10"/>
                  </a:lnTo>
                  <a:lnTo>
                    <a:pt x="0" y="7"/>
                  </a:lnTo>
                  <a:lnTo>
                    <a:pt x="7" y="3"/>
                  </a:lnTo>
                  <a:lnTo>
                    <a:pt x="18" y="0"/>
                  </a:lnTo>
                  <a:lnTo>
                    <a:pt x="27" y="2"/>
                  </a:lnTo>
                  <a:lnTo>
                    <a:pt x="2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26" name="Freeform 881"/>
            <p:cNvSpPr>
              <a:spLocks/>
            </p:cNvSpPr>
            <p:nvPr/>
          </p:nvSpPr>
          <p:spPr bwMode="auto">
            <a:xfrm flipH="1">
              <a:off x="8838" y="1924"/>
              <a:ext cx="3" cy="2"/>
            </a:xfrm>
            <a:custGeom>
              <a:avLst/>
              <a:gdLst>
                <a:gd name="T0" fmla="*/ 0 w 27"/>
                <a:gd name="T1" fmla="*/ 0 h 18"/>
                <a:gd name="T2" fmla="*/ 0 w 27"/>
                <a:gd name="T3" fmla="*/ 0 h 18"/>
                <a:gd name="T4" fmla="*/ 0 w 27"/>
                <a:gd name="T5" fmla="*/ 0 h 18"/>
                <a:gd name="T6" fmla="*/ 0 w 27"/>
                <a:gd name="T7" fmla="*/ 0 h 18"/>
                <a:gd name="T8" fmla="*/ 0 w 27"/>
                <a:gd name="T9" fmla="*/ 0 h 18"/>
                <a:gd name="T10" fmla="*/ 0 w 27"/>
                <a:gd name="T11" fmla="*/ 0 h 18"/>
                <a:gd name="T12" fmla="*/ 0 w 27"/>
                <a:gd name="T13" fmla="*/ 0 h 18"/>
                <a:gd name="T14" fmla="*/ 0 w 27"/>
                <a:gd name="T15" fmla="*/ 0 h 18"/>
                <a:gd name="T16" fmla="*/ 0 w 27"/>
                <a:gd name="T17" fmla="*/ 0 h 18"/>
                <a:gd name="T18" fmla="*/ 0 w 27"/>
                <a:gd name="T19" fmla="*/ 0 h 18"/>
                <a:gd name="T20" fmla="*/ 0 w 27"/>
                <a:gd name="T21" fmla="*/ 0 h 18"/>
                <a:gd name="T22" fmla="*/ 0 w 27"/>
                <a:gd name="T23" fmla="*/ 0 h 18"/>
                <a:gd name="T24" fmla="*/ 0 w 27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18"/>
                <a:gd name="T41" fmla="*/ 27 w 27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18">
                  <a:moveTo>
                    <a:pt x="27" y="9"/>
                  </a:moveTo>
                  <a:lnTo>
                    <a:pt x="25" y="16"/>
                  </a:lnTo>
                  <a:lnTo>
                    <a:pt x="19" y="18"/>
                  </a:lnTo>
                  <a:lnTo>
                    <a:pt x="13" y="17"/>
                  </a:lnTo>
                  <a:lnTo>
                    <a:pt x="7" y="13"/>
                  </a:lnTo>
                  <a:lnTo>
                    <a:pt x="3" y="11"/>
                  </a:lnTo>
                  <a:lnTo>
                    <a:pt x="0" y="9"/>
                  </a:lnTo>
                  <a:lnTo>
                    <a:pt x="1" y="5"/>
                  </a:lnTo>
                  <a:lnTo>
                    <a:pt x="10" y="1"/>
                  </a:lnTo>
                  <a:lnTo>
                    <a:pt x="17" y="0"/>
                  </a:lnTo>
                  <a:lnTo>
                    <a:pt x="22" y="1"/>
                  </a:lnTo>
                  <a:lnTo>
                    <a:pt x="25" y="4"/>
                  </a:lnTo>
                  <a:lnTo>
                    <a:pt x="27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27" name="Freeform 882"/>
            <p:cNvSpPr>
              <a:spLocks/>
            </p:cNvSpPr>
            <p:nvPr/>
          </p:nvSpPr>
          <p:spPr bwMode="auto">
            <a:xfrm flipH="1">
              <a:off x="8840" y="1927"/>
              <a:ext cx="1" cy="2"/>
            </a:xfrm>
            <a:custGeom>
              <a:avLst/>
              <a:gdLst>
                <a:gd name="T0" fmla="*/ 0 w 18"/>
                <a:gd name="T1" fmla="*/ 0 h 20"/>
                <a:gd name="T2" fmla="*/ 0 w 18"/>
                <a:gd name="T3" fmla="*/ 0 h 20"/>
                <a:gd name="T4" fmla="*/ 0 w 18"/>
                <a:gd name="T5" fmla="*/ 0 h 20"/>
                <a:gd name="T6" fmla="*/ 0 w 18"/>
                <a:gd name="T7" fmla="*/ 0 h 20"/>
                <a:gd name="T8" fmla="*/ 0 w 18"/>
                <a:gd name="T9" fmla="*/ 0 h 20"/>
                <a:gd name="T10" fmla="*/ 0 w 18"/>
                <a:gd name="T11" fmla="*/ 0 h 20"/>
                <a:gd name="T12" fmla="*/ 0 w 18"/>
                <a:gd name="T13" fmla="*/ 0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20"/>
                <a:gd name="T23" fmla="*/ 18 w 18"/>
                <a:gd name="T24" fmla="*/ 20 h 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20">
                  <a:moveTo>
                    <a:pt x="1" y="20"/>
                  </a:moveTo>
                  <a:lnTo>
                    <a:pt x="0" y="16"/>
                  </a:lnTo>
                  <a:lnTo>
                    <a:pt x="0" y="9"/>
                  </a:lnTo>
                  <a:lnTo>
                    <a:pt x="0" y="3"/>
                  </a:lnTo>
                  <a:lnTo>
                    <a:pt x="3" y="0"/>
                  </a:lnTo>
                  <a:lnTo>
                    <a:pt x="18" y="8"/>
                  </a:lnTo>
                  <a:lnTo>
                    <a:pt x="1" y="2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28" name="Freeform 883"/>
            <p:cNvSpPr>
              <a:spLocks/>
            </p:cNvSpPr>
            <p:nvPr/>
          </p:nvSpPr>
          <p:spPr bwMode="auto">
            <a:xfrm flipH="1">
              <a:off x="8838" y="1930"/>
              <a:ext cx="3" cy="2"/>
            </a:xfrm>
            <a:custGeom>
              <a:avLst/>
              <a:gdLst>
                <a:gd name="T0" fmla="*/ 0 w 27"/>
                <a:gd name="T1" fmla="*/ 0 h 16"/>
                <a:gd name="T2" fmla="*/ 0 w 27"/>
                <a:gd name="T3" fmla="*/ 0 h 16"/>
                <a:gd name="T4" fmla="*/ 0 w 27"/>
                <a:gd name="T5" fmla="*/ 0 h 16"/>
                <a:gd name="T6" fmla="*/ 0 w 27"/>
                <a:gd name="T7" fmla="*/ 0 h 16"/>
                <a:gd name="T8" fmla="*/ 0 w 27"/>
                <a:gd name="T9" fmla="*/ 0 h 16"/>
                <a:gd name="T10" fmla="*/ 0 w 27"/>
                <a:gd name="T11" fmla="*/ 0 h 16"/>
                <a:gd name="T12" fmla="*/ 0 w 27"/>
                <a:gd name="T13" fmla="*/ 0 h 16"/>
                <a:gd name="T14" fmla="*/ 0 w 27"/>
                <a:gd name="T15" fmla="*/ 0 h 16"/>
                <a:gd name="T16" fmla="*/ 0 w 27"/>
                <a:gd name="T17" fmla="*/ 0 h 16"/>
                <a:gd name="T18" fmla="*/ 0 w 27"/>
                <a:gd name="T19" fmla="*/ 0 h 16"/>
                <a:gd name="T20" fmla="*/ 0 w 27"/>
                <a:gd name="T21" fmla="*/ 0 h 16"/>
                <a:gd name="T22" fmla="*/ 0 w 27"/>
                <a:gd name="T23" fmla="*/ 0 h 16"/>
                <a:gd name="T24" fmla="*/ 0 w 27"/>
                <a:gd name="T25" fmla="*/ 0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16"/>
                <a:gd name="T41" fmla="*/ 27 w 27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16">
                  <a:moveTo>
                    <a:pt x="27" y="11"/>
                  </a:moveTo>
                  <a:lnTo>
                    <a:pt x="24" y="13"/>
                  </a:lnTo>
                  <a:lnTo>
                    <a:pt x="21" y="15"/>
                  </a:lnTo>
                  <a:lnTo>
                    <a:pt x="17" y="16"/>
                  </a:lnTo>
                  <a:lnTo>
                    <a:pt x="14" y="16"/>
                  </a:lnTo>
                  <a:lnTo>
                    <a:pt x="10" y="15"/>
                  </a:lnTo>
                  <a:lnTo>
                    <a:pt x="7" y="12"/>
                  </a:lnTo>
                  <a:lnTo>
                    <a:pt x="3" y="8"/>
                  </a:lnTo>
                  <a:lnTo>
                    <a:pt x="0" y="6"/>
                  </a:lnTo>
                  <a:lnTo>
                    <a:pt x="7" y="3"/>
                  </a:lnTo>
                  <a:lnTo>
                    <a:pt x="17" y="0"/>
                  </a:lnTo>
                  <a:lnTo>
                    <a:pt x="25" y="1"/>
                  </a:lnTo>
                  <a:lnTo>
                    <a:pt x="27" y="1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29" name="Freeform 884"/>
            <p:cNvSpPr>
              <a:spLocks/>
            </p:cNvSpPr>
            <p:nvPr/>
          </p:nvSpPr>
          <p:spPr bwMode="auto">
            <a:xfrm flipH="1">
              <a:off x="8846" y="1887"/>
              <a:ext cx="9" cy="51"/>
            </a:xfrm>
            <a:custGeom>
              <a:avLst/>
              <a:gdLst>
                <a:gd name="T0" fmla="*/ 0 w 98"/>
                <a:gd name="T1" fmla="*/ 0 h 414"/>
                <a:gd name="T2" fmla="*/ 0 w 98"/>
                <a:gd name="T3" fmla="*/ 0 h 414"/>
                <a:gd name="T4" fmla="*/ 0 w 98"/>
                <a:gd name="T5" fmla="*/ 0 h 414"/>
                <a:gd name="T6" fmla="*/ 0 w 98"/>
                <a:gd name="T7" fmla="*/ 0 h 414"/>
                <a:gd name="T8" fmla="*/ 0 w 98"/>
                <a:gd name="T9" fmla="*/ 0 h 414"/>
                <a:gd name="T10" fmla="*/ 0 w 98"/>
                <a:gd name="T11" fmla="*/ 0 h 414"/>
                <a:gd name="T12" fmla="*/ 0 w 98"/>
                <a:gd name="T13" fmla="*/ 0 h 414"/>
                <a:gd name="T14" fmla="*/ 0 w 98"/>
                <a:gd name="T15" fmla="*/ 0 h 414"/>
                <a:gd name="T16" fmla="*/ 0 w 98"/>
                <a:gd name="T17" fmla="*/ 0 h 414"/>
                <a:gd name="T18" fmla="*/ 0 w 98"/>
                <a:gd name="T19" fmla="*/ 0 h 414"/>
                <a:gd name="T20" fmla="*/ 0 w 98"/>
                <a:gd name="T21" fmla="*/ 0 h 414"/>
                <a:gd name="T22" fmla="*/ 0 w 98"/>
                <a:gd name="T23" fmla="*/ 0 h 414"/>
                <a:gd name="T24" fmla="*/ 0 w 98"/>
                <a:gd name="T25" fmla="*/ 0 h 414"/>
                <a:gd name="T26" fmla="*/ 0 w 98"/>
                <a:gd name="T27" fmla="*/ 0 h 414"/>
                <a:gd name="T28" fmla="*/ 0 w 98"/>
                <a:gd name="T29" fmla="*/ 0 h 414"/>
                <a:gd name="T30" fmla="*/ 0 w 98"/>
                <a:gd name="T31" fmla="*/ 0 h 414"/>
                <a:gd name="T32" fmla="*/ 0 w 98"/>
                <a:gd name="T33" fmla="*/ 0 h 414"/>
                <a:gd name="T34" fmla="*/ 0 w 98"/>
                <a:gd name="T35" fmla="*/ 0 h 414"/>
                <a:gd name="T36" fmla="*/ 0 w 98"/>
                <a:gd name="T37" fmla="*/ 0 h 414"/>
                <a:gd name="T38" fmla="*/ 0 w 98"/>
                <a:gd name="T39" fmla="*/ 0 h 414"/>
                <a:gd name="T40" fmla="*/ 0 w 98"/>
                <a:gd name="T41" fmla="*/ 0 h 414"/>
                <a:gd name="T42" fmla="*/ 0 w 98"/>
                <a:gd name="T43" fmla="*/ 0 h 414"/>
                <a:gd name="T44" fmla="*/ 0 w 98"/>
                <a:gd name="T45" fmla="*/ 0 h 414"/>
                <a:gd name="T46" fmla="*/ 0 w 98"/>
                <a:gd name="T47" fmla="*/ 0 h 414"/>
                <a:gd name="T48" fmla="*/ 0 w 98"/>
                <a:gd name="T49" fmla="*/ 0 h 414"/>
                <a:gd name="T50" fmla="*/ 0 w 98"/>
                <a:gd name="T51" fmla="*/ 0 h 414"/>
                <a:gd name="T52" fmla="*/ 0 w 98"/>
                <a:gd name="T53" fmla="*/ 0 h 414"/>
                <a:gd name="T54" fmla="*/ 0 w 98"/>
                <a:gd name="T55" fmla="*/ 0 h 414"/>
                <a:gd name="T56" fmla="*/ 0 w 98"/>
                <a:gd name="T57" fmla="*/ 0 h 414"/>
                <a:gd name="T58" fmla="*/ 0 w 98"/>
                <a:gd name="T59" fmla="*/ 0 h 414"/>
                <a:gd name="T60" fmla="*/ 0 w 98"/>
                <a:gd name="T61" fmla="*/ 0 h 414"/>
                <a:gd name="T62" fmla="*/ 0 w 98"/>
                <a:gd name="T63" fmla="*/ 0 h 414"/>
                <a:gd name="T64" fmla="*/ 0 w 98"/>
                <a:gd name="T65" fmla="*/ 0 h 414"/>
                <a:gd name="T66" fmla="*/ 0 w 98"/>
                <a:gd name="T67" fmla="*/ 0 h 414"/>
                <a:gd name="T68" fmla="*/ 0 w 98"/>
                <a:gd name="T69" fmla="*/ 0 h 414"/>
                <a:gd name="T70" fmla="*/ 0 w 98"/>
                <a:gd name="T71" fmla="*/ 0 h 414"/>
                <a:gd name="T72" fmla="*/ 0 w 98"/>
                <a:gd name="T73" fmla="*/ 0 h 414"/>
                <a:gd name="T74" fmla="*/ 0 w 98"/>
                <a:gd name="T75" fmla="*/ 0 h 414"/>
                <a:gd name="T76" fmla="*/ 0 w 98"/>
                <a:gd name="T77" fmla="*/ 0 h 414"/>
                <a:gd name="T78" fmla="*/ 0 w 98"/>
                <a:gd name="T79" fmla="*/ 0 h 414"/>
                <a:gd name="T80" fmla="*/ 0 w 98"/>
                <a:gd name="T81" fmla="*/ 0 h 414"/>
                <a:gd name="T82" fmla="*/ 0 w 98"/>
                <a:gd name="T83" fmla="*/ 0 h 414"/>
                <a:gd name="T84" fmla="*/ 0 w 98"/>
                <a:gd name="T85" fmla="*/ 0 h 414"/>
                <a:gd name="T86" fmla="*/ 0 w 98"/>
                <a:gd name="T87" fmla="*/ 0 h 414"/>
                <a:gd name="T88" fmla="*/ 0 w 98"/>
                <a:gd name="T89" fmla="*/ 0 h 414"/>
                <a:gd name="T90" fmla="*/ 0 w 98"/>
                <a:gd name="T91" fmla="*/ 0 h 414"/>
                <a:gd name="T92" fmla="*/ 0 w 98"/>
                <a:gd name="T93" fmla="*/ 0 h 414"/>
                <a:gd name="T94" fmla="*/ 0 w 98"/>
                <a:gd name="T95" fmla="*/ 0 h 414"/>
                <a:gd name="T96" fmla="*/ 0 w 98"/>
                <a:gd name="T97" fmla="*/ 0 h 414"/>
                <a:gd name="T98" fmla="*/ 0 w 98"/>
                <a:gd name="T99" fmla="*/ 0 h 414"/>
                <a:gd name="T100" fmla="*/ 0 w 98"/>
                <a:gd name="T101" fmla="*/ 0 h 414"/>
                <a:gd name="T102" fmla="*/ 0 w 98"/>
                <a:gd name="T103" fmla="*/ 0 h 414"/>
                <a:gd name="T104" fmla="*/ 0 w 98"/>
                <a:gd name="T105" fmla="*/ 0 h 414"/>
                <a:gd name="T106" fmla="*/ 0 w 98"/>
                <a:gd name="T107" fmla="*/ 0 h 414"/>
                <a:gd name="T108" fmla="*/ 0 w 98"/>
                <a:gd name="T109" fmla="*/ 0 h 414"/>
                <a:gd name="T110" fmla="*/ 0 w 98"/>
                <a:gd name="T111" fmla="*/ 0 h 414"/>
                <a:gd name="T112" fmla="*/ 0 w 98"/>
                <a:gd name="T113" fmla="*/ 0 h 414"/>
                <a:gd name="T114" fmla="*/ 0 w 98"/>
                <a:gd name="T115" fmla="*/ 0 h 41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98"/>
                <a:gd name="T175" fmla="*/ 0 h 414"/>
                <a:gd name="T176" fmla="*/ 98 w 98"/>
                <a:gd name="T177" fmla="*/ 414 h 41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98" h="414">
                  <a:moveTo>
                    <a:pt x="97" y="6"/>
                  </a:moveTo>
                  <a:lnTo>
                    <a:pt x="98" y="0"/>
                  </a:lnTo>
                  <a:lnTo>
                    <a:pt x="96" y="0"/>
                  </a:lnTo>
                  <a:lnTo>
                    <a:pt x="92" y="2"/>
                  </a:lnTo>
                  <a:lnTo>
                    <a:pt x="91" y="3"/>
                  </a:lnTo>
                  <a:lnTo>
                    <a:pt x="85" y="12"/>
                  </a:lnTo>
                  <a:lnTo>
                    <a:pt x="78" y="18"/>
                  </a:lnTo>
                  <a:lnTo>
                    <a:pt x="72" y="27"/>
                  </a:lnTo>
                  <a:lnTo>
                    <a:pt x="65" y="35"/>
                  </a:lnTo>
                  <a:lnTo>
                    <a:pt x="59" y="43"/>
                  </a:lnTo>
                  <a:lnTo>
                    <a:pt x="54" y="50"/>
                  </a:lnTo>
                  <a:lnTo>
                    <a:pt x="51" y="58"/>
                  </a:lnTo>
                  <a:lnTo>
                    <a:pt x="50" y="65"/>
                  </a:lnTo>
                  <a:lnTo>
                    <a:pt x="47" y="76"/>
                  </a:lnTo>
                  <a:lnTo>
                    <a:pt x="43" y="82"/>
                  </a:lnTo>
                  <a:lnTo>
                    <a:pt x="43" y="88"/>
                  </a:lnTo>
                  <a:lnTo>
                    <a:pt x="50" y="98"/>
                  </a:lnTo>
                  <a:lnTo>
                    <a:pt x="60" y="106"/>
                  </a:lnTo>
                  <a:lnTo>
                    <a:pt x="66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2" y="115"/>
                  </a:lnTo>
                  <a:lnTo>
                    <a:pt x="59" y="121"/>
                  </a:lnTo>
                  <a:lnTo>
                    <a:pt x="52" y="138"/>
                  </a:lnTo>
                  <a:lnTo>
                    <a:pt x="42" y="164"/>
                  </a:lnTo>
                  <a:lnTo>
                    <a:pt x="29" y="198"/>
                  </a:lnTo>
                  <a:lnTo>
                    <a:pt x="17" y="237"/>
                  </a:lnTo>
                  <a:lnTo>
                    <a:pt x="7" y="282"/>
                  </a:lnTo>
                  <a:lnTo>
                    <a:pt x="1" y="330"/>
                  </a:lnTo>
                  <a:lnTo>
                    <a:pt x="0" y="379"/>
                  </a:lnTo>
                  <a:lnTo>
                    <a:pt x="6" y="384"/>
                  </a:lnTo>
                  <a:lnTo>
                    <a:pt x="13" y="388"/>
                  </a:lnTo>
                  <a:lnTo>
                    <a:pt x="20" y="393"/>
                  </a:lnTo>
                  <a:lnTo>
                    <a:pt x="27" y="398"/>
                  </a:lnTo>
                  <a:lnTo>
                    <a:pt x="33" y="402"/>
                  </a:lnTo>
                  <a:lnTo>
                    <a:pt x="40" y="406"/>
                  </a:lnTo>
                  <a:lnTo>
                    <a:pt x="47" y="409"/>
                  </a:lnTo>
                  <a:lnTo>
                    <a:pt x="53" y="411"/>
                  </a:lnTo>
                  <a:lnTo>
                    <a:pt x="61" y="414"/>
                  </a:lnTo>
                  <a:lnTo>
                    <a:pt x="65" y="411"/>
                  </a:lnTo>
                  <a:lnTo>
                    <a:pt x="63" y="401"/>
                  </a:lnTo>
                  <a:lnTo>
                    <a:pt x="62" y="379"/>
                  </a:lnTo>
                  <a:lnTo>
                    <a:pt x="62" y="326"/>
                  </a:lnTo>
                  <a:lnTo>
                    <a:pt x="66" y="244"/>
                  </a:lnTo>
                  <a:lnTo>
                    <a:pt x="72" y="166"/>
                  </a:lnTo>
                  <a:lnTo>
                    <a:pt x="76" y="123"/>
                  </a:lnTo>
                  <a:lnTo>
                    <a:pt x="80" y="113"/>
                  </a:lnTo>
                  <a:lnTo>
                    <a:pt x="80" y="107"/>
                  </a:lnTo>
                  <a:lnTo>
                    <a:pt x="77" y="101"/>
                  </a:lnTo>
                  <a:lnTo>
                    <a:pt x="70" y="95"/>
                  </a:lnTo>
                  <a:lnTo>
                    <a:pt x="67" y="86"/>
                  </a:lnTo>
                  <a:lnTo>
                    <a:pt x="68" y="77"/>
                  </a:lnTo>
                  <a:lnTo>
                    <a:pt x="72" y="68"/>
                  </a:lnTo>
                  <a:lnTo>
                    <a:pt x="73" y="56"/>
                  </a:lnTo>
                  <a:lnTo>
                    <a:pt x="76" y="47"/>
                  </a:lnTo>
                  <a:lnTo>
                    <a:pt x="83" y="32"/>
                  </a:lnTo>
                  <a:lnTo>
                    <a:pt x="91" y="17"/>
                  </a:lnTo>
                  <a:lnTo>
                    <a:pt x="97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0" name="Freeform 885"/>
            <p:cNvSpPr>
              <a:spLocks/>
            </p:cNvSpPr>
            <p:nvPr/>
          </p:nvSpPr>
          <p:spPr bwMode="auto">
            <a:xfrm flipH="1">
              <a:off x="8742" y="1893"/>
              <a:ext cx="75" cy="84"/>
            </a:xfrm>
            <a:custGeom>
              <a:avLst/>
              <a:gdLst>
                <a:gd name="T0" fmla="*/ 0 w 897"/>
                <a:gd name="T1" fmla="*/ 0 h 675"/>
                <a:gd name="T2" fmla="*/ 0 w 897"/>
                <a:gd name="T3" fmla="*/ 0 h 675"/>
                <a:gd name="T4" fmla="*/ 0 w 897"/>
                <a:gd name="T5" fmla="*/ 0 h 675"/>
                <a:gd name="T6" fmla="*/ 0 w 897"/>
                <a:gd name="T7" fmla="*/ 0 h 675"/>
                <a:gd name="T8" fmla="*/ 0 w 897"/>
                <a:gd name="T9" fmla="*/ 0 h 675"/>
                <a:gd name="T10" fmla="*/ 0 w 897"/>
                <a:gd name="T11" fmla="*/ 0 h 675"/>
                <a:gd name="T12" fmla="*/ 0 w 897"/>
                <a:gd name="T13" fmla="*/ 0 h 675"/>
                <a:gd name="T14" fmla="*/ 0 w 897"/>
                <a:gd name="T15" fmla="*/ 0 h 675"/>
                <a:gd name="T16" fmla="*/ 0 w 897"/>
                <a:gd name="T17" fmla="*/ 0 h 675"/>
                <a:gd name="T18" fmla="*/ 0 w 897"/>
                <a:gd name="T19" fmla="*/ 0 h 675"/>
                <a:gd name="T20" fmla="*/ 0 w 897"/>
                <a:gd name="T21" fmla="*/ 0 h 675"/>
                <a:gd name="T22" fmla="*/ 0 w 897"/>
                <a:gd name="T23" fmla="*/ 0 h 675"/>
                <a:gd name="T24" fmla="*/ 0 w 897"/>
                <a:gd name="T25" fmla="*/ 0 h 675"/>
                <a:gd name="T26" fmla="*/ 0 w 897"/>
                <a:gd name="T27" fmla="*/ 0 h 675"/>
                <a:gd name="T28" fmla="*/ 0 w 897"/>
                <a:gd name="T29" fmla="*/ 0 h 675"/>
                <a:gd name="T30" fmla="*/ 0 w 897"/>
                <a:gd name="T31" fmla="*/ 0 h 675"/>
                <a:gd name="T32" fmla="*/ 0 w 897"/>
                <a:gd name="T33" fmla="*/ 0 h 675"/>
                <a:gd name="T34" fmla="*/ 0 w 897"/>
                <a:gd name="T35" fmla="*/ 0 h 675"/>
                <a:gd name="T36" fmla="*/ 0 w 897"/>
                <a:gd name="T37" fmla="*/ 0 h 675"/>
                <a:gd name="T38" fmla="*/ 0 w 897"/>
                <a:gd name="T39" fmla="*/ 0 h 675"/>
                <a:gd name="T40" fmla="*/ 0 w 897"/>
                <a:gd name="T41" fmla="*/ 0 h 675"/>
                <a:gd name="T42" fmla="*/ 0 w 897"/>
                <a:gd name="T43" fmla="*/ 0 h 675"/>
                <a:gd name="T44" fmla="*/ 0 w 897"/>
                <a:gd name="T45" fmla="*/ 0 h 675"/>
                <a:gd name="T46" fmla="*/ 0 w 897"/>
                <a:gd name="T47" fmla="*/ 0 h 675"/>
                <a:gd name="T48" fmla="*/ 0 w 897"/>
                <a:gd name="T49" fmla="*/ 0 h 675"/>
                <a:gd name="T50" fmla="*/ 0 w 897"/>
                <a:gd name="T51" fmla="*/ 0 h 675"/>
                <a:gd name="T52" fmla="*/ 0 w 897"/>
                <a:gd name="T53" fmla="*/ 0 h 675"/>
                <a:gd name="T54" fmla="*/ 0 w 897"/>
                <a:gd name="T55" fmla="*/ 0 h 675"/>
                <a:gd name="T56" fmla="*/ 0 w 897"/>
                <a:gd name="T57" fmla="*/ 0 h 675"/>
                <a:gd name="T58" fmla="*/ 0 w 897"/>
                <a:gd name="T59" fmla="*/ 0 h 675"/>
                <a:gd name="T60" fmla="*/ 0 w 897"/>
                <a:gd name="T61" fmla="*/ 0 h 675"/>
                <a:gd name="T62" fmla="*/ 0 w 897"/>
                <a:gd name="T63" fmla="*/ 0 h 675"/>
                <a:gd name="T64" fmla="*/ 0 w 897"/>
                <a:gd name="T65" fmla="*/ 0 h 675"/>
                <a:gd name="T66" fmla="*/ 0 w 897"/>
                <a:gd name="T67" fmla="*/ 0 h 675"/>
                <a:gd name="T68" fmla="*/ 0 w 897"/>
                <a:gd name="T69" fmla="*/ 0 h 675"/>
                <a:gd name="T70" fmla="*/ 0 w 897"/>
                <a:gd name="T71" fmla="*/ 0 h 675"/>
                <a:gd name="T72" fmla="*/ 0 w 897"/>
                <a:gd name="T73" fmla="*/ 0 h 675"/>
                <a:gd name="T74" fmla="*/ 0 w 897"/>
                <a:gd name="T75" fmla="*/ 0 h 675"/>
                <a:gd name="T76" fmla="*/ 0 w 897"/>
                <a:gd name="T77" fmla="*/ 0 h 675"/>
                <a:gd name="T78" fmla="*/ 0 w 897"/>
                <a:gd name="T79" fmla="*/ 0 h 675"/>
                <a:gd name="T80" fmla="*/ 0 w 897"/>
                <a:gd name="T81" fmla="*/ 0 h 675"/>
                <a:gd name="T82" fmla="*/ 0 w 897"/>
                <a:gd name="T83" fmla="*/ 0 h 675"/>
                <a:gd name="T84" fmla="*/ 0 w 897"/>
                <a:gd name="T85" fmla="*/ 0 h 675"/>
                <a:gd name="T86" fmla="*/ 0 w 897"/>
                <a:gd name="T87" fmla="*/ 0 h 675"/>
                <a:gd name="T88" fmla="*/ 0 w 897"/>
                <a:gd name="T89" fmla="*/ 0 h 675"/>
                <a:gd name="T90" fmla="*/ 0 w 897"/>
                <a:gd name="T91" fmla="*/ 0 h 675"/>
                <a:gd name="T92" fmla="*/ 0 w 897"/>
                <a:gd name="T93" fmla="*/ 0 h 675"/>
                <a:gd name="T94" fmla="*/ 0 w 897"/>
                <a:gd name="T95" fmla="*/ 0 h 675"/>
                <a:gd name="T96" fmla="*/ 0 w 897"/>
                <a:gd name="T97" fmla="*/ 0 h 675"/>
                <a:gd name="T98" fmla="*/ 0 w 897"/>
                <a:gd name="T99" fmla="*/ 0 h 675"/>
                <a:gd name="T100" fmla="*/ 0 w 897"/>
                <a:gd name="T101" fmla="*/ 0 h 675"/>
                <a:gd name="T102" fmla="*/ 0 w 897"/>
                <a:gd name="T103" fmla="*/ 0 h 675"/>
                <a:gd name="T104" fmla="*/ 0 w 897"/>
                <a:gd name="T105" fmla="*/ 0 h 675"/>
                <a:gd name="T106" fmla="*/ 0 w 897"/>
                <a:gd name="T107" fmla="*/ 0 h 675"/>
                <a:gd name="T108" fmla="*/ 0 w 897"/>
                <a:gd name="T109" fmla="*/ 0 h 675"/>
                <a:gd name="T110" fmla="*/ 0 w 897"/>
                <a:gd name="T111" fmla="*/ 0 h 675"/>
                <a:gd name="T112" fmla="*/ 0 w 897"/>
                <a:gd name="T113" fmla="*/ 0 h 675"/>
                <a:gd name="T114" fmla="*/ 0 w 897"/>
                <a:gd name="T115" fmla="*/ 0 h 67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97"/>
                <a:gd name="T175" fmla="*/ 0 h 675"/>
                <a:gd name="T176" fmla="*/ 897 w 897"/>
                <a:gd name="T177" fmla="*/ 675 h 67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97" h="675">
                  <a:moveTo>
                    <a:pt x="174" y="418"/>
                  </a:moveTo>
                  <a:lnTo>
                    <a:pt x="164" y="427"/>
                  </a:lnTo>
                  <a:lnTo>
                    <a:pt x="155" y="437"/>
                  </a:lnTo>
                  <a:lnTo>
                    <a:pt x="146" y="448"/>
                  </a:lnTo>
                  <a:lnTo>
                    <a:pt x="137" y="456"/>
                  </a:lnTo>
                  <a:lnTo>
                    <a:pt x="126" y="464"/>
                  </a:lnTo>
                  <a:lnTo>
                    <a:pt x="115" y="470"/>
                  </a:lnTo>
                  <a:lnTo>
                    <a:pt x="101" y="472"/>
                  </a:lnTo>
                  <a:lnTo>
                    <a:pt x="87" y="471"/>
                  </a:lnTo>
                  <a:lnTo>
                    <a:pt x="72" y="467"/>
                  </a:lnTo>
                  <a:lnTo>
                    <a:pt x="57" y="463"/>
                  </a:lnTo>
                  <a:lnTo>
                    <a:pt x="42" y="457"/>
                  </a:lnTo>
                  <a:lnTo>
                    <a:pt x="28" y="450"/>
                  </a:lnTo>
                  <a:lnTo>
                    <a:pt x="17" y="443"/>
                  </a:lnTo>
                  <a:lnTo>
                    <a:pt x="8" y="434"/>
                  </a:lnTo>
                  <a:lnTo>
                    <a:pt x="2" y="425"/>
                  </a:lnTo>
                  <a:lnTo>
                    <a:pt x="0" y="413"/>
                  </a:lnTo>
                  <a:lnTo>
                    <a:pt x="1" y="382"/>
                  </a:lnTo>
                  <a:lnTo>
                    <a:pt x="4" y="341"/>
                  </a:lnTo>
                  <a:lnTo>
                    <a:pt x="10" y="298"/>
                  </a:lnTo>
                  <a:lnTo>
                    <a:pt x="19" y="266"/>
                  </a:lnTo>
                  <a:lnTo>
                    <a:pt x="26" y="252"/>
                  </a:lnTo>
                  <a:lnTo>
                    <a:pt x="35" y="236"/>
                  </a:lnTo>
                  <a:lnTo>
                    <a:pt x="47" y="217"/>
                  </a:lnTo>
                  <a:lnTo>
                    <a:pt x="60" y="199"/>
                  </a:lnTo>
                  <a:lnTo>
                    <a:pt x="73" y="182"/>
                  </a:lnTo>
                  <a:lnTo>
                    <a:pt x="87" y="164"/>
                  </a:lnTo>
                  <a:lnTo>
                    <a:pt x="102" y="149"/>
                  </a:lnTo>
                  <a:lnTo>
                    <a:pt x="116" y="138"/>
                  </a:lnTo>
                  <a:lnTo>
                    <a:pt x="126" y="130"/>
                  </a:lnTo>
                  <a:lnTo>
                    <a:pt x="132" y="125"/>
                  </a:lnTo>
                  <a:lnTo>
                    <a:pt x="133" y="124"/>
                  </a:lnTo>
                  <a:lnTo>
                    <a:pt x="131" y="123"/>
                  </a:lnTo>
                  <a:lnTo>
                    <a:pt x="129" y="124"/>
                  </a:lnTo>
                  <a:lnTo>
                    <a:pt x="125" y="123"/>
                  </a:lnTo>
                  <a:lnTo>
                    <a:pt x="124" y="121"/>
                  </a:lnTo>
                  <a:lnTo>
                    <a:pt x="125" y="116"/>
                  </a:lnTo>
                  <a:lnTo>
                    <a:pt x="129" y="109"/>
                  </a:lnTo>
                  <a:lnTo>
                    <a:pt x="133" y="100"/>
                  </a:lnTo>
                  <a:lnTo>
                    <a:pt x="138" y="91"/>
                  </a:lnTo>
                  <a:lnTo>
                    <a:pt x="143" y="81"/>
                  </a:lnTo>
                  <a:lnTo>
                    <a:pt x="148" y="73"/>
                  </a:lnTo>
                  <a:lnTo>
                    <a:pt x="155" y="65"/>
                  </a:lnTo>
                  <a:lnTo>
                    <a:pt x="163" y="58"/>
                  </a:lnTo>
                  <a:lnTo>
                    <a:pt x="171" y="54"/>
                  </a:lnTo>
                  <a:lnTo>
                    <a:pt x="177" y="51"/>
                  </a:lnTo>
                  <a:lnTo>
                    <a:pt x="184" y="49"/>
                  </a:lnTo>
                  <a:lnTo>
                    <a:pt x="194" y="44"/>
                  </a:lnTo>
                  <a:lnTo>
                    <a:pt x="205" y="41"/>
                  </a:lnTo>
                  <a:lnTo>
                    <a:pt x="217" y="35"/>
                  </a:lnTo>
                  <a:lnTo>
                    <a:pt x="231" y="31"/>
                  </a:lnTo>
                  <a:lnTo>
                    <a:pt x="245" y="25"/>
                  </a:lnTo>
                  <a:lnTo>
                    <a:pt x="260" y="20"/>
                  </a:lnTo>
                  <a:lnTo>
                    <a:pt x="274" y="16"/>
                  </a:lnTo>
                  <a:lnTo>
                    <a:pt x="289" y="11"/>
                  </a:lnTo>
                  <a:lnTo>
                    <a:pt x="303" y="6"/>
                  </a:lnTo>
                  <a:lnTo>
                    <a:pt x="317" y="3"/>
                  </a:lnTo>
                  <a:lnTo>
                    <a:pt x="328" y="1"/>
                  </a:lnTo>
                  <a:lnTo>
                    <a:pt x="340" y="0"/>
                  </a:lnTo>
                  <a:lnTo>
                    <a:pt x="349" y="0"/>
                  </a:lnTo>
                  <a:lnTo>
                    <a:pt x="356" y="1"/>
                  </a:lnTo>
                  <a:lnTo>
                    <a:pt x="370" y="5"/>
                  </a:lnTo>
                  <a:lnTo>
                    <a:pt x="384" y="9"/>
                  </a:lnTo>
                  <a:lnTo>
                    <a:pt x="399" y="13"/>
                  </a:lnTo>
                  <a:lnTo>
                    <a:pt x="416" y="17"/>
                  </a:lnTo>
                  <a:lnTo>
                    <a:pt x="428" y="20"/>
                  </a:lnTo>
                  <a:lnTo>
                    <a:pt x="440" y="23"/>
                  </a:lnTo>
                  <a:lnTo>
                    <a:pt x="448" y="25"/>
                  </a:lnTo>
                  <a:lnTo>
                    <a:pt x="450" y="25"/>
                  </a:lnTo>
                  <a:lnTo>
                    <a:pt x="639" y="56"/>
                  </a:lnTo>
                  <a:lnTo>
                    <a:pt x="644" y="53"/>
                  </a:lnTo>
                  <a:lnTo>
                    <a:pt x="655" y="46"/>
                  </a:lnTo>
                  <a:lnTo>
                    <a:pt x="673" y="35"/>
                  </a:lnTo>
                  <a:lnTo>
                    <a:pt x="693" y="24"/>
                  </a:lnTo>
                  <a:lnTo>
                    <a:pt x="714" y="13"/>
                  </a:lnTo>
                  <a:lnTo>
                    <a:pt x="735" y="6"/>
                  </a:lnTo>
                  <a:lnTo>
                    <a:pt x="751" y="3"/>
                  </a:lnTo>
                  <a:lnTo>
                    <a:pt x="761" y="5"/>
                  </a:lnTo>
                  <a:lnTo>
                    <a:pt x="768" y="12"/>
                  </a:lnTo>
                  <a:lnTo>
                    <a:pt x="776" y="19"/>
                  </a:lnTo>
                  <a:lnTo>
                    <a:pt x="784" y="26"/>
                  </a:lnTo>
                  <a:lnTo>
                    <a:pt x="792" y="33"/>
                  </a:lnTo>
                  <a:lnTo>
                    <a:pt x="799" y="39"/>
                  </a:lnTo>
                  <a:lnTo>
                    <a:pt x="805" y="44"/>
                  </a:lnTo>
                  <a:lnTo>
                    <a:pt x="810" y="49"/>
                  </a:lnTo>
                  <a:lnTo>
                    <a:pt x="812" y="51"/>
                  </a:lnTo>
                  <a:lnTo>
                    <a:pt x="817" y="63"/>
                  </a:lnTo>
                  <a:lnTo>
                    <a:pt x="829" y="89"/>
                  </a:lnTo>
                  <a:lnTo>
                    <a:pt x="845" y="129"/>
                  </a:lnTo>
                  <a:lnTo>
                    <a:pt x="863" y="178"/>
                  </a:lnTo>
                  <a:lnTo>
                    <a:pt x="879" y="233"/>
                  </a:lnTo>
                  <a:lnTo>
                    <a:pt x="891" y="295"/>
                  </a:lnTo>
                  <a:lnTo>
                    <a:pt x="897" y="356"/>
                  </a:lnTo>
                  <a:lnTo>
                    <a:pt x="895" y="416"/>
                  </a:lnTo>
                  <a:lnTo>
                    <a:pt x="887" y="467"/>
                  </a:lnTo>
                  <a:lnTo>
                    <a:pt x="878" y="510"/>
                  </a:lnTo>
                  <a:lnTo>
                    <a:pt x="868" y="543"/>
                  </a:lnTo>
                  <a:lnTo>
                    <a:pt x="859" y="568"/>
                  </a:lnTo>
                  <a:lnTo>
                    <a:pt x="850" y="586"/>
                  </a:lnTo>
                  <a:lnTo>
                    <a:pt x="842" y="599"/>
                  </a:lnTo>
                  <a:lnTo>
                    <a:pt x="835" y="608"/>
                  </a:lnTo>
                  <a:lnTo>
                    <a:pt x="829" y="613"/>
                  </a:lnTo>
                  <a:lnTo>
                    <a:pt x="823" y="617"/>
                  </a:lnTo>
                  <a:lnTo>
                    <a:pt x="815" y="623"/>
                  </a:lnTo>
                  <a:lnTo>
                    <a:pt x="807" y="629"/>
                  </a:lnTo>
                  <a:lnTo>
                    <a:pt x="798" y="633"/>
                  </a:lnTo>
                  <a:lnTo>
                    <a:pt x="788" y="637"/>
                  </a:lnTo>
                  <a:lnTo>
                    <a:pt x="780" y="639"/>
                  </a:lnTo>
                  <a:lnTo>
                    <a:pt x="770" y="639"/>
                  </a:lnTo>
                  <a:lnTo>
                    <a:pt x="764" y="637"/>
                  </a:lnTo>
                  <a:lnTo>
                    <a:pt x="751" y="630"/>
                  </a:lnTo>
                  <a:lnTo>
                    <a:pt x="742" y="623"/>
                  </a:lnTo>
                  <a:lnTo>
                    <a:pt x="735" y="618"/>
                  </a:lnTo>
                  <a:lnTo>
                    <a:pt x="732" y="617"/>
                  </a:lnTo>
                  <a:lnTo>
                    <a:pt x="726" y="675"/>
                  </a:lnTo>
                  <a:lnTo>
                    <a:pt x="384" y="530"/>
                  </a:lnTo>
                  <a:lnTo>
                    <a:pt x="174" y="4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1" name="Freeform 886"/>
            <p:cNvSpPr>
              <a:spLocks/>
            </p:cNvSpPr>
            <p:nvPr/>
          </p:nvSpPr>
          <p:spPr bwMode="auto">
            <a:xfrm flipH="1">
              <a:off x="8781" y="1904"/>
              <a:ext cx="9" cy="56"/>
            </a:xfrm>
            <a:custGeom>
              <a:avLst/>
              <a:gdLst>
                <a:gd name="T0" fmla="*/ 0 w 107"/>
                <a:gd name="T1" fmla="*/ 0 h 454"/>
                <a:gd name="T2" fmla="*/ 0 w 107"/>
                <a:gd name="T3" fmla="*/ 0 h 454"/>
                <a:gd name="T4" fmla="*/ 0 w 107"/>
                <a:gd name="T5" fmla="*/ 0 h 454"/>
                <a:gd name="T6" fmla="*/ 0 w 107"/>
                <a:gd name="T7" fmla="*/ 0 h 454"/>
                <a:gd name="T8" fmla="*/ 0 w 107"/>
                <a:gd name="T9" fmla="*/ 0 h 454"/>
                <a:gd name="T10" fmla="*/ 0 w 107"/>
                <a:gd name="T11" fmla="*/ 0 h 454"/>
                <a:gd name="T12" fmla="*/ 0 w 107"/>
                <a:gd name="T13" fmla="*/ 0 h 454"/>
                <a:gd name="T14" fmla="*/ 0 w 107"/>
                <a:gd name="T15" fmla="*/ 0 h 454"/>
                <a:gd name="T16" fmla="*/ 0 w 107"/>
                <a:gd name="T17" fmla="*/ 0 h 454"/>
                <a:gd name="T18" fmla="*/ 0 w 107"/>
                <a:gd name="T19" fmla="*/ 0 h 454"/>
                <a:gd name="T20" fmla="*/ 0 w 107"/>
                <a:gd name="T21" fmla="*/ 0 h 454"/>
                <a:gd name="T22" fmla="*/ 0 w 107"/>
                <a:gd name="T23" fmla="*/ 0 h 454"/>
                <a:gd name="T24" fmla="*/ 0 w 107"/>
                <a:gd name="T25" fmla="*/ 0 h 454"/>
                <a:gd name="T26" fmla="*/ 0 w 107"/>
                <a:gd name="T27" fmla="*/ 0 h 454"/>
                <a:gd name="T28" fmla="*/ 0 w 107"/>
                <a:gd name="T29" fmla="*/ 0 h 454"/>
                <a:gd name="T30" fmla="*/ 0 w 107"/>
                <a:gd name="T31" fmla="*/ 0 h 454"/>
                <a:gd name="T32" fmla="*/ 0 w 107"/>
                <a:gd name="T33" fmla="*/ 0 h 454"/>
                <a:gd name="T34" fmla="*/ 0 w 107"/>
                <a:gd name="T35" fmla="*/ 0 h 454"/>
                <a:gd name="T36" fmla="*/ 0 w 107"/>
                <a:gd name="T37" fmla="*/ 0 h 454"/>
                <a:gd name="T38" fmla="*/ 0 w 107"/>
                <a:gd name="T39" fmla="*/ 0 h 454"/>
                <a:gd name="T40" fmla="*/ 0 w 107"/>
                <a:gd name="T41" fmla="*/ 0 h 454"/>
                <a:gd name="T42" fmla="*/ 0 w 107"/>
                <a:gd name="T43" fmla="*/ 0 h 454"/>
                <a:gd name="T44" fmla="*/ 0 w 107"/>
                <a:gd name="T45" fmla="*/ 0 h 454"/>
                <a:gd name="T46" fmla="*/ 0 w 107"/>
                <a:gd name="T47" fmla="*/ 0 h 454"/>
                <a:gd name="T48" fmla="*/ 0 w 107"/>
                <a:gd name="T49" fmla="*/ 0 h 454"/>
                <a:gd name="T50" fmla="*/ 0 w 107"/>
                <a:gd name="T51" fmla="*/ 0 h 454"/>
                <a:gd name="T52" fmla="*/ 0 w 107"/>
                <a:gd name="T53" fmla="*/ 0 h 454"/>
                <a:gd name="T54" fmla="*/ 0 w 107"/>
                <a:gd name="T55" fmla="*/ 0 h 454"/>
                <a:gd name="T56" fmla="*/ 0 w 107"/>
                <a:gd name="T57" fmla="*/ 0 h 454"/>
                <a:gd name="T58" fmla="*/ 0 w 107"/>
                <a:gd name="T59" fmla="*/ 0 h 454"/>
                <a:gd name="T60" fmla="*/ 0 w 107"/>
                <a:gd name="T61" fmla="*/ 0 h 454"/>
                <a:gd name="T62" fmla="*/ 0 w 107"/>
                <a:gd name="T63" fmla="*/ 0 h 454"/>
                <a:gd name="T64" fmla="*/ 0 w 107"/>
                <a:gd name="T65" fmla="*/ 0 h 454"/>
                <a:gd name="T66" fmla="*/ 0 w 107"/>
                <a:gd name="T67" fmla="*/ 0 h 454"/>
                <a:gd name="T68" fmla="*/ 0 w 107"/>
                <a:gd name="T69" fmla="*/ 0 h 454"/>
                <a:gd name="T70" fmla="*/ 0 w 107"/>
                <a:gd name="T71" fmla="*/ 0 h 454"/>
                <a:gd name="T72" fmla="*/ 0 w 107"/>
                <a:gd name="T73" fmla="*/ 0 h 454"/>
                <a:gd name="T74" fmla="*/ 0 w 107"/>
                <a:gd name="T75" fmla="*/ 0 h 454"/>
                <a:gd name="T76" fmla="*/ 0 w 107"/>
                <a:gd name="T77" fmla="*/ 0 h 454"/>
                <a:gd name="T78" fmla="*/ 0 w 107"/>
                <a:gd name="T79" fmla="*/ 0 h 454"/>
                <a:gd name="T80" fmla="*/ 0 w 107"/>
                <a:gd name="T81" fmla="*/ 0 h 454"/>
                <a:gd name="T82" fmla="*/ 0 w 107"/>
                <a:gd name="T83" fmla="*/ 0 h 454"/>
                <a:gd name="T84" fmla="*/ 0 w 107"/>
                <a:gd name="T85" fmla="*/ 0 h 454"/>
                <a:gd name="T86" fmla="*/ 0 w 107"/>
                <a:gd name="T87" fmla="*/ 0 h 454"/>
                <a:gd name="T88" fmla="*/ 0 w 107"/>
                <a:gd name="T89" fmla="*/ 0 h 454"/>
                <a:gd name="T90" fmla="*/ 0 w 107"/>
                <a:gd name="T91" fmla="*/ 0 h 454"/>
                <a:gd name="T92" fmla="*/ 0 w 107"/>
                <a:gd name="T93" fmla="*/ 0 h 454"/>
                <a:gd name="T94" fmla="*/ 0 w 107"/>
                <a:gd name="T95" fmla="*/ 0 h 454"/>
                <a:gd name="T96" fmla="*/ 0 w 107"/>
                <a:gd name="T97" fmla="*/ 0 h 454"/>
                <a:gd name="T98" fmla="*/ 0 w 107"/>
                <a:gd name="T99" fmla="*/ 0 h 454"/>
                <a:gd name="T100" fmla="*/ 0 w 107"/>
                <a:gd name="T101" fmla="*/ 0 h 454"/>
                <a:gd name="T102" fmla="*/ 0 w 107"/>
                <a:gd name="T103" fmla="*/ 0 h 454"/>
                <a:gd name="T104" fmla="*/ 0 w 107"/>
                <a:gd name="T105" fmla="*/ 0 h 45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07"/>
                <a:gd name="T160" fmla="*/ 0 h 454"/>
                <a:gd name="T161" fmla="*/ 107 w 107"/>
                <a:gd name="T162" fmla="*/ 454 h 45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07" h="454">
                  <a:moveTo>
                    <a:pt x="81" y="454"/>
                  </a:moveTo>
                  <a:lnTo>
                    <a:pt x="84" y="378"/>
                  </a:lnTo>
                  <a:lnTo>
                    <a:pt x="85" y="277"/>
                  </a:lnTo>
                  <a:lnTo>
                    <a:pt x="85" y="184"/>
                  </a:lnTo>
                  <a:lnTo>
                    <a:pt x="84" y="135"/>
                  </a:lnTo>
                  <a:lnTo>
                    <a:pt x="85" y="124"/>
                  </a:lnTo>
                  <a:lnTo>
                    <a:pt x="94" y="116"/>
                  </a:lnTo>
                  <a:lnTo>
                    <a:pt x="102" y="104"/>
                  </a:lnTo>
                  <a:lnTo>
                    <a:pt x="107" y="84"/>
                  </a:lnTo>
                  <a:lnTo>
                    <a:pt x="107" y="63"/>
                  </a:lnTo>
                  <a:lnTo>
                    <a:pt x="104" y="46"/>
                  </a:lnTo>
                  <a:lnTo>
                    <a:pt x="103" y="34"/>
                  </a:lnTo>
                  <a:lnTo>
                    <a:pt x="101" y="25"/>
                  </a:lnTo>
                  <a:lnTo>
                    <a:pt x="100" y="20"/>
                  </a:lnTo>
                  <a:lnTo>
                    <a:pt x="98" y="14"/>
                  </a:lnTo>
                  <a:lnTo>
                    <a:pt x="95" y="7"/>
                  </a:lnTo>
                  <a:lnTo>
                    <a:pt x="92" y="3"/>
                  </a:lnTo>
                  <a:lnTo>
                    <a:pt x="87" y="0"/>
                  </a:lnTo>
                  <a:lnTo>
                    <a:pt x="81" y="2"/>
                  </a:lnTo>
                  <a:lnTo>
                    <a:pt x="74" y="6"/>
                  </a:lnTo>
                  <a:lnTo>
                    <a:pt x="66" y="18"/>
                  </a:lnTo>
                  <a:lnTo>
                    <a:pt x="58" y="31"/>
                  </a:lnTo>
                  <a:lnTo>
                    <a:pt x="50" y="44"/>
                  </a:lnTo>
                  <a:lnTo>
                    <a:pt x="43" y="56"/>
                  </a:lnTo>
                  <a:lnTo>
                    <a:pt x="38" y="66"/>
                  </a:lnTo>
                  <a:lnTo>
                    <a:pt x="34" y="75"/>
                  </a:lnTo>
                  <a:lnTo>
                    <a:pt x="31" y="82"/>
                  </a:lnTo>
                  <a:lnTo>
                    <a:pt x="30" y="89"/>
                  </a:lnTo>
                  <a:lnTo>
                    <a:pt x="30" y="94"/>
                  </a:lnTo>
                  <a:lnTo>
                    <a:pt x="32" y="102"/>
                  </a:lnTo>
                  <a:lnTo>
                    <a:pt x="34" y="110"/>
                  </a:lnTo>
                  <a:lnTo>
                    <a:pt x="36" y="116"/>
                  </a:lnTo>
                  <a:lnTo>
                    <a:pt x="41" y="119"/>
                  </a:lnTo>
                  <a:lnTo>
                    <a:pt x="43" y="120"/>
                  </a:lnTo>
                  <a:lnTo>
                    <a:pt x="45" y="122"/>
                  </a:lnTo>
                  <a:lnTo>
                    <a:pt x="43" y="124"/>
                  </a:lnTo>
                  <a:lnTo>
                    <a:pt x="40" y="141"/>
                  </a:lnTo>
                  <a:lnTo>
                    <a:pt x="34" y="173"/>
                  </a:lnTo>
                  <a:lnTo>
                    <a:pt x="26" y="216"/>
                  </a:lnTo>
                  <a:lnTo>
                    <a:pt x="17" y="264"/>
                  </a:lnTo>
                  <a:lnTo>
                    <a:pt x="9" y="313"/>
                  </a:lnTo>
                  <a:lnTo>
                    <a:pt x="3" y="356"/>
                  </a:lnTo>
                  <a:lnTo>
                    <a:pt x="0" y="391"/>
                  </a:lnTo>
                  <a:lnTo>
                    <a:pt x="1" y="412"/>
                  </a:lnTo>
                  <a:lnTo>
                    <a:pt x="6" y="422"/>
                  </a:lnTo>
                  <a:lnTo>
                    <a:pt x="13" y="431"/>
                  </a:lnTo>
                  <a:lnTo>
                    <a:pt x="23" y="438"/>
                  </a:lnTo>
                  <a:lnTo>
                    <a:pt x="34" y="443"/>
                  </a:lnTo>
                  <a:lnTo>
                    <a:pt x="46" y="446"/>
                  </a:lnTo>
                  <a:lnTo>
                    <a:pt x="57" y="450"/>
                  </a:lnTo>
                  <a:lnTo>
                    <a:pt x="70" y="452"/>
                  </a:lnTo>
                  <a:lnTo>
                    <a:pt x="81" y="45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2" name="Freeform 887"/>
            <p:cNvSpPr>
              <a:spLocks/>
            </p:cNvSpPr>
            <p:nvPr/>
          </p:nvSpPr>
          <p:spPr bwMode="auto">
            <a:xfrm flipH="1">
              <a:off x="8753" y="1831"/>
              <a:ext cx="51" cy="89"/>
            </a:xfrm>
            <a:custGeom>
              <a:avLst/>
              <a:gdLst>
                <a:gd name="T0" fmla="*/ 0 w 605"/>
                <a:gd name="T1" fmla="*/ 0 h 721"/>
                <a:gd name="T2" fmla="*/ 0 w 605"/>
                <a:gd name="T3" fmla="*/ 0 h 721"/>
                <a:gd name="T4" fmla="*/ 0 w 605"/>
                <a:gd name="T5" fmla="*/ 0 h 721"/>
                <a:gd name="T6" fmla="*/ 0 w 605"/>
                <a:gd name="T7" fmla="*/ 0 h 721"/>
                <a:gd name="T8" fmla="*/ 0 w 605"/>
                <a:gd name="T9" fmla="*/ 0 h 721"/>
                <a:gd name="T10" fmla="*/ 0 w 605"/>
                <a:gd name="T11" fmla="*/ 0 h 721"/>
                <a:gd name="T12" fmla="*/ 0 w 605"/>
                <a:gd name="T13" fmla="*/ 0 h 721"/>
                <a:gd name="T14" fmla="*/ 0 w 605"/>
                <a:gd name="T15" fmla="*/ 0 h 721"/>
                <a:gd name="T16" fmla="*/ 0 w 605"/>
                <a:gd name="T17" fmla="*/ 0 h 721"/>
                <a:gd name="T18" fmla="*/ 0 w 605"/>
                <a:gd name="T19" fmla="*/ 0 h 721"/>
                <a:gd name="T20" fmla="*/ 0 w 605"/>
                <a:gd name="T21" fmla="*/ 0 h 721"/>
                <a:gd name="T22" fmla="*/ 0 w 605"/>
                <a:gd name="T23" fmla="*/ 0 h 721"/>
                <a:gd name="T24" fmla="*/ 0 w 605"/>
                <a:gd name="T25" fmla="*/ 0 h 721"/>
                <a:gd name="T26" fmla="*/ 0 w 605"/>
                <a:gd name="T27" fmla="*/ 0 h 721"/>
                <a:gd name="T28" fmla="*/ 0 w 605"/>
                <a:gd name="T29" fmla="*/ 0 h 721"/>
                <a:gd name="T30" fmla="*/ 0 w 605"/>
                <a:gd name="T31" fmla="*/ 0 h 721"/>
                <a:gd name="T32" fmla="*/ 0 w 605"/>
                <a:gd name="T33" fmla="*/ 0 h 721"/>
                <a:gd name="T34" fmla="*/ 0 w 605"/>
                <a:gd name="T35" fmla="*/ 0 h 721"/>
                <a:gd name="T36" fmla="*/ 0 w 605"/>
                <a:gd name="T37" fmla="*/ 0 h 721"/>
                <a:gd name="T38" fmla="*/ 0 w 605"/>
                <a:gd name="T39" fmla="*/ 0 h 721"/>
                <a:gd name="T40" fmla="*/ 0 w 605"/>
                <a:gd name="T41" fmla="*/ 0 h 721"/>
                <a:gd name="T42" fmla="*/ 0 w 605"/>
                <a:gd name="T43" fmla="*/ 0 h 721"/>
                <a:gd name="T44" fmla="*/ 0 w 605"/>
                <a:gd name="T45" fmla="*/ 0 h 721"/>
                <a:gd name="T46" fmla="*/ 0 w 605"/>
                <a:gd name="T47" fmla="*/ 0 h 721"/>
                <a:gd name="T48" fmla="*/ 0 w 605"/>
                <a:gd name="T49" fmla="*/ 0 h 721"/>
                <a:gd name="T50" fmla="*/ 0 w 605"/>
                <a:gd name="T51" fmla="*/ 0 h 721"/>
                <a:gd name="T52" fmla="*/ 0 w 605"/>
                <a:gd name="T53" fmla="*/ 0 h 721"/>
                <a:gd name="T54" fmla="*/ 0 w 605"/>
                <a:gd name="T55" fmla="*/ 0 h 721"/>
                <a:gd name="T56" fmla="*/ 0 w 605"/>
                <a:gd name="T57" fmla="*/ 0 h 721"/>
                <a:gd name="T58" fmla="*/ 0 w 605"/>
                <a:gd name="T59" fmla="*/ 0 h 721"/>
                <a:gd name="T60" fmla="*/ 0 w 605"/>
                <a:gd name="T61" fmla="*/ 0 h 721"/>
                <a:gd name="T62" fmla="*/ 0 w 605"/>
                <a:gd name="T63" fmla="*/ 0 h 721"/>
                <a:gd name="T64" fmla="*/ 0 w 605"/>
                <a:gd name="T65" fmla="*/ 0 h 721"/>
                <a:gd name="T66" fmla="*/ 0 w 605"/>
                <a:gd name="T67" fmla="*/ 0 h 721"/>
                <a:gd name="T68" fmla="*/ 0 w 605"/>
                <a:gd name="T69" fmla="*/ 0 h 721"/>
                <a:gd name="T70" fmla="*/ 0 w 605"/>
                <a:gd name="T71" fmla="*/ 0 h 721"/>
                <a:gd name="T72" fmla="*/ 0 w 605"/>
                <a:gd name="T73" fmla="*/ 0 h 721"/>
                <a:gd name="T74" fmla="*/ 0 w 605"/>
                <a:gd name="T75" fmla="*/ 0 h 721"/>
                <a:gd name="T76" fmla="*/ 0 w 605"/>
                <a:gd name="T77" fmla="*/ 0 h 721"/>
                <a:gd name="T78" fmla="*/ 0 w 605"/>
                <a:gd name="T79" fmla="*/ 0 h 721"/>
                <a:gd name="T80" fmla="*/ 0 w 605"/>
                <a:gd name="T81" fmla="*/ 0 h 721"/>
                <a:gd name="T82" fmla="*/ 0 w 605"/>
                <a:gd name="T83" fmla="*/ 0 h 721"/>
                <a:gd name="T84" fmla="*/ 0 w 605"/>
                <a:gd name="T85" fmla="*/ 0 h 721"/>
                <a:gd name="T86" fmla="*/ 0 w 605"/>
                <a:gd name="T87" fmla="*/ 0 h 721"/>
                <a:gd name="T88" fmla="*/ 0 w 605"/>
                <a:gd name="T89" fmla="*/ 0 h 721"/>
                <a:gd name="T90" fmla="*/ 0 w 605"/>
                <a:gd name="T91" fmla="*/ 0 h 721"/>
                <a:gd name="T92" fmla="*/ 0 w 605"/>
                <a:gd name="T93" fmla="*/ 0 h 721"/>
                <a:gd name="T94" fmla="*/ 0 w 605"/>
                <a:gd name="T95" fmla="*/ 0 h 721"/>
                <a:gd name="T96" fmla="*/ 0 w 605"/>
                <a:gd name="T97" fmla="*/ 0 h 721"/>
                <a:gd name="T98" fmla="*/ 0 w 605"/>
                <a:gd name="T99" fmla="*/ 0 h 721"/>
                <a:gd name="T100" fmla="*/ 0 w 605"/>
                <a:gd name="T101" fmla="*/ 0 h 721"/>
                <a:gd name="T102" fmla="*/ 0 w 605"/>
                <a:gd name="T103" fmla="*/ 0 h 721"/>
                <a:gd name="T104" fmla="*/ 0 w 605"/>
                <a:gd name="T105" fmla="*/ 0 h 721"/>
                <a:gd name="T106" fmla="*/ 0 w 605"/>
                <a:gd name="T107" fmla="*/ 0 h 721"/>
                <a:gd name="T108" fmla="*/ 0 w 605"/>
                <a:gd name="T109" fmla="*/ 0 h 721"/>
                <a:gd name="T110" fmla="*/ 0 w 605"/>
                <a:gd name="T111" fmla="*/ 0 h 721"/>
                <a:gd name="T112" fmla="*/ 0 w 605"/>
                <a:gd name="T113" fmla="*/ 0 h 721"/>
                <a:gd name="T114" fmla="*/ 0 w 605"/>
                <a:gd name="T115" fmla="*/ 0 h 721"/>
                <a:gd name="T116" fmla="*/ 0 w 605"/>
                <a:gd name="T117" fmla="*/ 0 h 721"/>
                <a:gd name="T118" fmla="*/ 0 w 605"/>
                <a:gd name="T119" fmla="*/ 0 h 72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05"/>
                <a:gd name="T181" fmla="*/ 0 h 721"/>
                <a:gd name="T182" fmla="*/ 605 w 605"/>
                <a:gd name="T183" fmla="*/ 721 h 72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05" h="721">
                  <a:moveTo>
                    <a:pt x="282" y="548"/>
                  </a:moveTo>
                  <a:lnTo>
                    <a:pt x="282" y="548"/>
                  </a:lnTo>
                  <a:lnTo>
                    <a:pt x="279" y="548"/>
                  </a:lnTo>
                  <a:lnTo>
                    <a:pt x="277" y="548"/>
                  </a:lnTo>
                  <a:lnTo>
                    <a:pt x="274" y="548"/>
                  </a:lnTo>
                  <a:lnTo>
                    <a:pt x="268" y="548"/>
                  </a:lnTo>
                  <a:lnTo>
                    <a:pt x="262" y="547"/>
                  </a:lnTo>
                  <a:lnTo>
                    <a:pt x="255" y="547"/>
                  </a:lnTo>
                  <a:lnTo>
                    <a:pt x="247" y="546"/>
                  </a:lnTo>
                  <a:lnTo>
                    <a:pt x="238" y="544"/>
                  </a:lnTo>
                  <a:lnTo>
                    <a:pt x="230" y="541"/>
                  </a:lnTo>
                  <a:lnTo>
                    <a:pt x="223" y="538"/>
                  </a:lnTo>
                  <a:lnTo>
                    <a:pt x="216" y="534"/>
                  </a:lnTo>
                  <a:lnTo>
                    <a:pt x="209" y="530"/>
                  </a:lnTo>
                  <a:lnTo>
                    <a:pt x="202" y="525"/>
                  </a:lnTo>
                  <a:lnTo>
                    <a:pt x="196" y="521"/>
                  </a:lnTo>
                  <a:lnTo>
                    <a:pt x="191" y="516"/>
                  </a:lnTo>
                  <a:lnTo>
                    <a:pt x="186" y="526"/>
                  </a:lnTo>
                  <a:lnTo>
                    <a:pt x="183" y="539"/>
                  </a:lnTo>
                  <a:lnTo>
                    <a:pt x="176" y="551"/>
                  </a:lnTo>
                  <a:lnTo>
                    <a:pt x="164" y="557"/>
                  </a:lnTo>
                  <a:lnTo>
                    <a:pt x="156" y="557"/>
                  </a:lnTo>
                  <a:lnTo>
                    <a:pt x="146" y="557"/>
                  </a:lnTo>
                  <a:lnTo>
                    <a:pt x="135" y="555"/>
                  </a:lnTo>
                  <a:lnTo>
                    <a:pt x="125" y="553"/>
                  </a:lnTo>
                  <a:lnTo>
                    <a:pt x="115" y="551"/>
                  </a:lnTo>
                  <a:lnTo>
                    <a:pt x="107" y="548"/>
                  </a:lnTo>
                  <a:lnTo>
                    <a:pt x="102" y="547"/>
                  </a:lnTo>
                  <a:lnTo>
                    <a:pt x="100" y="546"/>
                  </a:lnTo>
                  <a:lnTo>
                    <a:pt x="103" y="545"/>
                  </a:lnTo>
                  <a:lnTo>
                    <a:pt x="109" y="545"/>
                  </a:lnTo>
                  <a:lnTo>
                    <a:pt x="116" y="551"/>
                  </a:lnTo>
                  <a:lnTo>
                    <a:pt x="118" y="567"/>
                  </a:lnTo>
                  <a:lnTo>
                    <a:pt x="119" y="586"/>
                  </a:lnTo>
                  <a:lnTo>
                    <a:pt x="120" y="600"/>
                  </a:lnTo>
                  <a:lnTo>
                    <a:pt x="118" y="609"/>
                  </a:lnTo>
                  <a:lnTo>
                    <a:pt x="105" y="613"/>
                  </a:lnTo>
                  <a:lnTo>
                    <a:pt x="97" y="614"/>
                  </a:lnTo>
                  <a:lnTo>
                    <a:pt x="90" y="615"/>
                  </a:lnTo>
                  <a:lnTo>
                    <a:pt x="85" y="616"/>
                  </a:lnTo>
                  <a:lnTo>
                    <a:pt x="79" y="616"/>
                  </a:lnTo>
                  <a:lnTo>
                    <a:pt x="74" y="616"/>
                  </a:lnTo>
                  <a:lnTo>
                    <a:pt x="67" y="613"/>
                  </a:lnTo>
                  <a:lnTo>
                    <a:pt x="60" y="608"/>
                  </a:lnTo>
                  <a:lnTo>
                    <a:pt x="52" y="599"/>
                  </a:lnTo>
                  <a:lnTo>
                    <a:pt x="44" y="589"/>
                  </a:lnTo>
                  <a:lnTo>
                    <a:pt x="35" y="579"/>
                  </a:lnTo>
                  <a:lnTo>
                    <a:pt x="28" y="570"/>
                  </a:lnTo>
                  <a:lnTo>
                    <a:pt x="21" y="562"/>
                  </a:lnTo>
                  <a:lnTo>
                    <a:pt x="15" y="554"/>
                  </a:lnTo>
                  <a:lnTo>
                    <a:pt x="11" y="546"/>
                  </a:lnTo>
                  <a:lnTo>
                    <a:pt x="9" y="538"/>
                  </a:lnTo>
                  <a:lnTo>
                    <a:pt x="7" y="529"/>
                  </a:lnTo>
                  <a:lnTo>
                    <a:pt x="5" y="504"/>
                  </a:lnTo>
                  <a:lnTo>
                    <a:pt x="0" y="476"/>
                  </a:lnTo>
                  <a:lnTo>
                    <a:pt x="2" y="446"/>
                  </a:lnTo>
                  <a:lnTo>
                    <a:pt x="15" y="419"/>
                  </a:lnTo>
                  <a:lnTo>
                    <a:pt x="26" y="409"/>
                  </a:lnTo>
                  <a:lnTo>
                    <a:pt x="35" y="401"/>
                  </a:lnTo>
                  <a:lnTo>
                    <a:pt x="43" y="394"/>
                  </a:lnTo>
                  <a:lnTo>
                    <a:pt x="50" y="389"/>
                  </a:lnTo>
                  <a:lnTo>
                    <a:pt x="57" y="385"/>
                  </a:lnTo>
                  <a:lnTo>
                    <a:pt x="63" y="381"/>
                  </a:lnTo>
                  <a:lnTo>
                    <a:pt x="67" y="379"/>
                  </a:lnTo>
                  <a:lnTo>
                    <a:pt x="71" y="378"/>
                  </a:lnTo>
                  <a:lnTo>
                    <a:pt x="75" y="377"/>
                  </a:lnTo>
                  <a:lnTo>
                    <a:pt x="81" y="377"/>
                  </a:lnTo>
                  <a:lnTo>
                    <a:pt x="88" y="375"/>
                  </a:lnTo>
                  <a:lnTo>
                    <a:pt x="96" y="375"/>
                  </a:lnTo>
                  <a:lnTo>
                    <a:pt x="103" y="375"/>
                  </a:lnTo>
                  <a:lnTo>
                    <a:pt x="109" y="375"/>
                  </a:lnTo>
                  <a:lnTo>
                    <a:pt x="113" y="375"/>
                  </a:lnTo>
                  <a:lnTo>
                    <a:pt x="115" y="375"/>
                  </a:lnTo>
                  <a:lnTo>
                    <a:pt x="102" y="330"/>
                  </a:lnTo>
                  <a:lnTo>
                    <a:pt x="93" y="288"/>
                  </a:lnTo>
                  <a:lnTo>
                    <a:pt x="87" y="253"/>
                  </a:lnTo>
                  <a:lnTo>
                    <a:pt x="86" y="235"/>
                  </a:lnTo>
                  <a:lnTo>
                    <a:pt x="82" y="223"/>
                  </a:lnTo>
                  <a:lnTo>
                    <a:pt x="75" y="208"/>
                  </a:lnTo>
                  <a:lnTo>
                    <a:pt x="70" y="195"/>
                  </a:lnTo>
                  <a:lnTo>
                    <a:pt x="67" y="182"/>
                  </a:lnTo>
                  <a:lnTo>
                    <a:pt x="70" y="169"/>
                  </a:lnTo>
                  <a:lnTo>
                    <a:pt x="70" y="154"/>
                  </a:lnTo>
                  <a:lnTo>
                    <a:pt x="67" y="137"/>
                  </a:lnTo>
                  <a:lnTo>
                    <a:pt x="62" y="120"/>
                  </a:lnTo>
                  <a:lnTo>
                    <a:pt x="62" y="115"/>
                  </a:lnTo>
                  <a:lnTo>
                    <a:pt x="66" y="108"/>
                  </a:lnTo>
                  <a:lnTo>
                    <a:pt x="73" y="100"/>
                  </a:lnTo>
                  <a:lnTo>
                    <a:pt x="82" y="91"/>
                  </a:lnTo>
                  <a:lnTo>
                    <a:pt x="95" y="82"/>
                  </a:lnTo>
                  <a:lnTo>
                    <a:pt x="110" y="71"/>
                  </a:lnTo>
                  <a:lnTo>
                    <a:pt x="125" y="61"/>
                  </a:lnTo>
                  <a:lnTo>
                    <a:pt x="143" y="50"/>
                  </a:lnTo>
                  <a:lnTo>
                    <a:pt x="161" y="41"/>
                  </a:lnTo>
                  <a:lnTo>
                    <a:pt x="179" y="32"/>
                  </a:lnTo>
                  <a:lnTo>
                    <a:pt x="199" y="23"/>
                  </a:lnTo>
                  <a:lnTo>
                    <a:pt x="217" y="15"/>
                  </a:lnTo>
                  <a:lnTo>
                    <a:pt x="234" y="9"/>
                  </a:lnTo>
                  <a:lnTo>
                    <a:pt x="251" y="4"/>
                  </a:lnTo>
                  <a:lnTo>
                    <a:pt x="267" y="1"/>
                  </a:lnTo>
                  <a:lnTo>
                    <a:pt x="279" y="0"/>
                  </a:lnTo>
                  <a:lnTo>
                    <a:pt x="304" y="2"/>
                  </a:lnTo>
                  <a:lnTo>
                    <a:pt x="327" y="7"/>
                  </a:lnTo>
                  <a:lnTo>
                    <a:pt x="350" y="15"/>
                  </a:lnTo>
                  <a:lnTo>
                    <a:pt x="372" y="25"/>
                  </a:lnTo>
                  <a:lnTo>
                    <a:pt x="393" y="38"/>
                  </a:lnTo>
                  <a:lnTo>
                    <a:pt x="413" y="53"/>
                  </a:lnTo>
                  <a:lnTo>
                    <a:pt x="433" y="68"/>
                  </a:lnTo>
                  <a:lnTo>
                    <a:pt x="450" y="84"/>
                  </a:lnTo>
                  <a:lnTo>
                    <a:pt x="465" y="100"/>
                  </a:lnTo>
                  <a:lnTo>
                    <a:pt x="478" y="116"/>
                  </a:lnTo>
                  <a:lnTo>
                    <a:pt x="488" y="130"/>
                  </a:lnTo>
                  <a:lnTo>
                    <a:pt x="496" y="143"/>
                  </a:lnTo>
                  <a:lnTo>
                    <a:pt x="502" y="155"/>
                  </a:lnTo>
                  <a:lnTo>
                    <a:pt x="506" y="166"/>
                  </a:lnTo>
                  <a:lnTo>
                    <a:pt x="510" y="176"/>
                  </a:lnTo>
                  <a:lnTo>
                    <a:pt x="511" y="184"/>
                  </a:lnTo>
                  <a:lnTo>
                    <a:pt x="510" y="193"/>
                  </a:lnTo>
                  <a:lnTo>
                    <a:pt x="505" y="204"/>
                  </a:lnTo>
                  <a:lnTo>
                    <a:pt x="497" y="216"/>
                  </a:lnTo>
                  <a:lnTo>
                    <a:pt x="489" y="229"/>
                  </a:lnTo>
                  <a:lnTo>
                    <a:pt x="480" y="242"/>
                  </a:lnTo>
                  <a:lnTo>
                    <a:pt x="474" y="254"/>
                  </a:lnTo>
                  <a:lnTo>
                    <a:pt x="469" y="266"/>
                  </a:lnTo>
                  <a:lnTo>
                    <a:pt x="471" y="275"/>
                  </a:lnTo>
                  <a:lnTo>
                    <a:pt x="479" y="299"/>
                  </a:lnTo>
                  <a:lnTo>
                    <a:pt x="487" y="330"/>
                  </a:lnTo>
                  <a:lnTo>
                    <a:pt x="494" y="359"/>
                  </a:lnTo>
                  <a:lnTo>
                    <a:pt x="497" y="375"/>
                  </a:lnTo>
                  <a:lnTo>
                    <a:pt x="499" y="389"/>
                  </a:lnTo>
                  <a:lnTo>
                    <a:pt x="504" y="409"/>
                  </a:lnTo>
                  <a:lnTo>
                    <a:pt x="509" y="428"/>
                  </a:lnTo>
                  <a:lnTo>
                    <a:pt x="511" y="436"/>
                  </a:lnTo>
                  <a:lnTo>
                    <a:pt x="558" y="463"/>
                  </a:lnTo>
                  <a:lnTo>
                    <a:pt x="596" y="440"/>
                  </a:lnTo>
                  <a:lnTo>
                    <a:pt x="597" y="443"/>
                  </a:lnTo>
                  <a:lnTo>
                    <a:pt x="600" y="454"/>
                  </a:lnTo>
                  <a:lnTo>
                    <a:pt x="602" y="471"/>
                  </a:lnTo>
                  <a:lnTo>
                    <a:pt x="605" y="493"/>
                  </a:lnTo>
                  <a:lnTo>
                    <a:pt x="604" y="508"/>
                  </a:lnTo>
                  <a:lnTo>
                    <a:pt x="601" y="526"/>
                  </a:lnTo>
                  <a:lnTo>
                    <a:pt x="595" y="547"/>
                  </a:lnTo>
                  <a:lnTo>
                    <a:pt x="588" y="569"/>
                  </a:lnTo>
                  <a:lnTo>
                    <a:pt x="581" y="590"/>
                  </a:lnTo>
                  <a:lnTo>
                    <a:pt x="575" y="609"/>
                  </a:lnTo>
                  <a:lnTo>
                    <a:pt x="571" y="624"/>
                  </a:lnTo>
                  <a:lnTo>
                    <a:pt x="570" y="634"/>
                  </a:lnTo>
                  <a:lnTo>
                    <a:pt x="570" y="647"/>
                  </a:lnTo>
                  <a:lnTo>
                    <a:pt x="569" y="661"/>
                  </a:lnTo>
                  <a:lnTo>
                    <a:pt x="566" y="676"/>
                  </a:lnTo>
                  <a:lnTo>
                    <a:pt x="564" y="690"/>
                  </a:lnTo>
                  <a:lnTo>
                    <a:pt x="559" y="697"/>
                  </a:lnTo>
                  <a:lnTo>
                    <a:pt x="547" y="703"/>
                  </a:lnTo>
                  <a:lnTo>
                    <a:pt x="529" y="710"/>
                  </a:lnTo>
                  <a:lnTo>
                    <a:pt x="511" y="714"/>
                  </a:lnTo>
                  <a:lnTo>
                    <a:pt x="490" y="719"/>
                  </a:lnTo>
                  <a:lnTo>
                    <a:pt x="472" y="721"/>
                  </a:lnTo>
                  <a:lnTo>
                    <a:pt x="458" y="721"/>
                  </a:lnTo>
                  <a:lnTo>
                    <a:pt x="450" y="719"/>
                  </a:lnTo>
                  <a:lnTo>
                    <a:pt x="454" y="699"/>
                  </a:lnTo>
                  <a:lnTo>
                    <a:pt x="458" y="680"/>
                  </a:lnTo>
                  <a:lnTo>
                    <a:pt x="460" y="662"/>
                  </a:lnTo>
                  <a:lnTo>
                    <a:pt x="461" y="646"/>
                  </a:lnTo>
                  <a:lnTo>
                    <a:pt x="460" y="638"/>
                  </a:lnTo>
                  <a:lnTo>
                    <a:pt x="458" y="630"/>
                  </a:lnTo>
                  <a:lnTo>
                    <a:pt x="454" y="620"/>
                  </a:lnTo>
                  <a:lnTo>
                    <a:pt x="449" y="610"/>
                  </a:lnTo>
                  <a:lnTo>
                    <a:pt x="443" y="600"/>
                  </a:lnTo>
                  <a:lnTo>
                    <a:pt x="436" y="589"/>
                  </a:lnTo>
                  <a:lnTo>
                    <a:pt x="430" y="576"/>
                  </a:lnTo>
                  <a:lnTo>
                    <a:pt x="423" y="563"/>
                  </a:lnTo>
                  <a:lnTo>
                    <a:pt x="419" y="559"/>
                  </a:lnTo>
                  <a:lnTo>
                    <a:pt x="412" y="553"/>
                  </a:lnTo>
                  <a:lnTo>
                    <a:pt x="405" y="548"/>
                  </a:lnTo>
                  <a:lnTo>
                    <a:pt x="398" y="542"/>
                  </a:lnTo>
                  <a:lnTo>
                    <a:pt x="392" y="538"/>
                  </a:lnTo>
                  <a:lnTo>
                    <a:pt x="386" y="534"/>
                  </a:lnTo>
                  <a:lnTo>
                    <a:pt x="383" y="532"/>
                  </a:lnTo>
                  <a:lnTo>
                    <a:pt x="382" y="531"/>
                  </a:lnTo>
                  <a:lnTo>
                    <a:pt x="373" y="508"/>
                  </a:lnTo>
                  <a:lnTo>
                    <a:pt x="282" y="548"/>
                  </a:lnTo>
                  <a:close/>
                </a:path>
              </a:pathLst>
            </a:custGeom>
            <a:solidFill>
              <a:srgbClr val="E5A599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3" name="Freeform 888"/>
            <p:cNvSpPr>
              <a:spLocks/>
            </p:cNvSpPr>
            <p:nvPr/>
          </p:nvSpPr>
          <p:spPr bwMode="auto">
            <a:xfrm flipH="1">
              <a:off x="8759" y="1818"/>
              <a:ext cx="48" cy="39"/>
            </a:xfrm>
            <a:custGeom>
              <a:avLst/>
              <a:gdLst>
                <a:gd name="T0" fmla="*/ 0 w 569"/>
                <a:gd name="T1" fmla="*/ 0 h 316"/>
                <a:gd name="T2" fmla="*/ 0 w 569"/>
                <a:gd name="T3" fmla="*/ 0 h 316"/>
                <a:gd name="T4" fmla="*/ 0 w 569"/>
                <a:gd name="T5" fmla="*/ 0 h 316"/>
                <a:gd name="T6" fmla="*/ 0 w 569"/>
                <a:gd name="T7" fmla="*/ 0 h 316"/>
                <a:gd name="T8" fmla="*/ 0 w 569"/>
                <a:gd name="T9" fmla="*/ 0 h 316"/>
                <a:gd name="T10" fmla="*/ 0 w 569"/>
                <a:gd name="T11" fmla="*/ 0 h 316"/>
                <a:gd name="T12" fmla="*/ 0 w 569"/>
                <a:gd name="T13" fmla="*/ 0 h 316"/>
                <a:gd name="T14" fmla="*/ 0 w 569"/>
                <a:gd name="T15" fmla="*/ 0 h 316"/>
                <a:gd name="T16" fmla="*/ 0 w 569"/>
                <a:gd name="T17" fmla="*/ 0 h 316"/>
                <a:gd name="T18" fmla="*/ 0 w 569"/>
                <a:gd name="T19" fmla="*/ 0 h 316"/>
                <a:gd name="T20" fmla="*/ 0 w 569"/>
                <a:gd name="T21" fmla="*/ 0 h 316"/>
                <a:gd name="T22" fmla="*/ 0 w 569"/>
                <a:gd name="T23" fmla="*/ 0 h 316"/>
                <a:gd name="T24" fmla="*/ 0 w 569"/>
                <a:gd name="T25" fmla="*/ 0 h 316"/>
                <a:gd name="T26" fmla="*/ 0 w 569"/>
                <a:gd name="T27" fmla="*/ 0 h 316"/>
                <a:gd name="T28" fmla="*/ 0 w 569"/>
                <a:gd name="T29" fmla="*/ 0 h 316"/>
                <a:gd name="T30" fmla="*/ 0 w 569"/>
                <a:gd name="T31" fmla="*/ 0 h 316"/>
                <a:gd name="T32" fmla="*/ 0 w 569"/>
                <a:gd name="T33" fmla="*/ 0 h 316"/>
                <a:gd name="T34" fmla="*/ 0 w 569"/>
                <a:gd name="T35" fmla="*/ 0 h 316"/>
                <a:gd name="T36" fmla="*/ 0 w 569"/>
                <a:gd name="T37" fmla="*/ 0 h 316"/>
                <a:gd name="T38" fmla="*/ 0 w 569"/>
                <a:gd name="T39" fmla="*/ 0 h 316"/>
                <a:gd name="T40" fmla="*/ 0 w 569"/>
                <a:gd name="T41" fmla="*/ 0 h 316"/>
                <a:gd name="T42" fmla="*/ 0 w 569"/>
                <a:gd name="T43" fmla="*/ 0 h 316"/>
                <a:gd name="T44" fmla="*/ 0 w 569"/>
                <a:gd name="T45" fmla="*/ 0 h 316"/>
                <a:gd name="T46" fmla="*/ 0 w 569"/>
                <a:gd name="T47" fmla="*/ 0 h 316"/>
                <a:gd name="T48" fmla="*/ 0 w 569"/>
                <a:gd name="T49" fmla="*/ 0 h 316"/>
                <a:gd name="T50" fmla="*/ 0 w 569"/>
                <a:gd name="T51" fmla="*/ 0 h 316"/>
                <a:gd name="T52" fmla="*/ 0 w 569"/>
                <a:gd name="T53" fmla="*/ 0 h 316"/>
                <a:gd name="T54" fmla="*/ 0 w 569"/>
                <a:gd name="T55" fmla="*/ 0 h 316"/>
                <a:gd name="T56" fmla="*/ 0 w 569"/>
                <a:gd name="T57" fmla="*/ 0 h 316"/>
                <a:gd name="T58" fmla="*/ 0 w 569"/>
                <a:gd name="T59" fmla="*/ 0 h 316"/>
                <a:gd name="T60" fmla="*/ 0 w 569"/>
                <a:gd name="T61" fmla="*/ 0 h 316"/>
                <a:gd name="T62" fmla="*/ 0 w 569"/>
                <a:gd name="T63" fmla="*/ 0 h 316"/>
                <a:gd name="T64" fmla="*/ 0 w 569"/>
                <a:gd name="T65" fmla="*/ 0 h 316"/>
                <a:gd name="T66" fmla="*/ 0 w 569"/>
                <a:gd name="T67" fmla="*/ 0 h 316"/>
                <a:gd name="T68" fmla="*/ 0 w 569"/>
                <a:gd name="T69" fmla="*/ 0 h 316"/>
                <a:gd name="T70" fmla="*/ 0 w 569"/>
                <a:gd name="T71" fmla="*/ 0 h 316"/>
                <a:gd name="T72" fmla="*/ 0 w 569"/>
                <a:gd name="T73" fmla="*/ 0 h 316"/>
                <a:gd name="T74" fmla="*/ 0 w 569"/>
                <a:gd name="T75" fmla="*/ 0 h 316"/>
                <a:gd name="T76" fmla="*/ 0 w 569"/>
                <a:gd name="T77" fmla="*/ 0 h 316"/>
                <a:gd name="T78" fmla="*/ 0 w 569"/>
                <a:gd name="T79" fmla="*/ 0 h 316"/>
                <a:gd name="T80" fmla="*/ 0 w 569"/>
                <a:gd name="T81" fmla="*/ 0 h 316"/>
                <a:gd name="T82" fmla="*/ 0 w 569"/>
                <a:gd name="T83" fmla="*/ 0 h 316"/>
                <a:gd name="T84" fmla="*/ 0 w 569"/>
                <a:gd name="T85" fmla="*/ 0 h 316"/>
                <a:gd name="T86" fmla="*/ 0 w 569"/>
                <a:gd name="T87" fmla="*/ 0 h 316"/>
                <a:gd name="T88" fmla="*/ 0 w 569"/>
                <a:gd name="T89" fmla="*/ 0 h 316"/>
                <a:gd name="T90" fmla="*/ 0 w 569"/>
                <a:gd name="T91" fmla="*/ 0 h 316"/>
                <a:gd name="T92" fmla="*/ 0 w 569"/>
                <a:gd name="T93" fmla="*/ 0 h 316"/>
                <a:gd name="T94" fmla="*/ 0 w 569"/>
                <a:gd name="T95" fmla="*/ 0 h 31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69"/>
                <a:gd name="T145" fmla="*/ 0 h 316"/>
                <a:gd name="T146" fmla="*/ 569 w 569"/>
                <a:gd name="T147" fmla="*/ 316 h 31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69" h="316">
                  <a:moveTo>
                    <a:pt x="141" y="164"/>
                  </a:moveTo>
                  <a:lnTo>
                    <a:pt x="139" y="172"/>
                  </a:lnTo>
                  <a:lnTo>
                    <a:pt x="136" y="181"/>
                  </a:lnTo>
                  <a:lnTo>
                    <a:pt x="134" y="191"/>
                  </a:lnTo>
                  <a:lnTo>
                    <a:pt x="130" y="200"/>
                  </a:lnTo>
                  <a:lnTo>
                    <a:pt x="126" y="210"/>
                  </a:lnTo>
                  <a:lnTo>
                    <a:pt x="118" y="217"/>
                  </a:lnTo>
                  <a:lnTo>
                    <a:pt x="107" y="222"/>
                  </a:lnTo>
                  <a:lnTo>
                    <a:pt x="94" y="225"/>
                  </a:lnTo>
                  <a:lnTo>
                    <a:pt x="77" y="226"/>
                  </a:lnTo>
                  <a:lnTo>
                    <a:pt x="61" y="226"/>
                  </a:lnTo>
                  <a:lnTo>
                    <a:pt x="46" y="223"/>
                  </a:lnTo>
                  <a:lnTo>
                    <a:pt x="32" y="221"/>
                  </a:lnTo>
                  <a:lnTo>
                    <a:pt x="20" y="218"/>
                  </a:lnTo>
                  <a:lnTo>
                    <a:pt x="11" y="212"/>
                  </a:lnTo>
                  <a:lnTo>
                    <a:pt x="4" y="205"/>
                  </a:lnTo>
                  <a:lnTo>
                    <a:pt x="1" y="196"/>
                  </a:lnTo>
                  <a:lnTo>
                    <a:pt x="0" y="172"/>
                  </a:lnTo>
                  <a:lnTo>
                    <a:pt x="3" y="142"/>
                  </a:lnTo>
                  <a:lnTo>
                    <a:pt x="12" y="115"/>
                  </a:lnTo>
                  <a:lnTo>
                    <a:pt x="30" y="98"/>
                  </a:lnTo>
                  <a:lnTo>
                    <a:pt x="45" y="91"/>
                  </a:lnTo>
                  <a:lnTo>
                    <a:pt x="64" y="82"/>
                  </a:lnTo>
                  <a:lnTo>
                    <a:pt x="87" y="70"/>
                  </a:lnTo>
                  <a:lnTo>
                    <a:pt x="111" y="58"/>
                  </a:lnTo>
                  <a:lnTo>
                    <a:pt x="135" y="45"/>
                  </a:lnTo>
                  <a:lnTo>
                    <a:pt x="158" y="34"/>
                  </a:lnTo>
                  <a:lnTo>
                    <a:pt x="179" y="28"/>
                  </a:lnTo>
                  <a:lnTo>
                    <a:pt x="196" y="25"/>
                  </a:lnTo>
                  <a:lnTo>
                    <a:pt x="212" y="25"/>
                  </a:lnTo>
                  <a:lnTo>
                    <a:pt x="231" y="24"/>
                  </a:lnTo>
                  <a:lnTo>
                    <a:pt x="251" y="23"/>
                  </a:lnTo>
                  <a:lnTo>
                    <a:pt x="271" y="21"/>
                  </a:lnTo>
                  <a:lnTo>
                    <a:pt x="291" y="20"/>
                  </a:lnTo>
                  <a:lnTo>
                    <a:pt x="307" y="20"/>
                  </a:lnTo>
                  <a:lnTo>
                    <a:pt x="321" y="18"/>
                  </a:lnTo>
                  <a:lnTo>
                    <a:pt x="329" y="20"/>
                  </a:lnTo>
                  <a:lnTo>
                    <a:pt x="334" y="20"/>
                  </a:lnTo>
                  <a:lnTo>
                    <a:pt x="341" y="16"/>
                  </a:lnTo>
                  <a:lnTo>
                    <a:pt x="348" y="13"/>
                  </a:lnTo>
                  <a:lnTo>
                    <a:pt x="356" y="8"/>
                  </a:lnTo>
                  <a:lnTo>
                    <a:pt x="367" y="5"/>
                  </a:lnTo>
                  <a:lnTo>
                    <a:pt x="379" y="1"/>
                  </a:lnTo>
                  <a:lnTo>
                    <a:pt x="394" y="0"/>
                  </a:lnTo>
                  <a:lnTo>
                    <a:pt x="412" y="1"/>
                  </a:lnTo>
                  <a:lnTo>
                    <a:pt x="418" y="2"/>
                  </a:lnTo>
                  <a:lnTo>
                    <a:pt x="428" y="3"/>
                  </a:lnTo>
                  <a:lnTo>
                    <a:pt x="438" y="6"/>
                  </a:lnTo>
                  <a:lnTo>
                    <a:pt x="450" y="8"/>
                  </a:lnTo>
                  <a:lnTo>
                    <a:pt x="461" y="11"/>
                  </a:lnTo>
                  <a:lnTo>
                    <a:pt x="473" y="15"/>
                  </a:lnTo>
                  <a:lnTo>
                    <a:pt x="482" y="21"/>
                  </a:lnTo>
                  <a:lnTo>
                    <a:pt x="490" y="28"/>
                  </a:lnTo>
                  <a:lnTo>
                    <a:pt x="498" y="37"/>
                  </a:lnTo>
                  <a:lnTo>
                    <a:pt x="508" y="47"/>
                  </a:lnTo>
                  <a:lnTo>
                    <a:pt x="519" y="59"/>
                  </a:lnTo>
                  <a:lnTo>
                    <a:pt x="529" y="71"/>
                  </a:lnTo>
                  <a:lnTo>
                    <a:pt x="539" y="84"/>
                  </a:lnTo>
                  <a:lnTo>
                    <a:pt x="549" y="96"/>
                  </a:lnTo>
                  <a:lnTo>
                    <a:pt x="554" y="105"/>
                  </a:lnTo>
                  <a:lnTo>
                    <a:pt x="558" y="113"/>
                  </a:lnTo>
                  <a:lnTo>
                    <a:pt x="561" y="126"/>
                  </a:lnTo>
                  <a:lnTo>
                    <a:pt x="566" y="138"/>
                  </a:lnTo>
                  <a:lnTo>
                    <a:pt x="569" y="159"/>
                  </a:lnTo>
                  <a:lnTo>
                    <a:pt x="569" y="189"/>
                  </a:lnTo>
                  <a:lnTo>
                    <a:pt x="568" y="223"/>
                  </a:lnTo>
                  <a:lnTo>
                    <a:pt x="567" y="250"/>
                  </a:lnTo>
                  <a:lnTo>
                    <a:pt x="567" y="272"/>
                  </a:lnTo>
                  <a:lnTo>
                    <a:pt x="567" y="289"/>
                  </a:lnTo>
                  <a:lnTo>
                    <a:pt x="566" y="295"/>
                  </a:lnTo>
                  <a:lnTo>
                    <a:pt x="563" y="298"/>
                  </a:lnTo>
                  <a:lnTo>
                    <a:pt x="557" y="300"/>
                  </a:lnTo>
                  <a:lnTo>
                    <a:pt x="551" y="301"/>
                  </a:lnTo>
                  <a:lnTo>
                    <a:pt x="545" y="301"/>
                  </a:lnTo>
                  <a:lnTo>
                    <a:pt x="538" y="303"/>
                  </a:lnTo>
                  <a:lnTo>
                    <a:pt x="533" y="308"/>
                  </a:lnTo>
                  <a:lnTo>
                    <a:pt x="529" y="316"/>
                  </a:lnTo>
                  <a:lnTo>
                    <a:pt x="528" y="304"/>
                  </a:lnTo>
                  <a:lnTo>
                    <a:pt x="526" y="294"/>
                  </a:lnTo>
                  <a:lnTo>
                    <a:pt x="522" y="285"/>
                  </a:lnTo>
                  <a:lnTo>
                    <a:pt x="518" y="276"/>
                  </a:lnTo>
                  <a:lnTo>
                    <a:pt x="512" y="271"/>
                  </a:lnTo>
                  <a:lnTo>
                    <a:pt x="504" y="267"/>
                  </a:lnTo>
                  <a:lnTo>
                    <a:pt x="496" y="265"/>
                  </a:lnTo>
                  <a:lnTo>
                    <a:pt x="484" y="266"/>
                  </a:lnTo>
                  <a:lnTo>
                    <a:pt x="474" y="268"/>
                  </a:lnTo>
                  <a:lnTo>
                    <a:pt x="466" y="272"/>
                  </a:lnTo>
                  <a:lnTo>
                    <a:pt x="459" y="275"/>
                  </a:lnTo>
                  <a:lnTo>
                    <a:pt x="455" y="279"/>
                  </a:lnTo>
                  <a:lnTo>
                    <a:pt x="452" y="282"/>
                  </a:lnTo>
                  <a:lnTo>
                    <a:pt x="451" y="285"/>
                  </a:lnTo>
                  <a:lnTo>
                    <a:pt x="450" y="286"/>
                  </a:lnTo>
                  <a:lnTo>
                    <a:pt x="450" y="287"/>
                  </a:lnTo>
                  <a:lnTo>
                    <a:pt x="448" y="259"/>
                  </a:lnTo>
                  <a:lnTo>
                    <a:pt x="444" y="238"/>
                  </a:lnTo>
                  <a:lnTo>
                    <a:pt x="438" y="221"/>
                  </a:lnTo>
                  <a:lnTo>
                    <a:pt x="431" y="207"/>
                  </a:lnTo>
                  <a:lnTo>
                    <a:pt x="424" y="199"/>
                  </a:lnTo>
                  <a:lnTo>
                    <a:pt x="416" y="198"/>
                  </a:lnTo>
                  <a:lnTo>
                    <a:pt x="410" y="202"/>
                  </a:lnTo>
                  <a:lnTo>
                    <a:pt x="408" y="204"/>
                  </a:lnTo>
                  <a:lnTo>
                    <a:pt x="410" y="200"/>
                  </a:lnTo>
                  <a:lnTo>
                    <a:pt x="415" y="193"/>
                  </a:lnTo>
                  <a:lnTo>
                    <a:pt x="423" y="184"/>
                  </a:lnTo>
                  <a:lnTo>
                    <a:pt x="431" y="175"/>
                  </a:lnTo>
                  <a:lnTo>
                    <a:pt x="433" y="169"/>
                  </a:lnTo>
                  <a:lnTo>
                    <a:pt x="431" y="162"/>
                  </a:lnTo>
                  <a:lnTo>
                    <a:pt x="425" y="155"/>
                  </a:lnTo>
                  <a:lnTo>
                    <a:pt x="416" y="149"/>
                  </a:lnTo>
                  <a:lnTo>
                    <a:pt x="408" y="142"/>
                  </a:lnTo>
                  <a:lnTo>
                    <a:pt x="399" y="137"/>
                  </a:lnTo>
                  <a:lnTo>
                    <a:pt x="393" y="134"/>
                  </a:lnTo>
                  <a:lnTo>
                    <a:pt x="391" y="132"/>
                  </a:lnTo>
                  <a:lnTo>
                    <a:pt x="390" y="132"/>
                  </a:lnTo>
                  <a:lnTo>
                    <a:pt x="386" y="132"/>
                  </a:lnTo>
                  <a:lnTo>
                    <a:pt x="383" y="131"/>
                  </a:lnTo>
                  <a:lnTo>
                    <a:pt x="377" y="131"/>
                  </a:lnTo>
                  <a:lnTo>
                    <a:pt x="370" y="131"/>
                  </a:lnTo>
                  <a:lnTo>
                    <a:pt x="363" y="130"/>
                  </a:lnTo>
                  <a:lnTo>
                    <a:pt x="356" y="130"/>
                  </a:lnTo>
                  <a:lnTo>
                    <a:pt x="349" y="130"/>
                  </a:lnTo>
                  <a:lnTo>
                    <a:pt x="344" y="130"/>
                  </a:lnTo>
                  <a:lnTo>
                    <a:pt x="339" y="131"/>
                  </a:lnTo>
                  <a:lnTo>
                    <a:pt x="334" y="134"/>
                  </a:lnTo>
                  <a:lnTo>
                    <a:pt x="331" y="136"/>
                  </a:lnTo>
                  <a:lnTo>
                    <a:pt x="326" y="139"/>
                  </a:lnTo>
                  <a:lnTo>
                    <a:pt x="322" y="143"/>
                  </a:lnTo>
                  <a:lnTo>
                    <a:pt x="315" y="146"/>
                  </a:lnTo>
                  <a:lnTo>
                    <a:pt x="306" y="151"/>
                  </a:lnTo>
                  <a:lnTo>
                    <a:pt x="295" y="155"/>
                  </a:lnTo>
                  <a:lnTo>
                    <a:pt x="283" y="159"/>
                  </a:lnTo>
                  <a:lnTo>
                    <a:pt x="270" y="164"/>
                  </a:lnTo>
                  <a:lnTo>
                    <a:pt x="257" y="166"/>
                  </a:lnTo>
                  <a:lnTo>
                    <a:pt x="245" y="168"/>
                  </a:lnTo>
                  <a:lnTo>
                    <a:pt x="233" y="170"/>
                  </a:lnTo>
                  <a:lnTo>
                    <a:pt x="224" y="172"/>
                  </a:lnTo>
                  <a:lnTo>
                    <a:pt x="217" y="172"/>
                  </a:lnTo>
                  <a:lnTo>
                    <a:pt x="209" y="172"/>
                  </a:lnTo>
                  <a:lnTo>
                    <a:pt x="198" y="170"/>
                  </a:lnTo>
                  <a:lnTo>
                    <a:pt x="186" y="169"/>
                  </a:lnTo>
                  <a:lnTo>
                    <a:pt x="173" y="167"/>
                  </a:lnTo>
                  <a:lnTo>
                    <a:pt x="160" y="166"/>
                  </a:lnTo>
                  <a:lnTo>
                    <a:pt x="150" y="165"/>
                  </a:lnTo>
                  <a:lnTo>
                    <a:pt x="143" y="164"/>
                  </a:lnTo>
                  <a:lnTo>
                    <a:pt x="141" y="164"/>
                  </a:lnTo>
                  <a:close/>
                </a:path>
              </a:pathLst>
            </a:custGeom>
            <a:solidFill>
              <a:srgbClr val="FF4C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4" name="Freeform 889"/>
            <p:cNvSpPr>
              <a:spLocks/>
            </p:cNvSpPr>
            <p:nvPr/>
          </p:nvSpPr>
          <p:spPr bwMode="auto">
            <a:xfrm flipH="1">
              <a:off x="8757" y="1817"/>
              <a:ext cx="15" cy="29"/>
            </a:xfrm>
            <a:custGeom>
              <a:avLst/>
              <a:gdLst>
                <a:gd name="T0" fmla="*/ 0 w 189"/>
                <a:gd name="T1" fmla="*/ 0 h 235"/>
                <a:gd name="T2" fmla="*/ 0 w 189"/>
                <a:gd name="T3" fmla="*/ 0 h 235"/>
                <a:gd name="T4" fmla="*/ 0 w 189"/>
                <a:gd name="T5" fmla="*/ 0 h 235"/>
                <a:gd name="T6" fmla="*/ 0 w 189"/>
                <a:gd name="T7" fmla="*/ 0 h 235"/>
                <a:gd name="T8" fmla="*/ 0 w 189"/>
                <a:gd name="T9" fmla="*/ 0 h 235"/>
                <a:gd name="T10" fmla="*/ 0 w 189"/>
                <a:gd name="T11" fmla="*/ 0 h 235"/>
                <a:gd name="T12" fmla="*/ 0 w 189"/>
                <a:gd name="T13" fmla="*/ 0 h 235"/>
                <a:gd name="T14" fmla="*/ 0 w 189"/>
                <a:gd name="T15" fmla="*/ 0 h 235"/>
                <a:gd name="T16" fmla="*/ 0 w 189"/>
                <a:gd name="T17" fmla="*/ 0 h 235"/>
                <a:gd name="T18" fmla="*/ 0 w 189"/>
                <a:gd name="T19" fmla="*/ 0 h 235"/>
                <a:gd name="T20" fmla="*/ 0 w 189"/>
                <a:gd name="T21" fmla="*/ 0 h 235"/>
                <a:gd name="T22" fmla="*/ 0 w 189"/>
                <a:gd name="T23" fmla="*/ 0 h 235"/>
                <a:gd name="T24" fmla="*/ 0 w 189"/>
                <a:gd name="T25" fmla="*/ 0 h 235"/>
                <a:gd name="T26" fmla="*/ 0 w 189"/>
                <a:gd name="T27" fmla="*/ 0 h 235"/>
                <a:gd name="T28" fmla="*/ 0 w 189"/>
                <a:gd name="T29" fmla="*/ 0 h 235"/>
                <a:gd name="T30" fmla="*/ 0 w 189"/>
                <a:gd name="T31" fmla="*/ 0 h 235"/>
                <a:gd name="T32" fmla="*/ 0 w 189"/>
                <a:gd name="T33" fmla="*/ 0 h 235"/>
                <a:gd name="T34" fmla="*/ 0 w 189"/>
                <a:gd name="T35" fmla="*/ 0 h 235"/>
                <a:gd name="T36" fmla="*/ 0 w 189"/>
                <a:gd name="T37" fmla="*/ 0 h 235"/>
                <a:gd name="T38" fmla="*/ 0 w 189"/>
                <a:gd name="T39" fmla="*/ 0 h 235"/>
                <a:gd name="T40" fmla="*/ 0 w 189"/>
                <a:gd name="T41" fmla="*/ 0 h 235"/>
                <a:gd name="T42" fmla="*/ 0 w 189"/>
                <a:gd name="T43" fmla="*/ 0 h 235"/>
                <a:gd name="T44" fmla="*/ 0 w 189"/>
                <a:gd name="T45" fmla="*/ 0 h 235"/>
                <a:gd name="T46" fmla="*/ 0 w 189"/>
                <a:gd name="T47" fmla="*/ 0 h 235"/>
                <a:gd name="T48" fmla="*/ 0 w 189"/>
                <a:gd name="T49" fmla="*/ 0 h 235"/>
                <a:gd name="T50" fmla="*/ 0 w 189"/>
                <a:gd name="T51" fmla="*/ 0 h 235"/>
                <a:gd name="T52" fmla="*/ 0 w 189"/>
                <a:gd name="T53" fmla="*/ 0 h 235"/>
                <a:gd name="T54" fmla="*/ 0 w 189"/>
                <a:gd name="T55" fmla="*/ 0 h 235"/>
                <a:gd name="T56" fmla="*/ 0 w 189"/>
                <a:gd name="T57" fmla="*/ 0 h 235"/>
                <a:gd name="T58" fmla="*/ 0 w 189"/>
                <a:gd name="T59" fmla="*/ 0 h 235"/>
                <a:gd name="T60" fmla="*/ 0 w 189"/>
                <a:gd name="T61" fmla="*/ 0 h 235"/>
                <a:gd name="T62" fmla="*/ 0 w 189"/>
                <a:gd name="T63" fmla="*/ 0 h 235"/>
                <a:gd name="T64" fmla="*/ 0 w 189"/>
                <a:gd name="T65" fmla="*/ 0 h 235"/>
                <a:gd name="T66" fmla="*/ 0 w 189"/>
                <a:gd name="T67" fmla="*/ 0 h 235"/>
                <a:gd name="T68" fmla="*/ 0 w 189"/>
                <a:gd name="T69" fmla="*/ 0 h 235"/>
                <a:gd name="T70" fmla="*/ 0 w 189"/>
                <a:gd name="T71" fmla="*/ 0 h 235"/>
                <a:gd name="T72" fmla="*/ 0 w 189"/>
                <a:gd name="T73" fmla="*/ 0 h 235"/>
                <a:gd name="T74" fmla="*/ 0 w 189"/>
                <a:gd name="T75" fmla="*/ 0 h 235"/>
                <a:gd name="T76" fmla="*/ 0 w 189"/>
                <a:gd name="T77" fmla="*/ 0 h 235"/>
                <a:gd name="T78" fmla="*/ 0 w 189"/>
                <a:gd name="T79" fmla="*/ 0 h 235"/>
                <a:gd name="T80" fmla="*/ 0 w 189"/>
                <a:gd name="T81" fmla="*/ 0 h 23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89"/>
                <a:gd name="T124" fmla="*/ 0 h 235"/>
                <a:gd name="T125" fmla="*/ 189 w 189"/>
                <a:gd name="T126" fmla="*/ 235 h 23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89" h="235">
                  <a:moveTo>
                    <a:pt x="161" y="95"/>
                  </a:moveTo>
                  <a:lnTo>
                    <a:pt x="168" y="108"/>
                  </a:lnTo>
                  <a:lnTo>
                    <a:pt x="175" y="123"/>
                  </a:lnTo>
                  <a:lnTo>
                    <a:pt x="180" y="140"/>
                  </a:lnTo>
                  <a:lnTo>
                    <a:pt x="184" y="156"/>
                  </a:lnTo>
                  <a:lnTo>
                    <a:pt x="188" y="172"/>
                  </a:lnTo>
                  <a:lnTo>
                    <a:pt x="189" y="188"/>
                  </a:lnTo>
                  <a:lnTo>
                    <a:pt x="188" y="205"/>
                  </a:lnTo>
                  <a:lnTo>
                    <a:pt x="183" y="221"/>
                  </a:lnTo>
                  <a:lnTo>
                    <a:pt x="176" y="227"/>
                  </a:lnTo>
                  <a:lnTo>
                    <a:pt x="168" y="232"/>
                  </a:lnTo>
                  <a:lnTo>
                    <a:pt x="160" y="235"/>
                  </a:lnTo>
                  <a:lnTo>
                    <a:pt x="152" y="235"/>
                  </a:lnTo>
                  <a:lnTo>
                    <a:pt x="150" y="227"/>
                  </a:lnTo>
                  <a:lnTo>
                    <a:pt x="151" y="219"/>
                  </a:lnTo>
                  <a:lnTo>
                    <a:pt x="153" y="210"/>
                  </a:lnTo>
                  <a:lnTo>
                    <a:pt x="154" y="202"/>
                  </a:lnTo>
                  <a:lnTo>
                    <a:pt x="148" y="174"/>
                  </a:lnTo>
                  <a:lnTo>
                    <a:pt x="140" y="146"/>
                  </a:lnTo>
                  <a:lnTo>
                    <a:pt x="128" y="120"/>
                  </a:lnTo>
                  <a:lnTo>
                    <a:pt x="113" y="95"/>
                  </a:lnTo>
                  <a:lnTo>
                    <a:pt x="94" y="72"/>
                  </a:lnTo>
                  <a:lnTo>
                    <a:pt x="74" y="51"/>
                  </a:lnTo>
                  <a:lnTo>
                    <a:pt x="51" y="34"/>
                  </a:lnTo>
                  <a:lnTo>
                    <a:pt x="25" y="19"/>
                  </a:lnTo>
                  <a:lnTo>
                    <a:pt x="17" y="15"/>
                  </a:lnTo>
                  <a:lnTo>
                    <a:pt x="8" y="14"/>
                  </a:lnTo>
                  <a:lnTo>
                    <a:pt x="0" y="12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1"/>
                  </a:lnTo>
                  <a:lnTo>
                    <a:pt x="7" y="1"/>
                  </a:lnTo>
                  <a:lnTo>
                    <a:pt x="9" y="0"/>
                  </a:lnTo>
                  <a:lnTo>
                    <a:pt x="32" y="2"/>
                  </a:lnTo>
                  <a:lnTo>
                    <a:pt x="54" y="8"/>
                  </a:lnTo>
                  <a:lnTo>
                    <a:pt x="75" y="17"/>
                  </a:lnTo>
                  <a:lnTo>
                    <a:pt x="94" y="29"/>
                  </a:lnTo>
                  <a:lnTo>
                    <a:pt x="113" y="43"/>
                  </a:lnTo>
                  <a:lnTo>
                    <a:pt x="130" y="59"/>
                  </a:lnTo>
                  <a:lnTo>
                    <a:pt x="146" y="76"/>
                  </a:lnTo>
                  <a:lnTo>
                    <a:pt x="161" y="9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5" name="Freeform 890"/>
            <p:cNvSpPr>
              <a:spLocks/>
            </p:cNvSpPr>
            <p:nvPr/>
          </p:nvSpPr>
          <p:spPr bwMode="auto">
            <a:xfrm flipH="1">
              <a:off x="8783" y="1819"/>
              <a:ext cx="25" cy="29"/>
            </a:xfrm>
            <a:custGeom>
              <a:avLst/>
              <a:gdLst>
                <a:gd name="T0" fmla="*/ 0 w 306"/>
                <a:gd name="T1" fmla="*/ 0 h 227"/>
                <a:gd name="T2" fmla="*/ 0 w 306"/>
                <a:gd name="T3" fmla="*/ 0 h 227"/>
                <a:gd name="T4" fmla="*/ 0 w 306"/>
                <a:gd name="T5" fmla="*/ 0 h 227"/>
                <a:gd name="T6" fmla="*/ 0 w 306"/>
                <a:gd name="T7" fmla="*/ 0 h 227"/>
                <a:gd name="T8" fmla="*/ 0 w 306"/>
                <a:gd name="T9" fmla="*/ 0 h 227"/>
                <a:gd name="T10" fmla="*/ 0 w 306"/>
                <a:gd name="T11" fmla="*/ 0 h 227"/>
                <a:gd name="T12" fmla="*/ 0 w 306"/>
                <a:gd name="T13" fmla="*/ 0 h 227"/>
                <a:gd name="T14" fmla="*/ 0 w 306"/>
                <a:gd name="T15" fmla="*/ 0 h 227"/>
                <a:gd name="T16" fmla="*/ 0 w 306"/>
                <a:gd name="T17" fmla="*/ 0 h 227"/>
                <a:gd name="T18" fmla="*/ 0 w 306"/>
                <a:gd name="T19" fmla="*/ 0 h 227"/>
                <a:gd name="T20" fmla="*/ 0 w 306"/>
                <a:gd name="T21" fmla="*/ 0 h 227"/>
                <a:gd name="T22" fmla="*/ 0 w 306"/>
                <a:gd name="T23" fmla="*/ 0 h 227"/>
                <a:gd name="T24" fmla="*/ 0 w 306"/>
                <a:gd name="T25" fmla="*/ 0 h 227"/>
                <a:gd name="T26" fmla="*/ 0 w 306"/>
                <a:gd name="T27" fmla="*/ 0 h 227"/>
                <a:gd name="T28" fmla="*/ 0 w 306"/>
                <a:gd name="T29" fmla="*/ 0 h 227"/>
                <a:gd name="T30" fmla="*/ 0 w 306"/>
                <a:gd name="T31" fmla="*/ 0 h 227"/>
                <a:gd name="T32" fmla="*/ 0 w 306"/>
                <a:gd name="T33" fmla="*/ 0 h 227"/>
                <a:gd name="T34" fmla="*/ 0 w 306"/>
                <a:gd name="T35" fmla="*/ 0 h 227"/>
                <a:gd name="T36" fmla="*/ 0 w 306"/>
                <a:gd name="T37" fmla="*/ 0 h 227"/>
                <a:gd name="T38" fmla="*/ 0 w 306"/>
                <a:gd name="T39" fmla="*/ 0 h 227"/>
                <a:gd name="T40" fmla="*/ 0 w 306"/>
                <a:gd name="T41" fmla="*/ 0 h 227"/>
                <a:gd name="T42" fmla="*/ 0 w 306"/>
                <a:gd name="T43" fmla="*/ 0 h 227"/>
                <a:gd name="T44" fmla="*/ 0 w 306"/>
                <a:gd name="T45" fmla="*/ 0 h 227"/>
                <a:gd name="T46" fmla="*/ 0 w 306"/>
                <a:gd name="T47" fmla="*/ 0 h 227"/>
                <a:gd name="T48" fmla="*/ 0 w 306"/>
                <a:gd name="T49" fmla="*/ 0 h 227"/>
                <a:gd name="T50" fmla="*/ 0 w 306"/>
                <a:gd name="T51" fmla="*/ 0 h 227"/>
                <a:gd name="T52" fmla="*/ 0 w 306"/>
                <a:gd name="T53" fmla="*/ 0 h 227"/>
                <a:gd name="T54" fmla="*/ 0 w 306"/>
                <a:gd name="T55" fmla="*/ 0 h 227"/>
                <a:gd name="T56" fmla="*/ 0 w 306"/>
                <a:gd name="T57" fmla="*/ 0 h 227"/>
                <a:gd name="T58" fmla="*/ 0 w 306"/>
                <a:gd name="T59" fmla="*/ 0 h 227"/>
                <a:gd name="T60" fmla="*/ 0 w 306"/>
                <a:gd name="T61" fmla="*/ 0 h 227"/>
                <a:gd name="T62" fmla="*/ 0 w 306"/>
                <a:gd name="T63" fmla="*/ 0 h 227"/>
                <a:gd name="T64" fmla="*/ 0 w 306"/>
                <a:gd name="T65" fmla="*/ 0 h 227"/>
                <a:gd name="T66" fmla="*/ 0 w 306"/>
                <a:gd name="T67" fmla="*/ 0 h 227"/>
                <a:gd name="T68" fmla="*/ 0 w 306"/>
                <a:gd name="T69" fmla="*/ 0 h 227"/>
                <a:gd name="T70" fmla="*/ 0 w 306"/>
                <a:gd name="T71" fmla="*/ 0 h 227"/>
                <a:gd name="T72" fmla="*/ 0 w 306"/>
                <a:gd name="T73" fmla="*/ 0 h 227"/>
                <a:gd name="T74" fmla="*/ 0 w 306"/>
                <a:gd name="T75" fmla="*/ 0 h 22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6"/>
                <a:gd name="T115" fmla="*/ 0 h 227"/>
                <a:gd name="T116" fmla="*/ 306 w 306"/>
                <a:gd name="T117" fmla="*/ 227 h 22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6" h="227">
                  <a:moveTo>
                    <a:pt x="306" y="7"/>
                  </a:moveTo>
                  <a:lnTo>
                    <a:pt x="306" y="11"/>
                  </a:lnTo>
                  <a:lnTo>
                    <a:pt x="302" y="14"/>
                  </a:lnTo>
                  <a:lnTo>
                    <a:pt x="298" y="15"/>
                  </a:lnTo>
                  <a:lnTo>
                    <a:pt x="293" y="17"/>
                  </a:lnTo>
                  <a:lnTo>
                    <a:pt x="272" y="19"/>
                  </a:lnTo>
                  <a:lnTo>
                    <a:pt x="253" y="24"/>
                  </a:lnTo>
                  <a:lnTo>
                    <a:pt x="233" y="30"/>
                  </a:lnTo>
                  <a:lnTo>
                    <a:pt x="215" y="37"/>
                  </a:lnTo>
                  <a:lnTo>
                    <a:pt x="196" y="45"/>
                  </a:lnTo>
                  <a:lnTo>
                    <a:pt x="178" y="53"/>
                  </a:lnTo>
                  <a:lnTo>
                    <a:pt x="159" y="61"/>
                  </a:lnTo>
                  <a:lnTo>
                    <a:pt x="141" y="67"/>
                  </a:lnTo>
                  <a:lnTo>
                    <a:pt x="127" y="76"/>
                  </a:lnTo>
                  <a:lnTo>
                    <a:pt x="111" y="86"/>
                  </a:lnTo>
                  <a:lnTo>
                    <a:pt x="96" y="97"/>
                  </a:lnTo>
                  <a:lnTo>
                    <a:pt x="81" y="107"/>
                  </a:lnTo>
                  <a:lnTo>
                    <a:pt x="67" y="120"/>
                  </a:lnTo>
                  <a:lnTo>
                    <a:pt x="57" y="133"/>
                  </a:lnTo>
                  <a:lnTo>
                    <a:pt x="51" y="150"/>
                  </a:lnTo>
                  <a:lnTo>
                    <a:pt x="51" y="168"/>
                  </a:lnTo>
                  <a:lnTo>
                    <a:pt x="57" y="176"/>
                  </a:lnTo>
                  <a:lnTo>
                    <a:pt x="63" y="184"/>
                  </a:lnTo>
                  <a:lnTo>
                    <a:pt x="69" y="191"/>
                  </a:lnTo>
                  <a:lnTo>
                    <a:pt x="78" y="196"/>
                  </a:lnTo>
                  <a:lnTo>
                    <a:pt x="86" y="200"/>
                  </a:lnTo>
                  <a:lnTo>
                    <a:pt x="95" y="203"/>
                  </a:lnTo>
                  <a:lnTo>
                    <a:pt x="104" y="205"/>
                  </a:lnTo>
                  <a:lnTo>
                    <a:pt x="114" y="205"/>
                  </a:lnTo>
                  <a:lnTo>
                    <a:pt x="117" y="205"/>
                  </a:lnTo>
                  <a:lnTo>
                    <a:pt x="120" y="204"/>
                  </a:lnTo>
                  <a:lnTo>
                    <a:pt x="122" y="204"/>
                  </a:lnTo>
                  <a:lnTo>
                    <a:pt x="126" y="204"/>
                  </a:lnTo>
                  <a:lnTo>
                    <a:pt x="128" y="205"/>
                  </a:lnTo>
                  <a:lnTo>
                    <a:pt x="128" y="207"/>
                  </a:lnTo>
                  <a:lnTo>
                    <a:pt x="128" y="211"/>
                  </a:lnTo>
                  <a:lnTo>
                    <a:pt x="127" y="213"/>
                  </a:lnTo>
                  <a:lnTo>
                    <a:pt x="119" y="219"/>
                  </a:lnTo>
                  <a:lnTo>
                    <a:pt x="111" y="222"/>
                  </a:lnTo>
                  <a:lnTo>
                    <a:pt x="102" y="226"/>
                  </a:lnTo>
                  <a:lnTo>
                    <a:pt x="93" y="227"/>
                  </a:lnTo>
                  <a:lnTo>
                    <a:pt x="82" y="227"/>
                  </a:lnTo>
                  <a:lnTo>
                    <a:pt x="72" y="227"/>
                  </a:lnTo>
                  <a:lnTo>
                    <a:pt x="63" y="226"/>
                  </a:lnTo>
                  <a:lnTo>
                    <a:pt x="53" y="224"/>
                  </a:lnTo>
                  <a:lnTo>
                    <a:pt x="45" y="220"/>
                  </a:lnTo>
                  <a:lnTo>
                    <a:pt x="36" y="215"/>
                  </a:lnTo>
                  <a:lnTo>
                    <a:pt x="26" y="209"/>
                  </a:lnTo>
                  <a:lnTo>
                    <a:pt x="18" y="203"/>
                  </a:lnTo>
                  <a:lnTo>
                    <a:pt x="10" y="196"/>
                  </a:lnTo>
                  <a:lnTo>
                    <a:pt x="4" y="186"/>
                  </a:lnTo>
                  <a:lnTo>
                    <a:pt x="0" y="177"/>
                  </a:lnTo>
                  <a:lnTo>
                    <a:pt x="0" y="166"/>
                  </a:lnTo>
                  <a:lnTo>
                    <a:pt x="1" y="150"/>
                  </a:lnTo>
                  <a:lnTo>
                    <a:pt x="5" y="133"/>
                  </a:lnTo>
                  <a:lnTo>
                    <a:pt x="10" y="117"/>
                  </a:lnTo>
                  <a:lnTo>
                    <a:pt x="16" y="102"/>
                  </a:lnTo>
                  <a:lnTo>
                    <a:pt x="26" y="90"/>
                  </a:lnTo>
                  <a:lnTo>
                    <a:pt x="37" y="77"/>
                  </a:lnTo>
                  <a:lnTo>
                    <a:pt x="50" y="65"/>
                  </a:lnTo>
                  <a:lnTo>
                    <a:pt x="64" y="56"/>
                  </a:lnTo>
                  <a:lnTo>
                    <a:pt x="84" y="45"/>
                  </a:lnTo>
                  <a:lnTo>
                    <a:pt x="106" y="35"/>
                  </a:lnTo>
                  <a:lnTo>
                    <a:pt x="128" y="26"/>
                  </a:lnTo>
                  <a:lnTo>
                    <a:pt x="151" y="19"/>
                  </a:lnTo>
                  <a:lnTo>
                    <a:pt x="174" y="12"/>
                  </a:lnTo>
                  <a:lnTo>
                    <a:pt x="197" y="7"/>
                  </a:lnTo>
                  <a:lnTo>
                    <a:pt x="222" y="3"/>
                  </a:lnTo>
                  <a:lnTo>
                    <a:pt x="246" y="0"/>
                  </a:lnTo>
                  <a:lnTo>
                    <a:pt x="254" y="0"/>
                  </a:lnTo>
                  <a:lnTo>
                    <a:pt x="262" y="1"/>
                  </a:lnTo>
                  <a:lnTo>
                    <a:pt x="269" y="0"/>
                  </a:lnTo>
                  <a:lnTo>
                    <a:pt x="277" y="0"/>
                  </a:lnTo>
                  <a:lnTo>
                    <a:pt x="285" y="1"/>
                  </a:lnTo>
                  <a:lnTo>
                    <a:pt x="292" y="2"/>
                  </a:lnTo>
                  <a:lnTo>
                    <a:pt x="299" y="3"/>
                  </a:lnTo>
                  <a:lnTo>
                    <a:pt x="306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6" name="Freeform 891"/>
            <p:cNvSpPr>
              <a:spLocks/>
            </p:cNvSpPr>
            <p:nvPr/>
          </p:nvSpPr>
          <p:spPr bwMode="auto">
            <a:xfrm flipH="1">
              <a:off x="8773" y="1832"/>
              <a:ext cx="27" cy="10"/>
            </a:xfrm>
            <a:custGeom>
              <a:avLst/>
              <a:gdLst>
                <a:gd name="T0" fmla="*/ 0 w 316"/>
                <a:gd name="T1" fmla="*/ 0 h 84"/>
                <a:gd name="T2" fmla="*/ 0 w 316"/>
                <a:gd name="T3" fmla="*/ 0 h 84"/>
                <a:gd name="T4" fmla="*/ 0 w 316"/>
                <a:gd name="T5" fmla="*/ 0 h 84"/>
                <a:gd name="T6" fmla="*/ 0 w 316"/>
                <a:gd name="T7" fmla="*/ 0 h 84"/>
                <a:gd name="T8" fmla="*/ 0 w 316"/>
                <a:gd name="T9" fmla="*/ 0 h 84"/>
                <a:gd name="T10" fmla="*/ 0 w 316"/>
                <a:gd name="T11" fmla="*/ 0 h 84"/>
                <a:gd name="T12" fmla="*/ 0 w 316"/>
                <a:gd name="T13" fmla="*/ 0 h 84"/>
                <a:gd name="T14" fmla="*/ 0 w 316"/>
                <a:gd name="T15" fmla="*/ 0 h 84"/>
                <a:gd name="T16" fmla="*/ 0 w 316"/>
                <a:gd name="T17" fmla="*/ 0 h 84"/>
                <a:gd name="T18" fmla="*/ 0 w 316"/>
                <a:gd name="T19" fmla="*/ 0 h 84"/>
                <a:gd name="T20" fmla="*/ 0 w 316"/>
                <a:gd name="T21" fmla="*/ 0 h 84"/>
                <a:gd name="T22" fmla="*/ 0 w 316"/>
                <a:gd name="T23" fmla="*/ 0 h 84"/>
                <a:gd name="T24" fmla="*/ 0 w 316"/>
                <a:gd name="T25" fmla="*/ 0 h 84"/>
                <a:gd name="T26" fmla="*/ 0 w 316"/>
                <a:gd name="T27" fmla="*/ 0 h 84"/>
                <a:gd name="T28" fmla="*/ 0 w 316"/>
                <a:gd name="T29" fmla="*/ 0 h 84"/>
                <a:gd name="T30" fmla="*/ 0 w 316"/>
                <a:gd name="T31" fmla="*/ 0 h 84"/>
                <a:gd name="T32" fmla="*/ 0 w 316"/>
                <a:gd name="T33" fmla="*/ 0 h 84"/>
                <a:gd name="T34" fmla="*/ 0 w 316"/>
                <a:gd name="T35" fmla="*/ 0 h 84"/>
                <a:gd name="T36" fmla="*/ 0 w 316"/>
                <a:gd name="T37" fmla="*/ 0 h 84"/>
                <a:gd name="T38" fmla="*/ 0 w 316"/>
                <a:gd name="T39" fmla="*/ 0 h 84"/>
                <a:gd name="T40" fmla="*/ 0 w 316"/>
                <a:gd name="T41" fmla="*/ 0 h 84"/>
                <a:gd name="T42" fmla="*/ 0 w 316"/>
                <a:gd name="T43" fmla="*/ 0 h 84"/>
                <a:gd name="T44" fmla="*/ 0 w 316"/>
                <a:gd name="T45" fmla="*/ 0 h 84"/>
                <a:gd name="T46" fmla="*/ 0 w 316"/>
                <a:gd name="T47" fmla="*/ 0 h 84"/>
                <a:gd name="T48" fmla="*/ 0 w 316"/>
                <a:gd name="T49" fmla="*/ 0 h 84"/>
                <a:gd name="T50" fmla="*/ 0 w 316"/>
                <a:gd name="T51" fmla="*/ 0 h 84"/>
                <a:gd name="T52" fmla="*/ 0 w 316"/>
                <a:gd name="T53" fmla="*/ 0 h 84"/>
                <a:gd name="T54" fmla="*/ 0 w 316"/>
                <a:gd name="T55" fmla="*/ 0 h 84"/>
                <a:gd name="T56" fmla="*/ 0 w 316"/>
                <a:gd name="T57" fmla="*/ 0 h 84"/>
                <a:gd name="T58" fmla="*/ 0 w 316"/>
                <a:gd name="T59" fmla="*/ 0 h 84"/>
                <a:gd name="T60" fmla="*/ 0 w 316"/>
                <a:gd name="T61" fmla="*/ 0 h 84"/>
                <a:gd name="T62" fmla="*/ 0 w 316"/>
                <a:gd name="T63" fmla="*/ 0 h 84"/>
                <a:gd name="T64" fmla="*/ 0 w 316"/>
                <a:gd name="T65" fmla="*/ 0 h 84"/>
                <a:gd name="T66" fmla="*/ 0 w 316"/>
                <a:gd name="T67" fmla="*/ 0 h 84"/>
                <a:gd name="T68" fmla="*/ 0 w 316"/>
                <a:gd name="T69" fmla="*/ 0 h 84"/>
                <a:gd name="T70" fmla="*/ 0 w 316"/>
                <a:gd name="T71" fmla="*/ 0 h 84"/>
                <a:gd name="T72" fmla="*/ 0 w 316"/>
                <a:gd name="T73" fmla="*/ 0 h 84"/>
                <a:gd name="T74" fmla="*/ 0 w 316"/>
                <a:gd name="T75" fmla="*/ 0 h 84"/>
                <a:gd name="T76" fmla="*/ 0 w 316"/>
                <a:gd name="T77" fmla="*/ 0 h 84"/>
                <a:gd name="T78" fmla="*/ 0 w 316"/>
                <a:gd name="T79" fmla="*/ 0 h 84"/>
                <a:gd name="T80" fmla="*/ 0 w 316"/>
                <a:gd name="T81" fmla="*/ 0 h 84"/>
                <a:gd name="T82" fmla="*/ 0 w 316"/>
                <a:gd name="T83" fmla="*/ 0 h 84"/>
                <a:gd name="T84" fmla="*/ 0 w 316"/>
                <a:gd name="T85" fmla="*/ 0 h 84"/>
                <a:gd name="T86" fmla="*/ 0 w 316"/>
                <a:gd name="T87" fmla="*/ 0 h 84"/>
                <a:gd name="T88" fmla="*/ 0 w 316"/>
                <a:gd name="T89" fmla="*/ 0 h 84"/>
                <a:gd name="T90" fmla="*/ 0 w 316"/>
                <a:gd name="T91" fmla="*/ 0 h 84"/>
                <a:gd name="T92" fmla="*/ 0 w 316"/>
                <a:gd name="T93" fmla="*/ 0 h 84"/>
                <a:gd name="T94" fmla="*/ 0 w 316"/>
                <a:gd name="T95" fmla="*/ 0 h 84"/>
                <a:gd name="T96" fmla="*/ 0 w 316"/>
                <a:gd name="T97" fmla="*/ 0 h 84"/>
                <a:gd name="T98" fmla="*/ 0 w 316"/>
                <a:gd name="T99" fmla="*/ 0 h 84"/>
                <a:gd name="T100" fmla="*/ 0 w 316"/>
                <a:gd name="T101" fmla="*/ 0 h 84"/>
                <a:gd name="T102" fmla="*/ 0 w 316"/>
                <a:gd name="T103" fmla="*/ 0 h 84"/>
                <a:gd name="T104" fmla="*/ 0 w 316"/>
                <a:gd name="T105" fmla="*/ 0 h 84"/>
                <a:gd name="T106" fmla="*/ 0 w 316"/>
                <a:gd name="T107" fmla="*/ 0 h 84"/>
                <a:gd name="T108" fmla="*/ 0 w 316"/>
                <a:gd name="T109" fmla="*/ 0 h 84"/>
                <a:gd name="T110" fmla="*/ 0 w 316"/>
                <a:gd name="T111" fmla="*/ 0 h 84"/>
                <a:gd name="T112" fmla="*/ 0 w 316"/>
                <a:gd name="T113" fmla="*/ 0 h 8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16"/>
                <a:gd name="T172" fmla="*/ 0 h 84"/>
                <a:gd name="T173" fmla="*/ 316 w 316"/>
                <a:gd name="T174" fmla="*/ 84 h 8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16" h="84">
                  <a:moveTo>
                    <a:pt x="115" y="38"/>
                  </a:moveTo>
                  <a:lnTo>
                    <a:pt x="123" y="39"/>
                  </a:lnTo>
                  <a:lnTo>
                    <a:pt x="129" y="39"/>
                  </a:lnTo>
                  <a:lnTo>
                    <a:pt x="138" y="39"/>
                  </a:lnTo>
                  <a:lnTo>
                    <a:pt x="144" y="39"/>
                  </a:lnTo>
                  <a:lnTo>
                    <a:pt x="151" y="38"/>
                  </a:lnTo>
                  <a:lnTo>
                    <a:pt x="158" y="38"/>
                  </a:lnTo>
                  <a:lnTo>
                    <a:pt x="166" y="37"/>
                  </a:lnTo>
                  <a:lnTo>
                    <a:pt x="173" y="36"/>
                  </a:lnTo>
                  <a:lnTo>
                    <a:pt x="189" y="30"/>
                  </a:lnTo>
                  <a:lnTo>
                    <a:pt x="207" y="24"/>
                  </a:lnTo>
                  <a:lnTo>
                    <a:pt x="225" y="20"/>
                  </a:lnTo>
                  <a:lnTo>
                    <a:pt x="242" y="16"/>
                  </a:lnTo>
                  <a:lnTo>
                    <a:pt x="261" y="13"/>
                  </a:lnTo>
                  <a:lnTo>
                    <a:pt x="279" y="12"/>
                  </a:lnTo>
                  <a:lnTo>
                    <a:pt x="298" y="12"/>
                  </a:lnTo>
                  <a:lnTo>
                    <a:pt x="316" y="14"/>
                  </a:lnTo>
                  <a:lnTo>
                    <a:pt x="312" y="23"/>
                  </a:lnTo>
                  <a:lnTo>
                    <a:pt x="303" y="26"/>
                  </a:lnTo>
                  <a:lnTo>
                    <a:pt x="293" y="29"/>
                  </a:lnTo>
                  <a:lnTo>
                    <a:pt x="285" y="33"/>
                  </a:lnTo>
                  <a:lnTo>
                    <a:pt x="274" y="39"/>
                  </a:lnTo>
                  <a:lnTo>
                    <a:pt x="261" y="44"/>
                  </a:lnTo>
                  <a:lnTo>
                    <a:pt x="249" y="48"/>
                  </a:lnTo>
                  <a:lnTo>
                    <a:pt x="238" y="52"/>
                  </a:lnTo>
                  <a:lnTo>
                    <a:pt x="225" y="56"/>
                  </a:lnTo>
                  <a:lnTo>
                    <a:pt x="214" y="61"/>
                  </a:lnTo>
                  <a:lnTo>
                    <a:pt x="202" y="66"/>
                  </a:lnTo>
                  <a:lnTo>
                    <a:pt x="191" y="71"/>
                  </a:lnTo>
                  <a:lnTo>
                    <a:pt x="173" y="76"/>
                  </a:lnTo>
                  <a:lnTo>
                    <a:pt x="156" y="79"/>
                  </a:lnTo>
                  <a:lnTo>
                    <a:pt x="138" y="83"/>
                  </a:lnTo>
                  <a:lnTo>
                    <a:pt x="119" y="84"/>
                  </a:lnTo>
                  <a:lnTo>
                    <a:pt x="101" y="83"/>
                  </a:lnTo>
                  <a:lnTo>
                    <a:pt x="82" y="79"/>
                  </a:lnTo>
                  <a:lnTo>
                    <a:pt x="66" y="73"/>
                  </a:lnTo>
                  <a:lnTo>
                    <a:pt x="51" y="62"/>
                  </a:lnTo>
                  <a:lnTo>
                    <a:pt x="44" y="59"/>
                  </a:lnTo>
                  <a:lnTo>
                    <a:pt x="37" y="54"/>
                  </a:lnTo>
                  <a:lnTo>
                    <a:pt x="30" y="50"/>
                  </a:lnTo>
                  <a:lnTo>
                    <a:pt x="25" y="45"/>
                  </a:lnTo>
                  <a:lnTo>
                    <a:pt x="18" y="39"/>
                  </a:lnTo>
                  <a:lnTo>
                    <a:pt x="12" y="35"/>
                  </a:lnTo>
                  <a:lnTo>
                    <a:pt x="6" y="29"/>
                  </a:lnTo>
                  <a:lnTo>
                    <a:pt x="0" y="23"/>
                  </a:lnTo>
                  <a:lnTo>
                    <a:pt x="4" y="14"/>
                  </a:lnTo>
                  <a:lnTo>
                    <a:pt x="11" y="8"/>
                  </a:lnTo>
                  <a:lnTo>
                    <a:pt x="21" y="3"/>
                  </a:lnTo>
                  <a:lnTo>
                    <a:pt x="30" y="0"/>
                  </a:lnTo>
                  <a:lnTo>
                    <a:pt x="42" y="1"/>
                  </a:lnTo>
                  <a:lnTo>
                    <a:pt x="53" y="6"/>
                  </a:lnTo>
                  <a:lnTo>
                    <a:pt x="63" y="12"/>
                  </a:lnTo>
                  <a:lnTo>
                    <a:pt x="73" y="18"/>
                  </a:lnTo>
                  <a:lnTo>
                    <a:pt x="82" y="25"/>
                  </a:lnTo>
                  <a:lnTo>
                    <a:pt x="91" y="31"/>
                  </a:lnTo>
                  <a:lnTo>
                    <a:pt x="103" y="36"/>
                  </a:lnTo>
                  <a:lnTo>
                    <a:pt x="115" y="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7" name="Freeform 892"/>
            <p:cNvSpPr>
              <a:spLocks/>
            </p:cNvSpPr>
            <p:nvPr/>
          </p:nvSpPr>
          <p:spPr bwMode="auto">
            <a:xfrm flipH="1">
              <a:off x="8762" y="1836"/>
              <a:ext cx="11" cy="20"/>
            </a:xfrm>
            <a:custGeom>
              <a:avLst/>
              <a:gdLst>
                <a:gd name="T0" fmla="*/ 0 w 127"/>
                <a:gd name="T1" fmla="*/ 0 h 167"/>
                <a:gd name="T2" fmla="*/ 0 w 127"/>
                <a:gd name="T3" fmla="*/ 0 h 167"/>
                <a:gd name="T4" fmla="*/ 0 w 127"/>
                <a:gd name="T5" fmla="*/ 0 h 167"/>
                <a:gd name="T6" fmla="*/ 0 w 127"/>
                <a:gd name="T7" fmla="*/ 0 h 167"/>
                <a:gd name="T8" fmla="*/ 0 w 127"/>
                <a:gd name="T9" fmla="*/ 0 h 167"/>
                <a:gd name="T10" fmla="*/ 0 w 127"/>
                <a:gd name="T11" fmla="*/ 0 h 167"/>
                <a:gd name="T12" fmla="*/ 0 w 127"/>
                <a:gd name="T13" fmla="*/ 0 h 167"/>
                <a:gd name="T14" fmla="*/ 0 w 127"/>
                <a:gd name="T15" fmla="*/ 0 h 167"/>
                <a:gd name="T16" fmla="*/ 0 w 127"/>
                <a:gd name="T17" fmla="*/ 0 h 167"/>
                <a:gd name="T18" fmla="*/ 0 w 127"/>
                <a:gd name="T19" fmla="*/ 0 h 167"/>
                <a:gd name="T20" fmla="*/ 0 w 127"/>
                <a:gd name="T21" fmla="*/ 0 h 167"/>
                <a:gd name="T22" fmla="*/ 0 w 127"/>
                <a:gd name="T23" fmla="*/ 0 h 167"/>
                <a:gd name="T24" fmla="*/ 0 w 127"/>
                <a:gd name="T25" fmla="*/ 0 h 167"/>
                <a:gd name="T26" fmla="*/ 0 w 127"/>
                <a:gd name="T27" fmla="*/ 0 h 167"/>
                <a:gd name="T28" fmla="*/ 0 w 127"/>
                <a:gd name="T29" fmla="*/ 0 h 167"/>
                <a:gd name="T30" fmla="*/ 0 w 127"/>
                <a:gd name="T31" fmla="*/ 0 h 167"/>
                <a:gd name="T32" fmla="*/ 0 w 127"/>
                <a:gd name="T33" fmla="*/ 0 h 167"/>
                <a:gd name="T34" fmla="*/ 0 w 127"/>
                <a:gd name="T35" fmla="*/ 0 h 167"/>
                <a:gd name="T36" fmla="*/ 0 w 127"/>
                <a:gd name="T37" fmla="*/ 0 h 167"/>
                <a:gd name="T38" fmla="*/ 0 w 127"/>
                <a:gd name="T39" fmla="*/ 0 h 167"/>
                <a:gd name="T40" fmla="*/ 0 w 127"/>
                <a:gd name="T41" fmla="*/ 0 h 167"/>
                <a:gd name="T42" fmla="*/ 0 w 127"/>
                <a:gd name="T43" fmla="*/ 0 h 167"/>
                <a:gd name="T44" fmla="*/ 0 w 127"/>
                <a:gd name="T45" fmla="*/ 0 h 167"/>
                <a:gd name="T46" fmla="*/ 0 w 127"/>
                <a:gd name="T47" fmla="*/ 0 h 167"/>
                <a:gd name="T48" fmla="*/ 0 w 127"/>
                <a:gd name="T49" fmla="*/ 0 h 167"/>
                <a:gd name="T50" fmla="*/ 0 w 127"/>
                <a:gd name="T51" fmla="*/ 0 h 167"/>
                <a:gd name="T52" fmla="*/ 0 w 127"/>
                <a:gd name="T53" fmla="*/ 0 h 167"/>
                <a:gd name="T54" fmla="*/ 0 w 127"/>
                <a:gd name="T55" fmla="*/ 0 h 167"/>
                <a:gd name="T56" fmla="*/ 0 w 127"/>
                <a:gd name="T57" fmla="*/ 0 h 167"/>
                <a:gd name="T58" fmla="*/ 0 w 127"/>
                <a:gd name="T59" fmla="*/ 0 h 167"/>
                <a:gd name="T60" fmla="*/ 0 w 127"/>
                <a:gd name="T61" fmla="*/ 0 h 167"/>
                <a:gd name="T62" fmla="*/ 0 w 127"/>
                <a:gd name="T63" fmla="*/ 0 h 167"/>
                <a:gd name="T64" fmla="*/ 0 w 127"/>
                <a:gd name="T65" fmla="*/ 0 h 167"/>
                <a:gd name="T66" fmla="*/ 0 w 127"/>
                <a:gd name="T67" fmla="*/ 0 h 167"/>
                <a:gd name="T68" fmla="*/ 0 w 127"/>
                <a:gd name="T69" fmla="*/ 0 h 167"/>
                <a:gd name="T70" fmla="*/ 0 w 127"/>
                <a:gd name="T71" fmla="*/ 0 h 167"/>
                <a:gd name="T72" fmla="*/ 0 w 127"/>
                <a:gd name="T73" fmla="*/ 0 h 167"/>
                <a:gd name="T74" fmla="*/ 0 w 127"/>
                <a:gd name="T75" fmla="*/ 0 h 167"/>
                <a:gd name="T76" fmla="*/ 0 w 127"/>
                <a:gd name="T77" fmla="*/ 0 h 167"/>
                <a:gd name="T78" fmla="*/ 0 w 127"/>
                <a:gd name="T79" fmla="*/ 0 h 167"/>
                <a:gd name="T80" fmla="*/ 0 w 127"/>
                <a:gd name="T81" fmla="*/ 0 h 167"/>
                <a:gd name="T82" fmla="*/ 0 w 127"/>
                <a:gd name="T83" fmla="*/ 0 h 167"/>
                <a:gd name="T84" fmla="*/ 0 w 127"/>
                <a:gd name="T85" fmla="*/ 0 h 167"/>
                <a:gd name="T86" fmla="*/ 0 w 127"/>
                <a:gd name="T87" fmla="*/ 0 h 167"/>
                <a:gd name="T88" fmla="*/ 0 w 127"/>
                <a:gd name="T89" fmla="*/ 0 h 167"/>
                <a:gd name="T90" fmla="*/ 0 w 127"/>
                <a:gd name="T91" fmla="*/ 0 h 167"/>
                <a:gd name="T92" fmla="*/ 0 w 127"/>
                <a:gd name="T93" fmla="*/ 0 h 167"/>
                <a:gd name="T94" fmla="*/ 0 w 127"/>
                <a:gd name="T95" fmla="*/ 0 h 167"/>
                <a:gd name="T96" fmla="*/ 0 w 127"/>
                <a:gd name="T97" fmla="*/ 0 h 167"/>
                <a:gd name="T98" fmla="*/ 0 w 127"/>
                <a:gd name="T99" fmla="*/ 0 h 167"/>
                <a:gd name="T100" fmla="*/ 0 w 127"/>
                <a:gd name="T101" fmla="*/ 0 h 167"/>
                <a:gd name="T102" fmla="*/ 0 w 127"/>
                <a:gd name="T103" fmla="*/ 0 h 167"/>
                <a:gd name="T104" fmla="*/ 0 w 127"/>
                <a:gd name="T105" fmla="*/ 0 h 16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27"/>
                <a:gd name="T160" fmla="*/ 0 h 167"/>
                <a:gd name="T161" fmla="*/ 127 w 127"/>
                <a:gd name="T162" fmla="*/ 167 h 16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27" h="167">
                  <a:moveTo>
                    <a:pt x="56" y="45"/>
                  </a:moveTo>
                  <a:lnTo>
                    <a:pt x="57" y="59"/>
                  </a:lnTo>
                  <a:lnTo>
                    <a:pt x="57" y="74"/>
                  </a:lnTo>
                  <a:lnTo>
                    <a:pt x="60" y="88"/>
                  </a:lnTo>
                  <a:lnTo>
                    <a:pt x="69" y="97"/>
                  </a:lnTo>
                  <a:lnTo>
                    <a:pt x="75" y="92"/>
                  </a:lnTo>
                  <a:lnTo>
                    <a:pt x="81" y="89"/>
                  </a:lnTo>
                  <a:lnTo>
                    <a:pt x="88" y="86"/>
                  </a:lnTo>
                  <a:lnTo>
                    <a:pt x="96" y="85"/>
                  </a:lnTo>
                  <a:lnTo>
                    <a:pt x="105" y="86"/>
                  </a:lnTo>
                  <a:lnTo>
                    <a:pt x="113" y="90"/>
                  </a:lnTo>
                  <a:lnTo>
                    <a:pt x="121" y="94"/>
                  </a:lnTo>
                  <a:lnTo>
                    <a:pt x="127" y="101"/>
                  </a:lnTo>
                  <a:lnTo>
                    <a:pt x="126" y="108"/>
                  </a:lnTo>
                  <a:lnTo>
                    <a:pt x="121" y="111"/>
                  </a:lnTo>
                  <a:lnTo>
                    <a:pt x="114" y="112"/>
                  </a:lnTo>
                  <a:lnTo>
                    <a:pt x="109" y="114"/>
                  </a:lnTo>
                  <a:lnTo>
                    <a:pt x="100" y="113"/>
                  </a:lnTo>
                  <a:lnTo>
                    <a:pt x="94" y="115"/>
                  </a:lnTo>
                  <a:lnTo>
                    <a:pt x="88" y="120"/>
                  </a:lnTo>
                  <a:lnTo>
                    <a:pt x="82" y="124"/>
                  </a:lnTo>
                  <a:lnTo>
                    <a:pt x="74" y="134"/>
                  </a:lnTo>
                  <a:lnTo>
                    <a:pt x="70" y="144"/>
                  </a:lnTo>
                  <a:lnTo>
                    <a:pt x="68" y="156"/>
                  </a:lnTo>
                  <a:lnTo>
                    <a:pt x="66" y="167"/>
                  </a:lnTo>
                  <a:lnTo>
                    <a:pt x="57" y="167"/>
                  </a:lnTo>
                  <a:lnTo>
                    <a:pt x="50" y="161"/>
                  </a:lnTo>
                  <a:lnTo>
                    <a:pt x="44" y="153"/>
                  </a:lnTo>
                  <a:lnTo>
                    <a:pt x="39" y="146"/>
                  </a:lnTo>
                  <a:lnTo>
                    <a:pt x="35" y="132"/>
                  </a:lnTo>
                  <a:lnTo>
                    <a:pt x="35" y="117"/>
                  </a:lnTo>
                  <a:lnTo>
                    <a:pt x="32" y="104"/>
                  </a:lnTo>
                  <a:lnTo>
                    <a:pt x="26" y="91"/>
                  </a:lnTo>
                  <a:lnTo>
                    <a:pt x="19" y="85"/>
                  </a:lnTo>
                  <a:lnTo>
                    <a:pt x="11" y="81"/>
                  </a:lnTo>
                  <a:lnTo>
                    <a:pt x="4" y="76"/>
                  </a:lnTo>
                  <a:lnTo>
                    <a:pt x="0" y="68"/>
                  </a:lnTo>
                  <a:lnTo>
                    <a:pt x="1" y="55"/>
                  </a:lnTo>
                  <a:lnTo>
                    <a:pt x="7" y="45"/>
                  </a:lnTo>
                  <a:lnTo>
                    <a:pt x="13" y="36"/>
                  </a:lnTo>
                  <a:lnTo>
                    <a:pt x="11" y="23"/>
                  </a:lnTo>
                  <a:lnTo>
                    <a:pt x="8" y="18"/>
                  </a:lnTo>
                  <a:lnTo>
                    <a:pt x="6" y="14"/>
                  </a:lnTo>
                  <a:lnTo>
                    <a:pt x="5" y="9"/>
                  </a:lnTo>
                  <a:lnTo>
                    <a:pt x="6" y="5"/>
                  </a:lnTo>
                  <a:lnTo>
                    <a:pt x="9" y="1"/>
                  </a:lnTo>
                  <a:lnTo>
                    <a:pt x="15" y="0"/>
                  </a:lnTo>
                  <a:lnTo>
                    <a:pt x="20" y="1"/>
                  </a:lnTo>
                  <a:lnTo>
                    <a:pt x="24" y="3"/>
                  </a:lnTo>
                  <a:lnTo>
                    <a:pt x="35" y="13"/>
                  </a:lnTo>
                  <a:lnTo>
                    <a:pt x="42" y="22"/>
                  </a:lnTo>
                  <a:lnTo>
                    <a:pt x="49" y="33"/>
                  </a:lnTo>
                  <a:lnTo>
                    <a:pt x="56" y="4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8" name="Freeform 893"/>
            <p:cNvSpPr>
              <a:spLocks/>
            </p:cNvSpPr>
            <p:nvPr/>
          </p:nvSpPr>
          <p:spPr bwMode="auto">
            <a:xfrm flipH="1">
              <a:off x="8777" y="1845"/>
              <a:ext cx="8" cy="6"/>
            </a:xfrm>
            <a:custGeom>
              <a:avLst/>
              <a:gdLst>
                <a:gd name="T0" fmla="*/ 0 w 102"/>
                <a:gd name="T1" fmla="*/ 0 h 53"/>
                <a:gd name="T2" fmla="*/ 0 w 102"/>
                <a:gd name="T3" fmla="*/ 0 h 53"/>
                <a:gd name="T4" fmla="*/ 0 w 102"/>
                <a:gd name="T5" fmla="*/ 0 h 53"/>
                <a:gd name="T6" fmla="*/ 0 w 102"/>
                <a:gd name="T7" fmla="*/ 0 h 53"/>
                <a:gd name="T8" fmla="*/ 0 w 102"/>
                <a:gd name="T9" fmla="*/ 0 h 53"/>
                <a:gd name="T10" fmla="*/ 0 w 102"/>
                <a:gd name="T11" fmla="*/ 0 h 53"/>
                <a:gd name="T12" fmla="*/ 0 w 102"/>
                <a:gd name="T13" fmla="*/ 0 h 53"/>
                <a:gd name="T14" fmla="*/ 0 w 102"/>
                <a:gd name="T15" fmla="*/ 0 h 53"/>
                <a:gd name="T16" fmla="*/ 0 w 102"/>
                <a:gd name="T17" fmla="*/ 0 h 53"/>
                <a:gd name="T18" fmla="*/ 0 w 102"/>
                <a:gd name="T19" fmla="*/ 0 h 53"/>
                <a:gd name="T20" fmla="*/ 0 w 102"/>
                <a:gd name="T21" fmla="*/ 0 h 53"/>
                <a:gd name="T22" fmla="*/ 0 w 102"/>
                <a:gd name="T23" fmla="*/ 0 h 53"/>
                <a:gd name="T24" fmla="*/ 0 w 102"/>
                <a:gd name="T25" fmla="*/ 0 h 53"/>
                <a:gd name="T26" fmla="*/ 0 w 102"/>
                <a:gd name="T27" fmla="*/ 0 h 53"/>
                <a:gd name="T28" fmla="*/ 0 w 102"/>
                <a:gd name="T29" fmla="*/ 0 h 53"/>
                <a:gd name="T30" fmla="*/ 0 w 102"/>
                <a:gd name="T31" fmla="*/ 0 h 53"/>
                <a:gd name="T32" fmla="*/ 0 w 102"/>
                <a:gd name="T33" fmla="*/ 0 h 53"/>
                <a:gd name="T34" fmla="*/ 0 w 102"/>
                <a:gd name="T35" fmla="*/ 0 h 53"/>
                <a:gd name="T36" fmla="*/ 0 w 102"/>
                <a:gd name="T37" fmla="*/ 0 h 53"/>
                <a:gd name="T38" fmla="*/ 0 w 102"/>
                <a:gd name="T39" fmla="*/ 0 h 53"/>
                <a:gd name="T40" fmla="*/ 0 w 102"/>
                <a:gd name="T41" fmla="*/ 0 h 53"/>
                <a:gd name="T42" fmla="*/ 0 w 102"/>
                <a:gd name="T43" fmla="*/ 0 h 53"/>
                <a:gd name="T44" fmla="*/ 0 w 102"/>
                <a:gd name="T45" fmla="*/ 0 h 53"/>
                <a:gd name="T46" fmla="*/ 0 w 102"/>
                <a:gd name="T47" fmla="*/ 0 h 53"/>
                <a:gd name="T48" fmla="*/ 0 w 102"/>
                <a:gd name="T49" fmla="*/ 0 h 53"/>
                <a:gd name="T50" fmla="*/ 0 w 102"/>
                <a:gd name="T51" fmla="*/ 0 h 53"/>
                <a:gd name="T52" fmla="*/ 0 w 102"/>
                <a:gd name="T53" fmla="*/ 0 h 53"/>
                <a:gd name="T54" fmla="*/ 0 w 102"/>
                <a:gd name="T55" fmla="*/ 0 h 53"/>
                <a:gd name="T56" fmla="*/ 0 w 102"/>
                <a:gd name="T57" fmla="*/ 0 h 53"/>
                <a:gd name="T58" fmla="*/ 0 w 102"/>
                <a:gd name="T59" fmla="*/ 0 h 53"/>
                <a:gd name="T60" fmla="*/ 0 w 102"/>
                <a:gd name="T61" fmla="*/ 0 h 53"/>
                <a:gd name="T62" fmla="*/ 0 w 102"/>
                <a:gd name="T63" fmla="*/ 0 h 53"/>
                <a:gd name="T64" fmla="*/ 0 w 102"/>
                <a:gd name="T65" fmla="*/ 0 h 5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2"/>
                <a:gd name="T100" fmla="*/ 0 h 53"/>
                <a:gd name="T101" fmla="*/ 102 w 102"/>
                <a:gd name="T102" fmla="*/ 53 h 5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2" h="53">
                  <a:moveTo>
                    <a:pt x="101" y="39"/>
                  </a:moveTo>
                  <a:lnTo>
                    <a:pt x="102" y="43"/>
                  </a:lnTo>
                  <a:lnTo>
                    <a:pt x="102" y="46"/>
                  </a:lnTo>
                  <a:lnTo>
                    <a:pt x="101" y="50"/>
                  </a:lnTo>
                  <a:lnTo>
                    <a:pt x="98" y="53"/>
                  </a:lnTo>
                  <a:lnTo>
                    <a:pt x="92" y="50"/>
                  </a:lnTo>
                  <a:lnTo>
                    <a:pt x="87" y="44"/>
                  </a:lnTo>
                  <a:lnTo>
                    <a:pt x="82" y="38"/>
                  </a:lnTo>
                  <a:lnTo>
                    <a:pt x="75" y="35"/>
                  </a:lnTo>
                  <a:lnTo>
                    <a:pt x="67" y="32"/>
                  </a:lnTo>
                  <a:lnTo>
                    <a:pt x="59" y="30"/>
                  </a:lnTo>
                  <a:lnTo>
                    <a:pt x="51" y="29"/>
                  </a:lnTo>
                  <a:lnTo>
                    <a:pt x="42" y="27"/>
                  </a:lnTo>
                  <a:lnTo>
                    <a:pt x="34" y="27"/>
                  </a:lnTo>
                  <a:lnTo>
                    <a:pt x="26" y="28"/>
                  </a:lnTo>
                  <a:lnTo>
                    <a:pt x="18" y="30"/>
                  </a:lnTo>
                  <a:lnTo>
                    <a:pt x="11" y="35"/>
                  </a:lnTo>
                  <a:lnTo>
                    <a:pt x="7" y="34"/>
                  </a:lnTo>
                  <a:lnTo>
                    <a:pt x="4" y="30"/>
                  </a:lnTo>
                  <a:lnTo>
                    <a:pt x="3" y="27"/>
                  </a:lnTo>
                  <a:lnTo>
                    <a:pt x="0" y="23"/>
                  </a:lnTo>
                  <a:lnTo>
                    <a:pt x="3" y="15"/>
                  </a:lnTo>
                  <a:lnTo>
                    <a:pt x="6" y="8"/>
                  </a:lnTo>
                  <a:lnTo>
                    <a:pt x="12" y="4"/>
                  </a:lnTo>
                  <a:lnTo>
                    <a:pt x="19" y="0"/>
                  </a:lnTo>
                  <a:lnTo>
                    <a:pt x="31" y="0"/>
                  </a:lnTo>
                  <a:lnTo>
                    <a:pt x="43" y="1"/>
                  </a:lnTo>
                  <a:lnTo>
                    <a:pt x="54" y="4"/>
                  </a:lnTo>
                  <a:lnTo>
                    <a:pt x="66" y="7"/>
                  </a:lnTo>
                  <a:lnTo>
                    <a:pt x="76" y="13"/>
                  </a:lnTo>
                  <a:lnTo>
                    <a:pt x="86" y="20"/>
                  </a:lnTo>
                  <a:lnTo>
                    <a:pt x="94" y="29"/>
                  </a:lnTo>
                  <a:lnTo>
                    <a:pt x="101" y="3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9" name="Freeform 894"/>
            <p:cNvSpPr>
              <a:spLocks/>
            </p:cNvSpPr>
            <p:nvPr/>
          </p:nvSpPr>
          <p:spPr bwMode="auto">
            <a:xfrm flipH="1">
              <a:off x="8781" y="1848"/>
              <a:ext cx="11" cy="26"/>
            </a:xfrm>
            <a:custGeom>
              <a:avLst/>
              <a:gdLst>
                <a:gd name="T0" fmla="*/ 0 w 133"/>
                <a:gd name="T1" fmla="*/ 0 h 219"/>
                <a:gd name="T2" fmla="*/ 0 w 133"/>
                <a:gd name="T3" fmla="*/ 0 h 219"/>
                <a:gd name="T4" fmla="*/ 0 w 133"/>
                <a:gd name="T5" fmla="*/ 0 h 219"/>
                <a:gd name="T6" fmla="*/ 0 w 133"/>
                <a:gd name="T7" fmla="*/ 0 h 219"/>
                <a:gd name="T8" fmla="*/ 0 w 133"/>
                <a:gd name="T9" fmla="*/ 0 h 219"/>
                <a:gd name="T10" fmla="*/ 0 w 133"/>
                <a:gd name="T11" fmla="*/ 0 h 219"/>
                <a:gd name="T12" fmla="*/ 0 w 133"/>
                <a:gd name="T13" fmla="*/ 0 h 219"/>
                <a:gd name="T14" fmla="*/ 0 w 133"/>
                <a:gd name="T15" fmla="*/ 0 h 219"/>
                <a:gd name="T16" fmla="*/ 0 w 133"/>
                <a:gd name="T17" fmla="*/ 0 h 219"/>
                <a:gd name="T18" fmla="*/ 0 w 133"/>
                <a:gd name="T19" fmla="*/ 0 h 219"/>
                <a:gd name="T20" fmla="*/ 0 w 133"/>
                <a:gd name="T21" fmla="*/ 0 h 219"/>
                <a:gd name="T22" fmla="*/ 0 w 133"/>
                <a:gd name="T23" fmla="*/ 0 h 219"/>
                <a:gd name="T24" fmla="*/ 0 w 133"/>
                <a:gd name="T25" fmla="*/ 0 h 219"/>
                <a:gd name="T26" fmla="*/ 0 w 133"/>
                <a:gd name="T27" fmla="*/ 0 h 219"/>
                <a:gd name="T28" fmla="*/ 0 w 133"/>
                <a:gd name="T29" fmla="*/ 0 h 219"/>
                <a:gd name="T30" fmla="*/ 0 w 133"/>
                <a:gd name="T31" fmla="*/ 0 h 219"/>
                <a:gd name="T32" fmla="*/ 0 w 133"/>
                <a:gd name="T33" fmla="*/ 0 h 219"/>
                <a:gd name="T34" fmla="*/ 0 w 133"/>
                <a:gd name="T35" fmla="*/ 0 h 219"/>
                <a:gd name="T36" fmla="*/ 0 w 133"/>
                <a:gd name="T37" fmla="*/ 0 h 219"/>
                <a:gd name="T38" fmla="*/ 0 w 133"/>
                <a:gd name="T39" fmla="*/ 0 h 219"/>
                <a:gd name="T40" fmla="*/ 0 w 133"/>
                <a:gd name="T41" fmla="*/ 0 h 219"/>
                <a:gd name="T42" fmla="*/ 0 w 133"/>
                <a:gd name="T43" fmla="*/ 0 h 219"/>
                <a:gd name="T44" fmla="*/ 0 w 133"/>
                <a:gd name="T45" fmla="*/ 0 h 219"/>
                <a:gd name="T46" fmla="*/ 0 w 133"/>
                <a:gd name="T47" fmla="*/ 0 h 219"/>
                <a:gd name="T48" fmla="*/ 0 w 133"/>
                <a:gd name="T49" fmla="*/ 0 h 219"/>
                <a:gd name="T50" fmla="*/ 0 w 133"/>
                <a:gd name="T51" fmla="*/ 0 h 219"/>
                <a:gd name="T52" fmla="*/ 0 w 133"/>
                <a:gd name="T53" fmla="*/ 0 h 219"/>
                <a:gd name="T54" fmla="*/ 0 w 133"/>
                <a:gd name="T55" fmla="*/ 0 h 219"/>
                <a:gd name="T56" fmla="*/ 0 w 133"/>
                <a:gd name="T57" fmla="*/ 0 h 219"/>
                <a:gd name="T58" fmla="*/ 0 w 133"/>
                <a:gd name="T59" fmla="*/ 0 h 219"/>
                <a:gd name="T60" fmla="*/ 0 w 133"/>
                <a:gd name="T61" fmla="*/ 0 h 219"/>
                <a:gd name="T62" fmla="*/ 0 w 133"/>
                <a:gd name="T63" fmla="*/ 0 h 219"/>
                <a:gd name="T64" fmla="*/ 0 w 133"/>
                <a:gd name="T65" fmla="*/ 0 h 219"/>
                <a:gd name="T66" fmla="*/ 0 w 133"/>
                <a:gd name="T67" fmla="*/ 0 h 219"/>
                <a:gd name="T68" fmla="*/ 0 w 133"/>
                <a:gd name="T69" fmla="*/ 0 h 219"/>
                <a:gd name="T70" fmla="*/ 0 w 133"/>
                <a:gd name="T71" fmla="*/ 0 h 219"/>
                <a:gd name="T72" fmla="*/ 0 w 133"/>
                <a:gd name="T73" fmla="*/ 0 h 219"/>
                <a:gd name="T74" fmla="*/ 0 w 133"/>
                <a:gd name="T75" fmla="*/ 0 h 219"/>
                <a:gd name="T76" fmla="*/ 0 w 133"/>
                <a:gd name="T77" fmla="*/ 0 h 219"/>
                <a:gd name="T78" fmla="*/ 0 w 133"/>
                <a:gd name="T79" fmla="*/ 0 h 219"/>
                <a:gd name="T80" fmla="*/ 0 w 133"/>
                <a:gd name="T81" fmla="*/ 0 h 21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33"/>
                <a:gd name="T124" fmla="*/ 0 h 219"/>
                <a:gd name="T125" fmla="*/ 133 w 133"/>
                <a:gd name="T126" fmla="*/ 219 h 21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33" h="219">
                  <a:moveTo>
                    <a:pt x="20" y="30"/>
                  </a:moveTo>
                  <a:lnTo>
                    <a:pt x="28" y="65"/>
                  </a:lnTo>
                  <a:lnTo>
                    <a:pt x="33" y="102"/>
                  </a:lnTo>
                  <a:lnTo>
                    <a:pt x="40" y="139"/>
                  </a:lnTo>
                  <a:lnTo>
                    <a:pt x="51" y="174"/>
                  </a:lnTo>
                  <a:lnTo>
                    <a:pt x="60" y="181"/>
                  </a:lnTo>
                  <a:lnTo>
                    <a:pt x="69" y="184"/>
                  </a:lnTo>
                  <a:lnTo>
                    <a:pt x="80" y="185"/>
                  </a:lnTo>
                  <a:lnTo>
                    <a:pt x="91" y="183"/>
                  </a:lnTo>
                  <a:lnTo>
                    <a:pt x="101" y="181"/>
                  </a:lnTo>
                  <a:lnTo>
                    <a:pt x="112" y="178"/>
                  </a:lnTo>
                  <a:lnTo>
                    <a:pt x="121" y="175"/>
                  </a:lnTo>
                  <a:lnTo>
                    <a:pt x="130" y="173"/>
                  </a:lnTo>
                  <a:lnTo>
                    <a:pt x="133" y="176"/>
                  </a:lnTo>
                  <a:lnTo>
                    <a:pt x="133" y="179"/>
                  </a:lnTo>
                  <a:lnTo>
                    <a:pt x="130" y="183"/>
                  </a:lnTo>
                  <a:lnTo>
                    <a:pt x="128" y="186"/>
                  </a:lnTo>
                  <a:lnTo>
                    <a:pt x="120" y="194"/>
                  </a:lnTo>
                  <a:lnTo>
                    <a:pt x="112" y="201"/>
                  </a:lnTo>
                  <a:lnTo>
                    <a:pt x="103" y="206"/>
                  </a:lnTo>
                  <a:lnTo>
                    <a:pt x="93" y="211"/>
                  </a:lnTo>
                  <a:lnTo>
                    <a:pt x="83" y="215"/>
                  </a:lnTo>
                  <a:lnTo>
                    <a:pt x="73" y="218"/>
                  </a:lnTo>
                  <a:lnTo>
                    <a:pt x="61" y="219"/>
                  </a:lnTo>
                  <a:lnTo>
                    <a:pt x="50" y="219"/>
                  </a:lnTo>
                  <a:lnTo>
                    <a:pt x="35" y="212"/>
                  </a:lnTo>
                  <a:lnTo>
                    <a:pt x="24" y="201"/>
                  </a:lnTo>
                  <a:lnTo>
                    <a:pt x="18" y="189"/>
                  </a:lnTo>
                  <a:lnTo>
                    <a:pt x="14" y="174"/>
                  </a:lnTo>
                  <a:lnTo>
                    <a:pt x="12" y="159"/>
                  </a:lnTo>
                  <a:lnTo>
                    <a:pt x="10" y="143"/>
                  </a:lnTo>
                  <a:lnTo>
                    <a:pt x="9" y="128"/>
                  </a:lnTo>
                  <a:lnTo>
                    <a:pt x="6" y="114"/>
                  </a:lnTo>
                  <a:lnTo>
                    <a:pt x="6" y="86"/>
                  </a:lnTo>
                  <a:lnTo>
                    <a:pt x="5" y="59"/>
                  </a:lnTo>
                  <a:lnTo>
                    <a:pt x="2" y="32"/>
                  </a:lnTo>
                  <a:lnTo>
                    <a:pt x="0" y="4"/>
                  </a:lnTo>
                  <a:lnTo>
                    <a:pt x="9" y="0"/>
                  </a:lnTo>
                  <a:lnTo>
                    <a:pt x="14" y="7"/>
                  </a:lnTo>
                  <a:lnTo>
                    <a:pt x="16" y="19"/>
                  </a:lnTo>
                  <a:lnTo>
                    <a:pt x="20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0" name="Freeform 895"/>
            <p:cNvSpPr>
              <a:spLocks/>
            </p:cNvSpPr>
            <p:nvPr/>
          </p:nvSpPr>
          <p:spPr bwMode="auto">
            <a:xfrm flipH="1">
              <a:off x="8795" y="1848"/>
              <a:ext cx="4" cy="7"/>
            </a:xfrm>
            <a:custGeom>
              <a:avLst/>
              <a:gdLst>
                <a:gd name="T0" fmla="*/ 0 w 51"/>
                <a:gd name="T1" fmla="*/ 0 h 61"/>
                <a:gd name="T2" fmla="*/ 0 w 51"/>
                <a:gd name="T3" fmla="*/ 0 h 61"/>
                <a:gd name="T4" fmla="*/ 0 w 51"/>
                <a:gd name="T5" fmla="*/ 0 h 61"/>
                <a:gd name="T6" fmla="*/ 0 w 51"/>
                <a:gd name="T7" fmla="*/ 0 h 61"/>
                <a:gd name="T8" fmla="*/ 0 w 51"/>
                <a:gd name="T9" fmla="*/ 0 h 61"/>
                <a:gd name="T10" fmla="*/ 0 w 51"/>
                <a:gd name="T11" fmla="*/ 0 h 61"/>
                <a:gd name="T12" fmla="*/ 0 w 51"/>
                <a:gd name="T13" fmla="*/ 0 h 61"/>
                <a:gd name="T14" fmla="*/ 0 w 51"/>
                <a:gd name="T15" fmla="*/ 0 h 61"/>
                <a:gd name="T16" fmla="*/ 0 w 51"/>
                <a:gd name="T17" fmla="*/ 0 h 61"/>
                <a:gd name="T18" fmla="*/ 0 w 51"/>
                <a:gd name="T19" fmla="*/ 0 h 61"/>
                <a:gd name="T20" fmla="*/ 0 w 51"/>
                <a:gd name="T21" fmla="*/ 0 h 61"/>
                <a:gd name="T22" fmla="*/ 0 w 51"/>
                <a:gd name="T23" fmla="*/ 0 h 61"/>
                <a:gd name="T24" fmla="*/ 0 w 51"/>
                <a:gd name="T25" fmla="*/ 0 h 61"/>
                <a:gd name="T26" fmla="*/ 0 w 51"/>
                <a:gd name="T27" fmla="*/ 0 h 61"/>
                <a:gd name="T28" fmla="*/ 0 w 51"/>
                <a:gd name="T29" fmla="*/ 0 h 61"/>
                <a:gd name="T30" fmla="*/ 0 w 51"/>
                <a:gd name="T31" fmla="*/ 0 h 61"/>
                <a:gd name="T32" fmla="*/ 0 w 51"/>
                <a:gd name="T33" fmla="*/ 0 h 61"/>
                <a:gd name="T34" fmla="*/ 0 w 51"/>
                <a:gd name="T35" fmla="*/ 0 h 61"/>
                <a:gd name="T36" fmla="*/ 0 w 51"/>
                <a:gd name="T37" fmla="*/ 0 h 61"/>
                <a:gd name="T38" fmla="*/ 0 w 51"/>
                <a:gd name="T39" fmla="*/ 0 h 61"/>
                <a:gd name="T40" fmla="*/ 0 w 51"/>
                <a:gd name="T41" fmla="*/ 0 h 61"/>
                <a:gd name="T42" fmla="*/ 0 w 51"/>
                <a:gd name="T43" fmla="*/ 0 h 61"/>
                <a:gd name="T44" fmla="*/ 0 w 51"/>
                <a:gd name="T45" fmla="*/ 0 h 61"/>
                <a:gd name="T46" fmla="*/ 0 w 51"/>
                <a:gd name="T47" fmla="*/ 0 h 61"/>
                <a:gd name="T48" fmla="*/ 0 w 51"/>
                <a:gd name="T49" fmla="*/ 0 h 61"/>
                <a:gd name="T50" fmla="*/ 0 w 51"/>
                <a:gd name="T51" fmla="*/ 0 h 61"/>
                <a:gd name="T52" fmla="*/ 0 w 51"/>
                <a:gd name="T53" fmla="*/ 0 h 61"/>
                <a:gd name="T54" fmla="*/ 0 w 51"/>
                <a:gd name="T55" fmla="*/ 0 h 61"/>
                <a:gd name="T56" fmla="*/ 0 w 51"/>
                <a:gd name="T57" fmla="*/ 0 h 6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1"/>
                <a:gd name="T88" fmla="*/ 0 h 61"/>
                <a:gd name="T89" fmla="*/ 51 w 51"/>
                <a:gd name="T90" fmla="*/ 61 h 6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1" h="61">
                  <a:moveTo>
                    <a:pt x="51" y="6"/>
                  </a:moveTo>
                  <a:lnTo>
                    <a:pt x="49" y="13"/>
                  </a:lnTo>
                  <a:lnTo>
                    <a:pt x="44" y="18"/>
                  </a:lnTo>
                  <a:lnTo>
                    <a:pt x="38" y="21"/>
                  </a:lnTo>
                  <a:lnTo>
                    <a:pt x="32" y="25"/>
                  </a:lnTo>
                  <a:lnTo>
                    <a:pt x="26" y="33"/>
                  </a:lnTo>
                  <a:lnTo>
                    <a:pt x="24" y="41"/>
                  </a:lnTo>
                  <a:lnTo>
                    <a:pt x="23" y="50"/>
                  </a:lnTo>
                  <a:lnTo>
                    <a:pt x="23" y="59"/>
                  </a:lnTo>
                  <a:lnTo>
                    <a:pt x="19" y="61"/>
                  </a:lnTo>
                  <a:lnTo>
                    <a:pt x="16" y="61"/>
                  </a:lnTo>
                  <a:lnTo>
                    <a:pt x="12" y="61"/>
                  </a:lnTo>
                  <a:lnTo>
                    <a:pt x="9" y="60"/>
                  </a:lnTo>
                  <a:lnTo>
                    <a:pt x="4" y="53"/>
                  </a:lnTo>
                  <a:lnTo>
                    <a:pt x="2" y="45"/>
                  </a:lnTo>
                  <a:lnTo>
                    <a:pt x="0" y="37"/>
                  </a:lnTo>
                  <a:lnTo>
                    <a:pt x="1" y="29"/>
                  </a:lnTo>
                  <a:lnTo>
                    <a:pt x="3" y="23"/>
                  </a:lnTo>
                  <a:lnTo>
                    <a:pt x="7" y="19"/>
                  </a:lnTo>
                  <a:lnTo>
                    <a:pt x="11" y="14"/>
                  </a:lnTo>
                  <a:lnTo>
                    <a:pt x="16" y="10"/>
                  </a:lnTo>
                  <a:lnTo>
                    <a:pt x="21" y="6"/>
                  </a:lnTo>
                  <a:lnTo>
                    <a:pt x="26" y="3"/>
                  </a:lnTo>
                  <a:lnTo>
                    <a:pt x="32" y="2"/>
                  </a:lnTo>
                  <a:lnTo>
                    <a:pt x="38" y="0"/>
                  </a:lnTo>
                  <a:lnTo>
                    <a:pt x="41" y="0"/>
                  </a:lnTo>
                  <a:lnTo>
                    <a:pt x="45" y="2"/>
                  </a:lnTo>
                  <a:lnTo>
                    <a:pt x="48" y="4"/>
                  </a:lnTo>
                  <a:lnTo>
                    <a:pt x="5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1" name="Freeform 896"/>
            <p:cNvSpPr>
              <a:spLocks/>
            </p:cNvSpPr>
            <p:nvPr/>
          </p:nvSpPr>
          <p:spPr bwMode="auto">
            <a:xfrm flipH="1">
              <a:off x="8779" y="1853"/>
              <a:ext cx="6" cy="4"/>
            </a:xfrm>
            <a:custGeom>
              <a:avLst/>
              <a:gdLst>
                <a:gd name="T0" fmla="*/ 0 w 69"/>
                <a:gd name="T1" fmla="*/ 0 h 34"/>
                <a:gd name="T2" fmla="*/ 0 w 69"/>
                <a:gd name="T3" fmla="*/ 0 h 34"/>
                <a:gd name="T4" fmla="*/ 0 w 69"/>
                <a:gd name="T5" fmla="*/ 0 h 34"/>
                <a:gd name="T6" fmla="*/ 0 w 69"/>
                <a:gd name="T7" fmla="*/ 0 h 34"/>
                <a:gd name="T8" fmla="*/ 0 w 69"/>
                <a:gd name="T9" fmla="*/ 0 h 34"/>
                <a:gd name="T10" fmla="*/ 0 w 69"/>
                <a:gd name="T11" fmla="*/ 0 h 34"/>
                <a:gd name="T12" fmla="*/ 0 w 69"/>
                <a:gd name="T13" fmla="*/ 0 h 34"/>
                <a:gd name="T14" fmla="*/ 0 w 69"/>
                <a:gd name="T15" fmla="*/ 0 h 34"/>
                <a:gd name="T16" fmla="*/ 0 w 69"/>
                <a:gd name="T17" fmla="*/ 0 h 34"/>
                <a:gd name="T18" fmla="*/ 0 w 69"/>
                <a:gd name="T19" fmla="*/ 0 h 34"/>
                <a:gd name="T20" fmla="*/ 0 w 69"/>
                <a:gd name="T21" fmla="*/ 0 h 34"/>
                <a:gd name="T22" fmla="*/ 0 w 69"/>
                <a:gd name="T23" fmla="*/ 0 h 34"/>
                <a:gd name="T24" fmla="*/ 0 w 69"/>
                <a:gd name="T25" fmla="*/ 0 h 34"/>
                <a:gd name="T26" fmla="*/ 0 w 69"/>
                <a:gd name="T27" fmla="*/ 0 h 34"/>
                <a:gd name="T28" fmla="*/ 0 w 69"/>
                <a:gd name="T29" fmla="*/ 0 h 34"/>
                <a:gd name="T30" fmla="*/ 0 w 69"/>
                <a:gd name="T31" fmla="*/ 0 h 34"/>
                <a:gd name="T32" fmla="*/ 0 w 69"/>
                <a:gd name="T33" fmla="*/ 0 h 34"/>
                <a:gd name="T34" fmla="*/ 0 w 69"/>
                <a:gd name="T35" fmla="*/ 0 h 34"/>
                <a:gd name="T36" fmla="*/ 0 w 69"/>
                <a:gd name="T37" fmla="*/ 0 h 34"/>
                <a:gd name="T38" fmla="*/ 0 w 69"/>
                <a:gd name="T39" fmla="*/ 0 h 34"/>
                <a:gd name="T40" fmla="*/ 0 w 69"/>
                <a:gd name="T41" fmla="*/ 0 h 34"/>
                <a:gd name="T42" fmla="*/ 0 w 69"/>
                <a:gd name="T43" fmla="*/ 0 h 34"/>
                <a:gd name="T44" fmla="*/ 0 w 69"/>
                <a:gd name="T45" fmla="*/ 0 h 34"/>
                <a:gd name="T46" fmla="*/ 0 w 69"/>
                <a:gd name="T47" fmla="*/ 0 h 34"/>
                <a:gd name="T48" fmla="*/ 0 w 69"/>
                <a:gd name="T49" fmla="*/ 0 h 34"/>
                <a:gd name="T50" fmla="*/ 0 w 69"/>
                <a:gd name="T51" fmla="*/ 0 h 34"/>
                <a:gd name="T52" fmla="*/ 0 w 69"/>
                <a:gd name="T53" fmla="*/ 0 h 34"/>
                <a:gd name="T54" fmla="*/ 0 w 69"/>
                <a:gd name="T55" fmla="*/ 0 h 34"/>
                <a:gd name="T56" fmla="*/ 0 w 69"/>
                <a:gd name="T57" fmla="*/ 0 h 34"/>
                <a:gd name="T58" fmla="*/ 0 w 69"/>
                <a:gd name="T59" fmla="*/ 0 h 34"/>
                <a:gd name="T60" fmla="*/ 0 w 69"/>
                <a:gd name="T61" fmla="*/ 0 h 34"/>
                <a:gd name="T62" fmla="*/ 0 w 69"/>
                <a:gd name="T63" fmla="*/ 0 h 34"/>
                <a:gd name="T64" fmla="*/ 0 w 69"/>
                <a:gd name="T65" fmla="*/ 0 h 3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"/>
                <a:gd name="T100" fmla="*/ 0 h 34"/>
                <a:gd name="T101" fmla="*/ 69 w 69"/>
                <a:gd name="T102" fmla="*/ 34 h 3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" h="34">
                  <a:moveTo>
                    <a:pt x="42" y="2"/>
                  </a:moveTo>
                  <a:lnTo>
                    <a:pt x="45" y="3"/>
                  </a:lnTo>
                  <a:lnTo>
                    <a:pt x="47" y="3"/>
                  </a:lnTo>
                  <a:lnTo>
                    <a:pt x="50" y="3"/>
                  </a:lnTo>
                  <a:lnTo>
                    <a:pt x="53" y="4"/>
                  </a:lnTo>
                  <a:lnTo>
                    <a:pt x="57" y="6"/>
                  </a:lnTo>
                  <a:lnTo>
                    <a:pt x="62" y="8"/>
                  </a:lnTo>
                  <a:lnTo>
                    <a:pt x="65" y="11"/>
                  </a:lnTo>
                  <a:lnTo>
                    <a:pt x="69" y="14"/>
                  </a:lnTo>
                  <a:lnTo>
                    <a:pt x="69" y="19"/>
                  </a:lnTo>
                  <a:lnTo>
                    <a:pt x="69" y="25"/>
                  </a:lnTo>
                  <a:lnTo>
                    <a:pt x="67" y="29"/>
                  </a:lnTo>
                  <a:lnTo>
                    <a:pt x="64" y="34"/>
                  </a:lnTo>
                  <a:lnTo>
                    <a:pt x="59" y="30"/>
                  </a:lnTo>
                  <a:lnTo>
                    <a:pt x="53" y="28"/>
                  </a:lnTo>
                  <a:lnTo>
                    <a:pt x="46" y="26"/>
                  </a:lnTo>
                  <a:lnTo>
                    <a:pt x="39" y="25"/>
                  </a:lnTo>
                  <a:lnTo>
                    <a:pt x="32" y="25"/>
                  </a:lnTo>
                  <a:lnTo>
                    <a:pt x="26" y="26"/>
                  </a:lnTo>
                  <a:lnTo>
                    <a:pt x="19" y="27"/>
                  </a:lnTo>
                  <a:lnTo>
                    <a:pt x="12" y="30"/>
                  </a:lnTo>
                  <a:lnTo>
                    <a:pt x="8" y="29"/>
                  </a:lnTo>
                  <a:lnTo>
                    <a:pt x="4" y="28"/>
                  </a:lnTo>
                  <a:lnTo>
                    <a:pt x="1" y="27"/>
                  </a:lnTo>
                  <a:lnTo>
                    <a:pt x="0" y="22"/>
                  </a:lnTo>
                  <a:lnTo>
                    <a:pt x="2" y="15"/>
                  </a:lnTo>
                  <a:lnTo>
                    <a:pt x="7" y="11"/>
                  </a:lnTo>
                  <a:lnTo>
                    <a:pt x="12" y="6"/>
                  </a:lnTo>
                  <a:lnTo>
                    <a:pt x="19" y="4"/>
                  </a:lnTo>
                  <a:lnTo>
                    <a:pt x="25" y="3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2" name="Freeform 897"/>
            <p:cNvSpPr>
              <a:spLocks/>
            </p:cNvSpPr>
            <p:nvPr/>
          </p:nvSpPr>
          <p:spPr bwMode="auto">
            <a:xfrm flipH="1">
              <a:off x="8792" y="1855"/>
              <a:ext cx="6" cy="6"/>
            </a:xfrm>
            <a:custGeom>
              <a:avLst/>
              <a:gdLst>
                <a:gd name="T0" fmla="*/ 0 w 62"/>
                <a:gd name="T1" fmla="*/ 0 h 41"/>
                <a:gd name="T2" fmla="*/ 0 w 62"/>
                <a:gd name="T3" fmla="*/ 0 h 41"/>
                <a:gd name="T4" fmla="*/ 0 w 62"/>
                <a:gd name="T5" fmla="*/ 0 h 41"/>
                <a:gd name="T6" fmla="*/ 0 w 62"/>
                <a:gd name="T7" fmla="*/ 0 h 41"/>
                <a:gd name="T8" fmla="*/ 0 w 62"/>
                <a:gd name="T9" fmla="*/ 0 h 41"/>
                <a:gd name="T10" fmla="*/ 0 w 62"/>
                <a:gd name="T11" fmla="*/ 0 h 41"/>
                <a:gd name="T12" fmla="*/ 0 w 62"/>
                <a:gd name="T13" fmla="*/ 0 h 41"/>
                <a:gd name="T14" fmla="*/ 0 w 62"/>
                <a:gd name="T15" fmla="*/ 0 h 41"/>
                <a:gd name="T16" fmla="*/ 0 w 62"/>
                <a:gd name="T17" fmla="*/ 0 h 41"/>
                <a:gd name="T18" fmla="*/ 0 w 62"/>
                <a:gd name="T19" fmla="*/ 0 h 41"/>
                <a:gd name="T20" fmla="*/ 0 w 62"/>
                <a:gd name="T21" fmla="*/ 0 h 41"/>
                <a:gd name="T22" fmla="*/ 0 w 62"/>
                <a:gd name="T23" fmla="*/ 0 h 41"/>
                <a:gd name="T24" fmla="*/ 0 w 62"/>
                <a:gd name="T25" fmla="*/ 0 h 41"/>
                <a:gd name="T26" fmla="*/ 0 w 62"/>
                <a:gd name="T27" fmla="*/ 0 h 41"/>
                <a:gd name="T28" fmla="*/ 0 w 62"/>
                <a:gd name="T29" fmla="*/ 0 h 41"/>
                <a:gd name="T30" fmla="*/ 0 w 62"/>
                <a:gd name="T31" fmla="*/ 0 h 41"/>
                <a:gd name="T32" fmla="*/ 0 w 62"/>
                <a:gd name="T33" fmla="*/ 0 h 41"/>
                <a:gd name="T34" fmla="*/ 0 w 62"/>
                <a:gd name="T35" fmla="*/ 0 h 41"/>
                <a:gd name="T36" fmla="*/ 0 w 62"/>
                <a:gd name="T37" fmla="*/ 0 h 41"/>
                <a:gd name="T38" fmla="*/ 0 w 62"/>
                <a:gd name="T39" fmla="*/ 0 h 41"/>
                <a:gd name="T40" fmla="*/ 0 w 62"/>
                <a:gd name="T41" fmla="*/ 0 h 41"/>
                <a:gd name="T42" fmla="*/ 0 w 62"/>
                <a:gd name="T43" fmla="*/ 0 h 41"/>
                <a:gd name="T44" fmla="*/ 0 w 62"/>
                <a:gd name="T45" fmla="*/ 0 h 41"/>
                <a:gd name="T46" fmla="*/ 0 w 62"/>
                <a:gd name="T47" fmla="*/ 0 h 41"/>
                <a:gd name="T48" fmla="*/ 0 w 62"/>
                <a:gd name="T49" fmla="*/ 0 h 41"/>
                <a:gd name="T50" fmla="*/ 0 w 62"/>
                <a:gd name="T51" fmla="*/ 0 h 4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2"/>
                <a:gd name="T79" fmla="*/ 0 h 41"/>
                <a:gd name="T80" fmla="*/ 62 w 62"/>
                <a:gd name="T81" fmla="*/ 41 h 4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2" h="41">
                  <a:moveTo>
                    <a:pt x="54" y="7"/>
                  </a:moveTo>
                  <a:lnTo>
                    <a:pt x="62" y="22"/>
                  </a:lnTo>
                  <a:lnTo>
                    <a:pt x="54" y="22"/>
                  </a:lnTo>
                  <a:lnTo>
                    <a:pt x="46" y="23"/>
                  </a:lnTo>
                  <a:lnTo>
                    <a:pt x="39" y="25"/>
                  </a:lnTo>
                  <a:lnTo>
                    <a:pt x="32" y="27"/>
                  </a:lnTo>
                  <a:lnTo>
                    <a:pt x="25" y="30"/>
                  </a:lnTo>
                  <a:lnTo>
                    <a:pt x="18" y="33"/>
                  </a:lnTo>
                  <a:lnTo>
                    <a:pt x="11" y="36"/>
                  </a:lnTo>
                  <a:lnTo>
                    <a:pt x="5" y="41"/>
                  </a:lnTo>
                  <a:lnTo>
                    <a:pt x="4" y="35"/>
                  </a:lnTo>
                  <a:lnTo>
                    <a:pt x="2" y="29"/>
                  </a:lnTo>
                  <a:lnTo>
                    <a:pt x="0" y="25"/>
                  </a:lnTo>
                  <a:lnTo>
                    <a:pt x="1" y="19"/>
                  </a:lnTo>
                  <a:lnTo>
                    <a:pt x="3" y="12"/>
                  </a:lnTo>
                  <a:lnTo>
                    <a:pt x="8" y="7"/>
                  </a:lnTo>
                  <a:lnTo>
                    <a:pt x="13" y="4"/>
                  </a:lnTo>
                  <a:lnTo>
                    <a:pt x="19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3" y="0"/>
                  </a:lnTo>
                  <a:lnTo>
                    <a:pt x="39" y="0"/>
                  </a:lnTo>
                  <a:lnTo>
                    <a:pt x="42" y="2"/>
                  </a:lnTo>
                  <a:lnTo>
                    <a:pt x="47" y="3"/>
                  </a:lnTo>
                  <a:lnTo>
                    <a:pt x="50" y="4"/>
                  </a:lnTo>
                  <a:lnTo>
                    <a:pt x="54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3" name="Freeform 898"/>
            <p:cNvSpPr>
              <a:spLocks/>
            </p:cNvSpPr>
            <p:nvPr/>
          </p:nvSpPr>
          <p:spPr bwMode="auto">
            <a:xfrm flipH="1">
              <a:off x="8796" y="1876"/>
              <a:ext cx="9" cy="31"/>
            </a:xfrm>
            <a:custGeom>
              <a:avLst/>
              <a:gdLst>
                <a:gd name="T0" fmla="*/ 0 w 110"/>
                <a:gd name="T1" fmla="*/ 0 h 250"/>
                <a:gd name="T2" fmla="*/ 0 w 110"/>
                <a:gd name="T3" fmla="*/ 0 h 250"/>
                <a:gd name="T4" fmla="*/ 0 w 110"/>
                <a:gd name="T5" fmla="*/ 0 h 250"/>
                <a:gd name="T6" fmla="*/ 0 w 110"/>
                <a:gd name="T7" fmla="*/ 0 h 250"/>
                <a:gd name="T8" fmla="*/ 0 w 110"/>
                <a:gd name="T9" fmla="*/ 0 h 250"/>
                <a:gd name="T10" fmla="*/ 0 w 110"/>
                <a:gd name="T11" fmla="*/ 0 h 250"/>
                <a:gd name="T12" fmla="*/ 0 w 110"/>
                <a:gd name="T13" fmla="*/ 0 h 250"/>
                <a:gd name="T14" fmla="*/ 0 w 110"/>
                <a:gd name="T15" fmla="*/ 0 h 250"/>
                <a:gd name="T16" fmla="*/ 0 w 110"/>
                <a:gd name="T17" fmla="*/ 0 h 250"/>
                <a:gd name="T18" fmla="*/ 0 w 110"/>
                <a:gd name="T19" fmla="*/ 0 h 250"/>
                <a:gd name="T20" fmla="*/ 0 w 110"/>
                <a:gd name="T21" fmla="*/ 0 h 250"/>
                <a:gd name="T22" fmla="*/ 0 w 110"/>
                <a:gd name="T23" fmla="*/ 0 h 250"/>
                <a:gd name="T24" fmla="*/ 0 w 110"/>
                <a:gd name="T25" fmla="*/ 0 h 250"/>
                <a:gd name="T26" fmla="*/ 0 w 110"/>
                <a:gd name="T27" fmla="*/ 0 h 250"/>
                <a:gd name="T28" fmla="*/ 0 w 110"/>
                <a:gd name="T29" fmla="*/ 0 h 250"/>
                <a:gd name="T30" fmla="*/ 0 w 110"/>
                <a:gd name="T31" fmla="*/ 0 h 250"/>
                <a:gd name="T32" fmla="*/ 0 w 110"/>
                <a:gd name="T33" fmla="*/ 0 h 250"/>
                <a:gd name="T34" fmla="*/ 0 w 110"/>
                <a:gd name="T35" fmla="*/ 0 h 250"/>
                <a:gd name="T36" fmla="*/ 0 w 110"/>
                <a:gd name="T37" fmla="*/ 0 h 250"/>
                <a:gd name="T38" fmla="*/ 0 w 110"/>
                <a:gd name="T39" fmla="*/ 0 h 250"/>
                <a:gd name="T40" fmla="*/ 0 w 110"/>
                <a:gd name="T41" fmla="*/ 0 h 250"/>
                <a:gd name="T42" fmla="*/ 0 w 110"/>
                <a:gd name="T43" fmla="*/ 0 h 250"/>
                <a:gd name="T44" fmla="*/ 0 w 110"/>
                <a:gd name="T45" fmla="*/ 0 h 250"/>
                <a:gd name="T46" fmla="*/ 0 w 110"/>
                <a:gd name="T47" fmla="*/ 0 h 250"/>
                <a:gd name="T48" fmla="*/ 0 w 110"/>
                <a:gd name="T49" fmla="*/ 0 h 250"/>
                <a:gd name="T50" fmla="*/ 0 w 110"/>
                <a:gd name="T51" fmla="*/ 0 h 250"/>
                <a:gd name="T52" fmla="*/ 0 w 110"/>
                <a:gd name="T53" fmla="*/ 0 h 250"/>
                <a:gd name="T54" fmla="*/ 0 w 110"/>
                <a:gd name="T55" fmla="*/ 0 h 250"/>
                <a:gd name="T56" fmla="*/ 0 w 110"/>
                <a:gd name="T57" fmla="*/ 0 h 250"/>
                <a:gd name="T58" fmla="*/ 0 w 110"/>
                <a:gd name="T59" fmla="*/ 0 h 250"/>
                <a:gd name="T60" fmla="*/ 0 w 110"/>
                <a:gd name="T61" fmla="*/ 0 h 250"/>
                <a:gd name="T62" fmla="*/ 0 w 110"/>
                <a:gd name="T63" fmla="*/ 0 h 250"/>
                <a:gd name="T64" fmla="*/ 0 w 110"/>
                <a:gd name="T65" fmla="*/ 0 h 250"/>
                <a:gd name="T66" fmla="*/ 0 w 110"/>
                <a:gd name="T67" fmla="*/ 0 h 250"/>
                <a:gd name="T68" fmla="*/ 0 w 110"/>
                <a:gd name="T69" fmla="*/ 0 h 250"/>
                <a:gd name="T70" fmla="*/ 0 w 110"/>
                <a:gd name="T71" fmla="*/ 0 h 250"/>
                <a:gd name="T72" fmla="*/ 0 w 110"/>
                <a:gd name="T73" fmla="*/ 0 h 250"/>
                <a:gd name="T74" fmla="*/ 0 w 110"/>
                <a:gd name="T75" fmla="*/ 0 h 250"/>
                <a:gd name="T76" fmla="*/ 0 w 110"/>
                <a:gd name="T77" fmla="*/ 0 h 250"/>
                <a:gd name="T78" fmla="*/ 0 w 110"/>
                <a:gd name="T79" fmla="*/ 0 h 250"/>
                <a:gd name="T80" fmla="*/ 0 w 110"/>
                <a:gd name="T81" fmla="*/ 0 h 250"/>
                <a:gd name="T82" fmla="*/ 0 w 110"/>
                <a:gd name="T83" fmla="*/ 0 h 250"/>
                <a:gd name="T84" fmla="*/ 0 w 110"/>
                <a:gd name="T85" fmla="*/ 0 h 250"/>
                <a:gd name="T86" fmla="*/ 0 w 110"/>
                <a:gd name="T87" fmla="*/ 0 h 250"/>
                <a:gd name="T88" fmla="*/ 0 w 110"/>
                <a:gd name="T89" fmla="*/ 0 h 250"/>
                <a:gd name="T90" fmla="*/ 0 w 110"/>
                <a:gd name="T91" fmla="*/ 0 h 250"/>
                <a:gd name="T92" fmla="*/ 0 w 110"/>
                <a:gd name="T93" fmla="*/ 0 h 250"/>
                <a:gd name="T94" fmla="*/ 0 w 110"/>
                <a:gd name="T95" fmla="*/ 0 h 250"/>
                <a:gd name="T96" fmla="*/ 0 w 110"/>
                <a:gd name="T97" fmla="*/ 0 h 2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250"/>
                <a:gd name="T149" fmla="*/ 110 w 110"/>
                <a:gd name="T150" fmla="*/ 250 h 25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250">
                  <a:moveTo>
                    <a:pt x="104" y="7"/>
                  </a:moveTo>
                  <a:lnTo>
                    <a:pt x="103" y="15"/>
                  </a:lnTo>
                  <a:lnTo>
                    <a:pt x="98" y="17"/>
                  </a:lnTo>
                  <a:lnTo>
                    <a:pt x="90" y="19"/>
                  </a:lnTo>
                  <a:lnTo>
                    <a:pt x="84" y="21"/>
                  </a:lnTo>
                  <a:lnTo>
                    <a:pt x="72" y="32"/>
                  </a:lnTo>
                  <a:lnTo>
                    <a:pt x="60" y="46"/>
                  </a:lnTo>
                  <a:lnTo>
                    <a:pt x="52" y="60"/>
                  </a:lnTo>
                  <a:lnTo>
                    <a:pt x="45" y="75"/>
                  </a:lnTo>
                  <a:lnTo>
                    <a:pt x="41" y="92"/>
                  </a:lnTo>
                  <a:lnTo>
                    <a:pt x="38" y="108"/>
                  </a:lnTo>
                  <a:lnTo>
                    <a:pt x="37" y="125"/>
                  </a:lnTo>
                  <a:lnTo>
                    <a:pt x="39" y="144"/>
                  </a:lnTo>
                  <a:lnTo>
                    <a:pt x="45" y="158"/>
                  </a:lnTo>
                  <a:lnTo>
                    <a:pt x="51" y="171"/>
                  </a:lnTo>
                  <a:lnTo>
                    <a:pt x="57" y="185"/>
                  </a:lnTo>
                  <a:lnTo>
                    <a:pt x="65" y="199"/>
                  </a:lnTo>
                  <a:lnTo>
                    <a:pt x="73" y="211"/>
                  </a:lnTo>
                  <a:lnTo>
                    <a:pt x="83" y="222"/>
                  </a:lnTo>
                  <a:lnTo>
                    <a:pt x="95" y="231"/>
                  </a:lnTo>
                  <a:lnTo>
                    <a:pt x="110" y="237"/>
                  </a:lnTo>
                  <a:lnTo>
                    <a:pt x="110" y="241"/>
                  </a:lnTo>
                  <a:lnTo>
                    <a:pt x="109" y="244"/>
                  </a:lnTo>
                  <a:lnTo>
                    <a:pt x="106" y="248"/>
                  </a:lnTo>
                  <a:lnTo>
                    <a:pt x="104" y="250"/>
                  </a:lnTo>
                  <a:lnTo>
                    <a:pt x="91" y="250"/>
                  </a:lnTo>
                  <a:lnTo>
                    <a:pt x="80" y="249"/>
                  </a:lnTo>
                  <a:lnTo>
                    <a:pt x="68" y="245"/>
                  </a:lnTo>
                  <a:lnTo>
                    <a:pt x="58" y="241"/>
                  </a:lnTo>
                  <a:lnTo>
                    <a:pt x="49" y="234"/>
                  </a:lnTo>
                  <a:lnTo>
                    <a:pt x="39" y="227"/>
                  </a:lnTo>
                  <a:lnTo>
                    <a:pt x="31" y="218"/>
                  </a:lnTo>
                  <a:lnTo>
                    <a:pt x="26" y="207"/>
                  </a:lnTo>
                  <a:lnTo>
                    <a:pt x="12" y="186"/>
                  </a:lnTo>
                  <a:lnTo>
                    <a:pt x="5" y="163"/>
                  </a:lnTo>
                  <a:lnTo>
                    <a:pt x="3" y="139"/>
                  </a:lnTo>
                  <a:lnTo>
                    <a:pt x="0" y="114"/>
                  </a:lnTo>
                  <a:lnTo>
                    <a:pt x="5" y="98"/>
                  </a:lnTo>
                  <a:lnTo>
                    <a:pt x="9" y="80"/>
                  </a:lnTo>
                  <a:lnTo>
                    <a:pt x="16" y="63"/>
                  </a:lnTo>
                  <a:lnTo>
                    <a:pt x="24" y="48"/>
                  </a:lnTo>
                  <a:lnTo>
                    <a:pt x="34" y="33"/>
                  </a:lnTo>
                  <a:lnTo>
                    <a:pt x="46" y="19"/>
                  </a:lnTo>
                  <a:lnTo>
                    <a:pt x="60" y="9"/>
                  </a:lnTo>
                  <a:lnTo>
                    <a:pt x="76" y="0"/>
                  </a:lnTo>
                  <a:lnTo>
                    <a:pt x="83" y="1"/>
                  </a:lnTo>
                  <a:lnTo>
                    <a:pt x="90" y="2"/>
                  </a:lnTo>
                  <a:lnTo>
                    <a:pt x="97" y="4"/>
                  </a:lnTo>
                  <a:lnTo>
                    <a:pt x="104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4" name="Freeform 899"/>
            <p:cNvSpPr>
              <a:spLocks/>
            </p:cNvSpPr>
            <p:nvPr/>
          </p:nvSpPr>
          <p:spPr bwMode="auto">
            <a:xfrm flipH="1">
              <a:off x="8779" y="1878"/>
              <a:ext cx="7" cy="5"/>
            </a:xfrm>
            <a:custGeom>
              <a:avLst/>
              <a:gdLst>
                <a:gd name="T0" fmla="*/ 0 w 82"/>
                <a:gd name="T1" fmla="*/ 0 h 39"/>
                <a:gd name="T2" fmla="*/ 0 w 82"/>
                <a:gd name="T3" fmla="*/ 0 h 39"/>
                <a:gd name="T4" fmla="*/ 0 w 82"/>
                <a:gd name="T5" fmla="*/ 0 h 39"/>
                <a:gd name="T6" fmla="*/ 0 w 82"/>
                <a:gd name="T7" fmla="*/ 0 h 39"/>
                <a:gd name="T8" fmla="*/ 0 w 82"/>
                <a:gd name="T9" fmla="*/ 0 h 39"/>
                <a:gd name="T10" fmla="*/ 0 w 82"/>
                <a:gd name="T11" fmla="*/ 0 h 39"/>
                <a:gd name="T12" fmla="*/ 0 w 82"/>
                <a:gd name="T13" fmla="*/ 0 h 39"/>
                <a:gd name="T14" fmla="*/ 0 w 82"/>
                <a:gd name="T15" fmla="*/ 0 h 39"/>
                <a:gd name="T16" fmla="*/ 0 w 82"/>
                <a:gd name="T17" fmla="*/ 0 h 39"/>
                <a:gd name="T18" fmla="*/ 0 w 82"/>
                <a:gd name="T19" fmla="*/ 0 h 39"/>
                <a:gd name="T20" fmla="*/ 0 w 82"/>
                <a:gd name="T21" fmla="*/ 0 h 39"/>
                <a:gd name="T22" fmla="*/ 0 w 82"/>
                <a:gd name="T23" fmla="*/ 0 h 39"/>
                <a:gd name="T24" fmla="*/ 0 w 82"/>
                <a:gd name="T25" fmla="*/ 0 h 39"/>
                <a:gd name="T26" fmla="*/ 0 w 82"/>
                <a:gd name="T27" fmla="*/ 0 h 39"/>
                <a:gd name="T28" fmla="*/ 0 w 82"/>
                <a:gd name="T29" fmla="*/ 0 h 39"/>
                <a:gd name="T30" fmla="*/ 0 w 82"/>
                <a:gd name="T31" fmla="*/ 0 h 39"/>
                <a:gd name="T32" fmla="*/ 0 w 82"/>
                <a:gd name="T33" fmla="*/ 0 h 39"/>
                <a:gd name="T34" fmla="*/ 0 w 82"/>
                <a:gd name="T35" fmla="*/ 0 h 39"/>
                <a:gd name="T36" fmla="*/ 0 w 82"/>
                <a:gd name="T37" fmla="*/ 0 h 39"/>
                <a:gd name="T38" fmla="*/ 0 w 82"/>
                <a:gd name="T39" fmla="*/ 0 h 39"/>
                <a:gd name="T40" fmla="*/ 0 w 82"/>
                <a:gd name="T41" fmla="*/ 0 h 39"/>
                <a:gd name="T42" fmla="*/ 0 w 82"/>
                <a:gd name="T43" fmla="*/ 0 h 39"/>
                <a:gd name="T44" fmla="*/ 0 w 82"/>
                <a:gd name="T45" fmla="*/ 0 h 39"/>
                <a:gd name="T46" fmla="*/ 0 w 82"/>
                <a:gd name="T47" fmla="*/ 0 h 39"/>
                <a:gd name="T48" fmla="*/ 0 w 82"/>
                <a:gd name="T49" fmla="*/ 0 h 39"/>
                <a:gd name="T50" fmla="*/ 0 w 82"/>
                <a:gd name="T51" fmla="*/ 0 h 39"/>
                <a:gd name="T52" fmla="*/ 0 w 82"/>
                <a:gd name="T53" fmla="*/ 0 h 39"/>
                <a:gd name="T54" fmla="*/ 0 w 82"/>
                <a:gd name="T55" fmla="*/ 0 h 39"/>
                <a:gd name="T56" fmla="*/ 0 w 82"/>
                <a:gd name="T57" fmla="*/ 0 h 39"/>
                <a:gd name="T58" fmla="*/ 0 w 82"/>
                <a:gd name="T59" fmla="*/ 0 h 39"/>
                <a:gd name="T60" fmla="*/ 0 w 82"/>
                <a:gd name="T61" fmla="*/ 0 h 39"/>
                <a:gd name="T62" fmla="*/ 0 w 82"/>
                <a:gd name="T63" fmla="*/ 0 h 39"/>
                <a:gd name="T64" fmla="*/ 0 w 82"/>
                <a:gd name="T65" fmla="*/ 0 h 3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2"/>
                <a:gd name="T100" fmla="*/ 0 h 39"/>
                <a:gd name="T101" fmla="*/ 82 w 82"/>
                <a:gd name="T102" fmla="*/ 39 h 3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2" h="39">
                  <a:moveTo>
                    <a:pt x="82" y="20"/>
                  </a:moveTo>
                  <a:lnTo>
                    <a:pt x="77" y="28"/>
                  </a:lnTo>
                  <a:lnTo>
                    <a:pt x="68" y="29"/>
                  </a:lnTo>
                  <a:lnTo>
                    <a:pt x="57" y="28"/>
                  </a:lnTo>
                  <a:lnTo>
                    <a:pt x="48" y="29"/>
                  </a:lnTo>
                  <a:lnTo>
                    <a:pt x="42" y="29"/>
                  </a:lnTo>
                  <a:lnTo>
                    <a:pt x="37" y="30"/>
                  </a:lnTo>
                  <a:lnTo>
                    <a:pt x="31" y="33"/>
                  </a:lnTo>
                  <a:lnTo>
                    <a:pt x="26" y="35"/>
                  </a:lnTo>
                  <a:lnTo>
                    <a:pt x="21" y="37"/>
                  </a:lnTo>
                  <a:lnTo>
                    <a:pt x="15" y="39"/>
                  </a:lnTo>
                  <a:lnTo>
                    <a:pt x="10" y="39"/>
                  </a:lnTo>
                  <a:lnTo>
                    <a:pt x="4" y="37"/>
                  </a:lnTo>
                  <a:lnTo>
                    <a:pt x="2" y="32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0" y="12"/>
                  </a:lnTo>
                  <a:lnTo>
                    <a:pt x="4" y="9"/>
                  </a:lnTo>
                  <a:lnTo>
                    <a:pt x="9" y="6"/>
                  </a:lnTo>
                  <a:lnTo>
                    <a:pt x="15" y="4"/>
                  </a:lnTo>
                  <a:lnTo>
                    <a:pt x="21" y="3"/>
                  </a:lnTo>
                  <a:lnTo>
                    <a:pt x="27" y="2"/>
                  </a:lnTo>
                  <a:lnTo>
                    <a:pt x="33" y="2"/>
                  </a:lnTo>
                  <a:lnTo>
                    <a:pt x="39" y="0"/>
                  </a:lnTo>
                  <a:lnTo>
                    <a:pt x="45" y="0"/>
                  </a:lnTo>
                  <a:lnTo>
                    <a:pt x="51" y="2"/>
                  </a:lnTo>
                  <a:lnTo>
                    <a:pt x="55" y="4"/>
                  </a:lnTo>
                  <a:lnTo>
                    <a:pt x="60" y="6"/>
                  </a:lnTo>
                  <a:lnTo>
                    <a:pt x="64" y="9"/>
                  </a:lnTo>
                  <a:lnTo>
                    <a:pt x="69" y="12"/>
                  </a:lnTo>
                  <a:lnTo>
                    <a:pt x="74" y="15"/>
                  </a:lnTo>
                  <a:lnTo>
                    <a:pt x="77" y="18"/>
                  </a:lnTo>
                  <a:lnTo>
                    <a:pt x="82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5" name="Freeform 900"/>
            <p:cNvSpPr>
              <a:spLocks/>
            </p:cNvSpPr>
            <p:nvPr/>
          </p:nvSpPr>
          <p:spPr bwMode="auto">
            <a:xfrm flipH="1">
              <a:off x="8752" y="1882"/>
              <a:ext cx="17" cy="31"/>
            </a:xfrm>
            <a:custGeom>
              <a:avLst/>
              <a:gdLst>
                <a:gd name="T0" fmla="*/ 0 w 197"/>
                <a:gd name="T1" fmla="*/ 0 h 249"/>
                <a:gd name="T2" fmla="*/ 0 w 197"/>
                <a:gd name="T3" fmla="*/ 0 h 249"/>
                <a:gd name="T4" fmla="*/ 0 w 197"/>
                <a:gd name="T5" fmla="*/ 0 h 249"/>
                <a:gd name="T6" fmla="*/ 0 w 197"/>
                <a:gd name="T7" fmla="*/ 0 h 249"/>
                <a:gd name="T8" fmla="*/ 0 w 197"/>
                <a:gd name="T9" fmla="*/ 0 h 249"/>
                <a:gd name="T10" fmla="*/ 0 w 197"/>
                <a:gd name="T11" fmla="*/ 0 h 249"/>
                <a:gd name="T12" fmla="*/ 0 w 197"/>
                <a:gd name="T13" fmla="*/ 0 h 249"/>
                <a:gd name="T14" fmla="*/ 0 w 197"/>
                <a:gd name="T15" fmla="*/ 0 h 249"/>
                <a:gd name="T16" fmla="*/ 0 w 197"/>
                <a:gd name="T17" fmla="*/ 0 h 249"/>
                <a:gd name="T18" fmla="*/ 0 w 197"/>
                <a:gd name="T19" fmla="*/ 0 h 249"/>
                <a:gd name="T20" fmla="*/ 0 w 197"/>
                <a:gd name="T21" fmla="*/ 0 h 249"/>
                <a:gd name="T22" fmla="*/ 0 w 197"/>
                <a:gd name="T23" fmla="*/ 0 h 249"/>
                <a:gd name="T24" fmla="*/ 0 w 197"/>
                <a:gd name="T25" fmla="*/ 0 h 249"/>
                <a:gd name="T26" fmla="*/ 0 w 197"/>
                <a:gd name="T27" fmla="*/ 0 h 249"/>
                <a:gd name="T28" fmla="*/ 0 w 197"/>
                <a:gd name="T29" fmla="*/ 0 h 249"/>
                <a:gd name="T30" fmla="*/ 0 w 197"/>
                <a:gd name="T31" fmla="*/ 0 h 249"/>
                <a:gd name="T32" fmla="*/ 0 w 197"/>
                <a:gd name="T33" fmla="*/ 0 h 249"/>
                <a:gd name="T34" fmla="*/ 0 w 197"/>
                <a:gd name="T35" fmla="*/ 0 h 249"/>
                <a:gd name="T36" fmla="*/ 0 w 197"/>
                <a:gd name="T37" fmla="*/ 0 h 249"/>
                <a:gd name="T38" fmla="*/ 0 w 197"/>
                <a:gd name="T39" fmla="*/ 0 h 249"/>
                <a:gd name="T40" fmla="*/ 0 w 197"/>
                <a:gd name="T41" fmla="*/ 0 h 249"/>
                <a:gd name="T42" fmla="*/ 0 w 197"/>
                <a:gd name="T43" fmla="*/ 0 h 249"/>
                <a:gd name="T44" fmla="*/ 0 w 197"/>
                <a:gd name="T45" fmla="*/ 0 h 249"/>
                <a:gd name="T46" fmla="*/ 0 w 197"/>
                <a:gd name="T47" fmla="*/ 0 h 249"/>
                <a:gd name="T48" fmla="*/ 0 w 197"/>
                <a:gd name="T49" fmla="*/ 0 h 249"/>
                <a:gd name="T50" fmla="*/ 0 w 197"/>
                <a:gd name="T51" fmla="*/ 0 h 249"/>
                <a:gd name="T52" fmla="*/ 0 w 197"/>
                <a:gd name="T53" fmla="*/ 0 h 249"/>
                <a:gd name="T54" fmla="*/ 0 w 197"/>
                <a:gd name="T55" fmla="*/ 0 h 249"/>
                <a:gd name="T56" fmla="*/ 0 w 197"/>
                <a:gd name="T57" fmla="*/ 0 h 249"/>
                <a:gd name="T58" fmla="*/ 0 w 197"/>
                <a:gd name="T59" fmla="*/ 0 h 249"/>
                <a:gd name="T60" fmla="*/ 0 w 197"/>
                <a:gd name="T61" fmla="*/ 0 h 249"/>
                <a:gd name="T62" fmla="*/ 0 w 197"/>
                <a:gd name="T63" fmla="*/ 0 h 249"/>
                <a:gd name="T64" fmla="*/ 0 w 197"/>
                <a:gd name="T65" fmla="*/ 0 h 249"/>
                <a:gd name="T66" fmla="*/ 0 w 197"/>
                <a:gd name="T67" fmla="*/ 0 h 249"/>
                <a:gd name="T68" fmla="*/ 0 w 197"/>
                <a:gd name="T69" fmla="*/ 0 h 249"/>
                <a:gd name="T70" fmla="*/ 0 w 197"/>
                <a:gd name="T71" fmla="*/ 0 h 249"/>
                <a:gd name="T72" fmla="*/ 0 w 197"/>
                <a:gd name="T73" fmla="*/ 0 h 249"/>
                <a:gd name="T74" fmla="*/ 0 w 197"/>
                <a:gd name="T75" fmla="*/ 0 h 249"/>
                <a:gd name="T76" fmla="*/ 0 w 197"/>
                <a:gd name="T77" fmla="*/ 0 h 249"/>
                <a:gd name="T78" fmla="*/ 0 w 197"/>
                <a:gd name="T79" fmla="*/ 0 h 249"/>
                <a:gd name="T80" fmla="*/ 0 w 197"/>
                <a:gd name="T81" fmla="*/ 0 h 249"/>
                <a:gd name="T82" fmla="*/ 0 w 197"/>
                <a:gd name="T83" fmla="*/ 0 h 249"/>
                <a:gd name="T84" fmla="*/ 0 w 197"/>
                <a:gd name="T85" fmla="*/ 0 h 24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7"/>
                <a:gd name="T130" fmla="*/ 0 h 249"/>
                <a:gd name="T131" fmla="*/ 197 w 197"/>
                <a:gd name="T132" fmla="*/ 249 h 24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7" h="249">
                  <a:moveTo>
                    <a:pt x="153" y="31"/>
                  </a:moveTo>
                  <a:lnTo>
                    <a:pt x="158" y="29"/>
                  </a:lnTo>
                  <a:lnTo>
                    <a:pt x="163" y="27"/>
                  </a:lnTo>
                  <a:lnTo>
                    <a:pt x="169" y="23"/>
                  </a:lnTo>
                  <a:lnTo>
                    <a:pt x="173" y="19"/>
                  </a:lnTo>
                  <a:lnTo>
                    <a:pt x="178" y="14"/>
                  </a:lnTo>
                  <a:lnTo>
                    <a:pt x="183" y="10"/>
                  </a:lnTo>
                  <a:lnTo>
                    <a:pt x="187" y="5"/>
                  </a:lnTo>
                  <a:lnTo>
                    <a:pt x="191" y="0"/>
                  </a:lnTo>
                  <a:lnTo>
                    <a:pt x="196" y="5"/>
                  </a:lnTo>
                  <a:lnTo>
                    <a:pt x="197" y="11"/>
                  </a:lnTo>
                  <a:lnTo>
                    <a:pt x="196" y="18"/>
                  </a:lnTo>
                  <a:lnTo>
                    <a:pt x="195" y="25"/>
                  </a:lnTo>
                  <a:lnTo>
                    <a:pt x="191" y="33"/>
                  </a:lnTo>
                  <a:lnTo>
                    <a:pt x="186" y="41"/>
                  </a:lnTo>
                  <a:lnTo>
                    <a:pt x="181" y="50"/>
                  </a:lnTo>
                  <a:lnTo>
                    <a:pt x="176" y="58"/>
                  </a:lnTo>
                  <a:lnTo>
                    <a:pt x="169" y="66"/>
                  </a:lnTo>
                  <a:lnTo>
                    <a:pt x="162" y="73"/>
                  </a:lnTo>
                  <a:lnTo>
                    <a:pt x="154" y="78"/>
                  </a:lnTo>
                  <a:lnTo>
                    <a:pt x="143" y="81"/>
                  </a:lnTo>
                  <a:lnTo>
                    <a:pt x="138" y="74"/>
                  </a:lnTo>
                  <a:lnTo>
                    <a:pt x="132" y="66"/>
                  </a:lnTo>
                  <a:lnTo>
                    <a:pt x="125" y="59"/>
                  </a:lnTo>
                  <a:lnTo>
                    <a:pt x="118" y="53"/>
                  </a:lnTo>
                  <a:lnTo>
                    <a:pt x="110" y="48"/>
                  </a:lnTo>
                  <a:lnTo>
                    <a:pt x="102" y="44"/>
                  </a:lnTo>
                  <a:lnTo>
                    <a:pt x="93" y="42"/>
                  </a:lnTo>
                  <a:lnTo>
                    <a:pt x="83" y="42"/>
                  </a:lnTo>
                  <a:lnTo>
                    <a:pt x="76" y="42"/>
                  </a:lnTo>
                  <a:lnTo>
                    <a:pt x="70" y="42"/>
                  </a:lnTo>
                  <a:lnTo>
                    <a:pt x="63" y="42"/>
                  </a:lnTo>
                  <a:lnTo>
                    <a:pt x="56" y="43"/>
                  </a:lnTo>
                  <a:lnTo>
                    <a:pt x="49" y="44"/>
                  </a:lnTo>
                  <a:lnTo>
                    <a:pt x="43" y="46"/>
                  </a:lnTo>
                  <a:lnTo>
                    <a:pt x="37" y="50"/>
                  </a:lnTo>
                  <a:lnTo>
                    <a:pt x="33" y="53"/>
                  </a:lnTo>
                  <a:lnTo>
                    <a:pt x="40" y="55"/>
                  </a:lnTo>
                  <a:lnTo>
                    <a:pt x="45" y="57"/>
                  </a:lnTo>
                  <a:lnTo>
                    <a:pt x="51" y="60"/>
                  </a:lnTo>
                  <a:lnTo>
                    <a:pt x="57" y="63"/>
                  </a:lnTo>
                  <a:lnTo>
                    <a:pt x="62" y="67"/>
                  </a:lnTo>
                  <a:lnTo>
                    <a:pt x="67" y="72"/>
                  </a:lnTo>
                  <a:lnTo>
                    <a:pt x="71" y="76"/>
                  </a:lnTo>
                  <a:lnTo>
                    <a:pt x="75" y="82"/>
                  </a:lnTo>
                  <a:lnTo>
                    <a:pt x="86" y="114"/>
                  </a:lnTo>
                  <a:lnTo>
                    <a:pt x="86" y="149"/>
                  </a:lnTo>
                  <a:lnTo>
                    <a:pt x="79" y="184"/>
                  </a:lnTo>
                  <a:lnTo>
                    <a:pt x="67" y="216"/>
                  </a:lnTo>
                  <a:lnTo>
                    <a:pt x="64" y="225"/>
                  </a:lnTo>
                  <a:lnTo>
                    <a:pt x="62" y="235"/>
                  </a:lnTo>
                  <a:lnTo>
                    <a:pt x="58" y="245"/>
                  </a:lnTo>
                  <a:lnTo>
                    <a:pt x="49" y="249"/>
                  </a:lnTo>
                  <a:lnTo>
                    <a:pt x="43" y="243"/>
                  </a:lnTo>
                  <a:lnTo>
                    <a:pt x="45" y="223"/>
                  </a:lnTo>
                  <a:lnTo>
                    <a:pt x="48" y="201"/>
                  </a:lnTo>
                  <a:lnTo>
                    <a:pt x="51" y="178"/>
                  </a:lnTo>
                  <a:lnTo>
                    <a:pt x="52" y="155"/>
                  </a:lnTo>
                  <a:lnTo>
                    <a:pt x="51" y="133"/>
                  </a:lnTo>
                  <a:lnTo>
                    <a:pt x="45" y="113"/>
                  </a:lnTo>
                  <a:lnTo>
                    <a:pt x="33" y="95"/>
                  </a:lnTo>
                  <a:lnTo>
                    <a:pt x="14" y="81"/>
                  </a:lnTo>
                  <a:lnTo>
                    <a:pt x="10" y="80"/>
                  </a:lnTo>
                  <a:lnTo>
                    <a:pt x="6" y="79"/>
                  </a:lnTo>
                  <a:lnTo>
                    <a:pt x="3" y="76"/>
                  </a:lnTo>
                  <a:lnTo>
                    <a:pt x="0" y="73"/>
                  </a:lnTo>
                  <a:lnTo>
                    <a:pt x="4" y="58"/>
                  </a:lnTo>
                  <a:lnTo>
                    <a:pt x="11" y="45"/>
                  </a:lnTo>
                  <a:lnTo>
                    <a:pt x="20" y="33"/>
                  </a:lnTo>
                  <a:lnTo>
                    <a:pt x="30" y="21"/>
                  </a:lnTo>
                  <a:lnTo>
                    <a:pt x="38" y="15"/>
                  </a:lnTo>
                  <a:lnTo>
                    <a:pt x="49" y="10"/>
                  </a:lnTo>
                  <a:lnTo>
                    <a:pt x="58" y="6"/>
                  </a:lnTo>
                  <a:lnTo>
                    <a:pt x="68" y="3"/>
                  </a:lnTo>
                  <a:lnTo>
                    <a:pt x="79" y="0"/>
                  </a:lnTo>
                  <a:lnTo>
                    <a:pt x="90" y="0"/>
                  </a:lnTo>
                  <a:lnTo>
                    <a:pt x="101" y="0"/>
                  </a:lnTo>
                  <a:lnTo>
                    <a:pt x="111" y="3"/>
                  </a:lnTo>
                  <a:lnTo>
                    <a:pt x="117" y="5"/>
                  </a:lnTo>
                  <a:lnTo>
                    <a:pt x="123" y="8"/>
                  </a:lnTo>
                  <a:lnTo>
                    <a:pt x="128" y="11"/>
                  </a:lnTo>
                  <a:lnTo>
                    <a:pt x="134" y="14"/>
                  </a:lnTo>
                  <a:lnTo>
                    <a:pt x="140" y="18"/>
                  </a:lnTo>
                  <a:lnTo>
                    <a:pt x="144" y="21"/>
                  </a:lnTo>
                  <a:lnTo>
                    <a:pt x="149" y="26"/>
                  </a:lnTo>
                  <a:lnTo>
                    <a:pt x="153" y="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6" name="Freeform 901"/>
            <p:cNvSpPr>
              <a:spLocks/>
            </p:cNvSpPr>
            <p:nvPr/>
          </p:nvSpPr>
          <p:spPr bwMode="auto">
            <a:xfrm flipH="1">
              <a:off x="8752" y="1890"/>
              <a:ext cx="6" cy="23"/>
            </a:xfrm>
            <a:custGeom>
              <a:avLst/>
              <a:gdLst>
                <a:gd name="T0" fmla="*/ 0 w 69"/>
                <a:gd name="T1" fmla="*/ 0 h 189"/>
                <a:gd name="T2" fmla="*/ 0 w 69"/>
                <a:gd name="T3" fmla="*/ 0 h 189"/>
                <a:gd name="T4" fmla="*/ 0 w 69"/>
                <a:gd name="T5" fmla="*/ 0 h 189"/>
                <a:gd name="T6" fmla="*/ 0 w 69"/>
                <a:gd name="T7" fmla="*/ 0 h 189"/>
                <a:gd name="T8" fmla="*/ 0 w 69"/>
                <a:gd name="T9" fmla="*/ 0 h 189"/>
                <a:gd name="T10" fmla="*/ 0 w 69"/>
                <a:gd name="T11" fmla="*/ 0 h 189"/>
                <a:gd name="T12" fmla="*/ 0 w 69"/>
                <a:gd name="T13" fmla="*/ 0 h 189"/>
                <a:gd name="T14" fmla="*/ 0 w 69"/>
                <a:gd name="T15" fmla="*/ 0 h 189"/>
                <a:gd name="T16" fmla="*/ 0 w 69"/>
                <a:gd name="T17" fmla="*/ 0 h 189"/>
                <a:gd name="T18" fmla="*/ 0 w 69"/>
                <a:gd name="T19" fmla="*/ 0 h 189"/>
                <a:gd name="T20" fmla="*/ 0 w 69"/>
                <a:gd name="T21" fmla="*/ 0 h 189"/>
                <a:gd name="T22" fmla="*/ 0 w 69"/>
                <a:gd name="T23" fmla="*/ 0 h 189"/>
                <a:gd name="T24" fmla="*/ 0 w 69"/>
                <a:gd name="T25" fmla="*/ 0 h 189"/>
                <a:gd name="T26" fmla="*/ 0 w 69"/>
                <a:gd name="T27" fmla="*/ 0 h 189"/>
                <a:gd name="T28" fmla="*/ 0 w 69"/>
                <a:gd name="T29" fmla="*/ 0 h 189"/>
                <a:gd name="T30" fmla="*/ 0 w 69"/>
                <a:gd name="T31" fmla="*/ 0 h 189"/>
                <a:gd name="T32" fmla="*/ 0 w 69"/>
                <a:gd name="T33" fmla="*/ 0 h 189"/>
                <a:gd name="T34" fmla="*/ 0 w 69"/>
                <a:gd name="T35" fmla="*/ 0 h 189"/>
                <a:gd name="T36" fmla="*/ 0 w 69"/>
                <a:gd name="T37" fmla="*/ 0 h 189"/>
                <a:gd name="T38" fmla="*/ 0 w 69"/>
                <a:gd name="T39" fmla="*/ 0 h 189"/>
                <a:gd name="T40" fmla="*/ 0 w 69"/>
                <a:gd name="T41" fmla="*/ 0 h 189"/>
                <a:gd name="T42" fmla="*/ 0 w 69"/>
                <a:gd name="T43" fmla="*/ 0 h 189"/>
                <a:gd name="T44" fmla="*/ 0 w 69"/>
                <a:gd name="T45" fmla="*/ 0 h 189"/>
                <a:gd name="T46" fmla="*/ 0 w 69"/>
                <a:gd name="T47" fmla="*/ 0 h 189"/>
                <a:gd name="T48" fmla="*/ 0 w 69"/>
                <a:gd name="T49" fmla="*/ 0 h 189"/>
                <a:gd name="T50" fmla="*/ 0 w 69"/>
                <a:gd name="T51" fmla="*/ 0 h 189"/>
                <a:gd name="T52" fmla="*/ 0 w 69"/>
                <a:gd name="T53" fmla="*/ 0 h 189"/>
                <a:gd name="T54" fmla="*/ 0 w 69"/>
                <a:gd name="T55" fmla="*/ 0 h 189"/>
                <a:gd name="T56" fmla="*/ 0 w 69"/>
                <a:gd name="T57" fmla="*/ 0 h 189"/>
                <a:gd name="T58" fmla="*/ 0 w 69"/>
                <a:gd name="T59" fmla="*/ 0 h 189"/>
                <a:gd name="T60" fmla="*/ 0 w 69"/>
                <a:gd name="T61" fmla="*/ 0 h 189"/>
                <a:gd name="T62" fmla="*/ 0 w 69"/>
                <a:gd name="T63" fmla="*/ 0 h 189"/>
                <a:gd name="T64" fmla="*/ 0 w 69"/>
                <a:gd name="T65" fmla="*/ 0 h 18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"/>
                <a:gd name="T100" fmla="*/ 0 h 189"/>
                <a:gd name="T101" fmla="*/ 69 w 69"/>
                <a:gd name="T102" fmla="*/ 189 h 18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" h="189">
                  <a:moveTo>
                    <a:pt x="69" y="29"/>
                  </a:moveTo>
                  <a:lnTo>
                    <a:pt x="68" y="49"/>
                  </a:lnTo>
                  <a:lnTo>
                    <a:pt x="67" y="69"/>
                  </a:lnTo>
                  <a:lnTo>
                    <a:pt x="65" y="89"/>
                  </a:lnTo>
                  <a:lnTo>
                    <a:pt x="61" y="107"/>
                  </a:lnTo>
                  <a:lnTo>
                    <a:pt x="57" y="127"/>
                  </a:lnTo>
                  <a:lnTo>
                    <a:pt x="51" y="145"/>
                  </a:lnTo>
                  <a:lnTo>
                    <a:pt x="44" y="163"/>
                  </a:lnTo>
                  <a:lnTo>
                    <a:pt x="35" y="179"/>
                  </a:lnTo>
                  <a:lnTo>
                    <a:pt x="28" y="185"/>
                  </a:lnTo>
                  <a:lnTo>
                    <a:pt x="21" y="188"/>
                  </a:lnTo>
                  <a:lnTo>
                    <a:pt x="12" y="189"/>
                  </a:lnTo>
                  <a:lnTo>
                    <a:pt x="4" y="188"/>
                  </a:lnTo>
                  <a:lnTo>
                    <a:pt x="1" y="185"/>
                  </a:lnTo>
                  <a:lnTo>
                    <a:pt x="0" y="181"/>
                  </a:lnTo>
                  <a:lnTo>
                    <a:pt x="1" y="178"/>
                  </a:lnTo>
                  <a:lnTo>
                    <a:pt x="4" y="174"/>
                  </a:lnTo>
                  <a:lnTo>
                    <a:pt x="14" y="155"/>
                  </a:lnTo>
                  <a:lnTo>
                    <a:pt x="22" y="134"/>
                  </a:lnTo>
                  <a:lnTo>
                    <a:pt x="30" y="114"/>
                  </a:lnTo>
                  <a:lnTo>
                    <a:pt x="37" y="92"/>
                  </a:lnTo>
                  <a:lnTo>
                    <a:pt x="43" y="72"/>
                  </a:lnTo>
                  <a:lnTo>
                    <a:pt x="47" y="50"/>
                  </a:lnTo>
                  <a:lnTo>
                    <a:pt x="51" y="27"/>
                  </a:lnTo>
                  <a:lnTo>
                    <a:pt x="52" y="4"/>
                  </a:lnTo>
                  <a:lnTo>
                    <a:pt x="54" y="3"/>
                  </a:lnTo>
                  <a:lnTo>
                    <a:pt x="57" y="0"/>
                  </a:lnTo>
                  <a:lnTo>
                    <a:pt x="59" y="0"/>
                  </a:lnTo>
                  <a:lnTo>
                    <a:pt x="62" y="1"/>
                  </a:lnTo>
                  <a:lnTo>
                    <a:pt x="66" y="7"/>
                  </a:lnTo>
                  <a:lnTo>
                    <a:pt x="68" y="14"/>
                  </a:lnTo>
                  <a:lnTo>
                    <a:pt x="69" y="22"/>
                  </a:lnTo>
                  <a:lnTo>
                    <a:pt x="69" y="2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7" name="Freeform 902"/>
            <p:cNvSpPr>
              <a:spLocks/>
            </p:cNvSpPr>
            <p:nvPr/>
          </p:nvSpPr>
          <p:spPr bwMode="auto">
            <a:xfrm flipH="1">
              <a:off x="8740" y="1897"/>
              <a:ext cx="11" cy="74"/>
            </a:xfrm>
            <a:custGeom>
              <a:avLst/>
              <a:gdLst>
                <a:gd name="T0" fmla="*/ 0 w 129"/>
                <a:gd name="T1" fmla="*/ 0 h 606"/>
                <a:gd name="T2" fmla="*/ 0 w 129"/>
                <a:gd name="T3" fmla="*/ 0 h 606"/>
                <a:gd name="T4" fmla="*/ 0 w 129"/>
                <a:gd name="T5" fmla="*/ 0 h 606"/>
                <a:gd name="T6" fmla="*/ 0 w 129"/>
                <a:gd name="T7" fmla="*/ 0 h 606"/>
                <a:gd name="T8" fmla="*/ 0 w 129"/>
                <a:gd name="T9" fmla="*/ 0 h 606"/>
                <a:gd name="T10" fmla="*/ 0 w 129"/>
                <a:gd name="T11" fmla="*/ 0 h 606"/>
                <a:gd name="T12" fmla="*/ 0 w 129"/>
                <a:gd name="T13" fmla="*/ 0 h 606"/>
                <a:gd name="T14" fmla="*/ 0 w 129"/>
                <a:gd name="T15" fmla="*/ 0 h 606"/>
                <a:gd name="T16" fmla="*/ 0 w 129"/>
                <a:gd name="T17" fmla="*/ 0 h 606"/>
                <a:gd name="T18" fmla="*/ 0 w 129"/>
                <a:gd name="T19" fmla="*/ 0 h 606"/>
                <a:gd name="T20" fmla="*/ 0 w 129"/>
                <a:gd name="T21" fmla="*/ 0 h 606"/>
                <a:gd name="T22" fmla="*/ 0 w 129"/>
                <a:gd name="T23" fmla="*/ 0 h 606"/>
                <a:gd name="T24" fmla="*/ 0 w 129"/>
                <a:gd name="T25" fmla="*/ 0 h 606"/>
                <a:gd name="T26" fmla="*/ 0 w 129"/>
                <a:gd name="T27" fmla="*/ 0 h 606"/>
                <a:gd name="T28" fmla="*/ 0 w 129"/>
                <a:gd name="T29" fmla="*/ 0 h 606"/>
                <a:gd name="T30" fmla="*/ 0 w 129"/>
                <a:gd name="T31" fmla="*/ 0 h 606"/>
                <a:gd name="T32" fmla="*/ 0 w 129"/>
                <a:gd name="T33" fmla="*/ 0 h 606"/>
                <a:gd name="T34" fmla="*/ 0 w 129"/>
                <a:gd name="T35" fmla="*/ 0 h 606"/>
                <a:gd name="T36" fmla="*/ 0 w 129"/>
                <a:gd name="T37" fmla="*/ 0 h 606"/>
                <a:gd name="T38" fmla="*/ 0 w 129"/>
                <a:gd name="T39" fmla="*/ 0 h 606"/>
                <a:gd name="T40" fmla="*/ 0 w 129"/>
                <a:gd name="T41" fmla="*/ 0 h 606"/>
                <a:gd name="T42" fmla="*/ 0 w 129"/>
                <a:gd name="T43" fmla="*/ 0 h 606"/>
                <a:gd name="T44" fmla="*/ 0 w 129"/>
                <a:gd name="T45" fmla="*/ 0 h 606"/>
                <a:gd name="T46" fmla="*/ 0 w 129"/>
                <a:gd name="T47" fmla="*/ 0 h 606"/>
                <a:gd name="T48" fmla="*/ 0 w 129"/>
                <a:gd name="T49" fmla="*/ 0 h 606"/>
                <a:gd name="T50" fmla="*/ 0 w 129"/>
                <a:gd name="T51" fmla="*/ 0 h 606"/>
                <a:gd name="T52" fmla="*/ 0 w 129"/>
                <a:gd name="T53" fmla="*/ 0 h 606"/>
                <a:gd name="T54" fmla="*/ 0 w 129"/>
                <a:gd name="T55" fmla="*/ 0 h 606"/>
                <a:gd name="T56" fmla="*/ 0 w 129"/>
                <a:gd name="T57" fmla="*/ 0 h 606"/>
                <a:gd name="T58" fmla="*/ 0 w 129"/>
                <a:gd name="T59" fmla="*/ 0 h 606"/>
                <a:gd name="T60" fmla="*/ 0 w 129"/>
                <a:gd name="T61" fmla="*/ 0 h 606"/>
                <a:gd name="T62" fmla="*/ 0 w 129"/>
                <a:gd name="T63" fmla="*/ 0 h 606"/>
                <a:gd name="T64" fmla="*/ 0 w 129"/>
                <a:gd name="T65" fmla="*/ 0 h 606"/>
                <a:gd name="T66" fmla="*/ 0 w 129"/>
                <a:gd name="T67" fmla="*/ 0 h 606"/>
                <a:gd name="T68" fmla="*/ 0 w 129"/>
                <a:gd name="T69" fmla="*/ 0 h 606"/>
                <a:gd name="T70" fmla="*/ 0 w 129"/>
                <a:gd name="T71" fmla="*/ 0 h 606"/>
                <a:gd name="T72" fmla="*/ 0 w 129"/>
                <a:gd name="T73" fmla="*/ 0 h 606"/>
                <a:gd name="T74" fmla="*/ 0 w 129"/>
                <a:gd name="T75" fmla="*/ 0 h 606"/>
                <a:gd name="T76" fmla="*/ 0 w 129"/>
                <a:gd name="T77" fmla="*/ 0 h 606"/>
                <a:gd name="T78" fmla="*/ 0 w 129"/>
                <a:gd name="T79" fmla="*/ 0 h 606"/>
                <a:gd name="T80" fmla="*/ 0 w 129"/>
                <a:gd name="T81" fmla="*/ 0 h 606"/>
                <a:gd name="T82" fmla="*/ 0 w 129"/>
                <a:gd name="T83" fmla="*/ 0 h 606"/>
                <a:gd name="T84" fmla="*/ 0 w 129"/>
                <a:gd name="T85" fmla="*/ 0 h 606"/>
                <a:gd name="T86" fmla="*/ 0 w 129"/>
                <a:gd name="T87" fmla="*/ 0 h 606"/>
                <a:gd name="T88" fmla="*/ 0 w 129"/>
                <a:gd name="T89" fmla="*/ 0 h 606"/>
                <a:gd name="T90" fmla="*/ 0 w 129"/>
                <a:gd name="T91" fmla="*/ 0 h 606"/>
                <a:gd name="T92" fmla="*/ 0 w 129"/>
                <a:gd name="T93" fmla="*/ 0 h 606"/>
                <a:gd name="T94" fmla="*/ 0 w 129"/>
                <a:gd name="T95" fmla="*/ 0 h 606"/>
                <a:gd name="T96" fmla="*/ 0 w 129"/>
                <a:gd name="T97" fmla="*/ 0 h 606"/>
                <a:gd name="T98" fmla="*/ 0 w 129"/>
                <a:gd name="T99" fmla="*/ 0 h 606"/>
                <a:gd name="T100" fmla="*/ 0 w 129"/>
                <a:gd name="T101" fmla="*/ 0 h 606"/>
                <a:gd name="T102" fmla="*/ 0 w 129"/>
                <a:gd name="T103" fmla="*/ 0 h 606"/>
                <a:gd name="T104" fmla="*/ 0 w 129"/>
                <a:gd name="T105" fmla="*/ 0 h 606"/>
                <a:gd name="T106" fmla="*/ 0 w 129"/>
                <a:gd name="T107" fmla="*/ 0 h 606"/>
                <a:gd name="T108" fmla="*/ 0 w 129"/>
                <a:gd name="T109" fmla="*/ 0 h 606"/>
                <a:gd name="T110" fmla="*/ 0 w 129"/>
                <a:gd name="T111" fmla="*/ 0 h 606"/>
                <a:gd name="T112" fmla="*/ 0 w 129"/>
                <a:gd name="T113" fmla="*/ 0 h 606"/>
                <a:gd name="T114" fmla="*/ 0 w 129"/>
                <a:gd name="T115" fmla="*/ 0 h 606"/>
                <a:gd name="T116" fmla="*/ 0 w 129"/>
                <a:gd name="T117" fmla="*/ 0 h 606"/>
                <a:gd name="T118" fmla="*/ 0 w 129"/>
                <a:gd name="T119" fmla="*/ 0 h 606"/>
                <a:gd name="T120" fmla="*/ 0 w 129"/>
                <a:gd name="T121" fmla="*/ 0 h 6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9"/>
                <a:gd name="T184" fmla="*/ 0 h 606"/>
                <a:gd name="T185" fmla="*/ 129 w 129"/>
                <a:gd name="T186" fmla="*/ 606 h 6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9" h="606">
                  <a:moveTo>
                    <a:pt x="36" y="21"/>
                  </a:moveTo>
                  <a:lnTo>
                    <a:pt x="47" y="35"/>
                  </a:lnTo>
                  <a:lnTo>
                    <a:pt x="57" y="50"/>
                  </a:lnTo>
                  <a:lnTo>
                    <a:pt x="66" y="65"/>
                  </a:lnTo>
                  <a:lnTo>
                    <a:pt x="74" y="81"/>
                  </a:lnTo>
                  <a:lnTo>
                    <a:pt x="81" y="96"/>
                  </a:lnTo>
                  <a:lnTo>
                    <a:pt x="88" y="112"/>
                  </a:lnTo>
                  <a:lnTo>
                    <a:pt x="95" y="128"/>
                  </a:lnTo>
                  <a:lnTo>
                    <a:pt x="102" y="144"/>
                  </a:lnTo>
                  <a:lnTo>
                    <a:pt x="112" y="175"/>
                  </a:lnTo>
                  <a:lnTo>
                    <a:pt x="119" y="208"/>
                  </a:lnTo>
                  <a:lnTo>
                    <a:pt x="125" y="240"/>
                  </a:lnTo>
                  <a:lnTo>
                    <a:pt x="128" y="272"/>
                  </a:lnTo>
                  <a:lnTo>
                    <a:pt x="129" y="309"/>
                  </a:lnTo>
                  <a:lnTo>
                    <a:pt x="129" y="345"/>
                  </a:lnTo>
                  <a:lnTo>
                    <a:pt x="128" y="380"/>
                  </a:lnTo>
                  <a:lnTo>
                    <a:pt x="125" y="414"/>
                  </a:lnTo>
                  <a:lnTo>
                    <a:pt x="120" y="448"/>
                  </a:lnTo>
                  <a:lnTo>
                    <a:pt x="112" y="481"/>
                  </a:lnTo>
                  <a:lnTo>
                    <a:pt x="103" y="513"/>
                  </a:lnTo>
                  <a:lnTo>
                    <a:pt x="91" y="543"/>
                  </a:lnTo>
                  <a:lnTo>
                    <a:pt x="84" y="551"/>
                  </a:lnTo>
                  <a:lnTo>
                    <a:pt x="79" y="560"/>
                  </a:lnTo>
                  <a:lnTo>
                    <a:pt x="73" y="568"/>
                  </a:lnTo>
                  <a:lnTo>
                    <a:pt x="68" y="577"/>
                  </a:lnTo>
                  <a:lnTo>
                    <a:pt x="62" y="587"/>
                  </a:lnTo>
                  <a:lnTo>
                    <a:pt x="55" y="594"/>
                  </a:lnTo>
                  <a:lnTo>
                    <a:pt x="47" y="601"/>
                  </a:lnTo>
                  <a:lnTo>
                    <a:pt x="38" y="606"/>
                  </a:lnTo>
                  <a:lnTo>
                    <a:pt x="34" y="606"/>
                  </a:lnTo>
                  <a:lnTo>
                    <a:pt x="30" y="605"/>
                  </a:lnTo>
                  <a:lnTo>
                    <a:pt x="27" y="603"/>
                  </a:lnTo>
                  <a:lnTo>
                    <a:pt x="27" y="598"/>
                  </a:lnTo>
                  <a:lnTo>
                    <a:pt x="44" y="575"/>
                  </a:lnTo>
                  <a:lnTo>
                    <a:pt x="58" y="551"/>
                  </a:lnTo>
                  <a:lnTo>
                    <a:pt x="68" y="526"/>
                  </a:lnTo>
                  <a:lnTo>
                    <a:pt x="76" y="499"/>
                  </a:lnTo>
                  <a:lnTo>
                    <a:pt x="82" y="471"/>
                  </a:lnTo>
                  <a:lnTo>
                    <a:pt x="85" y="443"/>
                  </a:lnTo>
                  <a:lnTo>
                    <a:pt x="89" y="413"/>
                  </a:lnTo>
                  <a:lnTo>
                    <a:pt x="91" y="384"/>
                  </a:lnTo>
                  <a:lnTo>
                    <a:pt x="91" y="344"/>
                  </a:lnTo>
                  <a:lnTo>
                    <a:pt x="90" y="303"/>
                  </a:lnTo>
                  <a:lnTo>
                    <a:pt x="85" y="264"/>
                  </a:lnTo>
                  <a:lnTo>
                    <a:pt x="80" y="224"/>
                  </a:lnTo>
                  <a:lnTo>
                    <a:pt x="73" y="186"/>
                  </a:lnTo>
                  <a:lnTo>
                    <a:pt x="62" y="148"/>
                  </a:lnTo>
                  <a:lnTo>
                    <a:pt x="51" y="111"/>
                  </a:lnTo>
                  <a:lnTo>
                    <a:pt x="37" y="75"/>
                  </a:lnTo>
                  <a:lnTo>
                    <a:pt x="31" y="68"/>
                  </a:lnTo>
                  <a:lnTo>
                    <a:pt x="28" y="59"/>
                  </a:lnTo>
                  <a:lnTo>
                    <a:pt x="26" y="51"/>
                  </a:lnTo>
                  <a:lnTo>
                    <a:pt x="22" y="43"/>
                  </a:lnTo>
                  <a:lnTo>
                    <a:pt x="15" y="32"/>
                  </a:lnTo>
                  <a:lnTo>
                    <a:pt x="6" y="22"/>
                  </a:lnTo>
                  <a:lnTo>
                    <a:pt x="0" y="12"/>
                  </a:lnTo>
                  <a:lnTo>
                    <a:pt x="5" y="0"/>
                  </a:lnTo>
                  <a:lnTo>
                    <a:pt x="14" y="1"/>
                  </a:lnTo>
                  <a:lnTo>
                    <a:pt x="22" y="7"/>
                  </a:lnTo>
                  <a:lnTo>
                    <a:pt x="29" y="14"/>
                  </a:lnTo>
                  <a:lnTo>
                    <a:pt x="36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8" name="Freeform 903"/>
            <p:cNvSpPr>
              <a:spLocks/>
            </p:cNvSpPr>
            <p:nvPr/>
          </p:nvSpPr>
          <p:spPr bwMode="auto">
            <a:xfrm flipH="1">
              <a:off x="8796" y="1903"/>
              <a:ext cx="12" cy="16"/>
            </a:xfrm>
            <a:custGeom>
              <a:avLst/>
              <a:gdLst>
                <a:gd name="T0" fmla="*/ 0 w 143"/>
                <a:gd name="T1" fmla="*/ 0 h 126"/>
                <a:gd name="T2" fmla="*/ 0 w 143"/>
                <a:gd name="T3" fmla="*/ 0 h 126"/>
                <a:gd name="T4" fmla="*/ 0 w 143"/>
                <a:gd name="T5" fmla="*/ 0 h 126"/>
                <a:gd name="T6" fmla="*/ 0 w 143"/>
                <a:gd name="T7" fmla="*/ 0 h 126"/>
                <a:gd name="T8" fmla="*/ 0 w 143"/>
                <a:gd name="T9" fmla="*/ 0 h 126"/>
                <a:gd name="T10" fmla="*/ 0 w 143"/>
                <a:gd name="T11" fmla="*/ 0 h 126"/>
                <a:gd name="T12" fmla="*/ 0 w 143"/>
                <a:gd name="T13" fmla="*/ 0 h 126"/>
                <a:gd name="T14" fmla="*/ 0 w 143"/>
                <a:gd name="T15" fmla="*/ 0 h 126"/>
                <a:gd name="T16" fmla="*/ 0 w 143"/>
                <a:gd name="T17" fmla="*/ 0 h 126"/>
                <a:gd name="T18" fmla="*/ 0 w 143"/>
                <a:gd name="T19" fmla="*/ 0 h 126"/>
                <a:gd name="T20" fmla="*/ 0 w 143"/>
                <a:gd name="T21" fmla="*/ 0 h 126"/>
                <a:gd name="T22" fmla="*/ 0 w 143"/>
                <a:gd name="T23" fmla="*/ 0 h 126"/>
                <a:gd name="T24" fmla="*/ 0 w 143"/>
                <a:gd name="T25" fmla="*/ 0 h 126"/>
                <a:gd name="T26" fmla="*/ 0 w 143"/>
                <a:gd name="T27" fmla="*/ 0 h 126"/>
                <a:gd name="T28" fmla="*/ 0 w 143"/>
                <a:gd name="T29" fmla="*/ 0 h 126"/>
                <a:gd name="T30" fmla="*/ 0 w 143"/>
                <a:gd name="T31" fmla="*/ 0 h 126"/>
                <a:gd name="T32" fmla="*/ 0 w 143"/>
                <a:gd name="T33" fmla="*/ 0 h 126"/>
                <a:gd name="T34" fmla="*/ 0 w 143"/>
                <a:gd name="T35" fmla="*/ 0 h 126"/>
                <a:gd name="T36" fmla="*/ 0 w 143"/>
                <a:gd name="T37" fmla="*/ 0 h 126"/>
                <a:gd name="T38" fmla="*/ 0 w 143"/>
                <a:gd name="T39" fmla="*/ 0 h 126"/>
                <a:gd name="T40" fmla="*/ 0 w 143"/>
                <a:gd name="T41" fmla="*/ 0 h 126"/>
                <a:gd name="T42" fmla="*/ 0 w 143"/>
                <a:gd name="T43" fmla="*/ 0 h 126"/>
                <a:gd name="T44" fmla="*/ 0 w 143"/>
                <a:gd name="T45" fmla="*/ 0 h 126"/>
                <a:gd name="T46" fmla="*/ 0 w 143"/>
                <a:gd name="T47" fmla="*/ 0 h 126"/>
                <a:gd name="T48" fmla="*/ 0 w 143"/>
                <a:gd name="T49" fmla="*/ 0 h 126"/>
                <a:gd name="T50" fmla="*/ 0 w 143"/>
                <a:gd name="T51" fmla="*/ 0 h 126"/>
                <a:gd name="T52" fmla="*/ 0 w 143"/>
                <a:gd name="T53" fmla="*/ 0 h 126"/>
                <a:gd name="T54" fmla="*/ 0 w 143"/>
                <a:gd name="T55" fmla="*/ 0 h 126"/>
                <a:gd name="T56" fmla="*/ 0 w 143"/>
                <a:gd name="T57" fmla="*/ 0 h 126"/>
                <a:gd name="T58" fmla="*/ 0 w 143"/>
                <a:gd name="T59" fmla="*/ 0 h 126"/>
                <a:gd name="T60" fmla="*/ 0 w 143"/>
                <a:gd name="T61" fmla="*/ 0 h 126"/>
                <a:gd name="T62" fmla="*/ 0 w 143"/>
                <a:gd name="T63" fmla="*/ 0 h 126"/>
                <a:gd name="T64" fmla="*/ 0 w 143"/>
                <a:gd name="T65" fmla="*/ 0 h 126"/>
                <a:gd name="T66" fmla="*/ 0 w 143"/>
                <a:gd name="T67" fmla="*/ 0 h 126"/>
                <a:gd name="T68" fmla="*/ 0 w 143"/>
                <a:gd name="T69" fmla="*/ 0 h 126"/>
                <a:gd name="T70" fmla="*/ 0 w 143"/>
                <a:gd name="T71" fmla="*/ 0 h 126"/>
                <a:gd name="T72" fmla="*/ 0 w 143"/>
                <a:gd name="T73" fmla="*/ 0 h 126"/>
                <a:gd name="T74" fmla="*/ 0 w 143"/>
                <a:gd name="T75" fmla="*/ 0 h 126"/>
                <a:gd name="T76" fmla="*/ 0 w 143"/>
                <a:gd name="T77" fmla="*/ 0 h 126"/>
                <a:gd name="T78" fmla="*/ 0 w 143"/>
                <a:gd name="T79" fmla="*/ 0 h 126"/>
                <a:gd name="T80" fmla="*/ 0 w 143"/>
                <a:gd name="T81" fmla="*/ 0 h 126"/>
                <a:gd name="T82" fmla="*/ 0 w 143"/>
                <a:gd name="T83" fmla="*/ 0 h 126"/>
                <a:gd name="T84" fmla="*/ 0 w 143"/>
                <a:gd name="T85" fmla="*/ 0 h 126"/>
                <a:gd name="T86" fmla="*/ 0 w 143"/>
                <a:gd name="T87" fmla="*/ 0 h 126"/>
                <a:gd name="T88" fmla="*/ 0 w 143"/>
                <a:gd name="T89" fmla="*/ 0 h 126"/>
                <a:gd name="T90" fmla="*/ 0 w 143"/>
                <a:gd name="T91" fmla="*/ 0 h 126"/>
                <a:gd name="T92" fmla="*/ 0 w 143"/>
                <a:gd name="T93" fmla="*/ 0 h 126"/>
                <a:gd name="T94" fmla="*/ 0 w 143"/>
                <a:gd name="T95" fmla="*/ 0 h 126"/>
                <a:gd name="T96" fmla="*/ 0 w 143"/>
                <a:gd name="T97" fmla="*/ 0 h 126"/>
                <a:gd name="T98" fmla="*/ 0 w 143"/>
                <a:gd name="T99" fmla="*/ 0 h 12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43"/>
                <a:gd name="T151" fmla="*/ 0 h 126"/>
                <a:gd name="T152" fmla="*/ 143 w 143"/>
                <a:gd name="T153" fmla="*/ 126 h 12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43" h="126">
                  <a:moveTo>
                    <a:pt x="48" y="4"/>
                  </a:moveTo>
                  <a:lnTo>
                    <a:pt x="45" y="13"/>
                  </a:lnTo>
                  <a:lnTo>
                    <a:pt x="40" y="24"/>
                  </a:lnTo>
                  <a:lnTo>
                    <a:pt x="37" y="34"/>
                  </a:lnTo>
                  <a:lnTo>
                    <a:pt x="37" y="46"/>
                  </a:lnTo>
                  <a:lnTo>
                    <a:pt x="38" y="51"/>
                  </a:lnTo>
                  <a:lnTo>
                    <a:pt x="38" y="54"/>
                  </a:lnTo>
                  <a:lnTo>
                    <a:pt x="39" y="56"/>
                  </a:lnTo>
                  <a:lnTo>
                    <a:pt x="41" y="58"/>
                  </a:lnTo>
                  <a:lnTo>
                    <a:pt x="50" y="70"/>
                  </a:lnTo>
                  <a:lnTo>
                    <a:pt x="61" y="79"/>
                  </a:lnTo>
                  <a:lnTo>
                    <a:pt x="72" y="87"/>
                  </a:lnTo>
                  <a:lnTo>
                    <a:pt x="85" y="93"/>
                  </a:lnTo>
                  <a:lnTo>
                    <a:pt x="99" y="98"/>
                  </a:lnTo>
                  <a:lnTo>
                    <a:pt x="112" y="100"/>
                  </a:lnTo>
                  <a:lnTo>
                    <a:pt x="127" y="101"/>
                  </a:lnTo>
                  <a:lnTo>
                    <a:pt x="140" y="101"/>
                  </a:lnTo>
                  <a:lnTo>
                    <a:pt x="143" y="106"/>
                  </a:lnTo>
                  <a:lnTo>
                    <a:pt x="142" y="110"/>
                  </a:lnTo>
                  <a:lnTo>
                    <a:pt x="137" y="114"/>
                  </a:lnTo>
                  <a:lnTo>
                    <a:pt x="133" y="116"/>
                  </a:lnTo>
                  <a:lnTo>
                    <a:pt x="128" y="119"/>
                  </a:lnTo>
                  <a:lnTo>
                    <a:pt x="121" y="122"/>
                  </a:lnTo>
                  <a:lnTo>
                    <a:pt x="114" y="124"/>
                  </a:lnTo>
                  <a:lnTo>
                    <a:pt x="106" y="125"/>
                  </a:lnTo>
                  <a:lnTo>
                    <a:pt x="99" y="126"/>
                  </a:lnTo>
                  <a:lnTo>
                    <a:pt x="91" y="126"/>
                  </a:lnTo>
                  <a:lnTo>
                    <a:pt x="83" y="126"/>
                  </a:lnTo>
                  <a:lnTo>
                    <a:pt x="76" y="126"/>
                  </a:lnTo>
                  <a:lnTo>
                    <a:pt x="65" y="124"/>
                  </a:lnTo>
                  <a:lnTo>
                    <a:pt x="55" y="122"/>
                  </a:lnTo>
                  <a:lnTo>
                    <a:pt x="45" y="118"/>
                  </a:lnTo>
                  <a:lnTo>
                    <a:pt x="34" y="114"/>
                  </a:lnTo>
                  <a:lnTo>
                    <a:pt x="25" y="108"/>
                  </a:lnTo>
                  <a:lnTo>
                    <a:pt x="17" y="101"/>
                  </a:lnTo>
                  <a:lnTo>
                    <a:pt x="10" y="92"/>
                  </a:lnTo>
                  <a:lnTo>
                    <a:pt x="3" y="83"/>
                  </a:lnTo>
                  <a:lnTo>
                    <a:pt x="0" y="68"/>
                  </a:lnTo>
                  <a:lnTo>
                    <a:pt x="0" y="51"/>
                  </a:lnTo>
                  <a:lnTo>
                    <a:pt x="3" y="36"/>
                  </a:lnTo>
                  <a:lnTo>
                    <a:pt x="10" y="24"/>
                  </a:lnTo>
                  <a:lnTo>
                    <a:pt x="15" y="20"/>
                  </a:lnTo>
                  <a:lnTo>
                    <a:pt x="18" y="16"/>
                  </a:lnTo>
                  <a:lnTo>
                    <a:pt x="22" y="12"/>
                  </a:lnTo>
                  <a:lnTo>
                    <a:pt x="26" y="9"/>
                  </a:lnTo>
                  <a:lnTo>
                    <a:pt x="30" y="5"/>
                  </a:lnTo>
                  <a:lnTo>
                    <a:pt x="34" y="3"/>
                  </a:lnTo>
                  <a:lnTo>
                    <a:pt x="39" y="1"/>
                  </a:lnTo>
                  <a:lnTo>
                    <a:pt x="45" y="0"/>
                  </a:lnTo>
                  <a:lnTo>
                    <a:pt x="48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9" name="Freeform 904"/>
            <p:cNvSpPr>
              <a:spLocks/>
            </p:cNvSpPr>
            <p:nvPr/>
          </p:nvSpPr>
          <p:spPr bwMode="auto">
            <a:xfrm flipH="1">
              <a:off x="8796" y="1913"/>
              <a:ext cx="23" cy="42"/>
            </a:xfrm>
            <a:custGeom>
              <a:avLst/>
              <a:gdLst>
                <a:gd name="T0" fmla="*/ 0 w 268"/>
                <a:gd name="T1" fmla="*/ 0 h 337"/>
                <a:gd name="T2" fmla="*/ 0 w 268"/>
                <a:gd name="T3" fmla="*/ 0 h 337"/>
                <a:gd name="T4" fmla="*/ 0 w 268"/>
                <a:gd name="T5" fmla="*/ 0 h 337"/>
                <a:gd name="T6" fmla="*/ 0 w 268"/>
                <a:gd name="T7" fmla="*/ 0 h 337"/>
                <a:gd name="T8" fmla="*/ 0 w 268"/>
                <a:gd name="T9" fmla="*/ 0 h 337"/>
                <a:gd name="T10" fmla="*/ 0 w 268"/>
                <a:gd name="T11" fmla="*/ 0 h 337"/>
                <a:gd name="T12" fmla="*/ 0 w 268"/>
                <a:gd name="T13" fmla="*/ 0 h 337"/>
                <a:gd name="T14" fmla="*/ 0 w 268"/>
                <a:gd name="T15" fmla="*/ 0 h 337"/>
                <a:gd name="T16" fmla="*/ 0 w 268"/>
                <a:gd name="T17" fmla="*/ 0 h 337"/>
                <a:gd name="T18" fmla="*/ 0 w 268"/>
                <a:gd name="T19" fmla="*/ 0 h 337"/>
                <a:gd name="T20" fmla="*/ 0 w 268"/>
                <a:gd name="T21" fmla="*/ 0 h 337"/>
                <a:gd name="T22" fmla="*/ 0 w 268"/>
                <a:gd name="T23" fmla="*/ 0 h 337"/>
                <a:gd name="T24" fmla="*/ 0 w 268"/>
                <a:gd name="T25" fmla="*/ 0 h 337"/>
                <a:gd name="T26" fmla="*/ 0 w 268"/>
                <a:gd name="T27" fmla="*/ 0 h 337"/>
                <a:gd name="T28" fmla="*/ 0 w 268"/>
                <a:gd name="T29" fmla="*/ 0 h 337"/>
                <a:gd name="T30" fmla="*/ 0 w 268"/>
                <a:gd name="T31" fmla="*/ 0 h 337"/>
                <a:gd name="T32" fmla="*/ 0 w 268"/>
                <a:gd name="T33" fmla="*/ 0 h 337"/>
                <a:gd name="T34" fmla="*/ 0 w 268"/>
                <a:gd name="T35" fmla="*/ 0 h 337"/>
                <a:gd name="T36" fmla="*/ 0 w 268"/>
                <a:gd name="T37" fmla="*/ 0 h 337"/>
                <a:gd name="T38" fmla="*/ 0 w 268"/>
                <a:gd name="T39" fmla="*/ 0 h 337"/>
                <a:gd name="T40" fmla="*/ 0 w 268"/>
                <a:gd name="T41" fmla="*/ 0 h 337"/>
                <a:gd name="T42" fmla="*/ 0 w 268"/>
                <a:gd name="T43" fmla="*/ 0 h 337"/>
                <a:gd name="T44" fmla="*/ 0 w 268"/>
                <a:gd name="T45" fmla="*/ 0 h 337"/>
                <a:gd name="T46" fmla="*/ 0 w 268"/>
                <a:gd name="T47" fmla="*/ 0 h 337"/>
                <a:gd name="T48" fmla="*/ 0 w 268"/>
                <a:gd name="T49" fmla="*/ 0 h 337"/>
                <a:gd name="T50" fmla="*/ 0 w 268"/>
                <a:gd name="T51" fmla="*/ 0 h 337"/>
                <a:gd name="T52" fmla="*/ 0 w 268"/>
                <a:gd name="T53" fmla="*/ 0 h 337"/>
                <a:gd name="T54" fmla="*/ 0 w 268"/>
                <a:gd name="T55" fmla="*/ 0 h 337"/>
                <a:gd name="T56" fmla="*/ 0 w 268"/>
                <a:gd name="T57" fmla="*/ 0 h 337"/>
                <a:gd name="T58" fmla="*/ 0 w 268"/>
                <a:gd name="T59" fmla="*/ 0 h 337"/>
                <a:gd name="T60" fmla="*/ 0 w 268"/>
                <a:gd name="T61" fmla="*/ 0 h 337"/>
                <a:gd name="T62" fmla="*/ 0 w 268"/>
                <a:gd name="T63" fmla="*/ 0 h 337"/>
                <a:gd name="T64" fmla="*/ 0 w 268"/>
                <a:gd name="T65" fmla="*/ 0 h 337"/>
                <a:gd name="T66" fmla="*/ 0 w 268"/>
                <a:gd name="T67" fmla="*/ 0 h 337"/>
                <a:gd name="T68" fmla="*/ 0 w 268"/>
                <a:gd name="T69" fmla="*/ 0 h 337"/>
                <a:gd name="T70" fmla="*/ 0 w 268"/>
                <a:gd name="T71" fmla="*/ 0 h 337"/>
                <a:gd name="T72" fmla="*/ 0 w 268"/>
                <a:gd name="T73" fmla="*/ 0 h 337"/>
                <a:gd name="T74" fmla="*/ 0 w 268"/>
                <a:gd name="T75" fmla="*/ 0 h 337"/>
                <a:gd name="T76" fmla="*/ 0 w 268"/>
                <a:gd name="T77" fmla="*/ 0 h 337"/>
                <a:gd name="T78" fmla="*/ 0 w 268"/>
                <a:gd name="T79" fmla="*/ 0 h 33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68"/>
                <a:gd name="T121" fmla="*/ 0 h 337"/>
                <a:gd name="T122" fmla="*/ 268 w 268"/>
                <a:gd name="T123" fmla="*/ 337 h 33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68" h="337">
                  <a:moveTo>
                    <a:pt x="114" y="12"/>
                  </a:moveTo>
                  <a:lnTo>
                    <a:pt x="95" y="35"/>
                  </a:lnTo>
                  <a:lnTo>
                    <a:pt x="81" y="60"/>
                  </a:lnTo>
                  <a:lnTo>
                    <a:pt x="70" y="86"/>
                  </a:lnTo>
                  <a:lnTo>
                    <a:pt x="61" y="113"/>
                  </a:lnTo>
                  <a:lnTo>
                    <a:pt x="55" y="140"/>
                  </a:lnTo>
                  <a:lnTo>
                    <a:pt x="53" y="169"/>
                  </a:lnTo>
                  <a:lnTo>
                    <a:pt x="51" y="199"/>
                  </a:lnTo>
                  <a:lnTo>
                    <a:pt x="53" y="229"/>
                  </a:lnTo>
                  <a:lnTo>
                    <a:pt x="56" y="237"/>
                  </a:lnTo>
                  <a:lnTo>
                    <a:pt x="60" y="245"/>
                  </a:lnTo>
                  <a:lnTo>
                    <a:pt x="63" y="253"/>
                  </a:lnTo>
                  <a:lnTo>
                    <a:pt x="69" y="261"/>
                  </a:lnTo>
                  <a:lnTo>
                    <a:pt x="74" y="268"/>
                  </a:lnTo>
                  <a:lnTo>
                    <a:pt x="81" y="274"/>
                  </a:lnTo>
                  <a:lnTo>
                    <a:pt x="89" y="277"/>
                  </a:lnTo>
                  <a:lnTo>
                    <a:pt x="99" y="280"/>
                  </a:lnTo>
                  <a:lnTo>
                    <a:pt x="117" y="276"/>
                  </a:lnTo>
                  <a:lnTo>
                    <a:pt x="134" y="270"/>
                  </a:lnTo>
                  <a:lnTo>
                    <a:pt x="151" y="261"/>
                  </a:lnTo>
                  <a:lnTo>
                    <a:pt x="166" y="250"/>
                  </a:lnTo>
                  <a:lnTo>
                    <a:pt x="179" y="237"/>
                  </a:lnTo>
                  <a:lnTo>
                    <a:pt x="192" y="223"/>
                  </a:lnTo>
                  <a:lnTo>
                    <a:pt x="204" y="209"/>
                  </a:lnTo>
                  <a:lnTo>
                    <a:pt x="215" y="194"/>
                  </a:lnTo>
                  <a:lnTo>
                    <a:pt x="220" y="186"/>
                  </a:lnTo>
                  <a:lnTo>
                    <a:pt x="224" y="178"/>
                  </a:lnTo>
                  <a:lnTo>
                    <a:pt x="230" y="171"/>
                  </a:lnTo>
                  <a:lnTo>
                    <a:pt x="235" y="163"/>
                  </a:lnTo>
                  <a:lnTo>
                    <a:pt x="240" y="156"/>
                  </a:lnTo>
                  <a:lnTo>
                    <a:pt x="245" y="150"/>
                  </a:lnTo>
                  <a:lnTo>
                    <a:pt x="250" y="141"/>
                  </a:lnTo>
                  <a:lnTo>
                    <a:pt x="253" y="133"/>
                  </a:lnTo>
                  <a:lnTo>
                    <a:pt x="255" y="131"/>
                  </a:lnTo>
                  <a:lnTo>
                    <a:pt x="259" y="130"/>
                  </a:lnTo>
                  <a:lnTo>
                    <a:pt x="262" y="131"/>
                  </a:lnTo>
                  <a:lnTo>
                    <a:pt x="266" y="131"/>
                  </a:lnTo>
                  <a:lnTo>
                    <a:pt x="268" y="135"/>
                  </a:lnTo>
                  <a:lnTo>
                    <a:pt x="246" y="211"/>
                  </a:lnTo>
                  <a:lnTo>
                    <a:pt x="239" y="224"/>
                  </a:lnTo>
                  <a:lnTo>
                    <a:pt x="231" y="238"/>
                  </a:lnTo>
                  <a:lnTo>
                    <a:pt x="224" y="253"/>
                  </a:lnTo>
                  <a:lnTo>
                    <a:pt x="216" y="267"/>
                  </a:lnTo>
                  <a:lnTo>
                    <a:pt x="207" y="281"/>
                  </a:lnTo>
                  <a:lnTo>
                    <a:pt x="197" y="292"/>
                  </a:lnTo>
                  <a:lnTo>
                    <a:pt x="185" y="304"/>
                  </a:lnTo>
                  <a:lnTo>
                    <a:pt x="170" y="312"/>
                  </a:lnTo>
                  <a:lnTo>
                    <a:pt x="159" y="318"/>
                  </a:lnTo>
                  <a:lnTo>
                    <a:pt x="147" y="325"/>
                  </a:lnTo>
                  <a:lnTo>
                    <a:pt x="134" y="329"/>
                  </a:lnTo>
                  <a:lnTo>
                    <a:pt x="122" y="334"/>
                  </a:lnTo>
                  <a:lnTo>
                    <a:pt x="108" y="337"/>
                  </a:lnTo>
                  <a:lnTo>
                    <a:pt x="95" y="337"/>
                  </a:lnTo>
                  <a:lnTo>
                    <a:pt x="81" y="335"/>
                  </a:lnTo>
                  <a:lnTo>
                    <a:pt x="69" y="330"/>
                  </a:lnTo>
                  <a:lnTo>
                    <a:pt x="54" y="322"/>
                  </a:lnTo>
                  <a:lnTo>
                    <a:pt x="41" y="312"/>
                  </a:lnTo>
                  <a:lnTo>
                    <a:pt x="30" y="300"/>
                  </a:lnTo>
                  <a:lnTo>
                    <a:pt x="20" y="288"/>
                  </a:lnTo>
                  <a:lnTo>
                    <a:pt x="12" y="274"/>
                  </a:lnTo>
                  <a:lnTo>
                    <a:pt x="7" y="258"/>
                  </a:lnTo>
                  <a:lnTo>
                    <a:pt x="2" y="243"/>
                  </a:lnTo>
                  <a:lnTo>
                    <a:pt x="0" y="227"/>
                  </a:lnTo>
                  <a:lnTo>
                    <a:pt x="0" y="206"/>
                  </a:lnTo>
                  <a:lnTo>
                    <a:pt x="1" y="186"/>
                  </a:lnTo>
                  <a:lnTo>
                    <a:pt x="4" y="167"/>
                  </a:lnTo>
                  <a:lnTo>
                    <a:pt x="10" y="147"/>
                  </a:lnTo>
                  <a:lnTo>
                    <a:pt x="17" y="129"/>
                  </a:lnTo>
                  <a:lnTo>
                    <a:pt x="24" y="110"/>
                  </a:lnTo>
                  <a:lnTo>
                    <a:pt x="33" y="92"/>
                  </a:lnTo>
                  <a:lnTo>
                    <a:pt x="42" y="75"/>
                  </a:lnTo>
                  <a:lnTo>
                    <a:pt x="50" y="64"/>
                  </a:lnTo>
                  <a:lnTo>
                    <a:pt x="56" y="57"/>
                  </a:lnTo>
                  <a:lnTo>
                    <a:pt x="60" y="52"/>
                  </a:lnTo>
                  <a:lnTo>
                    <a:pt x="65" y="41"/>
                  </a:lnTo>
                  <a:lnTo>
                    <a:pt x="84" y="19"/>
                  </a:lnTo>
                  <a:lnTo>
                    <a:pt x="87" y="17"/>
                  </a:lnTo>
                  <a:lnTo>
                    <a:pt x="94" y="10"/>
                  </a:lnTo>
                  <a:lnTo>
                    <a:pt x="103" y="3"/>
                  </a:lnTo>
                  <a:lnTo>
                    <a:pt x="114" y="0"/>
                  </a:lnTo>
                  <a:lnTo>
                    <a:pt x="114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0" name="Freeform 905"/>
            <p:cNvSpPr>
              <a:spLocks/>
            </p:cNvSpPr>
            <p:nvPr/>
          </p:nvSpPr>
          <p:spPr bwMode="auto">
            <a:xfrm flipH="1">
              <a:off x="8754" y="1914"/>
              <a:ext cx="13" cy="8"/>
            </a:xfrm>
            <a:custGeom>
              <a:avLst/>
              <a:gdLst>
                <a:gd name="T0" fmla="*/ 0 w 142"/>
                <a:gd name="T1" fmla="*/ 0 h 62"/>
                <a:gd name="T2" fmla="*/ 0 w 142"/>
                <a:gd name="T3" fmla="*/ 0 h 62"/>
                <a:gd name="T4" fmla="*/ 0 w 142"/>
                <a:gd name="T5" fmla="*/ 0 h 62"/>
                <a:gd name="T6" fmla="*/ 0 w 142"/>
                <a:gd name="T7" fmla="*/ 0 h 62"/>
                <a:gd name="T8" fmla="*/ 0 w 142"/>
                <a:gd name="T9" fmla="*/ 0 h 62"/>
                <a:gd name="T10" fmla="*/ 0 w 142"/>
                <a:gd name="T11" fmla="*/ 0 h 62"/>
                <a:gd name="T12" fmla="*/ 0 w 142"/>
                <a:gd name="T13" fmla="*/ 0 h 62"/>
                <a:gd name="T14" fmla="*/ 0 w 142"/>
                <a:gd name="T15" fmla="*/ 0 h 62"/>
                <a:gd name="T16" fmla="*/ 0 w 142"/>
                <a:gd name="T17" fmla="*/ 0 h 62"/>
                <a:gd name="T18" fmla="*/ 0 w 142"/>
                <a:gd name="T19" fmla="*/ 0 h 62"/>
                <a:gd name="T20" fmla="*/ 0 w 142"/>
                <a:gd name="T21" fmla="*/ 0 h 62"/>
                <a:gd name="T22" fmla="*/ 0 w 142"/>
                <a:gd name="T23" fmla="*/ 0 h 62"/>
                <a:gd name="T24" fmla="*/ 0 w 142"/>
                <a:gd name="T25" fmla="*/ 0 h 62"/>
                <a:gd name="T26" fmla="*/ 0 w 142"/>
                <a:gd name="T27" fmla="*/ 0 h 62"/>
                <a:gd name="T28" fmla="*/ 0 w 142"/>
                <a:gd name="T29" fmla="*/ 0 h 62"/>
                <a:gd name="T30" fmla="*/ 0 w 142"/>
                <a:gd name="T31" fmla="*/ 0 h 62"/>
                <a:gd name="T32" fmla="*/ 0 w 142"/>
                <a:gd name="T33" fmla="*/ 0 h 62"/>
                <a:gd name="T34" fmla="*/ 0 w 142"/>
                <a:gd name="T35" fmla="*/ 0 h 62"/>
                <a:gd name="T36" fmla="*/ 0 w 142"/>
                <a:gd name="T37" fmla="*/ 0 h 62"/>
                <a:gd name="T38" fmla="*/ 0 w 142"/>
                <a:gd name="T39" fmla="*/ 0 h 62"/>
                <a:gd name="T40" fmla="*/ 0 w 142"/>
                <a:gd name="T41" fmla="*/ 0 h 62"/>
                <a:gd name="T42" fmla="*/ 0 w 142"/>
                <a:gd name="T43" fmla="*/ 0 h 62"/>
                <a:gd name="T44" fmla="*/ 0 w 142"/>
                <a:gd name="T45" fmla="*/ 0 h 62"/>
                <a:gd name="T46" fmla="*/ 0 w 142"/>
                <a:gd name="T47" fmla="*/ 0 h 62"/>
                <a:gd name="T48" fmla="*/ 0 w 142"/>
                <a:gd name="T49" fmla="*/ 0 h 62"/>
                <a:gd name="T50" fmla="*/ 0 w 142"/>
                <a:gd name="T51" fmla="*/ 0 h 62"/>
                <a:gd name="T52" fmla="*/ 0 w 142"/>
                <a:gd name="T53" fmla="*/ 0 h 62"/>
                <a:gd name="T54" fmla="*/ 0 w 142"/>
                <a:gd name="T55" fmla="*/ 0 h 62"/>
                <a:gd name="T56" fmla="*/ 0 w 142"/>
                <a:gd name="T57" fmla="*/ 0 h 62"/>
                <a:gd name="T58" fmla="*/ 0 w 142"/>
                <a:gd name="T59" fmla="*/ 0 h 62"/>
                <a:gd name="T60" fmla="*/ 0 w 142"/>
                <a:gd name="T61" fmla="*/ 0 h 62"/>
                <a:gd name="T62" fmla="*/ 0 w 142"/>
                <a:gd name="T63" fmla="*/ 0 h 62"/>
                <a:gd name="T64" fmla="*/ 0 w 142"/>
                <a:gd name="T65" fmla="*/ 0 h 62"/>
                <a:gd name="T66" fmla="*/ 0 w 142"/>
                <a:gd name="T67" fmla="*/ 0 h 62"/>
                <a:gd name="T68" fmla="*/ 0 w 142"/>
                <a:gd name="T69" fmla="*/ 0 h 62"/>
                <a:gd name="T70" fmla="*/ 0 w 142"/>
                <a:gd name="T71" fmla="*/ 0 h 62"/>
                <a:gd name="T72" fmla="*/ 0 w 142"/>
                <a:gd name="T73" fmla="*/ 0 h 62"/>
                <a:gd name="T74" fmla="*/ 0 w 142"/>
                <a:gd name="T75" fmla="*/ 0 h 62"/>
                <a:gd name="T76" fmla="*/ 0 w 142"/>
                <a:gd name="T77" fmla="*/ 0 h 62"/>
                <a:gd name="T78" fmla="*/ 0 w 142"/>
                <a:gd name="T79" fmla="*/ 0 h 62"/>
                <a:gd name="T80" fmla="*/ 0 w 142"/>
                <a:gd name="T81" fmla="*/ 0 h 62"/>
                <a:gd name="T82" fmla="*/ 0 w 142"/>
                <a:gd name="T83" fmla="*/ 0 h 62"/>
                <a:gd name="T84" fmla="*/ 0 w 142"/>
                <a:gd name="T85" fmla="*/ 0 h 62"/>
                <a:gd name="T86" fmla="*/ 0 w 142"/>
                <a:gd name="T87" fmla="*/ 0 h 62"/>
                <a:gd name="T88" fmla="*/ 0 w 142"/>
                <a:gd name="T89" fmla="*/ 0 h 6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2"/>
                <a:gd name="T136" fmla="*/ 0 h 62"/>
                <a:gd name="T137" fmla="*/ 142 w 142"/>
                <a:gd name="T138" fmla="*/ 62 h 6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2" h="62">
                  <a:moveTo>
                    <a:pt x="138" y="4"/>
                  </a:moveTo>
                  <a:lnTo>
                    <a:pt x="142" y="14"/>
                  </a:lnTo>
                  <a:lnTo>
                    <a:pt x="141" y="23"/>
                  </a:lnTo>
                  <a:lnTo>
                    <a:pt x="137" y="32"/>
                  </a:lnTo>
                  <a:lnTo>
                    <a:pt x="134" y="41"/>
                  </a:lnTo>
                  <a:lnTo>
                    <a:pt x="130" y="46"/>
                  </a:lnTo>
                  <a:lnTo>
                    <a:pt x="126" y="50"/>
                  </a:lnTo>
                  <a:lnTo>
                    <a:pt x="121" y="53"/>
                  </a:lnTo>
                  <a:lnTo>
                    <a:pt x="115" y="54"/>
                  </a:lnTo>
                  <a:lnTo>
                    <a:pt x="110" y="55"/>
                  </a:lnTo>
                  <a:lnTo>
                    <a:pt x="104" y="56"/>
                  </a:lnTo>
                  <a:lnTo>
                    <a:pt x="99" y="59"/>
                  </a:lnTo>
                  <a:lnTo>
                    <a:pt x="93" y="61"/>
                  </a:lnTo>
                  <a:lnTo>
                    <a:pt x="82" y="62"/>
                  </a:lnTo>
                  <a:lnTo>
                    <a:pt x="69" y="62"/>
                  </a:lnTo>
                  <a:lnTo>
                    <a:pt x="58" y="62"/>
                  </a:lnTo>
                  <a:lnTo>
                    <a:pt x="46" y="60"/>
                  </a:lnTo>
                  <a:lnTo>
                    <a:pt x="35" y="57"/>
                  </a:lnTo>
                  <a:lnTo>
                    <a:pt x="24" y="55"/>
                  </a:lnTo>
                  <a:lnTo>
                    <a:pt x="14" y="50"/>
                  </a:lnTo>
                  <a:lnTo>
                    <a:pt x="4" y="46"/>
                  </a:lnTo>
                  <a:lnTo>
                    <a:pt x="2" y="44"/>
                  </a:lnTo>
                  <a:lnTo>
                    <a:pt x="1" y="40"/>
                  </a:lnTo>
                  <a:lnTo>
                    <a:pt x="0" y="38"/>
                  </a:lnTo>
                  <a:lnTo>
                    <a:pt x="1" y="34"/>
                  </a:lnTo>
                  <a:lnTo>
                    <a:pt x="8" y="32"/>
                  </a:lnTo>
                  <a:lnTo>
                    <a:pt x="15" y="33"/>
                  </a:lnTo>
                  <a:lnTo>
                    <a:pt x="22" y="34"/>
                  </a:lnTo>
                  <a:lnTo>
                    <a:pt x="30" y="35"/>
                  </a:lnTo>
                  <a:lnTo>
                    <a:pt x="39" y="37"/>
                  </a:lnTo>
                  <a:lnTo>
                    <a:pt x="48" y="35"/>
                  </a:lnTo>
                  <a:lnTo>
                    <a:pt x="58" y="33"/>
                  </a:lnTo>
                  <a:lnTo>
                    <a:pt x="66" y="31"/>
                  </a:lnTo>
                  <a:lnTo>
                    <a:pt x="74" y="29"/>
                  </a:lnTo>
                  <a:lnTo>
                    <a:pt x="83" y="25"/>
                  </a:lnTo>
                  <a:lnTo>
                    <a:pt x="91" y="22"/>
                  </a:lnTo>
                  <a:lnTo>
                    <a:pt x="99" y="18"/>
                  </a:lnTo>
                  <a:lnTo>
                    <a:pt x="103" y="14"/>
                  </a:lnTo>
                  <a:lnTo>
                    <a:pt x="107" y="9"/>
                  </a:lnTo>
                  <a:lnTo>
                    <a:pt x="112" y="4"/>
                  </a:lnTo>
                  <a:lnTo>
                    <a:pt x="116" y="2"/>
                  </a:lnTo>
                  <a:lnTo>
                    <a:pt x="122" y="0"/>
                  </a:lnTo>
                  <a:lnTo>
                    <a:pt x="128" y="0"/>
                  </a:lnTo>
                  <a:lnTo>
                    <a:pt x="133" y="1"/>
                  </a:lnTo>
                  <a:lnTo>
                    <a:pt x="138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1" name="Freeform 906"/>
            <p:cNvSpPr>
              <a:spLocks/>
            </p:cNvSpPr>
            <p:nvPr/>
          </p:nvSpPr>
          <p:spPr bwMode="auto">
            <a:xfrm flipH="1">
              <a:off x="8747" y="1922"/>
              <a:ext cx="19" cy="33"/>
            </a:xfrm>
            <a:custGeom>
              <a:avLst/>
              <a:gdLst>
                <a:gd name="T0" fmla="*/ 0 w 227"/>
                <a:gd name="T1" fmla="*/ 0 h 269"/>
                <a:gd name="T2" fmla="*/ 0 w 227"/>
                <a:gd name="T3" fmla="*/ 0 h 269"/>
                <a:gd name="T4" fmla="*/ 0 w 227"/>
                <a:gd name="T5" fmla="*/ 0 h 269"/>
                <a:gd name="T6" fmla="*/ 0 w 227"/>
                <a:gd name="T7" fmla="*/ 0 h 269"/>
                <a:gd name="T8" fmla="*/ 0 w 227"/>
                <a:gd name="T9" fmla="*/ 0 h 269"/>
                <a:gd name="T10" fmla="*/ 0 w 227"/>
                <a:gd name="T11" fmla="*/ 0 h 269"/>
                <a:gd name="T12" fmla="*/ 0 w 227"/>
                <a:gd name="T13" fmla="*/ 0 h 269"/>
                <a:gd name="T14" fmla="*/ 0 w 227"/>
                <a:gd name="T15" fmla="*/ 0 h 269"/>
                <a:gd name="T16" fmla="*/ 0 w 227"/>
                <a:gd name="T17" fmla="*/ 0 h 269"/>
                <a:gd name="T18" fmla="*/ 0 w 227"/>
                <a:gd name="T19" fmla="*/ 0 h 269"/>
                <a:gd name="T20" fmla="*/ 0 w 227"/>
                <a:gd name="T21" fmla="*/ 0 h 269"/>
                <a:gd name="T22" fmla="*/ 0 w 227"/>
                <a:gd name="T23" fmla="*/ 0 h 269"/>
                <a:gd name="T24" fmla="*/ 0 w 227"/>
                <a:gd name="T25" fmla="*/ 0 h 269"/>
                <a:gd name="T26" fmla="*/ 0 w 227"/>
                <a:gd name="T27" fmla="*/ 0 h 269"/>
                <a:gd name="T28" fmla="*/ 0 w 227"/>
                <a:gd name="T29" fmla="*/ 0 h 269"/>
                <a:gd name="T30" fmla="*/ 0 w 227"/>
                <a:gd name="T31" fmla="*/ 0 h 269"/>
                <a:gd name="T32" fmla="*/ 0 w 227"/>
                <a:gd name="T33" fmla="*/ 0 h 269"/>
                <a:gd name="T34" fmla="*/ 0 w 227"/>
                <a:gd name="T35" fmla="*/ 0 h 269"/>
                <a:gd name="T36" fmla="*/ 0 w 227"/>
                <a:gd name="T37" fmla="*/ 0 h 269"/>
                <a:gd name="T38" fmla="*/ 0 w 227"/>
                <a:gd name="T39" fmla="*/ 0 h 269"/>
                <a:gd name="T40" fmla="*/ 0 w 227"/>
                <a:gd name="T41" fmla="*/ 0 h 269"/>
                <a:gd name="T42" fmla="*/ 0 w 227"/>
                <a:gd name="T43" fmla="*/ 0 h 269"/>
                <a:gd name="T44" fmla="*/ 0 w 227"/>
                <a:gd name="T45" fmla="*/ 0 h 269"/>
                <a:gd name="T46" fmla="*/ 0 w 227"/>
                <a:gd name="T47" fmla="*/ 0 h 269"/>
                <a:gd name="T48" fmla="*/ 0 w 227"/>
                <a:gd name="T49" fmla="*/ 0 h 269"/>
                <a:gd name="T50" fmla="*/ 0 w 227"/>
                <a:gd name="T51" fmla="*/ 0 h 269"/>
                <a:gd name="T52" fmla="*/ 0 w 227"/>
                <a:gd name="T53" fmla="*/ 0 h 269"/>
                <a:gd name="T54" fmla="*/ 0 w 227"/>
                <a:gd name="T55" fmla="*/ 0 h 269"/>
                <a:gd name="T56" fmla="*/ 0 w 227"/>
                <a:gd name="T57" fmla="*/ 0 h 269"/>
                <a:gd name="T58" fmla="*/ 0 w 227"/>
                <a:gd name="T59" fmla="*/ 0 h 269"/>
                <a:gd name="T60" fmla="*/ 0 w 227"/>
                <a:gd name="T61" fmla="*/ 0 h 269"/>
                <a:gd name="T62" fmla="*/ 0 w 227"/>
                <a:gd name="T63" fmla="*/ 0 h 269"/>
                <a:gd name="T64" fmla="*/ 0 w 227"/>
                <a:gd name="T65" fmla="*/ 0 h 269"/>
                <a:gd name="T66" fmla="*/ 0 w 227"/>
                <a:gd name="T67" fmla="*/ 0 h 26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27"/>
                <a:gd name="T103" fmla="*/ 0 h 269"/>
                <a:gd name="T104" fmla="*/ 227 w 227"/>
                <a:gd name="T105" fmla="*/ 269 h 26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27" h="269">
                  <a:moveTo>
                    <a:pt x="154" y="11"/>
                  </a:moveTo>
                  <a:lnTo>
                    <a:pt x="158" y="21"/>
                  </a:lnTo>
                  <a:lnTo>
                    <a:pt x="165" y="31"/>
                  </a:lnTo>
                  <a:lnTo>
                    <a:pt x="173" y="39"/>
                  </a:lnTo>
                  <a:lnTo>
                    <a:pt x="181" y="48"/>
                  </a:lnTo>
                  <a:lnTo>
                    <a:pt x="195" y="72"/>
                  </a:lnTo>
                  <a:lnTo>
                    <a:pt x="206" y="97"/>
                  </a:lnTo>
                  <a:lnTo>
                    <a:pt x="216" y="124"/>
                  </a:lnTo>
                  <a:lnTo>
                    <a:pt x="222" y="152"/>
                  </a:lnTo>
                  <a:lnTo>
                    <a:pt x="226" y="180"/>
                  </a:lnTo>
                  <a:lnTo>
                    <a:pt x="227" y="209"/>
                  </a:lnTo>
                  <a:lnTo>
                    <a:pt x="225" y="238"/>
                  </a:lnTo>
                  <a:lnTo>
                    <a:pt x="218" y="267"/>
                  </a:lnTo>
                  <a:lnTo>
                    <a:pt x="215" y="268"/>
                  </a:lnTo>
                  <a:lnTo>
                    <a:pt x="213" y="269"/>
                  </a:lnTo>
                  <a:lnTo>
                    <a:pt x="212" y="269"/>
                  </a:lnTo>
                  <a:lnTo>
                    <a:pt x="210" y="268"/>
                  </a:lnTo>
                  <a:lnTo>
                    <a:pt x="207" y="260"/>
                  </a:lnTo>
                  <a:lnTo>
                    <a:pt x="207" y="252"/>
                  </a:lnTo>
                  <a:lnTo>
                    <a:pt x="208" y="243"/>
                  </a:lnTo>
                  <a:lnTo>
                    <a:pt x="208" y="233"/>
                  </a:lnTo>
                  <a:lnTo>
                    <a:pt x="206" y="210"/>
                  </a:lnTo>
                  <a:lnTo>
                    <a:pt x="202" y="187"/>
                  </a:lnTo>
                  <a:lnTo>
                    <a:pt x="196" y="165"/>
                  </a:lnTo>
                  <a:lnTo>
                    <a:pt x="189" y="144"/>
                  </a:lnTo>
                  <a:lnTo>
                    <a:pt x="180" y="123"/>
                  </a:lnTo>
                  <a:lnTo>
                    <a:pt x="168" y="103"/>
                  </a:lnTo>
                  <a:lnTo>
                    <a:pt x="155" y="84"/>
                  </a:lnTo>
                  <a:lnTo>
                    <a:pt x="139" y="66"/>
                  </a:lnTo>
                  <a:lnTo>
                    <a:pt x="135" y="68"/>
                  </a:lnTo>
                  <a:lnTo>
                    <a:pt x="130" y="69"/>
                  </a:lnTo>
                  <a:lnTo>
                    <a:pt x="125" y="71"/>
                  </a:lnTo>
                  <a:lnTo>
                    <a:pt x="121" y="73"/>
                  </a:lnTo>
                  <a:lnTo>
                    <a:pt x="116" y="74"/>
                  </a:lnTo>
                  <a:lnTo>
                    <a:pt x="112" y="76"/>
                  </a:lnTo>
                  <a:lnTo>
                    <a:pt x="107" y="77"/>
                  </a:lnTo>
                  <a:lnTo>
                    <a:pt x="102" y="77"/>
                  </a:lnTo>
                  <a:lnTo>
                    <a:pt x="90" y="80"/>
                  </a:lnTo>
                  <a:lnTo>
                    <a:pt x="77" y="81"/>
                  </a:lnTo>
                  <a:lnTo>
                    <a:pt x="63" y="83"/>
                  </a:lnTo>
                  <a:lnTo>
                    <a:pt x="51" y="81"/>
                  </a:lnTo>
                  <a:lnTo>
                    <a:pt x="37" y="79"/>
                  </a:lnTo>
                  <a:lnTo>
                    <a:pt x="24" y="76"/>
                  </a:lnTo>
                  <a:lnTo>
                    <a:pt x="13" y="71"/>
                  </a:lnTo>
                  <a:lnTo>
                    <a:pt x="1" y="65"/>
                  </a:lnTo>
                  <a:lnTo>
                    <a:pt x="0" y="63"/>
                  </a:lnTo>
                  <a:lnTo>
                    <a:pt x="0" y="61"/>
                  </a:lnTo>
                  <a:lnTo>
                    <a:pt x="1" y="58"/>
                  </a:lnTo>
                  <a:lnTo>
                    <a:pt x="1" y="56"/>
                  </a:lnTo>
                  <a:lnTo>
                    <a:pt x="8" y="55"/>
                  </a:lnTo>
                  <a:lnTo>
                    <a:pt x="15" y="56"/>
                  </a:lnTo>
                  <a:lnTo>
                    <a:pt x="22" y="56"/>
                  </a:lnTo>
                  <a:lnTo>
                    <a:pt x="29" y="57"/>
                  </a:lnTo>
                  <a:lnTo>
                    <a:pt x="36" y="59"/>
                  </a:lnTo>
                  <a:lnTo>
                    <a:pt x="42" y="59"/>
                  </a:lnTo>
                  <a:lnTo>
                    <a:pt x="49" y="61"/>
                  </a:lnTo>
                  <a:lnTo>
                    <a:pt x="56" y="59"/>
                  </a:lnTo>
                  <a:lnTo>
                    <a:pt x="69" y="58"/>
                  </a:lnTo>
                  <a:lnTo>
                    <a:pt x="82" y="55"/>
                  </a:lnTo>
                  <a:lnTo>
                    <a:pt x="94" y="49"/>
                  </a:lnTo>
                  <a:lnTo>
                    <a:pt x="105" y="42"/>
                  </a:lnTo>
                  <a:lnTo>
                    <a:pt x="115" y="33"/>
                  </a:lnTo>
                  <a:lnTo>
                    <a:pt x="124" y="24"/>
                  </a:lnTo>
                  <a:lnTo>
                    <a:pt x="132" y="12"/>
                  </a:lnTo>
                  <a:lnTo>
                    <a:pt x="139" y="1"/>
                  </a:lnTo>
                  <a:lnTo>
                    <a:pt x="144" y="0"/>
                  </a:lnTo>
                  <a:lnTo>
                    <a:pt x="149" y="2"/>
                  </a:lnTo>
                  <a:lnTo>
                    <a:pt x="152" y="6"/>
                  </a:lnTo>
                  <a:lnTo>
                    <a:pt x="154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2" name="Freeform 907"/>
            <p:cNvSpPr>
              <a:spLocks/>
            </p:cNvSpPr>
            <p:nvPr/>
          </p:nvSpPr>
          <p:spPr bwMode="auto">
            <a:xfrm flipH="1">
              <a:off x="8774" y="1923"/>
              <a:ext cx="7" cy="35"/>
            </a:xfrm>
            <a:custGeom>
              <a:avLst/>
              <a:gdLst>
                <a:gd name="T0" fmla="*/ 0 w 83"/>
                <a:gd name="T1" fmla="*/ 0 h 289"/>
                <a:gd name="T2" fmla="*/ 0 w 83"/>
                <a:gd name="T3" fmla="*/ 0 h 289"/>
                <a:gd name="T4" fmla="*/ 0 w 83"/>
                <a:gd name="T5" fmla="*/ 0 h 289"/>
                <a:gd name="T6" fmla="*/ 0 w 83"/>
                <a:gd name="T7" fmla="*/ 0 h 289"/>
                <a:gd name="T8" fmla="*/ 0 w 83"/>
                <a:gd name="T9" fmla="*/ 0 h 289"/>
                <a:gd name="T10" fmla="*/ 0 w 83"/>
                <a:gd name="T11" fmla="*/ 0 h 289"/>
                <a:gd name="T12" fmla="*/ 0 w 83"/>
                <a:gd name="T13" fmla="*/ 0 h 289"/>
                <a:gd name="T14" fmla="*/ 0 w 83"/>
                <a:gd name="T15" fmla="*/ 0 h 289"/>
                <a:gd name="T16" fmla="*/ 0 w 83"/>
                <a:gd name="T17" fmla="*/ 0 h 289"/>
                <a:gd name="T18" fmla="*/ 0 w 83"/>
                <a:gd name="T19" fmla="*/ 0 h 289"/>
                <a:gd name="T20" fmla="*/ 0 w 83"/>
                <a:gd name="T21" fmla="*/ 0 h 289"/>
                <a:gd name="T22" fmla="*/ 0 w 83"/>
                <a:gd name="T23" fmla="*/ 0 h 289"/>
                <a:gd name="T24" fmla="*/ 0 w 83"/>
                <a:gd name="T25" fmla="*/ 0 h 289"/>
                <a:gd name="T26" fmla="*/ 0 w 83"/>
                <a:gd name="T27" fmla="*/ 0 h 289"/>
                <a:gd name="T28" fmla="*/ 0 w 83"/>
                <a:gd name="T29" fmla="*/ 0 h 289"/>
                <a:gd name="T30" fmla="*/ 0 w 83"/>
                <a:gd name="T31" fmla="*/ 0 h 289"/>
                <a:gd name="T32" fmla="*/ 0 w 83"/>
                <a:gd name="T33" fmla="*/ 0 h 289"/>
                <a:gd name="T34" fmla="*/ 0 w 83"/>
                <a:gd name="T35" fmla="*/ 0 h 289"/>
                <a:gd name="T36" fmla="*/ 0 w 83"/>
                <a:gd name="T37" fmla="*/ 0 h 289"/>
                <a:gd name="T38" fmla="*/ 0 w 83"/>
                <a:gd name="T39" fmla="*/ 0 h 289"/>
                <a:gd name="T40" fmla="*/ 0 w 83"/>
                <a:gd name="T41" fmla="*/ 0 h 289"/>
                <a:gd name="T42" fmla="*/ 0 w 83"/>
                <a:gd name="T43" fmla="*/ 0 h 289"/>
                <a:gd name="T44" fmla="*/ 0 w 83"/>
                <a:gd name="T45" fmla="*/ 0 h 289"/>
                <a:gd name="T46" fmla="*/ 0 w 83"/>
                <a:gd name="T47" fmla="*/ 0 h 289"/>
                <a:gd name="T48" fmla="*/ 0 w 83"/>
                <a:gd name="T49" fmla="*/ 0 h 289"/>
                <a:gd name="T50" fmla="*/ 0 w 83"/>
                <a:gd name="T51" fmla="*/ 0 h 289"/>
                <a:gd name="T52" fmla="*/ 0 w 83"/>
                <a:gd name="T53" fmla="*/ 0 h 289"/>
                <a:gd name="T54" fmla="*/ 0 w 83"/>
                <a:gd name="T55" fmla="*/ 0 h 289"/>
                <a:gd name="T56" fmla="*/ 0 w 83"/>
                <a:gd name="T57" fmla="*/ 0 h 289"/>
                <a:gd name="T58" fmla="*/ 0 w 83"/>
                <a:gd name="T59" fmla="*/ 0 h 289"/>
                <a:gd name="T60" fmla="*/ 0 w 83"/>
                <a:gd name="T61" fmla="*/ 0 h 289"/>
                <a:gd name="T62" fmla="*/ 0 w 83"/>
                <a:gd name="T63" fmla="*/ 0 h 289"/>
                <a:gd name="T64" fmla="*/ 0 w 83"/>
                <a:gd name="T65" fmla="*/ 0 h 289"/>
                <a:gd name="T66" fmla="*/ 0 w 83"/>
                <a:gd name="T67" fmla="*/ 0 h 289"/>
                <a:gd name="T68" fmla="*/ 0 w 83"/>
                <a:gd name="T69" fmla="*/ 0 h 289"/>
                <a:gd name="T70" fmla="*/ 0 w 83"/>
                <a:gd name="T71" fmla="*/ 0 h 289"/>
                <a:gd name="T72" fmla="*/ 0 w 83"/>
                <a:gd name="T73" fmla="*/ 0 h 289"/>
                <a:gd name="T74" fmla="*/ 0 w 83"/>
                <a:gd name="T75" fmla="*/ 0 h 289"/>
                <a:gd name="T76" fmla="*/ 0 w 83"/>
                <a:gd name="T77" fmla="*/ 0 h 289"/>
                <a:gd name="T78" fmla="*/ 0 w 83"/>
                <a:gd name="T79" fmla="*/ 0 h 289"/>
                <a:gd name="T80" fmla="*/ 0 w 83"/>
                <a:gd name="T81" fmla="*/ 0 h 289"/>
                <a:gd name="T82" fmla="*/ 0 w 83"/>
                <a:gd name="T83" fmla="*/ 0 h 289"/>
                <a:gd name="T84" fmla="*/ 0 w 83"/>
                <a:gd name="T85" fmla="*/ 0 h 289"/>
                <a:gd name="T86" fmla="*/ 0 w 83"/>
                <a:gd name="T87" fmla="*/ 0 h 289"/>
                <a:gd name="T88" fmla="*/ 0 w 83"/>
                <a:gd name="T89" fmla="*/ 0 h 289"/>
                <a:gd name="T90" fmla="*/ 0 w 83"/>
                <a:gd name="T91" fmla="*/ 0 h 289"/>
                <a:gd name="T92" fmla="*/ 0 w 83"/>
                <a:gd name="T93" fmla="*/ 0 h 289"/>
                <a:gd name="T94" fmla="*/ 0 w 83"/>
                <a:gd name="T95" fmla="*/ 0 h 289"/>
                <a:gd name="T96" fmla="*/ 0 w 83"/>
                <a:gd name="T97" fmla="*/ 0 h 289"/>
                <a:gd name="T98" fmla="*/ 0 w 83"/>
                <a:gd name="T99" fmla="*/ 0 h 289"/>
                <a:gd name="T100" fmla="*/ 0 w 83"/>
                <a:gd name="T101" fmla="*/ 0 h 289"/>
                <a:gd name="T102" fmla="*/ 0 w 83"/>
                <a:gd name="T103" fmla="*/ 0 h 289"/>
                <a:gd name="T104" fmla="*/ 0 w 83"/>
                <a:gd name="T105" fmla="*/ 0 h 289"/>
                <a:gd name="T106" fmla="*/ 0 w 83"/>
                <a:gd name="T107" fmla="*/ 0 h 289"/>
                <a:gd name="T108" fmla="*/ 0 w 83"/>
                <a:gd name="T109" fmla="*/ 0 h 289"/>
                <a:gd name="T110" fmla="*/ 0 w 83"/>
                <a:gd name="T111" fmla="*/ 0 h 289"/>
                <a:gd name="T112" fmla="*/ 0 w 83"/>
                <a:gd name="T113" fmla="*/ 0 h 289"/>
                <a:gd name="T114" fmla="*/ 0 w 83"/>
                <a:gd name="T115" fmla="*/ 0 h 289"/>
                <a:gd name="T116" fmla="*/ 0 w 83"/>
                <a:gd name="T117" fmla="*/ 0 h 289"/>
                <a:gd name="T118" fmla="*/ 0 w 83"/>
                <a:gd name="T119" fmla="*/ 0 h 289"/>
                <a:gd name="T120" fmla="*/ 0 w 83"/>
                <a:gd name="T121" fmla="*/ 0 h 289"/>
                <a:gd name="T122" fmla="*/ 0 w 83"/>
                <a:gd name="T123" fmla="*/ 0 h 289"/>
                <a:gd name="T124" fmla="*/ 0 w 83"/>
                <a:gd name="T125" fmla="*/ 0 h 28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3"/>
                <a:gd name="T190" fmla="*/ 0 h 289"/>
                <a:gd name="T191" fmla="*/ 83 w 83"/>
                <a:gd name="T192" fmla="*/ 289 h 28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3" h="289">
                  <a:moveTo>
                    <a:pt x="35" y="25"/>
                  </a:moveTo>
                  <a:lnTo>
                    <a:pt x="40" y="23"/>
                  </a:lnTo>
                  <a:lnTo>
                    <a:pt x="43" y="22"/>
                  </a:lnTo>
                  <a:lnTo>
                    <a:pt x="48" y="20"/>
                  </a:lnTo>
                  <a:lnTo>
                    <a:pt x="53" y="19"/>
                  </a:lnTo>
                  <a:lnTo>
                    <a:pt x="57" y="18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8" y="27"/>
                  </a:lnTo>
                  <a:lnTo>
                    <a:pt x="81" y="37"/>
                  </a:lnTo>
                  <a:lnTo>
                    <a:pt x="83" y="46"/>
                  </a:lnTo>
                  <a:lnTo>
                    <a:pt x="83" y="55"/>
                  </a:lnTo>
                  <a:lnTo>
                    <a:pt x="80" y="63"/>
                  </a:lnTo>
                  <a:lnTo>
                    <a:pt x="73" y="68"/>
                  </a:lnTo>
                  <a:lnTo>
                    <a:pt x="66" y="69"/>
                  </a:lnTo>
                  <a:lnTo>
                    <a:pt x="57" y="69"/>
                  </a:lnTo>
                  <a:lnTo>
                    <a:pt x="48" y="68"/>
                  </a:lnTo>
                  <a:lnTo>
                    <a:pt x="40" y="64"/>
                  </a:lnTo>
                  <a:lnTo>
                    <a:pt x="33" y="64"/>
                  </a:lnTo>
                  <a:lnTo>
                    <a:pt x="28" y="74"/>
                  </a:lnTo>
                  <a:lnTo>
                    <a:pt x="30" y="90"/>
                  </a:lnTo>
                  <a:lnTo>
                    <a:pt x="34" y="88"/>
                  </a:lnTo>
                  <a:lnTo>
                    <a:pt x="40" y="86"/>
                  </a:lnTo>
                  <a:lnTo>
                    <a:pt x="46" y="84"/>
                  </a:lnTo>
                  <a:lnTo>
                    <a:pt x="51" y="83"/>
                  </a:lnTo>
                  <a:lnTo>
                    <a:pt x="57" y="83"/>
                  </a:lnTo>
                  <a:lnTo>
                    <a:pt x="63" y="83"/>
                  </a:lnTo>
                  <a:lnTo>
                    <a:pt x="69" y="85"/>
                  </a:lnTo>
                  <a:lnTo>
                    <a:pt x="73" y="88"/>
                  </a:lnTo>
                  <a:lnTo>
                    <a:pt x="79" y="93"/>
                  </a:lnTo>
                  <a:lnTo>
                    <a:pt x="81" y="98"/>
                  </a:lnTo>
                  <a:lnTo>
                    <a:pt x="83" y="105"/>
                  </a:lnTo>
                  <a:lnTo>
                    <a:pt x="81" y="112"/>
                  </a:lnTo>
                  <a:lnTo>
                    <a:pt x="78" y="121"/>
                  </a:lnTo>
                  <a:lnTo>
                    <a:pt x="72" y="128"/>
                  </a:lnTo>
                  <a:lnTo>
                    <a:pt x="65" y="133"/>
                  </a:lnTo>
                  <a:lnTo>
                    <a:pt x="56" y="137"/>
                  </a:lnTo>
                  <a:lnTo>
                    <a:pt x="48" y="136"/>
                  </a:lnTo>
                  <a:lnTo>
                    <a:pt x="41" y="132"/>
                  </a:lnTo>
                  <a:lnTo>
                    <a:pt x="33" y="129"/>
                  </a:lnTo>
                  <a:lnTo>
                    <a:pt x="26" y="125"/>
                  </a:lnTo>
                  <a:lnTo>
                    <a:pt x="24" y="132"/>
                  </a:lnTo>
                  <a:lnTo>
                    <a:pt x="23" y="139"/>
                  </a:lnTo>
                  <a:lnTo>
                    <a:pt x="24" y="146"/>
                  </a:lnTo>
                  <a:lnTo>
                    <a:pt x="26" y="153"/>
                  </a:lnTo>
                  <a:lnTo>
                    <a:pt x="33" y="150"/>
                  </a:lnTo>
                  <a:lnTo>
                    <a:pt x="40" y="146"/>
                  </a:lnTo>
                  <a:lnTo>
                    <a:pt x="48" y="144"/>
                  </a:lnTo>
                  <a:lnTo>
                    <a:pt x="56" y="145"/>
                  </a:lnTo>
                  <a:lnTo>
                    <a:pt x="63" y="148"/>
                  </a:lnTo>
                  <a:lnTo>
                    <a:pt x="69" y="153"/>
                  </a:lnTo>
                  <a:lnTo>
                    <a:pt x="73" y="159"/>
                  </a:lnTo>
                  <a:lnTo>
                    <a:pt x="76" y="167"/>
                  </a:lnTo>
                  <a:lnTo>
                    <a:pt x="74" y="175"/>
                  </a:lnTo>
                  <a:lnTo>
                    <a:pt x="71" y="182"/>
                  </a:lnTo>
                  <a:lnTo>
                    <a:pt x="66" y="188"/>
                  </a:lnTo>
                  <a:lnTo>
                    <a:pt x="58" y="191"/>
                  </a:lnTo>
                  <a:lnTo>
                    <a:pt x="57" y="191"/>
                  </a:lnTo>
                  <a:lnTo>
                    <a:pt x="56" y="191"/>
                  </a:lnTo>
                  <a:lnTo>
                    <a:pt x="56" y="192"/>
                  </a:lnTo>
                  <a:lnTo>
                    <a:pt x="62" y="196"/>
                  </a:lnTo>
                  <a:lnTo>
                    <a:pt x="68" y="200"/>
                  </a:lnTo>
                  <a:lnTo>
                    <a:pt x="72" y="206"/>
                  </a:lnTo>
                  <a:lnTo>
                    <a:pt x="74" y="213"/>
                  </a:lnTo>
                  <a:lnTo>
                    <a:pt x="74" y="220"/>
                  </a:lnTo>
                  <a:lnTo>
                    <a:pt x="73" y="226"/>
                  </a:lnTo>
                  <a:lnTo>
                    <a:pt x="70" y="230"/>
                  </a:lnTo>
                  <a:lnTo>
                    <a:pt x="64" y="236"/>
                  </a:lnTo>
                  <a:lnTo>
                    <a:pt x="59" y="237"/>
                  </a:lnTo>
                  <a:lnTo>
                    <a:pt x="54" y="238"/>
                  </a:lnTo>
                  <a:lnTo>
                    <a:pt x="46" y="237"/>
                  </a:lnTo>
                  <a:lnTo>
                    <a:pt x="38" y="237"/>
                  </a:lnTo>
                  <a:lnTo>
                    <a:pt x="31" y="239"/>
                  </a:lnTo>
                  <a:lnTo>
                    <a:pt x="25" y="242"/>
                  </a:lnTo>
                  <a:lnTo>
                    <a:pt x="23" y="249"/>
                  </a:lnTo>
                  <a:lnTo>
                    <a:pt x="23" y="259"/>
                  </a:lnTo>
                  <a:lnTo>
                    <a:pt x="27" y="264"/>
                  </a:lnTo>
                  <a:lnTo>
                    <a:pt x="34" y="268"/>
                  </a:lnTo>
                  <a:lnTo>
                    <a:pt x="41" y="269"/>
                  </a:lnTo>
                  <a:lnTo>
                    <a:pt x="48" y="267"/>
                  </a:lnTo>
                  <a:lnTo>
                    <a:pt x="50" y="266"/>
                  </a:lnTo>
                  <a:lnTo>
                    <a:pt x="54" y="265"/>
                  </a:lnTo>
                  <a:lnTo>
                    <a:pt x="57" y="264"/>
                  </a:lnTo>
                  <a:lnTo>
                    <a:pt x="61" y="264"/>
                  </a:lnTo>
                  <a:lnTo>
                    <a:pt x="62" y="267"/>
                  </a:lnTo>
                  <a:lnTo>
                    <a:pt x="63" y="271"/>
                  </a:lnTo>
                  <a:lnTo>
                    <a:pt x="63" y="274"/>
                  </a:lnTo>
                  <a:lnTo>
                    <a:pt x="63" y="277"/>
                  </a:lnTo>
                  <a:lnTo>
                    <a:pt x="58" y="282"/>
                  </a:lnTo>
                  <a:lnTo>
                    <a:pt x="53" y="286"/>
                  </a:lnTo>
                  <a:lnTo>
                    <a:pt x="47" y="288"/>
                  </a:lnTo>
                  <a:lnTo>
                    <a:pt x="41" y="289"/>
                  </a:lnTo>
                  <a:lnTo>
                    <a:pt x="35" y="287"/>
                  </a:lnTo>
                  <a:lnTo>
                    <a:pt x="30" y="286"/>
                  </a:lnTo>
                  <a:lnTo>
                    <a:pt x="24" y="283"/>
                  </a:lnTo>
                  <a:lnTo>
                    <a:pt x="18" y="280"/>
                  </a:lnTo>
                  <a:lnTo>
                    <a:pt x="13" y="276"/>
                  </a:lnTo>
                  <a:lnTo>
                    <a:pt x="9" y="273"/>
                  </a:lnTo>
                  <a:lnTo>
                    <a:pt x="5" y="267"/>
                  </a:lnTo>
                  <a:lnTo>
                    <a:pt x="3" y="261"/>
                  </a:lnTo>
                  <a:lnTo>
                    <a:pt x="1" y="245"/>
                  </a:lnTo>
                  <a:lnTo>
                    <a:pt x="3" y="231"/>
                  </a:lnTo>
                  <a:lnTo>
                    <a:pt x="5" y="216"/>
                  </a:lnTo>
                  <a:lnTo>
                    <a:pt x="4" y="203"/>
                  </a:lnTo>
                  <a:lnTo>
                    <a:pt x="4" y="190"/>
                  </a:lnTo>
                  <a:lnTo>
                    <a:pt x="6" y="176"/>
                  </a:lnTo>
                  <a:lnTo>
                    <a:pt x="8" y="162"/>
                  </a:lnTo>
                  <a:lnTo>
                    <a:pt x="1" y="148"/>
                  </a:lnTo>
                  <a:lnTo>
                    <a:pt x="0" y="137"/>
                  </a:lnTo>
                  <a:lnTo>
                    <a:pt x="1" y="128"/>
                  </a:lnTo>
                  <a:lnTo>
                    <a:pt x="3" y="118"/>
                  </a:lnTo>
                  <a:lnTo>
                    <a:pt x="8" y="108"/>
                  </a:lnTo>
                  <a:lnTo>
                    <a:pt x="4" y="94"/>
                  </a:lnTo>
                  <a:lnTo>
                    <a:pt x="6" y="79"/>
                  </a:lnTo>
                  <a:lnTo>
                    <a:pt x="10" y="65"/>
                  </a:lnTo>
                  <a:lnTo>
                    <a:pt x="15" y="52"/>
                  </a:lnTo>
                  <a:lnTo>
                    <a:pt x="10" y="39"/>
                  </a:lnTo>
                  <a:lnTo>
                    <a:pt x="9" y="25"/>
                  </a:lnTo>
                  <a:lnTo>
                    <a:pt x="12" y="11"/>
                  </a:lnTo>
                  <a:lnTo>
                    <a:pt x="19" y="0"/>
                  </a:lnTo>
                  <a:lnTo>
                    <a:pt x="26" y="3"/>
                  </a:lnTo>
                  <a:lnTo>
                    <a:pt x="30" y="10"/>
                  </a:lnTo>
                  <a:lnTo>
                    <a:pt x="31" y="18"/>
                  </a:lnTo>
                  <a:lnTo>
                    <a:pt x="35" y="2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3" name="Freeform 908"/>
            <p:cNvSpPr>
              <a:spLocks/>
            </p:cNvSpPr>
            <p:nvPr/>
          </p:nvSpPr>
          <p:spPr bwMode="auto">
            <a:xfrm flipH="1">
              <a:off x="8776" y="1928"/>
              <a:ext cx="2" cy="1"/>
            </a:xfrm>
            <a:custGeom>
              <a:avLst/>
              <a:gdLst>
                <a:gd name="T0" fmla="*/ 0 w 29"/>
                <a:gd name="T1" fmla="*/ 0 h 18"/>
                <a:gd name="T2" fmla="*/ 0 w 29"/>
                <a:gd name="T3" fmla="*/ 0 h 18"/>
                <a:gd name="T4" fmla="*/ 0 w 29"/>
                <a:gd name="T5" fmla="*/ 0 h 18"/>
                <a:gd name="T6" fmla="*/ 0 w 29"/>
                <a:gd name="T7" fmla="*/ 0 h 18"/>
                <a:gd name="T8" fmla="*/ 0 w 29"/>
                <a:gd name="T9" fmla="*/ 0 h 18"/>
                <a:gd name="T10" fmla="*/ 0 w 29"/>
                <a:gd name="T11" fmla="*/ 0 h 18"/>
                <a:gd name="T12" fmla="*/ 0 w 29"/>
                <a:gd name="T13" fmla="*/ 0 h 18"/>
                <a:gd name="T14" fmla="*/ 0 w 29"/>
                <a:gd name="T15" fmla="*/ 0 h 18"/>
                <a:gd name="T16" fmla="*/ 0 w 29"/>
                <a:gd name="T17" fmla="*/ 0 h 18"/>
                <a:gd name="T18" fmla="*/ 0 w 29"/>
                <a:gd name="T19" fmla="*/ 0 h 18"/>
                <a:gd name="T20" fmla="*/ 0 w 29"/>
                <a:gd name="T21" fmla="*/ 0 h 18"/>
                <a:gd name="T22" fmla="*/ 0 w 29"/>
                <a:gd name="T23" fmla="*/ 0 h 18"/>
                <a:gd name="T24" fmla="*/ 0 w 29"/>
                <a:gd name="T25" fmla="*/ 0 h 18"/>
                <a:gd name="T26" fmla="*/ 0 w 29"/>
                <a:gd name="T27" fmla="*/ 0 h 1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"/>
                <a:gd name="T43" fmla="*/ 0 h 18"/>
                <a:gd name="T44" fmla="*/ 29 w 29"/>
                <a:gd name="T45" fmla="*/ 18 h 1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" h="18">
                  <a:moveTo>
                    <a:pt x="29" y="8"/>
                  </a:moveTo>
                  <a:lnTo>
                    <a:pt x="29" y="12"/>
                  </a:lnTo>
                  <a:lnTo>
                    <a:pt x="28" y="15"/>
                  </a:lnTo>
                  <a:lnTo>
                    <a:pt x="26" y="17"/>
                  </a:lnTo>
                  <a:lnTo>
                    <a:pt x="23" y="18"/>
                  </a:lnTo>
                  <a:lnTo>
                    <a:pt x="12" y="18"/>
                  </a:lnTo>
                  <a:lnTo>
                    <a:pt x="11" y="17"/>
                  </a:lnTo>
                  <a:lnTo>
                    <a:pt x="7" y="15"/>
                  </a:lnTo>
                  <a:lnTo>
                    <a:pt x="3" y="11"/>
                  </a:lnTo>
                  <a:lnTo>
                    <a:pt x="0" y="8"/>
                  </a:lnTo>
                  <a:lnTo>
                    <a:pt x="5" y="3"/>
                  </a:lnTo>
                  <a:lnTo>
                    <a:pt x="15" y="0"/>
                  </a:lnTo>
                  <a:lnTo>
                    <a:pt x="24" y="0"/>
                  </a:lnTo>
                  <a:lnTo>
                    <a:pt x="29" y="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4" name="Freeform 909"/>
            <p:cNvSpPr>
              <a:spLocks/>
            </p:cNvSpPr>
            <p:nvPr/>
          </p:nvSpPr>
          <p:spPr bwMode="auto">
            <a:xfrm flipH="1">
              <a:off x="8751" y="1935"/>
              <a:ext cx="15" cy="38"/>
            </a:xfrm>
            <a:custGeom>
              <a:avLst/>
              <a:gdLst>
                <a:gd name="T0" fmla="*/ 0 w 174"/>
                <a:gd name="T1" fmla="*/ 0 h 313"/>
                <a:gd name="T2" fmla="*/ 0 w 174"/>
                <a:gd name="T3" fmla="*/ 0 h 313"/>
                <a:gd name="T4" fmla="*/ 0 w 174"/>
                <a:gd name="T5" fmla="*/ 0 h 313"/>
                <a:gd name="T6" fmla="*/ 0 w 174"/>
                <a:gd name="T7" fmla="*/ 0 h 313"/>
                <a:gd name="T8" fmla="*/ 0 w 174"/>
                <a:gd name="T9" fmla="*/ 0 h 313"/>
                <a:gd name="T10" fmla="*/ 0 w 174"/>
                <a:gd name="T11" fmla="*/ 0 h 313"/>
                <a:gd name="T12" fmla="*/ 0 w 174"/>
                <a:gd name="T13" fmla="*/ 0 h 313"/>
                <a:gd name="T14" fmla="*/ 0 w 174"/>
                <a:gd name="T15" fmla="*/ 0 h 313"/>
                <a:gd name="T16" fmla="*/ 0 w 174"/>
                <a:gd name="T17" fmla="*/ 0 h 313"/>
                <a:gd name="T18" fmla="*/ 0 w 174"/>
                <a:gd name="T19" fmla="*/ 0 h 313"/>
                <a:gd name="T20" fmla="*/ 0 w 174"/>
                <a:gd name="T21" fmla="*/ 0 h 313"/>
                <a:gd name="T22" fmla="*/ 0 w 174"/>
                <a:gd name="T23" fmla="*/ 0 h 313"/>
                <a:gd name="T24" fmla="*/ 0 w 174"/>
                <a:gd name="T25" fmla="*/ 0 h 313"/>
                <a:gd name="T26" fmla="*/ 0 w 174"/>
                <a:gd name="T27" fmla="*/ 0 h 313"/>
                <a:gd name="T28" fmla="*/ 0 w 174"/>
                <a:gd name="T29" fmla="*/ 0 h 313"/>
                <a:gd name="T30" fmla="*/ 0 w 174"/>
                <a:gd name="T31" fmla="*/ 0 h 313"/>
                <a:gd name="T32" fmla="*/ 0 w 174"/>
                <a:gd name="T33" fmla="*/ 0 h 313"/>
                <a:gd name="T34" fmla="*/ 0 w 174"/>
                <a:gd name="T35" fmla="*/ 0 h 313"/>
                <a:gd name="T36" fmla="*/ 0 w 174"/>
                <a:gd name="T37" fmla="*/ 0 h 313"/>
                <a:gd name="T38" fmla="*/ 0 w 174"/>
                <a:gd name="T39" fmla="*/ 0 h 313"/>
                <a:gd name="T40" fmla="*/ 0 w 174"/>
                <a:gd name="T41" fmla="*/ 0 h 313"/>
                <a:gd name="T42" fmla="*/ 0 w 174"/>
                <a:gd name="T43" fmla="*/ 0 h 313"/>
                <a:gd name="T44" fmla="*/ 0 w 174"/>
                <a:gd name="T45" fmla="*/ 0 h 313"/>
                <a:gd name="T46" fmla="*/ 0 w 174"/>
                <a:gd name="T47" fmla="*/ 0 h 313"/>
                <a:gd name="T48" fmla="*/ 0 w 174"/>
                <a:gd name="T49" fmla="*/ 0 h 313"/>
                <a:gd name="T50" fmla="*/ 0 w 174"/>
                <a:gd name="T51" fmla="*/ 0 h 313"/>
                <a:gd name="T52" fmla="*/ 0 w 174"/>
                <a:gd name="T53" fmla="*/ 0 h 313"/>
                <a:gd name="T54" fmla="*/ 0 w 174"/>
                <a:gd name="T55" fmla="*/ 0 h 313"/>
                <a:gd name="T56" fmla="*/ 0 w 174"/>
                <a:gd name="T57" fmla="*/ 0 h 313"/>
                <a:gd name="T58" fmla="*/ 0 w 174"/>
                <a:gd name="T59" fmla="*/ 0 h 313"/>
                <a:gd name="T60" fmla="*/ 0 w 174"/>
                <a:gd name="T61" fmla="*/ 0 h 313"/>
                <a:gd name="T62" fmla="*/ 0 w 174"/>
                <a:gd name="T63" fmla="*/ 0 h 313"/>
                <a:gd name="T64" fmla="*/ 0 w 174"/>
                <a:gd name="T65" fmla="*/ 0 h 313"/>
                <a:gd name="T66" fmla="*/ 0 w 174"/>
                <a:gd name="T67" fmla="*/ 0 h 313"/>
                <a:gd name="T68" fmla="*/ 0 w 174"/>
                <a:gd name="T69" fmla="*/ 0 h 313"/>
                <a:gd name="T70" fmla="*/ 0 w 174"/>
                <a:gd name="T71" fmla="*/ 0 h 313"/>
                <a:gd name="T72" fmla="*/ 0 w 174"/>
                <a:gd name="T73" fmla="*/ 0 h 31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74"/>
                <a:gd name="T112" fmla="*/ 0 h 313"/>
                <a:gd name="T113" fmla="*/ 174 w 174"/>
                <a:gd name="T114" fmla="*/ 313 h 31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74" h="313">
                  <a:moveTo>
                    <a:pt x="20" y="51"/>
                  </a:moveTo>
                  <a:lnTo>
                    <a:pt x="32" y="85"/>
                  </a:lnTo>
                  <a:lnTo>
                    <a:pt x="45" y="119"/>
                  </a:lnTo>
                  <a:lnTo>
                    <a:pt x="60" y="152"/>
                  </a:lnTo>
                  <a:lnTo>
                    <a:pt x="78" y="183"/>
                  </a:lnTo>
                  <a:lnTo>
                    <a:pt x="97" y="214"/>
                  </a:lnTo>
                  <a:lnTo>
                    <a:pt x="119" y="244"/>
                  </a:lnTo>
                  <a:lnTo>
                    <a:pt x="143" y="272"/>
                  </a:lnTo>
                  <a:lnTo>
                    <a:pt x="171" y="298"/>
                  </a:lnTo>
                  <a:lnTo>
                    <a:pt x="172" y="301"/>
                  </a:lnTo>
                  <a:lnTo>
                    <a:pt x="174" y="304"/>
                  </a:lnTo>
                  <a:lnTo>
                    <a:pt x="174" y="308"/>
                  </a:lnTo>
                  <a:lnTo>
                    <a:pt x="173" y="311"/>
                  </a:lnTo>
                  <a:lnTo>
                    <a:pt x="166" y="313"/>
                  </a:lnTo>
                  <a:lnTo>
                    <a:pt x="161" y="313"/>
                  </a:lnTo>
                  <a:lnTo>
                    <a:pt x="155" y="312"/>
                  </a:lnTo>
                  <a:lnTo>
                    <a:pt x="149" y="310"/>
                  </a:lnTo>
                  <a:lnTo>
                    <a:pt x="143" y="308"/>
                  </a:lnTo>
                  <a:lnTo>
                    <a:pt x="138" y="304"/>
                  </a:lnTo>
                  <a:lnTo>
                    <a:pt x="132" y="302"/>
                  </a:lnTo>
                  <a:lnTo>
                    <a:pt x="126" y="300"/>
                  </a:lnTo>
                  <a:lnTo>
                    <a:pt x="95" y="274"/>
                  </a:lnTo>
                  <a:lnTo>
                    <a:pt x="70" y="245"/>
                  </a:lnTo>
                  <a:lnTo>
                    <a:pt x="49" y="215"/>
                  </a:lnTo>
                  <a:lnTo>
                    <a:pt x="33" y="182"/>
                  </a:lnTo>
                  <a:lnTo>
                    <a:pt x="20" y="146"/>
                  </a:lnTo>
                  <a:lnTo>
                    <a:pt x="11" y="111"/>
                  </a:lnTo>
                  <a:lnTo>
                    <a:pt x="4" y="73"/>
                  </a:lnTo>
                  <a:lnTo>
                    <a:pt x="0" y="35"/>
                  </a:lnTo>
                  <a:lnTo>
                    <a:pt x="2" y="25"/>
                  </a:lnTo>
                  <a:lnTo>
                    <a:pt x="3" y="16"/>
                  </a:lnTo>
                  <a:lnTo>
                    <a:pt x="5" y="7"/>
                  </a:lnTo>
                  <a:lnTo>
                    <a:pt x="11" y="0"/>
                  </a:lnTo>
                  <a:lnTo>
                    <a:pt x="19" y="10"/>
                  </a:lnTo>
                  <a:lnTo>
                    <a:pt x="19" y="23"/>
                  </a:lnTo>
                  <a:lnTo>
                    <a:pt x="18" y="38"/>
                  </a:lnTo>
                  <a:lnTo>
                    <a:pt x="20" y="5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5" name="Freeform 910"/>
            <p:cNvSpPr>
              <a:spLocks/>
            </p:cNvSpPr>
            <p:nvPr/>
          </p:nvSpPr>
          <p:spPr bwMode="auto">
            <a:xfrm flipH="1">
              <a:off x="8776" y="1935"/>
              <a:ext cx="2" cy="2"/>
            </a:xfrm>
            <a:custGeom>
              <a:avLst/>
              <a:gdLst>
                <a:gd name="T0" fmla="*/ 0 w 29"/>
                <a:gd name="T1" fmla="*/ 0 h 19"/>
                <a:gd name="T2" fmla="*/ 0 w 29"/>
                <a:gd name="T3" fmla="*/ 0 h 19"/>
                <a:gd name="T4" fmla="*/ 0 w 29"/>
                <a:gd name="T5" fmla="*/ 0 h 19"/>
                <a:gd name="T6" fmla="*/ 0 w 29"/>
                <a:gd name="T7" fmla="*/ 0 h 19"/>
                <a:gd name="T8" fmla="*/ 0 w 29"/>
                <a:gd name="T9" fmla="*/ 0 h 19"/>
                <a:gd name="T10" fmla="*/ 0 w 29"/>
                <a:gd name="T11" fmla="*/ 0 h 19"/>
                <a:gd name="T12" fmla="*/ 0 w 29"/>
                <a:gd name="T13" fmla="*/ 0 h 19"/>
                <a:gd name="T14" fmla="*/ 0 w 29"/>
                <a:gd name="T15" fmla="*/ 0 h 19"/>
                <a:gd name="T16" fmla="*/ 0 w 29"/>
                <a:gd name="T17" fmla="*/ 0 h 19"/>
                <a:gd name="T18" fmla="*/ 0 w 29"/>
                <a:gd name="T19" fmla="*/ 0 h 19"/>
                <a:gd name="T20" fmla="*/ 0 w 29"/>
                <a:gd name="T21" fmla="*/ 0 h 19"/>
                <a:gd name="T22" fmla="*/ 0 w 29"/>
                <a:gd name="T23" fmla="*/ 0 h 19"/>
                <a:gd name="T24" fmla="*/ 0 w 29"/>
                <a:gd name="T25" fmla="*/ 0 h 1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9"/>
                <a:gd name="T40" fmla="*/ 0 h 19"/>
                <a:gd name="T41" fmla="*/ 29 w 29"/>
                <a:gd name="T42" fmla="*/ 19 h 1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9" h="19">
                  <a:moveTo>
                    <a:pt x="29" y="10"/>
                  </a:moveTo>
                  <a:lnTo>
                    <a:pt x="29" y="14"/>
                  </a:lnTo>
                  <a:lnTo>
                    <a:pt x="28" y="15"/>
                  </a:lnTo>
                  <a:lnTo>
                    <a:pt x="24" y="17"/>
                  </a:lnTo>
                  <a:lnTo>
                    <a:pt x="22" y="19"/>
                  </a:lnTo>
                  <a:lnTo>
                    <a:pt x="15" y="18"/>
                  </a:lnTo>
                  <a:lnTo>
                    <a:pt x="8" y="15"/>
                  </a:lnTo>
                  <a:lnTo>
                    <a:pt x="4" y="10"/>
                  </a:lnTo>
                  <a:lnTo>
                    <a:pt x="0" y="7"/>
                  </a:lnTo>
                  <a:lnTo>
                    <a:pt x="7" y="3"/>
                  </a:lnTo>
                  <a:lnTo>
                    <a:pt x="18" y="0"/>
                  </a:lnTo>
                  <a:lnTo>
                    <a:pt x="27" y="2"/>
                  </a:lnTo>
                  <a:lnTo>
                    <a:pt x="2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6" name="Freeform 911"/>
            <p:cNvSpPr>
              <a:spLocks/>
            </p:cNvSpPr>
            <p:nvPr/>
          </p:nvSpPr>
          <p:spPr bwMode="auto">
            <a:xfrm flipH="1">
              <a:off x="8776" y="1942"/>
              <a:ext cx="2" cy="3"/>
            </a:xfrm>
            <a:custGeom>
              <a:avLst/>
              <a:gdLst>
                <a:gd name="T0" fmla="*/ 0 w 27"/>
                <a:gd name="T1" fmla="*/ 0 h 18"/>
                <a:gd name="T2" fmla="*/ 0 w 27"/>
                <a:gd name="T3" fmla="*/ 0 h 18"/>
                <a:gd name="T4" fmla="*/ 0 w 27"/>
                <a:gd name="T5" fmla="*/ 0 h 18"/>
                <a:gd name="T6" fmla="*/ 0 w 27"/>
                <a:gd name="T7" fmla="*/ 0 h 18"/>
                <a:gd name="T8" fmla="*/ 0 w 27"/>
                <a:gd name="T9" fmla="*/ 0 h 18"/>
                <a:gd name="T10" fmla="*/ 0 w 27"/>
                <a:gd name="T11" fmla="*/ 0 h 18"/>
                <a:gd name="T12" fmla="*/ 0 w 27"/>
                <a:gd name="T13" fmla="*/ 0 h 18"/>
                <a:gd name="T14" fmla="*/ 0 w 27"/>
                <a:gd name="T15" fmla="*/ 0 h 18"/>
                <a:gd name="T16" fmla="*/ 0 w 27"/>
                <a:gd name="T17" fmla="*/ 0 h 18"/>
                <a:gd name="T18" fmla="*/ 0 w 27"/>
                <a:gd name="T19" fmla="*/ 0 h 18"/>
                <a:gd name="T20" fmla="*/ 0 w 27"/>
                <a:gd name="T21" fmla="*/ 0 h 18"/>
                <a:gd name="T22" fmla="*/ 0 w 27"/>
                <a:gd name="T23" fmla="*/ 0 h 18"/>
                <a:gd name="T24" fmla="*/ 0 w 27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18"/>
                <a:gd name="T41" fmla="*/ 27 w 27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18">
                  <a:moveTo>
                    <a:pt x="27" y="9"/>
                  </a:moveTo>
                  <a:lnTo>
                    <a:pt x="25" y="16"/>
                  </a:lnTo>
                  <a:lnTo>
                    <a:pt x="19" y="18"/>
                  </a:lnTo>
                  <a:lnTo>
                    <a:pt x="13" y="17"/>
                  </a:lnTo>
                  <a:lnTo>
                    <a:pt x="7" y="13"/>
                  </a:lnTo>
                  <a:lnTo>
                    <a:pt x="3" y="11"/>
                  </a:lnTo>
                  <a:lnTo>
                    <a:pt x="0" y="9"/>
                  </a:lnTo>
                  <a:lnTo>
                    <a:pt x="1" y="5"/>
                  </a:lnTo>
                  <a:lnTo>
                    <a:pt x="10" y="1"/>
                  </a:lnTo>
                  <a:lnTo>
                    <a:pt x="17" y="0"/>
                  </a:lnTo>
                  <a:lnTo>
                    <a:pt x="22" y="1"/>
                  </a:lnTo>
                  <a:lnTo>
                    <a:pt x="25" y="4"/>
                  </a:lnTo>
                  <a:lnTo>
                    <a:pt x="27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7" name="Freeform 912"/>
            <p:cNvSpPr>
              <a:spLocks/>
            </p:cNvSpPr>
            <p:nvPr/>
          </p:nvSpPr>
          <p:spPr bwMode="auto">
            <a:xfrm flipH="1">
              <a:off x="8777" y="1945"/>
              <a:ext cx="1" cy="3"/>
            </a:xfrm>
            <a:custGeom>
              <a:avLst/>
              <a:gdLst>
                <a:gd name="T0" fmla="*/ 0 w 18"/>
                <a:gd name="T1" fmla="*/ 0 h 20"/>
                <a:gd name="T2" fmla="*/ 0 w 18"/>
                <a:gd name="T3" fmla="*/ 0 h 20"/>
                <a:gd name="T4" fmla="*/ 0 w 18"/>
                <a:gd name="T5" fmla="*/ 0 h 20"/>
                <a:gd name="T6" fmla="*/ 0 w 18"/>
                <a:gd name="T7" fmla="*/ 0 h 20"/>
                <a:gd name="T8" fmla="*/ 0 w 18"/>
                <a:gd name="T9" fmla="*/ 0 h 20"/>
                <a:gd name="T10" fmla="*/ 0 w 18"/>
                <a:gd name="T11" fmla="*/ 0 h 20"/>
                <a:gd name="T12" fmla="*/ 0 w 18"/>
                <a:gd name="T13" fmla="*/ 0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20"/>
                <a:gd name="T23" fmla="*/ 18 w 18"/>
                <a:gd name="T24" fmla="*/ 20 h 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20">
                  <a:moveTo>
                    <a:pt x="1" y="20"/>
                  </a:moveTo>
                  <a:lnTo>
                    <a:pt x="0" y="16"/>
                  </a:lnTo>
                  <a:lnTo>
                    <a:pt x="0" y="9"/>
                  </a:lnTo>
                  <a:lnTo>
                    <a:pt x="0" y="3"/>
                  </a:lnTo>
                  <a:lnTo>
                    <a:pt x="3" y="0"/>
                  </a:lnTo>
                  <a:lnTo>
                    <a:pt x="18" y="8"/>
                  </a:lnTo>
                  <a:lnTo>
                    <a:pt x="1" y="2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8" name="Freeform 913"/>
            <p:cNvSpPr>
              <a:spLocks/>
            </p:cNvSpPr>
            <p:nvPr/>
          </p:nvSpPr>
          <p:spPr bwMode="auto">
            <a:xfrm flipH="1">
              <a:off x="8776" y="1949"/>
              <a:ext cx="2" cy="1"/>
            </a:xfrm>
            <a:custGeom>
              <a:avLst/>
              <a:gdLst>
                <a:gd name="T0" fmla="*/ 0 w 27"/>
                <a:gd name="T1" fmla="*/ 0 h 16"/>
                <a:gd name="T2" fmla="*/ 0 w 27"/>
                <a:gd name="T3" fmla="*/ 0 h 16"/>
                <a:gd name="T4" fmla="*/ 0 w 27"/>
                <a:gd name="T5" fmla="*/ 0 h 16"/>
                <a:gd name="T6" fmla="*/ 0 w 27"/>
                <a:gd name="T7" fmla="*/ 0 h 16"/>
                <a:gd name="T8" fmla="*/ 0 w 27"/>
                <a:gd name="T9" fmla="*/ 0 h 16"/>
                <a:gd name="T10" fmla="*/ 0 w 27"/>
                <a:gd name="T11" fmla="*/ 0 h 16"/>
                <a:gd name="T12" fmla="*/ 0 w 27"/>
                <a:gd name="T13" fmla="*/ 0 h 16"/>
                <a:gd name="T14" fmla="*/ 0 w 27"/>
                <a:gd name="T15" fmla="*/ 0 h 16"/>
                <a:gd name="T16" fmla="*/ 0 w 27"/>
                <a:gd name="T17" fmla="*/ 0 h 16"/>
                <a:gd name="T18" fmla="*/ 0 w 27"/>
                <a:gd name="T19" fmla="*/ 0 h 16"/>
                <a:gd name="T20" fmla="*/ 0 w 27"/>
                <a:gd name="T21" fmla="*/ 0 h 16"/>
                <a:gd name="T22" fmla="*/ 0 w 27"/>
                <a:gd name="T23" fmla="*/ 0 h 16"/>
                <a:gd name="T24" fmla="*/ 0 w 27"/>
                <a:gd name="T25" fmla="*/ 0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16"/>
                <a:gd name="T41" fmla="*/ 27 w 27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16">
                  <a:moveTo>
                    <a:pt x="27" y="11"/>
                  </a:moveTo>
                  <a:lnTo>
                    <a:pt x="24" y="13"/>
                  </a:lnTo>
                  <a:lnTo>
                    <a:pt x="21" y="15"/>
                  </a:lnTo>
                  <a:lnTo>
                    <a:pt x="17" y="16"/>
                  </a:lnTo>
                  <a:lnTo>
                    <a:pt x="14" y="16"/>
                  </a:lnTo>
                  <a:lnTo>
                    <a:pt x="10" y="15"/>
                  </a:lnTo>
                  <a:lnTo>
                    <a:pt x="7" y="12"/>
                  </a:lnTo>
                  <a:lnTo>
                    <a:pt x="3" y="8"/>
                  </a:lnTo>
                  <a:lnTo>
                    <a:pt x="0" y="6"/>
                  </a:lnTo>
                  <a:lnTo>
                    <a:pt x="7" y="3"/>
                  </a:lnTo>
                  <a:lnTo>
                    <a:pt x="17" y="0"/>
                  </a:lnTo>
                  <a:lnTo>
                    <a:pt x="25" y="1"/>
                  </a:lnTo>
                  <a:lnTo>
                    <a:pt x="27" y="1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9" name="Freeform 914"/>
            <p:cNvSpPr>
              <a:spLocks/>
            </p:cNvSpPr>
            <p:nvPr/>
          </p:nvSpPr>
          <p:spPr bwMode="auto">
            <a:xfrm flipH="1">
              <a:off x="8784" y="1905"/>
              <a:ext cx="8" cy="51"/>
            </a:xfrm>
            <a:custGeom>
              <a:avLst/>
              <a:gdLst>
                <a:gd name="T0" fmla="*/ 0 w 98"/>
                <a:gd name="T1" fmla="*/ 0 h 414"/>
                <a:gd name="T2" fmla="*/ 0 w 98"/>
                <a:gd name="T3" fmla="*/ 0 h 414"/>
                <a:gd name="T4" fmla="*/ 0 w 98"/>
                <a:gd name="T5" fmla="*/ 0 h 414"/>
                <a:gd name="T6" fmla="*/ 0 w 98"/>
                <a:gd name="T7" fmla="*/ 0 h 414"/>
                <a:gd name="T8" fmla="*/ 0 w 98"/>
                <a:gd name="T9" fmla="*/ 0 h 414"/>
                <a:gd name="T10" fmla="*/ 0 w 98"/>
                <a:gd name="T11" fmla="*/ 0 h 414"/>
                <a:gd name="T12" fmla="*/ 0 w 98"/>
                <a:gd name="T13" fmla="*/ 0 h 414"/>
                <a:gd name="T14" fmla="*/ 0 w 98"/>
                <a:gd name="T15" fmla="*/ 0 h 414"/>
                <a:gd name="T16" fmla="*/ 0 w 98"/>
                <a:gd name="T17" fmla="*/ 0 h 414"/>
                <a:gd name="T18" fmla="*/ 0 w 98"/>
                <a:gd name="T19" fmla="*/ 0 h 414"/>
                <a:gd name="T20" fmla="*/ 0 w 98"/>
                <a:gd name="T21" fmla="*/ 0 h 414"/>
                <a:gd name="T22" fmla="*/ 0 w 98"/>
                <a:gd name="T23" fmla="*/ 0 h 414"/>
                <a:gd name="T24" fmla="*/ 0 w 98"/>
                <a:gd name="T25" fmla="*/ 0 h 414"/>
                <a:gd name="T26" fmla="*/ 0 w 98"/>
                <a:gd name="T27" fmla="*/ 0 h 414"/>
                <a:gd name="T28" fmla="*/ 0 w 98"/>
                <a:gd name="T29" fmla="*/ 0 h 414"/>
                <a:gd name="T30" fmla="*/ 0 w 98"/>
                <a:gd name="T31" fmla="*/ 0 h 414"/>
                <a:gd name="T32" fmla="*/ 0 w 98"/>
                <a:gd name="T33" fmla="*/ 0 h 414"/>
                <a:gd name="T34" fmla="*/ 0 w 98"/>
                <a:gd name="T35" fmla="*/ 0 h 414"/>
                <a:gd name="T36" fmla="*/ 0 w 98"/>
                <a:gd name="T37" fmla="*/ 0 h 414"/>
                <a:gd name="T38" fmla="*/ 0 w 98"/>
                <a:gd name="T39" fmla="*/ 0 h 414"/>
                <a:gd name="T40" fmla="*/ 0 w 98"/>
                <a:gd name="T41" fmla="*/ 0 h 414"/>
                <a:gd name="T42" fmla="*/ 0 w 98"/>
                <a:gd name="T43" fmla="*/ 0 h 414"/>
                <a:gd name="T44" fmla="*/ 0 w 98"/>
                <a:gd name="T45" fmla="*/ 0 h 414"/>
                <a:gd name="T46" fmla="*/ 0 w 98"/>
                <a:gd name="T47" fmla="*/ 0 h 414"/>
                <a:gd name="T48" fmla="*/ 0 w 98"/>
                <a:gd name="T49" fmla="*/ 0 h 414"/>
                <a:gd name="T50" fmla="*/ 0 w 98"/>
                <a:gd name="T51" fmla="*/ 0 h 414"/>
                <a:gd name="T52" fmla="*/ 0 w 98"/>
                <a:gd name="T53" fmla="*/ 0 h 414"/>
                <a:gd name="T54" fmla="*/ 0 w 98"/>
                <a:gd name="T55" fmla="*/ 0 h 414"/>
                <a:gd name="T56" fmla="*/ 0 w 98"/>
                <a:gd name="T57" fmla="*/ 0 h 414"/>
                <a:gd name="T58" fmla="*/ 0 w 98"/>
                <a:gd name="T59" fmla="*/ 0 h 414"/>
                <a:gd name="T60" fmla="*/ 0 w 98"/>
                <a:gd name="T61" fmla="*/ 0 h 414"/>
                <a:gd name="T62" fmla="*/ 0 w 98"/>
                <a:gd name="T63" fmla="*/ 0 h 414"/>
                <a:gd name="T64" fmla="*/ 0 w 98"/>
                <a:gd name="T65" fmla="*/ 0 h 414"/>
                <a:gd name="T66" fmla="*/ 0 w 98"/>
                <a:gd name="T67" fmla="*/ 0 h 414"/>
                <a:gd name="T68" fmla="*/ 0 w 98"/>
                <a:gd name="T69" fmla="*/ 0 h 414"/>
                <a:gd name="T70" fmla="*/ 0 w 98"/>
                <a:gd name="T71" fmla="*/ 0 h 414"/>
                <a:gd name="T72" fmla="*/ 0 w 98"/>
                <a:gd name="T73" fmla="*/ 0 h 414"/>
                <a:gd name="T74" fmla="*/ 0 w 98"/>
                <a:gd name="T75" fmla="*/ 0 h 414"/>
                <a:gd name="T76" fmla="*/ 0 w 98"/>
                <a:gd name="T77" fmla="*/ 0 h 414"/>
                <a:gd name="T78" fmla="*/ 0 w 98"/>
                <a:gd name="T79" fmla="*/ 0 h 414"/>
                <a:gd name="T80" fmla="*/ 0 w 98"/>
                <a:gd name="T81" fmla="*/ 0 h 414"/>
                <a:gd name="T82" fmla="*/ 0 w 98"/>
                <a:gd name="T83" fmla="*/ 0 h 414"/>
                <a:gd name="T84" fmla="*/ 0 w 98"/>
                <a:gd name="T85" fmla="*/ 0 h 414"/>
                <a:gd name="T86" fmla="*/ 0 w 98"/>
                <a:gd name="T87" fmla="*/ 0 h 414"/>
                <a:gd name="T88" fmla="*/ 0 w 98"/>
                <a:gd name="T89" fmla="*/ 0 h 414"/>
                <a:gd name="T90" fmla="*/ 0 w 98"/>
                <a:gd name="T91" fmla="*/ 0 h 414"/>
                <a:gd name="T92" fmla="*/ 0 w 98"/>
                <a:gd name="T93" fmla="*/ 0 h 414"/>
                <a:gd name="T94" fmla="*/ 0 w 98"/>
                <a:gd name="T95" fmla="*/ 0 h 414"/>
                <a:gd name="T96" fmla="*/ 0 w 98"/>
                <a:gd name="T97" fmla="*/ 0 h 414"/>
                <a:gd name="T98" fmla="*/ 0 w 98"/>
                <a:gd name="T99" fmla="*/ 0 h 414"/>
                <a:gd name="T100" fmla="*/ 0 w 98"/>
                <a:gd name="T101" fmla="*/ 0 h 414"/>
                <a:gd name="T102" fmla="*/ 0 w 98"/>
                <a:gd name="T103" fmla="*/ 0 h 414"/>
                <a:gd name="T104" fmla="*/ 0 w 98"/>
                <a:gd name="T105" fmla="*/ 0 h 414"/>
                <a:gd name="T106" fmla="*/ 0 w 98"/>
                <a:gd name="T107" fmla="*/ 0 h 414"/>
                <a:gd name="T108" fmla="*/ 0 w 98"/>
                <a:gd name="T109" fmla="*/ 0 h 414"/>
                <a:gd name="T110" fmla="*/ 0 w 98"/>
                <a:gd name="T111" fmla="*/ 0 h 414"/>
                <a:gd name="T112" fmla="*/ 0 w 98"/>
                <a:gd name="T113" fmla="*/ 0 h 414"/>
                <a:gd name="T114" fmla="*/ 0 w 98"/>
                <a:gd name="T115" fmla="*/ 0 h 41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98"/>
                <a:gd name="T175" fmla="*/ 0 h 414"/>
                <a:gd name="T176" fmla="*/ 98 w 98"/>
                <a:gd name="T177" fmla="*/ 414 h 41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98" h="414">
                  <a:moveTo>
                    <a:pt x="97" y="6"/>
                  </a:moveTo>
                  <a:lnTo>
                    <a:pt x="98" y="0"/>
                  </a:lnTo>
                  <a:lnTo>
                    <a:pt x="96" y="0"/>
                  </a:lnTo>
                  <a:lnTo>
                    <a:pt x="92" y="2"/>
                  </a:lnTo>
                  <a:lnTo>
                    <a:pt x="91" y="3"/>
                  </a:lnTo>
                  <a:lnTo>
                    <a:pt x="85" y="12"/>
                  </a:lnTo>
                  <a:lnTo>
                    <a:pt x="78" y="18"/>
                  </a:lnTo>
                  <a:lnTo>
                    <a:pt x="72" y="27"/>
                  </a:lnTo>
                  <a:lnTo>
                    <a:pt x="65" y="35"/>
                  </a:lnTo>
                  <a:lnTo>
                    <a:pt x="59" y="43"/>
                  </a:lnTo>
                  <a:lnTo>
                    <a:pt x="54" y="50"/>
                  </a:lnTo>
                  <a:lnTo>
                    <a:pt x="51" y="58"/>
                  </a:lnTo>
                  <a:lnTo>
                    <a:pt x="50" y="65"/>
                  </a:lnTo>
                  <a:lnTo>
                    <a:pt x="47" y="76"/>
                  </a:lnTo>
                  <a:lnTo>
                    <a:pt x="43" y="82"/>
                  </a:lnTo>
                  <a:lnTo>
                    <a:pt x="43" y="88"/>
                  </a:lnTo>
                  <a:lnTo>
                    <a:pt x="50" y="98"/>
                  </a:lnTo>
                  <a:lnTo>
                    <a:pt x="60" y="106"/>
                  </a:lnTo>
                  <a:lnTo>
                    <a:pt x="66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2" y="115"/>
                  </a:lnTo>
                  <a:lnTo>
                    <a:pt x="59" y="121"/>
                  </a:lnTo>
                  <a:lnTo>
                    <a:pt x="52" y="138"/>
                  </a:lnTo>
                  <a:lnTo>
                    <a:pt x="42" y="164"/>
                  </a:lnTo>
                  <a:lnTo>
                    <a:pt x="29" y="198"/>
                  </a:lnTo>
                  <a:lnTo>
                    <a:pt x="17" y="237"/>
                  </a:lnTo>
                  <a:lnTo>
                    <a:pt x="7" y="282"/>
                  </a:lnTo>
                  <a:lnTo>
                    <a:pt x="1" y="330"/>
                  </a:lnTo>
                  <a:lnTo>
                    <a:pt x="0" y="379"/>
                  </a:lnTo>
                  <a:lnTo>
                    <a:pt x="6" y="384"/>
                  </a:lnTo>
                  <a:lnTo>
                    <a:pt x="13" y="388"/>
                  </a:lnTo>
                  <a:lnTo>
                    <a:pt x="20" y="393"/>
                  </a:lnTo>
                  <a:lnTo>
                    <a:pt x="27" y="398"/>
                  </a:lnTo>
                  <a:lnTo>
                    <a:pt x="33" y="402"/>
                  </a:lnTo>
                  <a:lnTo>
                    <a:pt x="40" y="406"/>
                  </a:lnTo>
                  <a:lnTo>
                    <a:pt x="47" y="409"/>
                  </a:lnTo>
                  <a:lnTo>
                    <a:pt x="53" y="411"/>
                  </a:lnTo>
                  <a:lnTo>
                    <a:pt x="61" y="414"/>
                  </a:lnTo>
                  <a:lnTo>
                    <a:pt x="65" y="411"/>
                  </a:lnTo>
                  <a:lnTo>
                    <a:pt x="63" y="401"/>
                  </a:lnTo>
                  <a:lnTo>
                    <a:pt x="62" y="379"/>
                  </a:lnTo>
                  <a:lnTo>
                    <a:pt x="62" y="326"/>
                  </a:lnTo>
                  <a:lnTo>
                    <a:pt x="66" y="244"/>
                  </a:lnTo>
                  <a:lnTo>
                    <a:pt x="72" y="166"/>
                  </a:lnTo>
                  <a:lnTo>
                    <a:pt x="76" y="123"/>
                  </a:lnTo>
                  <a:lnTo>
                    <a:pt x="80" y="113"/>
                  </a:lnTo>
                  <a:lnTo>
                    <a:pt x="80" y="107"/>
                  </a:lnTo>
                  <a:lnTo>
                    <a:pt x="77" y="101"/>
                  </a:lnTo>
                  <a:lnTo>
                    <a:pt x="70" y="95"/>
                  </a:lnTo>
                  <a:lnTo>
                    <a:pt x="67" y="86"/>
                  </a:lnTo>
                  <a:lnTo>
                    <a:pt x="68" y="77"/>
                  </a:lnTo>
                  <a:lnTo>
                    <a:pt x="72" y="68"/>
                  </a:lnTo>
                  <a:lnTo>
                    <a:pt x="73" y="56"/>
                  </a:lnTo>
                  <a:lnTo>
                    <a:pt x="76" y="47"/>
                  </a:lnTo>
                  <a:lnTo>
                    <a:pt x="83" y="32"/>
                  </a:lnTo>
                  <a:lnTo>
                    <a:pt x="91" y="17"/>
                  </a:lnTo>
                  <a:lnTo>
                    <a:pt x="97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60" name="Freeform 915"/>
            <p:cNvSpPr>
              <a:spLocks/>
            </p:cNvSpPr>
            <p:nvPr/>
          </p:nvSpPr>
          <p:spPr bwMode="auto">
            <a:xfrm flipH="1">
              <a:off x="9008" y="2028"/>
              <a:ext cx="29" cy="4"/>
            </a:xfrm>
            <a:custGeom>
              <a:avLst/>
              <a:gdLst>
                <a:gd name="T0" fmla="*/ 0 w 532"/>
                <a:gd name="T1" fmla="*/ 0 h 87"/>
                <a:gd name="T2" fmla="*/ 0 w 532"/>
                <a:gd name="T3" fmla="*/ 0 h 87"/>
                <a:gd name="T4" fmla="*/ 0 w 532"/>
                <a:gd name="T5" fmla="*/ 0 h 87"/>
                <a:gd name="T6" fmla="*/ 0 w 532"/>
                <a:gd name="T7" fmla="*/ 0 h 87"/>
                <a:gd name="T8" fmla="*/ 0 w 532"/>
                <a:gd name="T9" fmla="*/ 0 h 87"/>
                <a:gd name="T10" fmla="*/ 0 w 532"/>
                <a:gd name="T11" fmla="*/ 0 h 87"/>
                <a:gd name="T12" fmla="*/ 0 w 532"/>
                <a:gd name="T13" fmla="*/ 0 h 87"/>
                <a:gd name="T14" fmla="*/ 0 w 532"/>
                <a:gd name="T15" fmla="*/ 0 h 87"/>
                <a:gd name="T16" fmla="*/ 0 w 532"/>
                <a:gd name="T17" fmla="*/ 0 h 87"/>
                <a:gd name="T18" fmla="*/ 0 w 532"/>
                <a:gd name="T19" fmla="*/ 0 h 87"/>
                <a:gd name="T20" fmla="*/ 0 w 532"/>
                <a:gd name="T21" fmla="*/ 0 h 87"/>
                <a:gd name="T22" fmla="*/ 0 w 532"/>
                <a:gd name="T23" fmla="*/ 0 h 87"/>
                <a:gd name="T24" fmla="*/ 0 w 532"/>
                <a:gd name="T25" fmla="*/ 0 h 87"/>
                <a:gd name="T26" fmla="*/ 0 w 532"/>
                <a:gd name="T27" fmla="*/ 0 h 87"/>
                <a:gd name="T28" fmla="*/ 0 w 532"/>
                <a:gd name="T29" fmla="*/ 0 h 87"/>
                <a:gd name="T30" fmla="*/ 0 w 532"/>
                <a:gd name="T31" fmla="*/ 0 h 87"/>
                <a:gd name="T32" fmla="*/ 0 w 532"/>
                <a:gd name="T33" fmla="*/ 0 h 87"/>
                <a:gd name="T34" fmla="*/ 0 w 532"/>
                <a:gd name="T35" fmla="*/ 0 h 87"/>
                <a:gd name="T36" fmla="*/ 0 w 532"/>
                <a:gd name="T37" fmla="*/ 0 h 87"/>
                <a:gd name="T38" fmla="*/ 0 w 532"/>
                <a:gd name="T39" fmla="*/ 0 h 87"/>
                <a:gd name="T40" fmla="*/ 0 w 532"/>
                <a:gd name="T41" fmla="*/ 0 h 87"/>
                <a:gd name="T42" fmla="*/ 0 w 532"/>
                <a:gd name="T43" fmla="*/ 0 h 87"/>
                <a:gd name="T44" fmla="*/ 0 w 532"/>
                <a:gd name="T45" fmla="*/ 0 h 87"/>
                <a:gd name="T46" fmla="*/ 0 w 532"/>
                <a:gd name="T47" fmla="*/ 0 h 87"/>
                <a:gd name="T48" fmla="*/ 0 w 532"/>
                <a:gd name="T49" fmla="*/ 0 h 87"/>
                <a:gd name="T50" fmla="*/ 0 w 532"/>
                <a:gd name="T51" fmla="*/ 0 h 87"/>
                <a:gd name="T52" fmla="*/ 0 w 532"/>
                <a:gd name="T53" fmla="*/ 0 h 87"/>
                <a:gd name="T54" fmla="*/ 0 w 532"/>
                <a:gd name="T55" fmla="*/ 0 h 87"/>
                <a:gd name="T56" fmla="*/ 0 w 532"/>
                <a:gd name="T57" fmla="*/ 0 h 87"/>
                <a:gd name="T58" fmla="*/ 0 w 532"/>
                <a:gd name="T59" fmla="*/ 0 h 87"/>
                <a:gd name="T60" fmla="*/ 0 w 532"/>
                <a:gd name="T61" fmla="*/ 0 h 87"/>
                <a:gd name="T62" fmla="*/ 0 w 532"/>
                <a:gd name="T63" fmla="*/ 0 h 87"/>
                <a:gd name="T64" fmla="*/ 0 w 532"/>
                <a:gd name="T65" fmla="*/ 0 h 87"/>
                <a:gd name="T66" fmla="*/ 0 w 532"/>
                <a:gd name="T67" fmla="*/ 0 h 87"/>
                <a:gd name="T68" fmla="*/ 0 w 532"/>
                <a:gd name="T69" fmla="*/ 0 h 87"/>
                <a:gd name="T70" fmla="*/ 0 w 532"/>
                <a:gd name="T71" fmla="*/ 0 h 87"/>
                <a:gd name="T72" fmla="*/ 0 w 532"/>
                <a:gd name="T73" fmla="*/ 0 h 87"/>
                <a:gd name="T74" fmla="*/ 0 w 532"/>
                <a:gd name="T75" fmla="*/ 0 h 87"/>
                <a:gd name="T76" fmla="*/ 0 w 532"/>
                <a:gd name="T77" fmla="*/ 0 h 87"/>
                <a:gd name="T78" fmla="*/ 0 w 532"/>
                <a:gd name="T79" fmla="*/ 0 h 87"/>
                <a:gd name="T80" fmla="*/ 0 w 532"/>
                <a:gd name="T81" fmla="*/ 0 h 87"/>
                <a:gd name="T82" fmla="*/ 0 w 532"/>
                <a:gd name="T83" fmla="*/ 0 h 87"/>
                <a:gd name="T84" fmla="*/ 0 w 532"/>
                <a:gd name="T85" fmla="*/ 0 h 87"/>
                <a:gd name="T86" fmla="*/ 0 w 532"/>
                <a:gd name="T87" fmla="*/ 0 h 87"/>
                <a:gd name="T88" fmla="*/ 0 w 532"/>
                <a:gd name="T89" fmla="*/ 0 h 87"/>
                <a:gd name="T90" fmla="*/ 0 w 532"/>
                <a:gd name="T91" fmla="*/ 0 h 87"/>
                <a:gd name="T92" fmla="*/ 0 w 532"/>
                <a:gd name="T93" fmla="*/ 0 h 87"/>
                <a:gd name="T94" fmla="*/ 0 w 532"/>
                <a:gd name="T95" fmla="*/ 0 h 87"/>
                <a:gd name="T96" fmla="*/ 0 w 532"/>
                <a:gd name="T97" fmla="*/ 0 h 87"/>
                <a:gd name="T98" fmla="*/ 0 w 532"/>
                <a:gd name="T99" fmla="*/ 0 h 87"/>
                <a:gd name="T100" fmla="*/ 0 w 532"/>
                <a:gd name="T101" fmla="*/ 0 h 87"/>
                <a:gd name="T102" fmla="*/ 0 w 532"/>
                <a:gd name="T103" fmla="*/ 0 h 87"/>
                <a:gd name="T104" fmla="*/ 0 w 532"/>
                <a:gd name="T105" fmla="*/ 0 h 8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32"/>
                <a:gd name="T160" fmla="*/ 0 h 87"/>
                <a:gd name="T161" fmla="*/ 532 w 532"/>
                <a:gd name="T162" fmla="*/ 87 h 8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32" h="87">
                  <a:moveTo>
                    <a:pt x="0" y="44"/>
                  </a:moveTo>
                  <a:lnTo>
                    <a:pt x="37" y="34"/>
                  </a:lnTo>
                  <a:lnTo>
                    <a:pt x="46" y="23"/>
                  </a:lnTo>
                  <a:lnTo>
                    <a:pt x="61" y="19"/>
                  </a:lnTo>
                  <a:lnTo>
                    <a:pt x="73" y="17"/>
                  </a:lnTo>
                  <a:lnTo>
                    <a:pt x="86" y="14"/>
                  </a:lnTo>
                  <a:lnTo>
                    <a:pt x="100" y="14"/>
                  </a:lnTo>
                  <a:lnTo>
                    <a:pt x="119" y="14"/>
                  </a:lnTo>
                  <a:lnTo>
                    <a:pt x="133" y="9"/>
                  </a:lnTo>
                  <a:lnTo>
                    <a:pt x="146" y="8"/>
                  </a:lnTo>
                  <a:lnTo>
                    <a:pt x="168" y="9"/>
                  </a:lnTo>
                  <a:lnTo>
                    <a:pt x="182" y="3"/>
                  </a:lnTo>
                  <a:lnTo>
                    <a:pt x="196" y="0"/>
                  </a:lnTo>
                  <a:lnTo>
                    <a:pt x="208" y="0"/>
                  </a:lnTo>
                  <a:lnTo>
                    <a:pt x="222" y="6"/>
                  </a:lnTo>
                  <a:lnTo>
                    <a:pt x="235" y="14"/>
                  </a:lnTo>
                  <a:lnTo>
                    <a:pt x="252" y="19"/>
                  </a:lnTo>
                  <a:lnTo>
                    <a:pt x="277" y="23"/>
                  </a:lnTo>
                  <a:lnTo>
                    <a:pt x="290" y="18"/>
                  </a:lnTo>
                  <a:lnTo>
                    <a:pt x="306" y="19"/>
                  </a:lnTo>
                  <a:lnTo>
                    <a:pt x="318" y="23"/>
                  </a:lnTo>
                  <a:lnTo>
                    <a:pt x="335" y="34"/>
                  </a:lnTo>
                  <a:lnTo>
                    <a:pt x="349" y="48"/>
                  </a:lnTo>
                  <a:lnTo>
                    <a:pt x="370" y="55"/>
                  </a:lnTo>
                  <a:lnTo>
                    <a:pt x="403" y="52"/>
                  </a:lnTo>
                  <a:lnTo>
                    <a:pt x="419" y="61"/>
                  </a:lnTo>
                  <a:lnTo>
                    <a:pt x="433" y="66"/>
                  </a:lnTo>
                  <a:lnTo>
                    <a:pt x="452" y="68"/>
                  </a:lnTo>
                  <a:lnTo>
                    <a:pt x="532" y="83"/>
                  </a:lnTo>
                  <a:lnTo>
                    <a:pt x="445" y="77"/>
                  </a:lnTo>
                  <a:lnTo>
                    <a:pt x="429" y="82"/>
                  </a:lnTo>
                  <a:lnTo>
                    <a:pt x="415" y="87"/>
                  </a:lnTo>
                  <a:lnTo>
                    <a:pt x="405" y="86"/>
                  </a:lnTo>
                  <a:lnTo>
                    <a:pt x="392" y="83"/>
                  </a:lnTo>
                  <a:lnTo>
                    <a:pt x="376" y="75"/>
                  </a:lnTo>
                  <a:lnTo>
                    <a:pt x="353" y="72"/>
                  </a:lnTo>
                  <a:lnTo>
                    <a:pt x="331" y="65"/>
                  </a:lnTo>
                  <a:lnTo>
                    <a:pt x="318" y="66"/>
                  </a:lnTo>
                  <a:lnTo>
                    <a:pt x="301" y="68"/>
                  </a:lnTo>
                  <a:lnTo>
                    <a:pt x="266" y="61"/>
                  </a:lnTo>
                  <a:lnTo>
                    <a:pt x="249" y="58"/>
                  </a:lnTo>
                  <a:lnTo>
                    <a:pt x="226" y="48"/>
                  </a:lnTo>
                  <a:lnTo>
                    <a:pt x="203" y="48"/>
                  </a:lnTo>
                  <a:lnTo>
                    <a:pt x="175" y="48"/>
                  </a:lnTo>
                  <a:lnTo>
                    <a:pt x="155" y="49"/>
                  </a:lnTo>
                  <a:lnTo>
                    <a:pt x="137" y="46"/>
                  </a:lnTo>
                  <a:lnTo>
                    <a:pt x="119" y="38"/>
                  </a:lnTo>
                  <a:lnTo>
                    <a:pt x="100" y="44"/>
                  </a:lnTo>
                  <a:lnTo>
                    <a:pt x="84" y="35"/>
                  </a:lnTo>
                  <a:lnTo>
                    <a:pt x="70" y="38"/>
                  </a:lnTo>
                  <a:lnTo>
                    <a:pt x="51" y="40"/>
                  </a:lnTo>
                  <a:lnTo>
                    <a:pt x="30" y="41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61" name="Freeform 916"/>
            <p:cNvSpPr>
              <a:spLocks/>
            </p:cNvSpPr>
            <p:nvPr/>
          </p:nvSpPr>
          <p:spPr bwMode="auto">
            <a:xfrm flipH="1">
              <a:off x="8996" y="2023"/>
              <a:ext cx="121" cy="16"/>
            </a:xfrm>
            <a:custGeom>
              <a:avLst/>
              <a:gdLst>
                <a:gd name="T0" fmla="*/ 0 w 2209"/>
                <a:gd name="T1" fmla="*/ 0 h 278"/>
                <a:gd name="T2" fmla="*/ 0 w 2209"/>
                <a:gd name="T3" fmla="*/ 0 h 278"/>
                <a:gd name="T4" fmla="*/ 0 w 2209"/>
                <a:gd name="T5" fmla="*/ 0 h 278"/>
                <a:gd name="T6" fmla="*/ 0 w 2209"/>
                <a:gd name="T7" fmla="*/ 0 h 278"/>
                <a:gd name="T8" fmla="*/ 0 w 2209"/>
                <a:gd name="T9" fmla="*/ 0 h 278"/>
                <a:gd name="T10" fmla="*/ 0 w 2209"/>
                <a:gd name="T11" fmla="*/ 0 h 278"/>
                <a:gd name="T12" fmla="*/ 0 w 2209"/>
                <a:gd name="T13" fmla="*/ 0 h 278"/>
                <a:gd name="T14" fmla="*/ 0 w 2209"/>
                <a:gd name="T15" fmla="*/ 0 h 278"/>
                <a:gd name="T16" fmla="*/ 0 w 2209"/>
                <a:gd name="T17" fmla="*/ 0 h 278"/>
                <a:gd name="T18" fmla="*/ 0 w 2209"/>
                <a:gd name="T19" fmla="*/ 0 h 278"/>
                <a:gd name="T20" fmla="*/ 0 w 2209"/>
                <a:gd name="T21" fmla="*/ 0 h 278"/>
                <a:gd name="T22" fmla="*/ 0 w 2209"/>
                <a:gd name="T23" fmla="*/ 0 h 278"/>
                <a:gd name="T24" fmla="*/ 0 w 2209"/>
                <a:gd name="T25" fmla="*/ 0 h 278"/>
                <a:gd name="T26" fmla="*/ 0 w 2209"/>
                <a:gd name="T27" fmla="*/ 0 h 278"/>
                <a:gd name="T28" fmla="*/ 0 w 2209"/>
                <a:gd name="T29" fmla="*/ 0 h 278"/>
                <a:gd name="T30" fmla="*/ 0 w 2209"/>
                <a:gd name="T31" fmla="*/ 0 h 278"/>
                <a:gd name="T32" fmla="*/ 0 w 2209"/>
                <a:gd name="T33" fmla="*/ 0 h 278"/>
                <a:gd name="T34" fmla="*/ 0 w 2209"/>
                <a:gd name="T35" fmla="*/ 0 h 278"/>
                <a:gd name="T36" fmla="*/ 0 w 2209"/>
                <a:gd name="T37" fmla="*/ 0 h 278"/>
                <a:gd name="T38" fmla="*/ 0 w 2209"/>
                <a:gd name="T39" fmla="*/ 0 h 278"/>
                <a:gd name="T40" fmla="*/ 0 w 2209"/>
                <a:gd name="T41" fmla="*/ 0 h 278"/>
                <a:gd name="T42" fmla="*/ 0 w 2209"/>
                <a:gd name="T43" fmla="*/ 0 h 278"/>
                <a:gd name="T44" fmla="*/ 0 w 2209"/>
                <a:gd name="T45" fmla="*/ 0 h 278"/>
                <a:gd name="T46" fmla="*/ 0 w 2209"/>
                <a:gd name="T47" fmla="*/ 0 h 278"/>
                <a:gd name="T48" fmla="*/ 0 w 2209"/>
                <a:gd name="T49" fmla="*/ 0 h 278"/>
                <a:gd name="T50" fmla="*/ 0 w 2209"/>
                <a:gd name="T51" fmla="*/ 0 h 278"/>
                <a:gd name="T52" fmla="*/ 0 w 2209"/>
                <a:gd name="T53" fmla="*/ 0 h 278"/>
                <a:gd name="T54" fmla="*/ 0 w 2209"/>
                <a:gd name="T55" fmla="*/ 0 h 278"/>
                <a:gd name="T56" fmla="*/ 0 w 2209"/>
                <a:gd name="T57" fmla="*/ 0 h 278"/>
                <a:gd name="T58" fmla="*/ 0 w 2209"/>
                <a:gd name="T59" fmla="*/ 0 h 278"/>
                <a:gd name="T60" fmla="*/ 0 w 2209"/>
                <a:gd name="T61" fmla="*/ 0 h 278"/>
                <a:gd name="T62" fmla="*/ 0 w 2209"/>
                <a:gd name="T63" fmla="*/ 0 h 278"/>
                <a:gd name="T64" fmla="*/ 0 w 2209"/>
                <a:gd name="T65" fmla="*/ 0 h 278"/>
                <a:gd name="T66" fmla="*/ 0 w 2209"/>
                <a:gd name="T67" fmla="*/ 0 h 278"/>
                <a:gd name="T68" fmla="*/ 0 w 2209"/>
                <a:gd name="T69" fmla="*/ 0 h 278"/>
                <a:gd name="T70" fmla="*/ 0 w 2209"/>
                <a:gd name="T71" fmla="*/ 0 h 278"/>
                <a:gd name="T72" fmla="*/ 0 w 2209"/>
                <a:gd name="T73" fmla="*/ 0 h 278"/>
                <a:gd name="T74" fmla="*/ 0 w 2209"/>
                <a:gd name="T75" fmla="*/ 0 h 278"/>
                <a:gd name="T76" fmla="*/ 0 w 2209"/>
                <a:gd name="T77" fmla="*/ 0 h 278"/>
                <a:gd name="T78" fmla="*/ 0 w 2209"/>
                <a:gd name="T79" fmla="*/ 0 h 278"/>
                <a:gd name="T80" fmla="*/ 0 w 2209"/>
                <a:gd name="T81" fmla="*/ 0 h 278"/>
                <a:gd name="T82" fmla="*/ 0 w 2209"/>
                <a:gd name="T83" fmla="*/ 0 h 278"/>
                <a:gd name="T84" fmla="*/ 0 w 2209"/>
                <a:gd name="T85" fmla="*/ 0 h 278"/>
                <a:gd name="T86" fmla="*/ 0 w 2209"/>
                <a:gd name="T87" fmla="*/ 0 h 278"/>
                <a:gd name="T88" fmla="*/ 0 w 2209"/>
                <a:gd name="T89" fmla="*/ 0 h 278"/>
                <a:gd name="T90" fmla="*/ 0 w 2209"/>
                <a:gd name="T91" fmla="*/ 0 h 278"/>
                <a:gd name="T92" fmla="*/ 0 w 2209"/>
                <a:gd name="T93" fmla="*/ 0 h 278"/>
                <a:gd name="T94" fmla="*/ 0 w 2209"/>
                <a:gd name="T95" fmla="*/ 0 h 278"/>
                <a:gd name="T96" fmla="*/ 0 w 2209"/>
                <a:gd name="T97" fmla="*/ 0 h 278"/>
                <a:gd name="T98" fmla="*/ 0 w 2209"/>
                <a:gd name="T99" fmla="*/ 0 h 278"/>
                <a:gd name="T100" fmla="*/ 0 w 2209"/>
                <a:gd name="T101" fmla="*/ 0 h 278"/>
                <a:gd name="T102" fmla="*/ 0 w 2209"/>
                <a:gd name="T103" fmla="*/ 0 h 278"/>
                <a:gd name="T104" fmla="*/ 0 w 2209"/>
                <a:gd name="T105" fmla="*/ 0 h 278"/>
                <a:gd name="T106" fmla="*/ 0 w 2209"/>
                <a:gd name="T107" fmla="*/ 0 h 278"/>
                <a:gd name="T108" fmla="*/ 0 w 2209"/>
                <a:gd name="T109" fmla="*/ 0 h 27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209"/>
                <a:gd name="T166" fmla="*/ 0 h 278"/>
                <a:gd name="T167" fmla="*/ 2209 w 2209"/>
                <a:gd name="T168" fmla="*/ 278 h 27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209" h="278">
                  <a:moveTo>
                    <a:pt x="414" y="0"/>
                  </a:moveTo>
                  <a:lnTo>
                    <a:pt x="396" y="6"/>
                  </a:lnTo>
                  <a:lnTo>
                    <a:pt x="382" y="10"/>
                  </a:lnTo>
                  <a:lnTo>
                    <a:pt x="371" y="18"/>
                  </a:lnTo>
                  <a:lnTo>
                    <a:pt x="364" y="25"/>
                  </a:lnTo>
                  <a:lnTo>
                    <a:pt x="359" y="36"/>
                  </a:lnTo>
                  <a:lnTo>
                    <a:pt x="341" y="37"/>
                  </a:lnTo>
                  <a:lnTo>
                    <a:pt x="330" y="41"/>
                  </a:lnTo>
                  <a:lnTo>
                    <a:pt x="320" y="47"/>
                  </a:lnTo>
                  <a:lnTo>
                    <a:pt x="307" y="53"/>
                  </a:lnTo>
                  <a:lnTo>
                    <a:pt x="292" y="53"/>
                  </a:lnTo>
                  <a:lnTo>
                    <a:pt x="273" y="65"/>
                  </a:lnTo>
                  <a:lnTo>
                    <a:pt x="251" y="54"/>
                  </a:lnTo>
                  <a:lnTo>
                    <a:pt x="264" y="78"/>
                  </a:lnTo>
                  <a:lnTo>
                    <a:pt x="243" y="78"/>
                  </a:lnTo>
                  <a:lnTo>
                    <a:pt x="217" y="79"/>
                  </a:lnTo>
                  <a:lnTo>
                    <a:pt x="197" y="73"/>
                  </a:lnTo>
                  <a:lnTo>
                    <a:pt x="174" y="87"/>
                  </a:lnTo>
                  <a:lnTo>
                    <a:pt x="153" y="78"/>
                  </a:lnTo>
                  <a:lnTo>
                    <a:pt x="148" y="79"/>
                  </a:lnTo>
                  <a:lnTo>
                    <a:pt x="142" y="85"/>
                  </a:lnTo>
                  <a:lnTo>
                    <a:pt x="135" y="92"/>
                  </a:lnTo>
                  <a:lnTo>
                    <a:pt x="130" y="101"/>
                  </a:lnTo>
                  <a:lnTo>
                    <a:pt x="122" y="108"/>
                  </a:lnTo>
                  <a:lnTo>
                    <a:pt x="117" y="112"/>
                  </a:lnTo>
                  <a:lnTo>
                    <a:pt x="103" y="112"/>
                  </a:lnTo>
                  <a:lnTo>
                    <a:pt x="88" y="112"/>
                  </a:lnTo>
                  <a:lnTo>
                    <a:pt x="81" y="119"/>
                  </a:lnTo>
                  <a:lnTo>
                    <a:pt x="71" y="127"/>
                  </a:lnTo>
                  <a:lnTo>
                    <a:pt x="61" y="127"/>
                  </a:lnTo>
                  <a:lnTo>
                    <a:pt x="48" y="128"/>
                  </a:lnTo>
                  <a:lnTo>
                    <a:pt x="30" y="128"/>
                  </a:lnTo>
                  <a:lnTo>
                    <a:pt x="14" y="136"/>
                  </a:lnTo>
                  <a:lnTo>
                    <a:pt x="0" y="155"/>
                  </a:lnTo>
                  <a:lnTo>
                    <a:pt x="12" y="154"/>
                  </a:lnTo>
                  <a:lnTo>
                    <a:pt x="30" y="147"/>
                  </a:lnTo>
                  <a:lnTo>
                    <a:pt x="49" y="146"/>
                  </a:lnTo>
                  <a:lnTo>
                    <a:pt x="63" y="147"/>
                  </a:lnTo>
                  <a:lnTo>
                    <a:pt x="75" y="155"/>
                  </a:lnTo>
                  <a:lnTo>
                    <a:pt x="89" y="159"/>
                  </a:lnTo>
                  <a:lnTo>
                    <a:pt x="103" y="154"/>
                  </a:lnTo>
                  <a:lnTo>
                    <a:pt x="118" y="147"/>
                  </a:lnTo>
                  <a:lnTo>
                    <a:pt x="132" y="143"/>
                  </a:lnTo>
                  <a:lnTo>
                    <a:pt x="144" y="143"/>
                  </a:lnTo>
                  <a:lnTo>
                    <a:pt x="153" y="154"/>
                  </a:lnTo>
                  <a:lnTo>
                    <a:pt x="162" y="163"/>
                  </a:lnTo>
                  <a:lnTo>
                    <a:pt x="177" y="163"/>
                  </a:lnTo>
                  <a:lnTo>
                    <a:pt x="190" y="160"/>
                  </a:lnTo>
                  <a:lnTo>
                    <a:pt x="206" y="154"/>
                  </a:lnTo>
                  <a:lnTo>
                    <a:pt x="220" y="150"/>
                  </a:lnTo>
                  <a:lnTo>
                    <a:pt x="234" y="159"/>
                  </a:lnTo>
                  <a:lnTo>
                    <a:pt x="248" y="168"/>
                  </a:lnTo>
                  <a:lnTo>
                    <a:pt x="262" y="172"/>
                  </a:lnTo>
                  <a:lnTo>
                    <a:pt x="275" y="176"/>
                  </a:lnTo>
                  <a:lnTo>
                    <a:pt x="294" y="178"/>
                  </a:lnTo>
                  <a:lnTo>
                    <a:pt x="312" y="180"/>
                  </a:lnTo>
                  <a:lnTo>
                    <a:pt x="330" y="178"/>
                  </a:lnTo>
                  <a:lnTo>
                    <a:pt x="350" y="173"/>
                  </a:lnTo>
                  <a:lnTo>
                    <a:pt x="341" y="156"/>
                  </a:lnTo>
                  <a:lnTo>
                    <a:pt x="343" y="146"/>
                  </a:lnTo>
                  <a:lnTo>
                    <a:pt x="353" y="141"/>
                  </a:lnTo>
                  <a:lnTo>
                    <a:pt x="355" y="152"/>
                  </a:lnTo>
                  <a:lnTo>
                    <a:pt x="366" y="163"/>
                  </a:lnTo>
                  <a:lnTo>
                    <a:pt x="378" y="168"/>
                  </a:lnTo>
                  <a:lnTo>
                    <a:pt x="390" y="172"/>
                  </a:lnTo>
                  <a:lnTo>
                    <a:pt x="405" y="178"/>
                  </a:lnTo>
                  <a:lnTo>
                    <a:pt x="420" y="181"/>
                  </a:lnTo>
                  <a:lnTo>
                    <a:pt x="442" y="185"/>
                  </a:lnTo>
                  <a:lnTo>
                    <a:pt x="456" y="182"/>
                  </a:lnTo>
                  <a:lnTo>
                    <a:pt x="473" y="185"/>
                  </a:lnTo>
                  <a:lnTo>
                    <a:pt x="501" y="192"/>
                  </a:lnTo>
                  <a:lnTo>
                    <a:pt x="492" y="199"/>
                  </a:lnTo>
                  <a:lnTo>
                    <a:pt x="479" y="208"/>
                  </a:lnTo>
                  <a:lnTo>
                    <a:pt x="455" y="224"/>
                  </a:lnTo>
                  <a:lnTo>
                    <a:pt x="470" y="225"/>
                  </a:lnTo>
                  <a:lnTo>
                    <a:pt x="484" y="228"/>
                  </a:lnTo>
                  <a:lnTo>
                    <a:pt x="503" y="232"/>
                  </a:lnTo>
                  <a:lnTo>
                    <a:pt x="524" y="235"/>
                  </a:lnTo>
                  <a:lnTo>
                    <a:pt x="535" y="233"/>
                  </a:lnTo>
                  <a:lnTo>
                    <a:pt x="545" y="225"/>
                  </a:lnTo>
                  <a:lnTo>
                    <a:pt x="557" y="221"/>
                  </a:lnTo>
                  <a:lnTo>
                    <a:pt x="575" y="220"/>
                  </a:lnTo>
                  <a:lnTo>
                    <a:pt x="598" y="219"/>
                  </a:lnTo>
                  <a:lnTo>
                    <a:pt x="614" y="208"/>
                  </a:lnTo>
                  <a:lnTo>
                    <a:pt x="636" y="201"/>
                  </a:lnTo>
                  <a:lnTo>
                    <a:pt x="654" y="195"/>
                  </a:lnTo>
                  <a:lnTo>
                    <a:pt x="667" y="196"/>
                  </a:lnTo>
                  <a:lnTo>
                    <a:pt x="711" y="198"/>
                  </a:lnTo>
                  <a:lnTo>
                    <a:pt x="746" y="203"/>
                  </a:lnTo>
                  <a:lnTo>
                    <a:pt x="769" y="203"/>
                  </a:lnTo>
                  <a:lnTo>
                    <a:pt x="787" y="205"/>
                  </a:lnTo>
                  <a:lnTo>
                    <a:pt x="818" y="223"/>
                  </a:lnTo>
                  <a:lnTo>
                    <a:pt x="833" y="223"/>
                  </a:lnTo>
                  <a:lnTo>
                    <a:pt x="851" y="219"/>
                  </a:lnTo>
                  <a:lnTo>
                    <a:pt x="869" y="212"/>
                  </a:lnTo>
                  <a:lnTo>
                    <a:pt x="884" y="208"/>
                  </a:lnTo>
                  <a:lnTo>
                    <a:pt x="937" y="203"/>
                  </a:lnTo>
                  <a:lnTo>
                    <a:pt x="973" y="201"/>
                  </a:lnTo>
                  <a:lnTo>
                    <a:pt x="996" y="198"/>
                  </a:lnTo>
                  <a:lnTo>
                    <a:pt x="1014" y="196"/>
                  </a:lnTo>
                  <a:lnTo>
                    <a:pt x="1032" y="194"/>
                  </a:lnTo>
                  <a:lnTo>
                    <a:pt x="1054" y="189"/>
                  </a:lnTo>
                  <a:lnTo>
                    <a:pt x="1069" y="185"/>
                  </a:lnTo>
                  <a:lnTo>
                    <a:pt x="1092" y="177"/>
                  </a:lnTo>
                  <a:lnTo>
                    <a:pt x="1105" y="186"/>
                  </a:lnTo>
                  <a:lnTo>
                    <a:pt x="1112" y="196"/>
                  </a:lnTo>
                  <a:lnTo>
                    <a:pt x="1104" y="207"/>
                  </a:lnTo>
                  <a:lnTo>
                    <a:pt x="1088" y="214"/>
                  </a:lnTo>
                  <a:lnTo>
                    <a:pt x="1107" y="214"/>
                  </a:lnTo>
                  <a:lnTo>
                    <a:pt x="1097" y="223"/>
                  </a:lnTo>
                  <a:lnTo>
                    <a:pt x="1082" y="232"/>
                  </a:lnTo>
                  <a:lnTo>
                    <a:pt x="1060" y="244"/>
                  </a:lnTo>
                  <a:lnTo>
                    <a:pt x="1041" y="252"/>
                  </a:lnTo>
                  <a:lnTo>
                    <a:pt x="1065" y="248"/>
                  </a:lnTo>
                  <a:lnTo>
                    <a:pt x="1087" y="244"/>
                  </a:lnTo>
                  <a:lnTo>
                    <a:pt x="1107" y="237"/>
                  </a:lnTo>
                  <a:lnTo>
                    <a:pt x="1121" y="230"/>
                  </a:lnTo>
                  <a:lnTo>
                    <a:pt x="1128" y="228"/>
                  </a:lnTo>
                  <a:lnTo>
                    <a:pt x="1139" y="225"/>
                  </a:lnTo>
                  <a:lnTo>
                    <a:pt x="1153" y="225"/>
                  </a:lnTo>
                  <a:lnTo>
                    <a:pt x="1171" y="228"/>
                  </a:lnTo>
                  <a:lnTo>
                    <a:pt x="1185" y="232"/>
                  </a:lnTo>
                  <a:lnTo>
                    <a:pt x="1199" y="233"/>
                  </a:lnTo>
                  <a:lnTo>
                    <a:pt x="1218" y="232"/>
                  </a:lnTo>
                  <a:lnTo>
                    <a:pt x="1204" y="248"/>
                  </a:lnTo>
                  <a:lnTo>
                    <a:pt x="1189" y="259"/>
                  </a:lnTo>
                  <a:lnTo>
                    <a:pt x="1172" y="267"/>
                  </a:lnTo>
                  <a:lnTo>
                    <a:pt x="1191" y="264"/>
                  </a:lnTo>
                  <a:lnTo>
                    <a:pt x="1210" y="261"/>
                  </a:lnTo>
                  <a:lnTo>
                    <a:pt x="1229" y="258"/>
                  </a:lnTo>
                  <a:lnTo>
                    <a:pt x="1245" y="253"/>
                  </a:lnTo>
                  <a:lnTo>
                    <a:pt x="1266" y="250"/>
                  </a:lnTo>
                  <a:lnTo>
                    <a:pt x="1290" y="247"/>
                  </a:lnTo>
                  <a:lnTo>
                    <a:pt x="1312" y="247"/>
                  </a:lnTo>
                  <a:lnTo>
                    <a:pt x="1329" y="241"/>
                  </a:lnTo>
                  <a:lnTo>
                    <a:pt x="1334" y="237"/>
                  </a:lnTo>
                  <a:lnTo>
                    <a:pt x="1340" y="232"/>
                  </a:lnTo>
                  <a:lnTo>
                    <a:pt x="1352" y="232"/>
                  </a:lnTo>
                  <a:lnTo>
                    <a:pt x="1374" y="238"/>
                  </a:lnTo>
                  <a:lnTo>
                    <a:pt x="1401" y="241"/>
                  </a:lnTo>
                  <a:lnTo>
                    <a:pt x="1426" y="247"/>
                  </a:lnTo>
                  <a:lnTo>
                    <a:pt x="1440" y="250"/>
                  </a:lnTo>
                  <a:lnTo>
                    <a:pt x="1464" y="250"/>
                  </a:lnTo>
                  <a:lnTo>
                    <a:pt x="1491" y="252"/>
                  </a:lnTo>
                  <a:lnTo>
                    <a:pt x="1512" y="256"/>
                  </a:lnTo>
                  <a:lnTo>
                    <a:pt x="1538" y="264"/>
                  </a:lnTo>
                  <a:lnTo>
                    <a:pt x="1559" y="269"/>
                  </a:lnTo>
                  <a:lnTo>
                    <a:pt x="1578" y="272"/>
                  </a:lnTo>
                  <a:lnTo>
                    <a:pt x="1596" y="269"/>
                  </a:lnTo>
                  <a:lnTo>
                    <a:pt x="1625" y="259"/>
                  </a:lnTo>
                  <a:lnTo>
                    <a:pt x="1649" y="264"/>
                  </a:lnTo>
                  <a:lnTo>
                    <a:pt x="1671" y="264"/>
                  </a:lnTo>
                  <a:lnTo>
                    <a:pt x="1694" y="264"/>
                  </a:lnTo>
                  <a:lnTo>
                    <a:pt x="1717" y="263"/>
                  </a:lnTo>
                  <a:lnTo>
                    <a:pt x="1748" y="255"/>
                  </a:lnTo>
                  <a:lnTo>
                    <a:pt x="1763" y="255"/>
                  </a:lnTo>
                  <a:lnTo>
                    <a:pt x="1780" y="253"/>
                  </a:lnTo>
                  <a:lnTo>
                    <a:pt x="1812" y="258"/>
                  </a:lnTo>
                  <a:lnTo>
                    <a:pt x="1829" y="261"/>
                  </a:lnTo>
                  <a:lnTo>
                    <a:pt x="1842" y="259"/>
                  </a:lnTo>
                  <a:lnTo>
                    <a:pt x="1861" y="256"/>
                  </a:lnTo>
                  <a:lnTo>
                    <a:pt x="1879" y="255"/>
                  </a:lnTo>
                  <a:lnTo>
                    <a:pt x="1893" y="255"/>
                  </a:lnTo>
                  <a:lnTo>
                    <a:pt x="1899" y="258"/>
                  </a:lnTo>
                  <a:lnTo>
                    <a:pt x="1899" y="269"/>
                  </a:lnTo>
                  <a:lnTo>
                    <a:pt x="1906" y="272"/>
                  </a:lnTo>
                  <a:lnTo>
                    <a:pt x="1917" y="272"/>
                  </a:lnTo>
                  <a:lnTo>
                    <a:pt x="1929" y="269"/>
                  </a:lnTo>
                  <a:lnTo>
                    <a:pt x="1939" y="259"/>
                  </a:lnTo>
                  <a:lnTo>
                    <a:pt x="1946" y="250"/>
                  </a:lnTo>
                  <a:lnTo>
                    <a:pt x="1953" y="246"/>
                  </a:lnTo>
                  <a:lnTo>
                    <a:pt x="1971" y="246"/>
                  </a:lnTo>
                  <a:lnTo>
                    <a:pt x="1985" y="246"/>
                  </a:lnTo>
                  <a:lnTo>
                    <a:pt x="2002" y="255"/>
                  </a:lnTo>
                  <a:lnTo>
                    <a:pt x="2016" y="261"/>
                  </a:lnTo>
                  <a:lnTo>
                    <a:pt x="2032" y="269"/>
                  </a:lnTo>
                  <a:lnTo>
                    <a:pt x="2043" y="270"/>
                  </a:lnTo>
                  <a:lnTo>
                    <a:pt x="2053" y="272"/>
                  </a:lnTo>
                  <a:lnTo>
                    <a:pt x="2064" y="272"/>
                  </a:lnTo>
                  <a:lnTo>
                    <a:pt x="2083" y="269"/>
                  </a:lnTo>
                  <a:lnTo>
                    <a:pt x="2145" y="278"/>
                  </a:lnTo>
                  <a:lnTo>
                    <a:pt x="2127" y="269"/>
                  </a:lnTo>
                  <a:lnTo>
                    <a:pt x="2115" y="264"/>
                  </a:lnTo>
                  <a:lnTo>
                    <a:pt x="2110" y="255"/>
                  </a:lnTo>
                  <a:lnTo>
                    <a:pt x="2115" y="248"/>
                  </a:lnTo>
                  <a:lnTo>
                    <a:pt x="2137" y="242"/>
                  </a:lnTo>
                  <a:lnTo>
                    <a:pt x="2152" y="238"/>
                  </a:lnTo>
                  <a:lnTo>
                    <a:pt x="2170" y="232"/>
                  </a:lnTo>
                  <a:lnTo>
                    <a:pt x="2185" y="223"/>
                  </a:lnTo>
                  <a:lnTo>
                    <a:pt x="2209" y="212"/>
                  </a:lnTo>
                  <a:lnTo>
                    <a:pt x="2174" y="212"/>
                  </a:lnTo>
                  <a:lnTo>
                    <a:pt x="2151" y="211"/>
                  </a:lnTo>
                  <a:lnTo>
                    <a:pt x="2129" y="207"/>
                  </a:lnTo>
                  <a:lnTo>
                    <a:pt x="2110" y="205"/>
                  </a:lnTo>
                  <a:lnTo>
                    <a:pt x="2098" y="205"/>
                  </a:lnTo>
                  <a:lnTo>
                    <a:pt x="2087" y="207"/>
                  </a:lnTo>
                  <a:lnTo>
                    <a:pt x="2077" y="208"/>
                  </a:lnTo>
                  <a:lnTo>
                    <a:pt x="2063" y="214"/>
                  </a:lnTo>
                  <a:lnTo>
                    <a:pt x="2051" y="219"/>
                  </a:lnTo>
                  <a:lnTo>
                    <a:pt x="2069" y="224"/>
                  </a:lnTo>
                  <a:lnTo>
                    <a:pt x="2083" y="232"/>
                  </a:lnTo>
                  <a:lnTo>
                    <a:pt x="2092" y="241"/>
                  </a:lnTo>
                  <a:lnTo>
                    <a:pt x="2096" y="250"/>
                  </a:lnTo>
                  <a:lnTo>
                    <a:pt x="2092" y="259"/>
                  </a:lnTo>
                  <a:lnTo>
                    <a:pt x="2078" y="256"/>
                  </a:lnTo>
                  <a:lnTo>
                    <a:pt x="2068" y="253"/>
                  </a:lnTo>
                  <a:lnTo>
                    <a:pt x="2060" y="246"/>
                  </a:lnTo>
                  <a:lnTo>
                    <a:pt x="2046" y="238"/>
                  </a:lnTo>
                  <a:lnTo>
                    <a:pt x="2029" y="235"/>
                  </a:lnTo>
                  <a:lnTo>
                    <a:pt x="2014" y="232"/>
                  </a:lnTo>
                  <a:lnTo>
                    <a:pt x="1993" y="235"/>
                  </a:lnTo>
                  <a:lnTo>
                    <a:pt x="1979" y="233"/>
                  </a:lnTo>
                  <a:lnTo>
                    <a:pt x="1967" y="232"/>
                  </a:lnTo>
                  <a:lnTo>
                    <a:pt x="1953" y="228"/>
                  </a:lnTo>
                  <a:lnTo>
                    <a:pt x="1938" y="221"/>
                  </a:lnTo>
                  <a:lnTo>
                    <a:pt x="1925" y="214"/>
                  </a:lnTo>
                  <a:lnTo>
                    <a:pt x="1913" y="208"/>
                  </a:lnTo>
                  <a:lnTo>
                    <a:pt x="1901" y="208"/>
                  </a:lnTo>
                  <a:lnTo>
                    <a:pt x="1890" y="214"/>
                  </a:lnTo>
                  <a:lnTo>
                    <a:pt x="1876" y="219"/>
                  </a:lnTo>
                  <a:lnTo>
                    <a:pt x="1862" y="219"/>
                  </a:lnTo>
                  <a:lnTo>
                    <a:pt x="1844" y="219"/>
                  </a:lnTo>
                  <a:lnTo>
                    <a:pt x="1829" y="215"/>
                  </a:lnTo>
                  <a:lnTo>
                    <a:pt x="1814" y="212"/>
                  </a:lnTo>
                  <a:lnTo>
                    <a:pt x="1800" y="211"/>
                  </a:lnTo>
                  <a:lnTo>
                    <a:pt x="1788" y="212"/>
                  </a:lnTo>
                  <a:lnTo>
                    <a:pt x="1771" y="214"/>
                  </a:lnTo>
                  <a:lnTo>
                    <a:pt x="1757" y="216"/>
                  </a:lnTo>
                  <a:lnTo>
                    <a:pt x="1740" y="214"/>
                  </a:lnTo>
                  <a:lnTo>
                    <a:pt x="1720" y="212"/>
                  </a:lnTo>
                  <a:lnTo>
                    <a:pt x="1699" y="211"/>
                  </a:lnTo>
                  <a:lnTo>
                    <a:pt x="1677" y="208"/>
                  </a:lnTo>
                  <a:lnTo>
                    <a:pt x="1662" y="204"/>
                  </a:lnTo>
                  <a:lnTo>
                    <a:pt x="1647" y="198"/>
                  </a:lnTo>
                  <a:lnTo>
                    <a:pt x="1634" y="192"/>
                  </a:lnTo>
                  <a:lnTo>
                    <a:pt x="1623" y="189"/>
                  </a:lnTo>
                  <a:lnTo>
                    <a:pt x="1613" y="189"/>
                  </a:lnTo>
                  <a:lnTo>
                    <a:pt x="1602" y="190"/>
                  </a:lnTo>
                  <a:lnTo>
                    <a:pt x="1573" y="195"/>
                  </a:lnTo>
                  <a:lnTo>
                    <a:pt x="1605" y="198"/>
                  </a:lnTo>
                  <a:lnTo>
                    <a:pt x="1597" y="208"/>
                  </a:lnTo>
                  <a:lnTo>
                    <a:pt x="1586" y="220"/>
                  </a:lnTo>
                  <a:lnTo>
                    <a:pt x="1574" y="221"/>
                  </a:lnTo>
                  <a:lnTo>
                    <a:pt x="1421" y="196"/>
                  </a:lnTo>
                  <a:lnTo>
                    <a:pt x="1412" y="192"/>
                  </a:lnTo>
                  <a:lnTo>
                    <a:pt x="1440" y="181"/>
                  </a:lnTo>
                  <a:lnTo>
                    <a:pt x="1420" y="177"/>
                  </a:lnTo>
                  <a:lnTo>
                    <a:pt x="1408" y="176"/>
                  </a:lnTo>
                  <a:lnTo>
                    <a:pt x="1398" y="168"/>
                  </a:lnTo>
                  <a:lnTo>
                    <a:pt x="1386" y="163"/>
                  </a:lnTo>
                  <a:lnTo>
                    <a:pt x="1371" y="167"/>
                  </a:lnTo>
                  <a:lnTo>
                    <a:pt x="1356" y="169"/>
                  </a:lnTo>
                  <a:lnTo>
                    <a:pt x="1342" y="176"/>
                  </a:lnTo>
                  <a:lnTo>
                    <a:pt x="1329" y="168"/>
                  </a:lnTo>
                  <a:lnTo>
                    <a:pt x="1315" y="155"/>
                  </a:lnTo>
                  <a:lnTo>
                    <a:pt x="1302" y="146"/>
                  </a:lnTo>
                  <a:lnTo>
                    <a:pt x="1288" y="141"/>
                  </a:lnTo>
                  <a:lnTo>
                    <a:pt x="1273" y="136"/>
                  </a:lnTo>
                  <a:lnTo>
                    <a:pt x="1258" y="134"/>
                  </a:lnTo>
                  <a:lnTo>
                    <a:pt x="1234" y="136"/>
                  </a:lnTo>
                  <a:lnTo>
                    <a:pt x="1214" y="138"/>
                  </a:lnTo>
                  <a:lnTo>
                    <a:pt x="1195" y="142"/>
                  </a:lnTo>
                  <a:lnTo>
                    <a:pt x="1172" y="145"/>
                  </a:lnTo>
                  <a:lnTo>
                    <a:pt x="1149" y="150"/>
                  </a:lnTo>
                  <a:lnTo>
                    <a:pt x="1130" y="152"/>
                  </a:lnTo>
                  <a:lnTo>
                    <a:pt x="1114" y="160"/>
                  </a:lnTo>
                  <a:lnTo>
                    <a:pt x="1097" y="164"/>
                  </a:lnTo>
                  <a:lnTo>
                    <a:pt x="1081" y="164"/>
                  </a:lnTo>
                  <a:lnTo>
                    <a:pt x="1064" y="169"/>
                  </a:lnTo>
                  <a:lnTo>
                    <a:pt x="1046" y="173"/>
                  </a:lnTo>
                  <a:lnTo>
                    <a:pt x="1028" y="178"/>
                  </a:lnTo>
                  <a:lnTo>
                    <a:pt x="1009" y="178"/>
                  </a:lnTo>
                  <a:lnTo>
                    <a:pt x="991" y="178"/>
                  </a:lnTo>
                  <a:lnTo>
                    <a:pt x="977" y="177"/>
                  </a:lnTo>
                  <a:lnTo>
                    <a:pt x="965" y="181"/>
                  </a:lnTo>
                  <a:lnTo>
                    <a:pt x="947" y="187"/>
                  </a:lnTo>
                  <a:lnTo>
                    <a:pt x="929" y="187"/>
                  </a:lnTo>
                  <a:lnTo>
                    <a:pt x="907" y="187"/>
                  </a:lnTo>
                  <a:lnTo>
                    <a:pt x="889" y="187"/>
                  </a:lnTo>
                  <a:lnTo>
                    <a:pt x="866" y="187"/>
                  </a:lnTo>
                  <a:lnTo>
                    <a:pt x="823" y="195"/>
                  </a:lnTo>
                  <a:lnTo>
                    <a:pt x="814" y="190"/>
                  </a:lnTo>
                  <a:lnTo>
                    <a:pt x="805" y="182"/>
                  </a:lnTo>
                  <a:lnTo>
                    <a:pt x="792" y="178"/>
                  </a:lnTo>
                  <a:lnTo>
                    <a:pt x="781" y="177"/>
                  </a:lnTo>
                  <a:lnTo>
                    <a:pt x="764" y="178"/>
                  </a:lnTo>
                  <a:lnTo>
                    <a:pt x="746" y="182"/>
                  </a:lnTo>
                  <a:lnTo>
                    <a:pt x="716" y="186"/>
                  </a:lnTo>
                  <a:lnTo>
                    <a:pt x="703" y="180"/>
                  </a:lnTo>
                  <a:lnTo>
                    <a:pt x="694" y="173"/>
                  </a:lnTo>
                  <a:lnTo>
                    <a:pt x="684" y="171"/>
                  </a:lnTo>
                  <a:lnTo>
                    <a:pt x="670" y="169"/>
                  </a:lnTo>
                  <a:lnTo>
                    <a:pt x="659" y="164"/>
                  </a:lnTo>
                  <a:lnTo>
                    <a:pt x="654" y="155"/>
                  </a:lnTo>
                  <a:lnTo>
                    <a:pt x="645" y="142"/>
                  </a:lnTo>
                  <a:lnTo>
                    <a:pt x="634" y="137"/>
                  </a:lnTo>
                  <a:lnTo>
                    <a:pt x="621" y="134"/>
                  </a:lnTo>
                  <a:lnTo>
                    <a:pt x="608" y="134"/>
                  </a:lnTo>
                  <a:lnTo>
                    <a:pt x="602" y="141"/>
                  </a:lnTo>
                  <a:lnTo>
                    <a:pt x="594" y="155"/>
                  </a:lnTo>
                  <a:lnTo>
                    <a:pt x="585" y="152"/>
                  </a:lnTo>
                  <a:lnTo>
                    <a:pt x="575" y="151"/>
                  </a:lnTo>
                  <a:lnTo>
                    <a:pt x="562" y="152"/>
                  </a:lnTo>
                  <a:lnTo>
                    <a:pt x="550" y="159"/>
                  </a:lnTo>
                  <a:lnTo>
                    <a:pt x="535" y="163"/>
                  </a:lnTo>
                  <a:lnTo>
                    <a:pt x="517" y="163"/>
                  </a:lnTo>
                  <a:lnTo>
                    <a:pt x="531" y="150"/>
                  </a:lnTo>
                  <a:lnTo>
                    <a:pt x="537" y="141"/>
                  </a:lnTo>
                  <a:lnTo>
                    <a:pt x="524" y="143"/>
                  </a:lnTo>
                  <a:lnTo>
                    <a:pt x="500" y="150"/>
                  </a:lnTo>
                  <a:lnTo>
                    <a:pt x="479" y="147"/>
                  </a:lnTo>
                  <a:lnTo>
                    <a:pt x="478" y="141"/>
                  </a:lnTo>
                  <a:lnTo>
                    <a:pt x="474" y="133"/>
                  </a:lnTo>
                  <a:lnTo>
                    <a:pt x="470" y="127"/>
                  </a:lnTo>
                  <a:lnTo>
                    <a:pt x="458" y="122"/>
                  </a:lnTo>
                  <a:lnTo>
                    <a:pt x="446" y="122"/>
                  </a:lnTo>
                  <a:lnTo>
                    <a:pt x="430" y="124"/>
                  </a:lnTo>
                  <a:lnTo>
                    <a:pt x="415" y="127"/>
                  </a:lnTo>
                  <a:lnTo>
                    <a:pt x="400" y="122"/>
                  </a:lnTo>
                  <a:lnTo>
                    <a:pt x="382" y="114"/>
                  </a:lnTo>
                  <a:lnTo>
                    <a:pt x="371" y="105"/>
                  </a:lnTo>
                  <a:lnTo>
                    <a:pt x="384" y="87"/>
                  </a:lnTo>
                  <a:lnTo>
                    <a:pt x="396" y="80"/>
                  </a:lnTo>
                  <a:lnTo>
                    <a:pt x="410" y="73"/>
                  </a:lnTo>
                  <a:lnTo>
                    <a:pt x="419" y="68"/>
                  </a:lnTo>
                  <a:lnTo>
                    <a:pt x="427" y="59"/>
                  </a:lnTo>
                  <a:lnTo>
                    <a:pt x="432" y="50"/>
                  </a:lnTo>
                  <a:lnTo>
                    <a:pt x="434" y="41"/>
                  </a:lnTo>
                  <a:lnTo>
                    <a:pt x="438" y="31"/>
                  </a:lnTo>
                  <a:lnTo>
                    <a:pt x="414" y="0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62" name="Freeform 917"/>
            <p:cNvSpPr>
              <a:spLocks/>
            </p:cNvSpPr>
            <p:nvPr/>
          </p:nvSpPr>
          <p:spPr bwMode="auto">
            <a:xfrm flipH="1">
              <a:off x="8883" y="2028"/>
              <a:ext cx="29" cy="4"/>
            </a:xfrm>
            <a:custGeom>
              <a:avLst/>
              <a:gdLst>
                <a:gd name="T0" fmla="*/ 0 w 532"/>
                <a:gd name="T1" fmla="*/ 0 h 87"/>
                <a:gd name="T2" fmla="*/ 0 w 532"/>
                <a:gd name="T3" fmla="*/ 0 h 87"/>
                <a:gd name="T4" fmla="*/ 0 w 532"/>
                <a:gd name="T5" fmla="*/ 0 h 87"/>
                <a:gd name="T6" fmla="*/ 0 w 532"/>
                <a:gd name="T7" fmla="*/ 0 h 87"/>
                <a:gd name="T8" fmla="*/ 0 w 532"/>
                <a:gd name="T9" fmla="*/ 0 h 87"/>
                <a:gd name="T10" fmla="*/ 0 w 532"/>
                <a:gd name="T11" fmla="*/ 0 h 87"/>
                <a:gd name="T12" fmla="*/ 0 w 532"/>
                <a:gd name="T13" fmla="*/ 0 h 87"/>
                <a:gd name="T14" fmla="*/ 0 w 532"/>
                <a:gd name="T15" fmla="*/ 0 h 87"/>
                <a:gd name="T16" fmla="*/ 0 w 532"/>
                <a:gd name="T17" fmla="*/ 0 h 87"/>
                <a:gd name="T18" fmla="*/ 0 w 532"/>
                <a:gd name="T19" fmla="*/ 0 h 87"/>
                <a:gd name="T20" fmla="*/ 0 w 532"/>
                <a:gd name="T21" fmla="*/ 0 h 87"/>
                <a:gd name="T22" fmla="*/ 0 w 532"/>
                <a:gd name="T23" fmla="*/ 0 h 87"/>
                <a:gd name="T24" fmla="*/ 0 w 532"/>
                <a:gd name="T25" fmla="*/ 0 h 87"/>
                <a:gd name="T26" fmla="*/ 0 w 532"/>
                <a:gd name="T27" fmla="*/ 0 h 87"/>
                <a:gd name="T28" fmla="*/ 0 w 532"/>
                <a:gd name="T29" fmla="*/ 0 h 87"/>
                <a:gd name="T30" fmla="*/ 0 w 532"/>
                <a:gd name="T31" fmla="*/ 0 h 87"/>
                <a:gd name="T32" fmla="*/ 0 w 532"/>
                <a:gd name="T33" fmla="*/ 0 h 87"/>
                <a:gd name="T34" fmla="*/ 0 w 532"/>
                <a:gd name="T35" fmla="*/ 0 h 87"/>
                <a:gd name="T36" fmla="*/ 0 w 532"/>
                <a:gd name="T37" fmla="*/ 0 h 87"/>
                <a:gd name="T38" fmla="*/ 0 w 532"/>
                <a:gd name="T39" fmla="*/ 0 h 87"/>
                <a:gd name="T40" fmla="*/ 0 w 532"/>
                <a:gd name="T41" fmla="*/ 0 h 87"/>
                <a:gd name="T42" fmla="*/ 0 w 532"/>
                <a:gd name="T43" fmla="*/ 0 h 87"/>
                <a:gd name="T44" fmla="*/ 0 w 532"/>
                <a:gd name="T45" fmla="*/ 0 h 87"/>
                <a:gd name="T46" fmla="*/ 0 w 532"/>
                <a:gd name="T47" fmla="*/ 0 h 87"/>
                <a:gd name="T48" fmla="*/ 0 w 532"/>
                <a:gd name="T49" fmla="*/ 0 h 87"/>
                <a:gd name="T50" fmla="*/ 0 w 532"/>
                <a:gd name="T51" fmla="*/ 0 h 87"/>
                <a:gd name="T52" fmla="*/ 0 w 532"/>
                <a:gd name="T53" fmla="*/ 0 h 87"/>
                <a:gd name="T54" fmla="*/ 0 w 532"/>
                <a:gd name="T55" fmla="*/ 0 h 87"/>
                <a:gd name="T56" fmla="*/ 0 w 532"/>
                <a:gd name="T57" fmla="*/ 0 h 87"/>
                <a:gd name="T58" fmla="*/ 0 w 532"/>
                <a:gd name="T59" fmla="*/ 0 h 87"/>
                <a:gd name="T60" fmla="*/ 0 w 532"/>
                <a:gd name="T61" fmla="*/ 0 h 87"/>
                <a:gd name="T62" fmla="*/ 0 w 532"/>
                <a:gd name="T63" fmla="*/ 0 h 87"/>
                <a:gd name="T64" fmla="*/ 0 w 532"/>
                <a:gd name="T65" fmla="*/ 0 h 87"/>
                <a:gd name="T66" fmla="*/ 0 w 532"/>
                <a:gd name="T67" fmla="*/ 0 h 87"/>
                <a:gd name="T68" fmla="*/ 0 w 532"/>
                <a:gd name="T69" fmla="*/ 0 h 87"/>
                <a:gd name="T70" fmla="*/ 0 w 532"/>
                <a:gd name="T71" fmla="*/ 0 h 87"/>
                <a:gd name="T72" fmla="*/ 0 w 532"/>
                <a:gd name="T73" fmla="*/ 0 h 87"/>
                <a:gd name="T74" fmla="*/ 0 w 532"/>
                <a:gd name="T75" fmla="*/ 0 h 87"/>
                <a:gd name="T76" fmla="*/ 0 w 532"/>
                <a:gd name="T77" fmla="*/ 0 h 87"/>
                <a:gd name="T78" fmla="*/ 0 w 532"/>
                <a:gd name="T79" fmla="*/ 0 h 87"/>
                <a:gd name="T80" fmla="*/ 0 w 532"/>
                <a:gd name="T81" fmla="*/ 0 h 87"/>
                <a:gd name="T82" fmla="*/ 0 w 532"/>
                <a:gd name="T83" fmla="*/ 0 h 87"/>
                <a:gd name="T84" fmla="*/ 0 w 532"/>
                <a:gd name="T85" fmla="*/ 0 h 87"/>
                <a:gd name="T86" fmla="*/ 0 w 532"/>
                <a:gd name="T87" fmla="*/ 0 h 87"/>
                <a:gd name="T88" fmla="*/ 0 w 532"/>
                <a:gd name="T89" fmla="*/ 0 h 87"/>
                <a:gd name="T90" fmla="*/ 0 w 532"/>
                <a:gd name="T91" fmla="*/ 0 h 87"/>
                <a:gd name="T92" fmla="*/ 0 w 532"/>
                <a:gd name="T93" fmla="*/ 0 h 87"/>
                <a:gd name="T94" fmla="*/ 0 w 532"/>
                <a:gd name="T95" fmla="*/ 0 h 87"/>
                <a:gd name="T96" fmla="*/ 0 w 532"/>
                <a:gd name="T97" fmla="*/ 0 h 87"/>
                <a:gd name="T98" fmla="*/ 0 w 532"/>
                <a:gd name="T99" fmla="*/ 0 h 87"/>
                <a:gd name="T100" fmla="*/ 0 w 532"/>
                <a:gd name="T101" fmla="*/ 0 h 87"/>
                <a:gd name="T102" fmla="*/ 0 w 532"/>
                <a:gd name="T103" fmla="*/ 0 h 87"/>
                <a:gd name="T104" fmla="*/ 0 w 532"/>
                <a:gd name="T105" fmla="*/ 0 h 8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32"/>
                <a:gd name="T160" fmla="*/ 0 h 87"/>
                <a:gd name="T161" fmla="*/ 532 w 532"/>
                <a:gd name="T162" fmla="*/ 87 h 8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32" h="87">
                  <a:moveTo>
                    <a:pt x="0" y="44"/>
                  </a:moveTo>
                  <a:lnTo>
                    <a:pt x="37" y="34"/>
                  </a:lnTo>
                  <a:lnTo>
                    <a:pt x="46" y="23"/>
                  </a:lnTo>
                  <a:lnTo>
                    <a:pt x="61" y="19"/>
                  </a:lnTo>
                  <a:lnTo>
                    <a:pt x="73" y="17"/>
                  </a:lnTo>
                  <a:lnTo>
                    <a:pt x="86" y="14"/>
                  </a:lnTo>
                  <a:lnTo>
                    <a:pt x="100" y="14"/>
                  </a:lnTo>
                  <a:lnTo>
                    <a:pt x="119" y="14"/>
                  </a:lnTo>
                  <a:lnTo>
                    <a:pt x="133" y="9"/>
                  </a:lnTo>
                  <a:lnTo>
                    <a:pt x="146" y="8"/>
                  </a:lnTo>
                  <a:lnTo>
                    <a:pt x="168" y="9"/>
                  </a:lnTo>
                  <a:lnTo>
                    <a:pt x="182" y="3"/>
                  </a:lnTo>
                  <a:lnTo>
                    <a:pt x="196" y="0"/>
                  </a:lnTo>
                  <a:lnTo>
                    <a:pt x="208" y="0"/>
                  </a:lnTo>
                  <a:lnTo>
                    <a:pt x="222" y="6"/>
                  </a:lnTo>
                  <a:lnTo>
                    <a:pt x="235" y="14"/>
                  </a:lnTo>
                  <a:lnTo>
                    <a:pt x="252" y="19"/>
                  </a:lnTo>
                  <a:lnTo>
                    <a:pt x="277" y="23"/>
                  </a:lnTo>
                  <a:lnTo>
                    <a:pt x="290" y="18"/>
                  </a:lnTo>
                  <a:lnTo>
                    <a:pt x="306" y="19"/>
                  </a:lnTo>
                  <a:lnTo>
                    <a:pt x="318" y="23"/>
                  </a:lnTo>
                  <a:lnTo>
                    <a:pt x="335" y="34"/>
                  </a:lnTo>
                  <a:lnTo>
                    <a:pt x="349" y="48"/>
                  </a:lnTo>
                  <a:lnTo>
                    <a:pt x="370" y="55"/>
                  </a:lnTo>
                  <a:lnTo>
                    <a:pt x="403" y="52"/>
                  </a:lnTo>
                  <a:lnTo>
                    <a:pt x="419" y="61"/>
                  </a:lnTo>
                  <a:lnTo>
                    <a:pt x="433" y="66"/>
                  </a:lnTo>
                  <a:lnTo>
                    <a:pt x="452" y="68"/>
                  </a:lnTo>
                  <a:lnTo>
                    <a:pt x="532" y="83"/>
                  </a:lnTo>
                  <a:lnTo>
                    <a:pt x="445" y="77"/>
                  </a:lnTo>
                  <a:lnTo>
                    <a:pt x="429" y="82"/>
                  </a:lnTo>
                  <a:lnTo>
                    <a:pt x="415" y="87"/>
                  </a:lnTo>
                  <a:lnTo>
                    <a:pt x="405" y="86"/>
                  </a:lnTo>
                  <a:lnTo>
                    <a:pt x="392" y="83"/>
                  </a:lnTo>
                  <a:lnTo>
                    <a:pt x="376" y="75"/>
                  </a:lnTo>
                  <a:lnTo>
                    <a:pt x="353" y="72"/>
                  </a:lnTo>
                  <a:lnTo>
                    <a:pt x="331" y="65"/>
                  </a:lnTo>
                  <a:lnTo>
                    <a:pt x="318" y="66"/>
                  </a:lnTo>
                  <a:lnTo>
                    <a:pt x="301" y="68"/>
                  </a:lnTo>
                  <a:lnTo>
                    <a:pt x="266" y="61"/>
                  </a:lnTo>
                  <a:lnTo>
                    <a:pt x="249" y="58"/>
                  </a:lnTo>
                  <a:lnTo>
                    <a:pt x="226" y="48"/>
                  </a:lnTo>
                  <a:lnTo>
                    <a:pt x="203" y="48"/>
                  </a:lnTo>
                  <a:lnTo>
                    <a:pt x="175" y="48"/>
                  </a:lnTo>
                  <a:lnTo>
                    <a:pt x="155" y="49"/>
                  </a:lnTo>
                  <a:lnTo>
                    <a:pt x="137" y="46"/>
                  </a:lnTo>
                  <a:lnTo>
                    <a:pt x="119" y="38"/>
                  </a:lnTo>
                  <a:lnTo>
                    <a:pt x="100" y="44"/>
                  </a:lnTo>
                  <a:lnTo>
                    <a:pt x="84" y="35"/>
                  </a:lnTo>
                  <a:lnTo>
                    <a:pt x="70" y="38"/>
                  </a:lnTo>
                  <a:lnTo>
                    <a:pt x="51" y="40"/>
                  </a:lnTo>
                  <a:lnTo>
                    <a:pt x="30" y="41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63" name="Freeform 918"/>
            <p:cNvSpPr>
              <a:spLocks/>
            </p:cNvSpPr>
            <p:nvPr/>
          </p:nvSpPr>
          <p:spPr bwMode="auto">
            <a:xfrm flipH="1">
              <a:off x="8871" y="2023"/>
              <a:ext cx="120" cy="16"/>
            </a:xfrm>
            <a:custGeom>
              <a:avLst/>
              <a:gdLst>
                <a:gd name="T0" fmla="*/ 0 w 2209"/>
                <a:gd name="T1" fmla="*/ 0 h 278"/>
                <a:gd name="T2" fmla="*/ 0 w 2209"/>
                <a:gd name="T3" fmla="*/ 0 h 278"/>
                <a:gd name="T4" fmla="*/ 0 w 2209"/>
                <a:gd name="T5" fmla="*/ 0 h 278"/>
                <a:gd name="T6" fmla="*/ 0 w 2209"/>
                <a:gd name="T7" fmla="*/ 0 h 278"/>
                <a:gd name="T8" fmla="*/ 0 w 2209"/>
                <a:gd name="T9" fmla="*/ 0 h 278"/>
                <a:gd name="T10" fmla="*/ 0 w 2209"/>
                <a:gd name="T11" fmla="*/ 0 h 278"/>
                <a:gd name="T12" fmla="*/ 0 w 2209"/>
                <a:gd name="T13" fmla="*/ 0 h 278"/>
                <a:gd name="T14" fmla="*/ 0 w 2209"/>
                <a:gd name="T15" fmla="*/ 0 h 278"/>
                <a:gd name="T16" fmla="*/ 0 w 2209"/>
                <a:gd name="T17" fmla="*/ 0 h 278"/>
                <a:gd name="T18" fmla="*/ 0 w 2209"/>
                <a:gd name="T19" fmla="*/ 0 h 278"/>
                <a:gd name="T20" fmla="*/ 0 w 2209"/>
                <a:gd name="T21" fmla="*/ 0 h 278"/>
                <a:gd name="T22" fmla="*/ 0 w 2209"/>
                <a:gd name="T23" fmla="*/ 0 h 278"/>
                <a:gd name="T24" fmla="*/ 0 w 2209"/>
                <a:gd name="T25" fmla="*/ 0 h 278"/>
                <a:gd name="T26" fmla="*/ 0 w 2209"/>
                <a:gd name="T27" fmla="*/ 0 h 278"/>
                <a:gd name="T28" fmla="*/ 0 w 2209"/>
                <a:gd name="T29" fmla="*/ 0 h 278"/>
                <a:gd name="T30" fmla="*/ 0 w 2209"/>
                <a:gd name="T31" fmla="*/ 0 h 278"/>
                <a:gd name="T32" fmla="*/ 0 w 2209"/>
                <a:gd name="T33" fmla="*/ 0 h 278"/>
                <a:gd name="T34" fmla="*/ 0 w 2209"/>
                <a:gd name="T35" fmla="*/ 0 h 278"/>
                <a:gd name="T36" fmla="*/ 0 w 2209"/>
                <a:gd name="T37" fmla="*/ 0 h 278"/>
                <a:gd name="T38" fmla="*/ 0 w 2209"/>
                <a:gd name="T39" fmla="*/ 0 h 278"/>
                <a:gd name="T40" fmla="*/ 0 w 2209"/>
                <a:gd name="T41" fmla="*/ 0 h 278"/>
                <a:gd name="T42" fmla="*/ 0 w 2209"/>
                <a:gd name="T43" fmla="*/ 0 h 278"/>
                <a:gd name="T44" fmla="*/ 0 w 2209"/>
                <a:gd name="T45" fmla="*/ 0 h 278"/>
                <a:gd name="T46" fmla="*/ 0 w 2209"/>
                <a:gd name="T47" fmla="*/ 0 h 278"/>
                <a:gd name="T48" fmla="*/ 0 w 2209"/>
                <a:gd name="T49" fmla="*/ 0 h 278"/>
                <a:gd name="T50" fmla="*/ 0 w 2209"/>
                <a:gd name="T51" fmla="*/ 0 h 278"/>
                <a:gd name="T52" fmla="*/ 0 w 2209"/>
                <a:gd name="T53" fmla="*/ 0 h 278"/>
                <a:gd name="T54" fmla="*/ 0 w 2209"/>
                <a:gd name="T55" fmla="*/ 0 h 278"/>
                <a:gd name="T56" fmla="*/ 0 w 2209"/>
                <a:gd name="T57" fmla="*/ 0 h 278"/>
                <a:gd name="T58" fmla="*/ 0 w 2209"/>
                <a:gd name="T59" fmla="*/ 0 h 278"/>
                <a:gd name="T60" fmla="*/ 0 w 2209"/>
                <a:gd name="T61" fmla="*/ 0 h 278"/>
                <a:gd name="T62" fmla="*/ 0 w 2209"/>
                <a:gd name="T63" fmla="*/ 0 h 278"/>
                <a:gd name="T64" fmla="*/ 0 w 2209"/>
                <a:gd name="T65" fmla="*/ 0 h 278"/>
                <a:gd name="T66" fmla="*/ 0 w 2209"/>
                <a:gd name="T67" fmla="*/ 0 h 278"/>
                <a:gd name="T68" fmla="*/ 0 w 2209"/>
                <a:gd name="T69" fmla="*/ 0 h 278"/>
                <a:gd name="T70" fmla="*/ 0 w 2209"/>
                <a:gd name="T71" fmla="*/ 0 h 278"/>
                <a:gd name="T72" fmla="*/ 0 w 2209"/>
                <a:gd name="T73" fmla="*/ 0 h 278"/>
                <a:gd name="T74" fmla="*/ 0 w 2209"/>
                <a:gd name="T75" fmla="*/ 0 h 278"/>
                <a:gd name="T76" fmla="*/ 0 w 2209"/>
                <a:gd name="T77" fmla="*/ 0 h 278"/>
                <a:gd name="T78" fmla="*/ 0 w 2209"/>
                <a:gd name="T79" fmla="*/ 0 h 278"/>
                <a:gd name="T80" fmla="*/ 0 w 2209"/>
                <a:gd name="T81" fmla="*/ 0 h 278"/>
                <a:gd name="T82" fmla="*/ 0 w 2209"/>
                <a:gd name="T83" fmla="*/ 0 h 278"/>
                <a:gd name="T84" fmla="*/ 0 w 2209"/>
                <a:gd name="T85" fmla="*/ 0 h 278"/>
                <a:gd name="T86" fmla="*/ 0 w 2209"/>
                <a:gd name="T87" fmla="*/ 0 h 278"/>
                <a:gd name="T88" fmla="*/ 0 w 2209"/>
                <a:gd name="T89" fmla="*/ 0 h 278"/>
                <a:gd name="T90" fmla="*/ 0 w 2209"/>
                <a:gd name="T91" fmla="*/ 0 h 278"/>
                <a:gd name="T92" fmla="*/ 0 w 2209"/>
                <a:gd name="T93" fmla="*/ 0 h 278"/>
                <a:gd name="T94" fmla="*/ 0 w 2209"/>
                <a:gd name="T95" fmla="*/ 0 h 278"/>
                <a:gd name="T96" fmla="*/ 0 w 2209"/>
                <a:gd name="T97" fmla="*/ 0 h 278"/>
                <a:gd name="T98" fmla="*/ 0 w 2209"/>
                <a:gd name="T99" fmla="*/ 0 h 278"/>
                <a:gd name="T100" fmla="*/ 0 w 2209"/>
                <a:gd name="T101" fmla="*/ 0 h 278"/>
                <a:gd name="T102" fmla="*/ 0 w 2209"/>
                <a:gd name="T103" fmla="*/ 0 h 278"/>
                <a:gd name="T104" fmla="*/ 0 w 2209"/>
                <a:gd name="T105" fmla="*/ 0 h 278"/>
                <a:gd name="T106" fmla="*/ 0 w 2209"/>
                <a:gd name="T107" fmla="*/ 0 h 278"/>
                <a:gd name="T108" fmla="*/ 0 w 2209"/>
                <a:gd name="T109" fmla="*/ 0 h 27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209"/>
                <a:gd name="T166" fmla="*/ 0 h 278"/>
                <a:gd name="T167" fmla="*/ 2209 w 2209"/>
                <a:gd name="T168" fmla="*/ 278 h 27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209" h="278">
                  <a:moveTo>
                    <a:pt x="414" y="0"/>
                  </a:moveTo>
                  <a:lnTo>
                    <a:pt x="396" y="6"/>
                  </a:lnTo>
                  <a:lnTo>
                    <a:pt x="382" y="10"/>
                  </a:lnTo>
                  <a:lnTo>
                    <a:pt x="371" y="18"/>
                  </a:lnTo>
                  <a:lnTo>
                    <a:pt x="364" y="25"/>
                  </a:lnTo>
                  <a:lnTo>
                    <a:pt x="359" y="36"/>
                  </a:lnTo>
                  <a:lnTo>
                    <a:pt x="341" y="37"/>
                  </a:lnTo>
                  <a:lnTo>
                    <a:pt x="330" y="41"/>
                  </a:lnTo>
                  <a:lnTo>
                    <a:pt x="320" y="47"/>
                  </a:lnTo>
                  <a:lnTo>
                    <a:pt x="307" y="53"/>
                  </a:lnTo>
                  <a:lnTo>
                    <a:pt x="292" y="53"/>
                  </a:lnTo>
                  <a:lnTo>
                    <a:pt x="273" y="65"/>
                  </a:lnTo>
                  <a:lnTo>
                    <a:pt x="251" y="54"/>
                  </a:lnTo>
                  <a:lnTo>
                    <a:pt x="264" y="78"/>
                  </a:lnTo>
                  <a:lnTo>
                    <a:pt x="243" y="78"/>
                  </a:lnTo>
                  <a:lnTo>
                    <a:pt x="217" y="79"/>
                  </a:lnTo>
                  <a:lnTo>
                    <a:pt x="197" y="73"/>
                  </a:lnTo>
                  <a:lnTo>
                    <a:pt x="174" y="87"/>
                  </a:lnTo>
                  <a:lnTo>
                    <a:pt x="153" y="78"/>
                  </a:lnTo>
                  <a:lnTo>
                    <a:pt x="148" y="79"/>
                  </a:lnTo>
                  <a:lnTo>
                    <a:pt x="142" y="85"/>
                  </a:lnTo>
                  <a:lnTo>
                    <a:pt x="135" y="92"/>
                  </a:lnTo>
                  <a:lnTo>
                    <a:pt x="130" y="101"/>
                  </a:lnTo>
                  <a:lnTo>
                    <a:pt x="122" y="108"/>
                  </a:lnTo>
                  <a:lnTo>
                    <a:pt x="117" y="112"/>
                  </a:lnTo>
                  <a:lnTo>
                    <a:pt x="103" y="112"/>
                  </a:lnTo>
                  <a:lnTo>
                    <a:pt x="88" y="112"/>
                  </a:lnTo>
                  <a:lnTo>
                    <a:pt x="81" y="119"/>
                  </a:lnTo>
                  <a:lnTo>
                    <a:pt x="71" y="127"/>
                  </a:lnTo>
                  <a:lnTo>
                    <a:pt x="61" y="127"/>
                  </a:lnTo>
                  <a:lnTo>
                    <a:pt x="48" y="128"/>
                  </a:lnTo>
                  <a:lnTo>
                    <a:pt x="30" y="128"/>
                  </a:lnTo>
                  <a:lnTo>
                    <a:pt x="14" y="136"/>
                  </a:lnTo>
                  <a:lnTo>
                    <a:pt x="0" y="155"/>
                  </a:lnTo>
                  <a:lnTo>
                    <a:pt x="12" y="154"/>
                  </a:lnTo>
                  <a:lnTo>
                    <a:pt x="30" y="147"/>
                  </a:lnTo>
                  <a:lnTo>
                    <a:pt x="49" y="146"/>
                  </a:lnTo>
                  <a:lnTo>
                    <a:pt x="63" y="147"/>
                  </a:lnTo>
                  <a:lnTo>
                    <a:pt x="75" y="155"/>
                  </a:lnTo>
                  <a:lnTo>
                    <a:pt x="89" y="159"/>
                  </a:lnTo>
                  <a:lnTo>
                    <a:pt x="103" y="154"/>
                  </a:lnTo>
                  <a:lnTo>
                    <a:pt x="118" y="147"/>
                  </a:lnTo>
                  <a:lnTo>
                    <a:pt x="132" y="143"/>
                  </a:lnTo>
                  <a:lnTo>
                    <a:pt x="144" y="143"/>
                  </a:lnTo>
                  <a:lnTo>
                    <a:pt x="153" y="154"/>
                  </a:lnTo>
                  <a:lnTo>
                    <a:pt x="162" y="163"/>
                  </a:lnTo>
                  <a:lnTo>
                    <a:pt x="177" y="163"/>
                  </a:lnTo>
                  <a:lnTo>
                    <a:pt x="190" y="160"/>
                  </a:lnTo>
                  <a:lnTo>
                    <a:pt x="206" y="154"/>
                  </a:lnTo>
                  <a:lnTo>
                    <a:pt x="220" y="150"/>
                  </a:lnTo>
                  <a:lnTo>
                    <a:pt x="234" y="159"/>
                  </a:lnTo>
                  <a:lnTo>
                    <a:pt x="248" y="168"/>
                  </a:lnTo>
                  <a:lnTo>
                    <a:pt x="262" y="172"/>
                  </a:lnTo>
                  <a:lnTo>
                    <a:pt x="275" y="176"/>
                  </a:lnTo>
                  <a:lnTo>
                    <a:pt x="294" y="178"/>
                  </a:lnTo>
                  <a:lnTo>
                    <a:pt x="312" y="180"/>
                  </a:lnTo>
                  <a:lnTo>
                    <a:pt x="330" y="178"/>
                  </a:lnTo>
                  <a:lnTo>
                    <a:pt x="350" y="173"/>
                  </a:lnTo>
                  <a:lnTo>
                    <a:pt x="341" y="156"/>
                  </a:lnTo>
                  <a:lnTo>
                    <a:pt x="343" y="146"/>
                  </a:lnTo>
                  <a:lnTo>
                    <a:pt x="353" y="141"/>
                  </a:lnTo>
                  <a:lnTo>
                    <a:pt x="355" y="152"/>
                  </a:lnTo>
                  <a:lnTo>
                    <a:pt x="366" y="163"/>
                  </a:lnTo>
                  <a:lnTo>
                    <a:pt x="378" y="168"/>
                  </a:lnTo>
                  <a:lnTo>
                    <a:pt x="390" y="172"/>
                  </a:lnTo>
                  <a:lnTo>
                    <a:pt x="405" y="178"/>
                  </a:lnTo>
                  <a:lnTo>
                    <a:pt x="420" y="181"/>
                  </a:lnTo>
                  <a:lnTo>
                    <a:pt x="442" y="185"/>
                  </a:lnTo>
                  <a:lnTo>
                    <a:pt x="456" y="182"/>
                  </a:lnTo>
                  <a:lnTo>
                    <a:pt x="473" y="185"/>
                  </a:lnTo>
                  <a:lnTo>
                    <a:pt x="501" y="192"/>
                  </a:lnTo>
                  <a:lnTo>
                    <a:pt x="492" y="199"/>
                  </a:lnTo>
                  <a:lnTo>
                    <a:pt x="479" y="208"/>
                  </a:lnTo>
                  <a:lnTo>
                    <a:pt x="455" y="224"/>
                  </a:lnTo>
                  <a:lnTo>
                    <a:pt x="470" y="225"/>
                  </a:lnTo>
                  <a:lnTo>
                    <a:pt x="484" y="228"/>
                  </a:lnTo>
                  <a:lnTo>
                    <a:pt x="503" y="232"/>
                  </a:lnTo>
                  <a:lnTo>
                    <a:pt x="524" y="235"/>
                  </a:lnTo>
                  <a:lnTo>
                    <a:pt x="535" y="233"/>
                  </a:lnTo>
                  <a:lnTo>
                    <a:pt x="545" y="225"/>
                  </a:lnTo>
                  <a:lnTo>
                    <a:pt x="557" y="221"/>
                  </a:lnTo>
                  <a:lnTo>
                    <a:pt x="575" y="220"/>
                  </a:lnTo>
                  <a:lnTo>
                    <a:pt x="598" y="219"/>
                  </a:lnTo>
                  <a:lnTo>
                    <a:pt x="614" y="208"/>
                  </a:lnTo>
                  <a:lnTo>
                    <a:pt x="636" y="201"/>
                  </a:lnTo>
                  <a:lnTo>
                    <a:pt x="654" y="195"/>
                  </a:lnTo>
                  <a:lnTo>
                    <a:pt x="667" y="196"/>
                  </a:lnTo>
                  <a:lnTo>
                    <a:pt x="711" y="198"/>
                  </a:lnTo>
                  <a:lnTo>
                    <a:pt x="746" y="203"/>
                  </a:lnTo>
                  <a:lnTo>
                    <a:pt x="769" y="203"/>
                  </a:lnTo>
                  <a:lnTo>
                    <a:pt x="787" y="205"/>
                  </a:lnTo>
                  <a:lnTo>
                    <a:pt x="818" y="223"/>
                  </a:lnTo>
                  <a:lnTo>
                    <a:pt x="833" y="223"/>
                  </a:lnTo>
                  <a:lnTo>
                    <a:pt x="851" y="219"/>
                  </a:lnTo>
                  <a:lnTo>
                    <a:pt x="869" y="212"/>
                  </a:lnTo>
                  <a:lnTo>
                    <a:pt x="884" y="208"/>
                  </a:lnTo>
                  <a:lnTo>
                    <a:pt x="937" y="203"/>
                  </a:lnTo>
                  <a:lnTo>
                    <a:pt x="973" y="201"/>
                  </a:lnTo>
                  <a:lnTo>
                    <a:pt x="996" y="198"/>
                  </a:lnTo>
                  <a:lnTo>
                    <a:pt x="1014" y="196"/>
                  </a:lnTo>
                  <a:lnTo>
                    <a:pt x="1032" y="194"/>
                  </a:lnTo>
                  <a:lnTo>
                    <a:pt x="1054" y="189"/>
                  </a:lnTo>
                  <a:lnTo>
                    <a:pt x="1069" y="185"/>
                  </a:lnTo>
                  <a:lnTo>
                    <a:pt x="1092" y="177"/>
                  </a:lnTo>
                  <a:lnTo>
                    <a:pt x="1105" y="186"/>
                  </a:lnTo>
                  <a:lnTo>
                    <a:pt x="1112" y="196"/>
                  </a:lnTo>
                  <a:lnTo>
                    <a:pt x="1104" y="207"/>
                  </a:lnTo>
                  <a:lnTo>
                    <a:pt x="1088" y="214"/>
                  </a:lnTo>
                  <a:lnTo>
                    <a:pt x="1107" y="214"/>
                  </a:lnTo>
                  <a:lnTo>
                    <a:pt x="1097" y="223"/>
                  </a:lnTo>
                  <a:lnTo>
                    <a:pt x="1082" y="232"/>
                  </a:lnTo>
                  <a:lnTo>
                    <a:pt x="1060" y="244"/>
                  </a:lnTo>
                  <a:lnTo>
                    <a:pt x="1041" y="252"/>
                  </a:lnTo>
                  <a:lnTo>
                    <a:pt x="1065" y="248"/>
                  </a:lnTo>
                  <a:lnTo>
                    <a:pt x="1087" y="244"/>
                  </a:lnTo>
                  <a:lnTo>
                    <a:pt x="1107" y="237"/>
                  </a:lnTo>
                  <a:lnTo>
                    <a:pt x="1121" y="230"/>
                  </a:lnTo>
                  <a:lnTo>
                    <a:pt x="1128" y="228"/>
                  </a:lnTo>
                  <a:lnTo>
                    <a:pt x="1139" y="225"/>
                  </a:lnTo>
                  <a:lnTo>
                    <a:pt x="1153" y="225"/>
                  </a:lnTo>
                  <a:lnTo>
                    <a:pt x="1171" y="228"/>
                  </a:lnTo>
                  <a:lnTo>
                    <a:pt x="1185" y="232"/>
                  </a:lnTo>
                  <a:lnTo>
                    <a:pt x="1199" y="233"/>
                  </a:lnTo>
                  <a:lnTo>
                    <a:pt x="1218" y="232"/>
                  </a:lnTo>
                  <a:lnTo>
                    <a:pt x="1204" y="248"/>
                  </a:lnTo>
                  <a:lnTo>
                    <a:pt x="1189" y="259"/>
                  </a:lnTo>
                  <a:lnTo>
                    <a:pt x="1172" y="267"/>
                  </a:lnTo>
                  <a:lnTo>
                    <a:pt x="1191" y="264"/>
                  </a:lnTo>
                  <a:lnTo>
                    <a:pt x="1210" y="261"/>
                  </a:lnTo>
                  <a:lnTo>
                    <a:pt x="1229" y="258"/>
                  </a:lnTo>
                  <a:lnTo>
                    <a:pt x="1245" y="253"/>
                  </a:lnTo>
                  <a:lnTo>
                    <a:pt x="1266" y="250"/>
                  </a:lnTo>
                  <a:lnTo>
                    <a:pt x="1290" y="247"/>
                  </a:lnTo>
                  <a:lnTo>
                    <a:pt x="1312" y="247"/>
                  </a:lnTo>
                  <a:lnTo>
                    <a:pt x="1329" y="241"/>
                  </a:lnTo>
                  <a:lnTo>
                    <a:pt x="1334" y="237"/>
                  </a:lnTo>
                  <a:lnTo>
                    <a:pt x="1340" y="232"/>
                  </a:lnTo>
                  <a:lnTo>
                    <a:pt x="1352" y="232"/>
                  </a:lnTo>
                  <a:lnTo>
                    <a:pt x="1374" y="238"/>
                  </a:lnTo>
                  <a:lnTo>
                    <a:pt x="1401" y="241"/>
                  </a:lnTo>
                  <a:lnTo>
                    <a:pt x="1426" y="247"/>
                  </a:lnTo>
                  <a:lnTo>
                    <a:pt x="1440" y="250"/>
                  </a:lnTo>
                  <a:lnTo>
                    <a:pt x="1464" y="250"/>
                  </a:lnTo>
                  <a:lnTo>
                    <a:pt x="1491" y="252"/>
                  </a:lnTo>
                  <a:lnTo>
                    <a:pt x="1512" y="256"/>
                  </a:lnTo>
                  <a:lnTo>
                    <a:pt x="1538" y="264"/>
                  </a:lnTo>
                  <a:lnTo>
                    <a:pt x="1559" y="269"/>
                  </a:lnTo>
                  <a:lnTo>
                    <a:pt x="1578" y="272"/>
                  </a:lnTo>
                  <a:lnTo>
                    <a:pt x="1596" y="269"/>
                  </a:lnTo>
                  <a:lnTo>
                    <a:pt x="1625" y="259"/>
                  </a:lnTo>
                  <a:lnTo>
                    <a:pt x="1649" y="264"/>
                  </a:lnTo>
                  <a:lnTo>
                    <a:pt x="1671" y="264"/>
                  </a:lnTo>
                  <a:lnTo>
                    <a:pt x="1694" y="264"/>
                  </a:lnTo>
                  <a:lnTo>
                    <a:pt x="1717" y="263"/>
                  </a:lnTo>
                  <a:lnTo>
                    <a:pt x="1748" y="255"/>
                  </a:lnTo>
                  <a:lnTo>
                    <a:pt x="1763" y="255"/>
                  </a:lnTo>
                  <a:lnTo>
                    <a:pt x="1780" y="253"/>
                  </a:lnTo>
                  <a:lnTo>
                    <a:pt x="1812" y="258"/>
                  </a:lnTo>
                  <a:lnTo>
                    <a:pt x="1829" y="261"/>
                  </a:lnTo>
                  <a:lnTo>
                    <a:pt x="1842" y="259"/>
                  </a:lnTo>
                  <a:lnTo>
                    <a:pt x="1861" y="256"/>
                  </a:lnTo>
                  <a:lnTo>
                    <a:pt x="1879" y="255"/>
                  </a:lnTo>
                  <a:lnTo>
                    <a:pt x="1893" y="255"/>
                  </a:lnTo>
                  <a:lnTo>
                    <a:pt x="1899" y="258"/>
                  </a:lnTo>
                  <a:lnTo>
                    <a:pt x="1899" y="269"/>
                  </a:lnTo>
                  <a:lnTo>
                    <a:pt x="1906" y="272"/>
                  </a:lnTo>
                  <a:lnTo>
                    <a:pt x="1917" y="272"/>
                  </a:lnTo>
                  <a:lnTo>
                    <a:pt x="1929" y="269"/>
                  </a:lnTo>
                  <a:lnTo>
                    <a:pt x="1939" y="259"/>
                  </a:lnTo>
                  <a:lnTo>
                    <a:pt x="1946" y="250"/>
                  </a:lnTo>
                  <a:lnTo>
                    <a:pt x="1953" y="246"/>
                  </a:lnTo>
                  <a:lnTo>
                    <a:pt x="1971" y="246"/>
                  </a:lnTo>
                  <a:lnTo>
                    <a:pt x="1985" y="246"/>
                  </a:lnTo>
                  <a:lnTo>
                    <a:pt x="2002" y="255"/>
                  </a:lnTo>
                  <a:lnTo>
                    <a:pt x="2016" y="261"/>
                  </a:lnTo>
                  <a:lnTo>
                    <a:pt x="2032" y="269"/>
                  </a:lnTo>
                  <a:lnTo>
                    <a:pt x="2043" y="270"/>
                  </a:lnTo>
                  <a:lnTo>
                    <a:pt x="2053" y="272"/>
                  </a:lnTo>
                  <a:lnTo>
                    <a:pt x="2064" y="272"/>
                  </a:lnTo>
                  <a:lnTo>
                    <a:pt x="2083" y="269"/>
                  </a:lnTo>
                  <a:lnTo>
                    <a:pt x="2145" y="278"/>
                  </a:lnTo>
                  <a:lnTo>
                    <a:pt x="2127" y="269"/>
                  </a:lnTo>
                  <a:lnTo>
                    <a:pt x="2115" y="264"/>
                  </a:lnTo>
                  <a:lnTo>
                    <a:pt x="2110" y="255"/>
                  </a:lnTo>
                  <a:lnTo>
                    <a:pt x="2115" y="248"/>
                  </a:lnTo>
                  <a:lnTo>
                    <a:pt x="2137" y="242"/>
                  </a:lnTo>
                  <a:lnTo>
                    <a:pt x="2152" y="238"/>
                  </a:lnTo>
                  <a:lnTo>
                    <a:pt x="2170" y="232"/>
                  </a:lnTo>
                  <a:lnTo>
                    <a:pt x="2185" y="223"/>
                  </a:lnTo>
                  <a:lnTo>
                    <a:pt x="2209" y="212"/>
                  </a:lnTo>
                  <a:lnTo>
                    <a:pt x="2174" y="212"/>
                  </a:lnTo>
                  <a:lnTo>
                    <a:pt x="2151" y="211"/>
                  </a:lnTo>
                  <a:lnTo>
                    <a:pt x="2129" y="207"/>
                  </a:lnTo>
                  <a:lnTo>
                    <a:pt x="2110" y="205"/>
                  </a:lnTo>
                  <a:lnTo>
                    <a:pt x="2098" y="205"/>
                  </a:lnTo>
                  <a:lnTo>
                    <a:pt x="2087" y="207"/>
                  </a:lnTo>
                  <a:lnTo>
                    <a:pt x="2077" y="208"/>
                  </a:lnTo>
                  <a:lnTo>
                    <a:pt x="2063" y="214"/>
                  </a:lnTo>
                  <a:lnTo>
                    <a:pt x="2051" y="219"/>
                  </a:lnTo>
                  <a:lnTo>
                    <a:pt x="2069" y="224"/>
                  </a:lnTo>
                  <a:lnTo>
                    <a:pt x="2083" y="232"/>
                  </a:lnTo>
                  <a:lnTo>
                    <a:pt x="2092" y="241"/>
                  </a:lnTo>
                  <a:lnTo>
                    <a:pt x="2096" y="250"/>
                  </a:lnTo>
                  <a:lnTo>
                    <a:pt x="2092" y="259"/>
                  </a:lnTo>
                  <a:lnTo>
                    <a:pt x="2078" y="256"/>
                  </a:lnTo>
                  <a:lnTo>
                    <a:pt x="2068" y="253"/>
                  </a:lnTo>
                  <a:lnTo>
                    <a:pt x="2060" y="246"/>
                  </a:lnTo>
                  <a:lnTo>
                    <a:pt x="2046" y="238"/>
                  </a:lnTo>
                  <a:lnTo>
                    <a:pt x="2029" y="235"/>
                  </a:lnTo>
                  <a:lnTo>
                    <a:pt x="2014" y="232"/>
                  </a:lnTo>
                  <a:lnTo>
                    <a:pt x="1993" y="235"/>
                  </a:lnTo>
                  <a:lnTo>
                    <a:pt x="1979" y="233"/>
                  </a:lnTo>
                  <a:lnTo>
                    <a:pt x="1967" y="232"/>
                  </a:lnTo>
                  <a:lnTo>
                    <a:pt x="1953" y="228"/>
                  </a:lnTo>
                  <a:lnTo>
                    <a:pt x="1938" y="221"/>
                  </a:lnTo>
                  <a:lnTo>
                    <a:pt x="1925" y="214"/>
                  </a:lnTo>
                  <a:lnTo>
                    <a:pt x="1913" y="208"/>
                  </a:lnTo>
                  <a:lnTo>
                    <a:pt x="1901" y="208"/>
                  </a:lnTo>
                  <a:lnTo>
                    <a:pt x="1890" y="214"/>
                  </a:lnTo>
                  <a:lnTo>
                    <a:pt x="1876" y="219"/>
                  </a:lnTo>
                  <a:lnTo>
                    <a:pt x="1862" y="219"/>
                  </a:lnTo>
                  <a:lnTo>
                    <a:pt x="1844" y="219"/>
                  </a:lnTo>
                  <a:lnTo>
                    <a:pt x="1829" y="215"/>
                  </a:lnTo>
                  <a:lnTo>
                    <a:pt x="1814" y="212"/>
                  </a:lnTo>
                  <a:lnTo>
                    <a:pt x="1800" y="211"/>
                  </a:lnTo>
                  <a:lnTo>
                    <a:pt x="1788" y="212"/>
                  </a:lnTo>
                  <a:lnTo>
                    <a:pt x="1771" y="214"/>
                  </a:lnTo>
                  <a:lnTo>
                    <a:pt x="1757" y="216"/>
                  </a:lnTo>
                  <a:lnTo>
                    <a:pt x="1740" y="214"/>
                  </a:lnTo>
                  <a:lnTo>
                    <a:pt x="1720" y="212"/>
                  </a:lnTo>
                  <a:lnTo>
                    <a:pt x="1699" y="211"/>
                  </a:lnTo>
                  <a:lnTo>
                    <a:pt x="1677" y="208"/>
                  </a:lnTo>
                  <a:lnTo>
                    <a:pt x="1662" y="204"/>
                  </a:lnTo>
                  <a:lnTo>
                    <a:pt x="1647" y="198"/>
                  </a:lnTo>
                  <a:lnTo>
                    <a:pt x="1634" y="192"/>
                  </a:lnTo>
                  <a:lnTo>
                    <a:pt x="1623" y="189"/>
                  </a:lnTo>
                  <a:lnTo>
                    <a:pt x="1613" y="189"/>
                  </a:lnTo>
                  <a:lnTo>
                    <a:pt x="1602" y="190"/>
                  </a:lnTo>
                  <a:lnTo>
                    <a:pt x="1573" y="195"/>
                  </a:lnTo>
                  <a:lnTo>
                    <a:pt x="1605" y="198"/>
                  </a:lnTo>
                  <a:lnTo>
                    <a:pt x="1597" y="208"/>
                  </a:lnTo>
                  <a:lnTo>
                    <a:pt x="1586" y="220"/>
                  </a:lnTo>
                  <a:lnTo>
                    <a:pt x="1574" y="221"/>
                  </a:lnTo>
                  <a:lnTo>
                    <a:pt x="1421" y="196"/>
                  </a:lnTo>
                  <a:lnTo>
                    <a:pt x="1412" y="192"/>
                  </a:lnTo>
                  <a:lnTo>
                    <a:pt x="1440" y="181"/>
                  </a:lnTo>
                  <a:lnTo>
                    <a:pt x="1420" y="177"/>
                  </a:lnTo>
                  <a:lnTo>
                    <a:pt x="1408" y="176"/>
                  </a:lnTo>
                  <a:lnTo>
                    <a:pt x="1398" y="168"/>
                  </a:lnTo>
                  <a:lnTo>
                    <a:pt x="1386" y="163"/>
                  </a:lnTo>
                  <a:lnTo>
                    <a:pt x="1371" y="167"/>
                  </a:lnTo>
                  <a:lnTo>
                    <a:pt x="1356" y="169"/>
                  </a:lnTo>
                  <a:lnTo>
                    <a:pt x="1342" y="176"/>
                  </a:lnTo>
                  <a:lnTo>
                    <a:pt x="1329" y="168"/>
                  </a:lnTo>
                  <a:lnTo>
                    <a:pt x="1315" y="155"/>
                  </a:lnTo>
                  <a:lnTo>
                    <a:pt x="1302" y="146"/>
                  </a:lnTo>
                  <a:lnTo>
                    <a:pt x="1288" y="141"/>
                  </a:lnTo>
                  <a:lnTo>
                    <a:pt x="1273" y="136"/>
                  </a:lnTo>
                  <a:lnTo>
                    <a:pt x="1258" y="134"/>
                  </a:lnTo>
                  <a:lnTo>
                    <a:pt x="1234" y="136"/>
                  </a:lnTo>
                  <a:lnTo>
                    <a:pt x="1214" y="138"/>
                  </a:lnTo>
                  <a:lnTo>
                    <a:pt x="1195" y="142"/>
                  </a:lnTo>
                  <a:lnTo>
                    <a:pt x="1172" y="145"/>
                  </a:lnTo>
                  <a:lnTo>
                    <a:pt x="1149" y="150"/>
                  </a:lnTo>
                  <a:lnTo>
                    <a:pt x="1130" y="152"/>
                  </a:lnTo>
                  <a:lnTo>
                    <a:pt x="1114" y="160"/>
                  </a:lnTo>
                  <a:lnTo>
                    <a:pt x="1097" y="164"/>
                  </a:lnTo>
                  <a:lnTo>
                    <a:pt x="1081" y="164"/>
                  </a:lnTo>
                  <a:lnTo>
                    <a:pt x="1064" y="169"/>
                  </a:lnTo>
                  <a:lnTo>
                    <a:pt x="1046" y="173"/>
                  </a:lnTo>
                  <a:lnTo>
                    <a:pt x="1028" y="178"/>
                  </a:lnTo>
                  <a:lnTo>
                    <a:pt x="1009" y="178"/>
                  </a:lnTo>
                  <a:lnTo>
                    <a:pt x="991" y="178"/>
                  </a:lnTo>
                  <a:lnTo>
                    <a:pt x="977" y="177"/>
                  </a:lnTo>
                  <a:lnTo>
                    <a:pt x="965" y="181"/>
                  </a:lnTo>
                  <a:lnTo>
                    <a:pt x="947" y="187"/>
                  </a:lnTo>
                  <a:lnTo>
                    <a:pt x="929" y="187"/>
                  </a:lnTo>
                  <a:lnTo>
                    <a:pt x="907" y="187"/>
                  </a:lnTo>
                  <a:lnTo>
                    <a:pt x="889" y="187"/>
                  </a:lnTo>
                  <a:lnTo>
                    <a:pt x="866" y="187"/>
                  </a:lnTo>
                  <a:lnTo>
                    <a:pt x="823" y="195"/>
                  </a:lnTo>
                  <a:lnTo>
                    <a:pt x="814" y="190"/>
                  </a:lnTo>
                  <a:lnTo>
                    <a:pt x="805" y="182"/>
                  </a:lnTo>
                  <a:lnTo>
                    <a:pt x="792" y="178"/>
                  </a:lnTo>
                  <a:lnTo>
                    <a:pt x="781" y="177"/>
                  </a:lnTo>
                  <a:lnTo>
                    <a:pt x="764" y="178"/>
                  </a:lnTo>
                  <a:lnTo>
                    <a:pt x="746" y="182"/>
                  </a:lnTo>
                  <a:lnTo>
                    <a:pt x="716" y="186"/>
                  </a:lnTo>
                  <a:lnTo>
                    <a:pt x="703" y="180"/>
                  </a:lnTo>
                  <a:lnTo>
                    <a:pt x="694" y="173"/>
                  </a:lnTo>
                  <a:lnTo>
                    <a:pt x="684" y="171"/>
                  </a:lnTo>
                  <a:lnTo>
                    <a:pt x="670" y="169"/>
                  </a:lnTo>
                  <a:lnTo>
                    <a:pt x="659" y="164"/>
                  </a:lnTo>
                  <a:lnTo>
                    <a:pt x="654" y="155"/>
                  </a:lnTo>
                  <a:lnTo>
                    <a:pt x="645" y="142"/>
                  </a:lnTo>
                  <a:lnTo>
                    <a:pt x="634" y="137"/>
                  </a:lnTo>
                  <a:lnTo>
                    <a:pt x="621" y="134"/>
                  </a:lnTo>
                  <a:lnTo>
                    <a:pt x="608" y="134"/>
                  </a:lnTo>
                  <a:lnTo>
                    <a:pt x="602" y="141"/>
                  </a:lnTo>
                  <a:lnTo>
                    <a:pt x="594" y="155"/>
                  </a:lnTo>
                  <a:lnTo>
                    <a:pt x="585" y="152"/>
                  </a:lnTo>
                  <a:lnTo>
                    <a:pt x="575" y="151"/>
                  </a:lnTo>
                  <a:lnTo>
                    <a:pt x="562" y="152"/>
                  </a:lnTo>
                  <a:lnTo>
                    <a:pt x="550" y="159"/>
                  </a:lnTo>
                  <a:lnTo>
                    <a:pt x="535" y="163"/>
                  </a:lnTo>
                  <a:lnTo>
                    <a:pt x="517" y="163"/>
                  </a:lnTo>
                  <a:lnTo>
                    <a:pt x="531" y="150"/>
                  </a:lnTo>
                  <a:lnTo>
                    <a:pt x="537" y="141"/>
                  </a:lnTo>
                  <a:lnTo>
                    <a:pt x="524" y="143"/>
                  </a:lnTo>
                  <a:lnTo>
                    <a:pt x="500" y="150"/>
                  </a:lnTo>
                  <a:lnTo>
                    <a:pt x="479" y="147"/>
                  </a:lnTo>
                  <a:lnTo>
                    <a:pt x="478" y="141"/>
                  </a:lnTo>
                  <a:lnTo>
                    <a:pt x="474" y="133"/>
                  </a:lnTo>
                  <a:lnTo>
                    <a:pt x="470" y="127"/>
                  </a:lnTo>
                  <a:lnTo>
                    <a:pt x="458" y="122"/>
                  </a:lnTo>
                  <a:lnTo>
                    <a:pt x="446" y="122"/>
                  </a:lnTo>
                  <a:lnTo>
                    <a:pt x="430" y="124"/>
                  </a:lnTo>
                  <a:lnTo>
                    <a:pt x="415" y="127"/>
                  </a:lnTo>
                  <a:lnTo>
                    <a:pt x="400" y="122"/>
                  </a:lnTo>
                  <a:lnTo>
                    <a:pt x="382" y="114"/>
                  </a:lnTo>
                  <a:lnTo>
                    <a:pt x="371" y="105"/>
                  </a:lnTo>
                  <a:lnTo>
                    <a:pt x="384" y="87"/>
                  </a:lnTo>
                  <a:lnTo>
                    <a:pt x="396" y="80"/>
                  </a:lnTo>
                  <a:lnTo>
                    <a:pt x="410" y="73"/>
                  </a:lnTo>
                  <a:lnTo>
                    <a:pt x="419" y="68"/>
                  </a:lnTo>
                  <a:lnTo>
                    <a:pt x="427" y="59"/>
                  </a:lnTo>
                  <a:lnTo>
                    <a:pt x="432" y="50"/>
                  </a:lnTo>
                  <a:lnTo>
                    <a:pt x="434" y="41"/>
                  </a:lnTo>
                  <a:lnTo>
                    <a:pt x="438" y="31"/>
                  </a:lnTo>
                  <a:lnTo>
                    <a:pt x="414" y="0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64" name="Freeform 919"/>
            <p:cNvSpPr>
              <a:spLocks/>
            </p:cNvSpPr>
            <p:nvPr/>
          </p:nvSpPr>
          <p:spPr bwMode="auto">
            <a:xfrm flipH="1">
              <a:off x="8767" y="2028"/>
              <a:ext cx="30" cy="4"/>
            </a:xfrm>
            <a:custGeom>
              <a:avLst/>
              <a:gdLst>
                <a:gd name="T0" fmla="*/ 0 w 532"/>
                <a:gd name="T1" fmla="*/ 0 h 87"/>
                <a:gd name="T2" fmla="*/ 0 w 532"/>
                <a:gd name="T3" fmla="*/ 0 h 87"/>
                <a:gd name="T4" fmla="*/ 0 w 532"/>
                <a:gd name="T5" fmla="*/ 0 h 87"/>
                <a:gd name="T6" fmla="*/ 0 w 532"/>
                <a:gd name="T7" fmla="*/ 0 h 87"/>
                <a:gd name="T8" fmla="*/ 0 w 532"/>
                <a:gd name="T9" fmla="*/ 0 h 87"/>
                <a:gd name="T10" fmla="*/ 0 w 532"/>
                <a:gd name="T11" fmla="*/ 0 h 87"/>
                <a:gd name="T12" fmla="*/ 0 w 532"/>
                <a:gd name="T13" fmla="*/ 0 h 87"/>
                <a:gd name="T14" fmla="*/ 0 w 532"/>
                <a:gd name="T15" fmla="*/ 0 h 87"/>
                <a:gd name="T16" fmla="*/ 0 w 532"/>
                <a:gd name="T17" fmla="*/ 0 h 87"/>
                <a:gd name="T18" fmla="*/ 0 w 532"/>
                <a:gd name="T19" fmla="*/ 0 h 87"/>
                <a:gd name="T20" fmla="*/ 0 w 532"/>
                <a:gd name="T21" fmla="*/ 0 h 87"/>
                <a:gd name="T22" fmla="*/ 0 w 532"/>
                <a:gd name="T23" fmla="*/ 0 h 87"/>
                <a:gd name="T24" fmla="*/ 0 w 532"/>
                <a:gd name="T25" fmla="*/ 0 h 87"/>
                <a:gd name="T26" fmla="*/ 0 w 532"/>
                <a:gd name="T27" fmla="*/ 0 h 87"/>
                <a:gd name="T28" fmla="*/ 0 w 532"/>
                <a:gd name="T29" fmla="*/ 0 h 87"/>
                <a:gd name="T30" fmla="*/ 0 w 532"/>
                <a:gd name="T31" fmla="*/ 0 h 87"/>
                <a:gd name="T32" fmla="*/ 0 w 532"/>
                <a:gd name="T33" fmla="*/ 0 h 87"/>
                <a:gd name="T34" fmla="*/ 0 w 532"/>
                <a:gd name="T35" fmla="*/ 0 h 87"/>
                <a:gd name="T36" fmla="*/ 0 w 532"/>
                <a:gd name="T37" fmla="*/ 0 h 87"/>
                <a:gd name="T38" fmla="*/ 0 w 532"/>
                <a:gd name="T39" fmla="*/ 0 h 87"/>
                <a:gd name="T40" fmla="*/ 0 w 532"/>
                <a:gd name="T41" fmla="*/ 0 h 87"/>
                <a:gd name="T42" fmla="*/ 0 w 532"/>
                <a:gd name="T43" fmla="*/ 0 h 87"/>
                <a:gd name="T44" fmla="*/ 0 w 532"/>
                <a:gd name="T45" fmla="*/ 0 h 87"/>
                <a:gd name="T46" fmla="*/ 0 w 532"/>
                <a:gd name="T47" fmla="*/ 0 h 87"/>
                <a:gd name="T48" fmla="*/ 0 w 532"/>
                <a:gd name="T49" fmla="*/ 0 h 87"/>
                <a:gd name="T50" fmla="*/ 0 w 532"/>
                <a:gd name="T51" fmla="*/ 0 h 87"/>
                <a:gd name="T52" fmla="*/ 0 w 532"/>
                <a:gd name="T53" fmla="*/ 0 h 87"/>
                <a:gd name="T54" fmla="*/ 0 w 532"/>
                <a:gd name="T55" fmla="*/ 0 h 87"/>
                <a:gd name="T56" fmla="*/ 0 w 532"/>
                <a:gd name="T57" fmla="*/ 0 h 87"/>
                <a:gd name="T58" fmla="*/ 0 w 532"/>
                <a:gd name="T59" fmla="*/ 0 h 87"/>
                <a:gd name="T60" fmla="*/ 0 w 532"/>
                <a:gd name="T61" fmla="*/ 0 h 87"/>
                <a:gd name="T62" fmla="*/ 0 w 532"/>
                <a:gd name="T63" fmla="*/ 0 h 87"/>
                <a:gd name="T64" fmla="*/ 0 w 532"/>
                <a:gd name="T65" fmla="*/ 0 h 87"/>
                <a:gd name="T66" fmla="*/ 0 w 532"/>
                <a:gd name="T67" fmla="*/ 0 h 87"/>
                <a:gd name="T68" fmla="*/ 0 w 532"/>
                <a:gd name="T69" fmla="*/ 0 h 87"/>
                <a:gd name="T70" fmla="*/ 0 w 532"/>
                <a:gd name="T71" fmla="*/ 0 h 87"/>
                <a:gd name="T72" fmla="*/ 0 w 532"/>
                <a:gd name="T73" fmla="*/ 0 h 87"/>
                <a:gd name="T74" fmla="*/ 0 w 532"/>
                <a:gd name="T75" fmla="*/ 0 h 87"/>
                <a:gd name="T76" fmla="*/ 0 w 532"/>
                <a:gd name="T77" fmla="*/ 0 h 87"/>
                <a:gd name="T78" fmla="*/ 0 w 532"/>
                <a:gd name="T79" fmla="*/ 0 h 87"/>
                <a:gd name="T80" fmla="*/ 0 w 532"/>
                <a:gd name="T81" fmla="*/ 0 h 87"/>
                <a:gd name="T82" fmla="*/ 0 w 532"/>
                <a:gd name="T83" fmla="*/ 0 h 87"/>
                <a:gd name="T84" fmla="*/ 0 w 532"/>
                <a:gd name="T85" fmla="*/ 0 h 87"/>
                <a:gd name="T86" fmla="*/ 0 w 532"/>
                <a:gd name="T87" fmla="*/ 0 h 87"/>
                <a:gd name="T88" fmla="*/ 0 w 532"/>
                <a:gd name="T89" fmla="*/ 0 h 87"/>
                <a:gd name="T90" fmla="*/ 0 w 532"/>
                <a:gd name="T91" fmla="*/ 0 h 87"/>
                <a:gd name="T92" fmla="*/ 0 w 532"/>
                <a:gd name="T93" fmla="*/ 0 h 87"/>
                <a:gd name="T94" fmla="*/ 0 w 532"/>
                <a:gd name="T95" fmla="*/ 0 h 87"/>
                <a:gd name="T96" fmla="*/ 0 w 532"/>
                <a:gd name="T97" fmla="*/ 0 h 87"/>
                <a:gd name="T98" fmla="*/ 0 w 532"/>
                <a:gd name="T99" fmla="*/ 0 h 87"/>
                <a:gd name="T100" fmla="*/ 0 w 532"/>
                <a:gd name="T101" fmla="*/ 0 h 87"/>
                <a:gd name="T102" fmla="*/ 0 w 532"/>
                <a:gd name="T103" fmla="*/ 0 h 87"/>
                <a:gd name="T104" fmla="*/ 0 w 532"/>
                <a:gd name="T105" fmla="*/ 0 h 8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32"/>
                <a:gd name="T160" fmla="*/ 0 h 87"/>
                <a:gd name="T161" fmla="*/ 532 w 532"/>
                <a:gd name="T162" fmla="*/ 87 h 8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32" h="87">
                  <a:moveTo>
                    <a:pt x="0" y="44"/>
                  </a:moveTo>
                  <a:lnTo>
                    <a:pt x="37" y="34"/>
                  </a:lnTo>
                  <a:lnTo>
                    <a:pt x="46" y="23"/>
                  </a:lnTo>
                  <a:lnTo>
                    <a:pt x="61" y="19"/>
                  </a:lnTo>
                  <a:lnTo>
                    <a:pt x="73" y="17"/>
                  </a:lnTo>
                  <a:lnTo>
                    <a:pt x="86" y="14"/>
                  </a:lnTo>
                  <a:lnTo>
                    <a:pt x="100" y="14"/>
                  </a:lnTo>
                  <a:lnTo>
                    <a:pt x="119" y="14"/>
                  </a:lnTo>
                  <a:lnTo>
                    <a:pt x="133" y="9"/>
                  </a:lnTo>
                  <a:lnTo>
                    <a:pt x="146" y="8"/>
                  </a:lnTo>
                  <a:lnTo>
                    <a:pt x="168" y="9"/>
                  </a:lnTo>
                  <a:lnTo>
                    <a:pt x="182" y="3"/>
                  </a:lnTo>
                  <a:lnTo>
                    <a:pt x="196" y="0"/>
                  </a:lnTo>
                  <a:lnTo>
                    <a:pt x="208" y="0"/>
                  </a:lnTo>
                  <a:lnTo>
                    <a:pt x="222" y="6"/>
                  </a:lnTo>
                  <a:lnTo>
                    <a:pt x="235" y="14"/>
                  </a:lnTo>
                  <a:lnTo>
                    <a:pt x="252" y="19"/>
                  </a:lnTo>
                  <a:lnTo>
                    <a:pt x="277" y="23"/>
                  </a:lnTo>
                  <a:lnTo>
                    <a:pt x="290" y="18"/>
                  </a:lnTo>
                  <a:lnTo>
                    <a:pt x="306" y="19"/>
                  </a:lnTo>
                  <a:lnTo>
                    <a:pt x="318" y="23"/>
                  </a:lnTo>
                  <a:lnTo>
                    <a:pt x="335" y="34"/>
                  </a:lnTo>
                  <a:lnTo>
                    <a:pt x="349" y="48"/>
                  </a:lnTo>
                  <a:lnTo>
                    <a:pt x="370" y="55"/>
                  </a:lnTo>
                  <a:lnTo>
                    <a:pt x="403" y="52"/>
                  </a:lnTo>
                  <a:lnTo>
                    <a:pt x="419" y="61"/>
                  </a:lnTo>
                  <a:lnTo>
                    <a:pt x="433" y="66"/>
                  </a:lnTo>
                  <a:lnTo>
                    <a:pt x="452" y="68"/>
                  </a:lnTo>
                  <a:lnTo>
                    <a:pt x="532" y="83"/>
                  </a:lnTo>
                  <a:lnTo>
                    <a:pt x="445" y="77"/>
                  </a:lnTo>
                  <a:lnTo>
                    <a:pt x="429" y="82"/>
                  </a:lnTo>
                  <a:lnTo>
                    <a:pt x="415" y="87"/>
                  </a:lnTo>
                  <a:lnTo>
                    <a:pt x="405" y="86"/>
                  </a:lnTo>
                  <a:lnTo>
                    <a:pt x="392" y="83"/>
                  </a:lnTo>
                  <a:lnTo>
                    <a:pt x="376" y="75"/>
                  </a:lnTo>
                  <a:lnTo>
                    <a:pt x="353" y="72"/>
                  </a:lnTo>
                  <a:lnTo>
                    <a:pt x="331" y="65"/>
                  </a:lnTo>
                  <a:lnTo>
                    <a:pt x="318" y="66"/>
                  </a:lnTo>
                  <a:lnTo>
                    <a:pt x="301" y="68"/>
                  </a:lnTo>
                  <a:lnTo>
                    <a:pt x="266" y="61"/>
                  </a:lnTo>
                  <a:lnTo>
                    <a:pt x="249" y="58"/>
                  </a:lnTo>
                  <a:lnTo>
                    <a:pt x="226" y="48"/>
                  </a:lnTo>
                  <a:lnTo>
                    <a:pt x="203" y="48"/>
                  </a:lnTo>
                  <a:lnTo>
                    <a:pt x="175" y="48"/>
                  </a:lnTo>
                  <a:lnTo>
                    <a:pt x="155" y="49"/>
                  </a:lnTo>
                  <a:lnTo>
                    <a:pt x="137" y="46"/>
                  </a:lnTo>
                  <a:lnTo>
                    <a:pt x="119" y="38"/>
                  </a:lnTo>
                  <a:lnTo>
                    <a:pt x="100" y="44"/>
                  </a:lnTo>
                  <a:lnTo>
                    <a:pt x="84" y="35"/>
                  </a:lnTo>
                  <a:lnTo>
                    <a:pt x="70" y="38"/>
                  </a:lnTo>
                  <a:lnTo>
                    <a:pt x="51" y="40"/>
                  </a:lnTo>
                  <a:lnTo>
                    <a:pt x="30" y="41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65" name="Freeform 920"/>
            <p:cNvSpPr>
              <a:spLocks/>
            </p:cNvSpPr>
            <p:nvPr/>
          </p:nvSpPr>
          <p:spPr bwMode="auto">
            <a:xfrm flipH="1">
              <a:off x="8756" y="2023"/>
              <a:ext cx="120" cy="16"/>
            </a:xfrm>
            <a:custGeom>
              <a:avLst/>
              <a:gdLst>
                <a:gd name="T0" fmla="*/ 0 w 2209"/>
                <a:gd name="T1" fmla="*/ 0 h 278"/>
                <a:gd name="T2" fmla="*/ 0 w 2209"/>
                <a:gd name="T3" fmla="*/ 0 h 278"/>
                <a:gd name="T4" fmla="*/ 0 w 2209"/>
                <a:gd name="T5" fmla="*/ 0 h 278"/>
                <a:gd name="T6" fmla="*/ 0 w 2209"/>
                <a:gd name="T7" fmla="*/ 0 h 278"/>
                <a:gd name="T8" fmla="*/ 0 w 2209"/>
                <a:gd name="T9" fmla="*/ 0 h 278"/>
                <a:gd name="T10" fmla="*/ 0 w 2209"/>
                <a:gd name="T11" fmla="*/ 0 h 278"/>
                <a:gd name="T12" fmla="*/ 0 w 2209"/>
                <a:gd name="T13" fmla="*/ 0 h 278"/>
                <a:gd name="T14" fmla="*/ 0 w 2209"/>
                <a:gd name="T15" fmla="*/ 0 h 278"/>
                <a:gd name="T16" fmla="*/ 0 w 2209"/>
                <a:gd name="T17" fmla="*/ 0 h 278"/>
                <a:gd name="T18" fmla="*/ 0 w 2209"/>
                <a:gd name="T19" fmla="*/ 0 h 278"/>
                <a:gd name="T20" fmla="*/ 0 w 2209"/>
                <a:gd name="T21" fmla="*/ 0 h 278"/>
                <a:gd name="T22" fmla="*/ 0 w 2209"/>
                <a:gd name="T23" fmla="*/ 0 h 278"/>
                <a:gd name="T24" fmla="*/ 0 w 2209"/>
                <a:gd name="T25" fmla="*/ 0 h 278"/>
                <a:gd name="T26" fmla="*/ 0 w 2209"/>
                <a:gd name="T27" fmla="*/ 0 h 278"/>
                <a:gd name="T28" fmla="*/ 0 w 2209"/>
                <a:gd name="T29" fmla="*/ 0 h 278"/>
                <a:gd name="T30" fmla="*/ 0 w 2209"/>
                <a:gd name="T31" fmla="*/ 0 h 278"/>
                <a:gd name="T32" fmla="*/ 0 w 2209"/>
                <a:gd name="T33" fmla="*/ 0 h 278"/>
                <a:gd name="T34" fmla="*/ 0 w 2209"/>
                <a:gd name="T35" fmla="*/ 0 h 278"/>
                <a:gd name="T36" fmla="*/ 0 w 2209"/>
                <a:gd name="T37" fmla="*/ 0 h 278"/>
                <a:gd name="T38" fmla="*/ 0 w 2209"/>
                <a:gd name="T39" fmla="*/ 0 h 278"/>
                <a:gd name="T40" fmla="*/ 0 w 2209"/>
                <a:gd name="T41" fmla="*/ 0 h 278"/>
                <a:gd name="T42" fmla="*/ 0 w 2209"/>
                <a:gd name="T43" fmla="*/ 0 h 278"/>
                <a:gd name="T44" fmla="*/ 0 w 2209"/>
                <a:gd name="T45" fmla="*/ 0 h 278"/>
                <a:gd name="T46" fmla="*/ 0 w 2209"/>
                <a:gd name="T47" fmla="*/ 0 h 278"/>
                <a:gd name="T48" fmla="*/ 0 w 2209"/>
                <a:gd name="T49" fmla="*/ 0 h 278"/>
                <a:gd name="T50" fmla="*/ 0 w 2209"/>
                <a:gd name="T51" fmla="*/ 0 h 278"/>
                <a:gd name="T52" fmla="*/ 0 w 2209"/>
                <a:gd name="T53" fmla="*/ 0 h 278"/>
                <a:gd name="T54" fmla="*/ 0 w 2209"/>
                <a:gd name="T55" fmla="*/ 0 h 278"/>
                <a:gd name="T56" fmla="*/ 0 w 2209"/>
                <a:gd name="T57" fmla="*/ 0 h 278"/>
                <a:gd name="T58" fmla="*/ 0 w 2209"/>
                <a:gd name="T59" fmla="*/ 0 h 278"/>
                <a:gd name="T60" fmla="*/ 0 w 2209"/>
                <a:gd name="T61" fmla="*/ 0 h 278"/>
                <a:gd name="T62" fmla="*/ 0 w 2209"/>
                <a:gd name="T63" fmla="*/ 0 h 278"/>
                <a:gd name="T64" fmla="*/ 0 w 2209"/>
                <a:gd name="T65" fmla="*/ 0 h 278"/>
                <a:gd name="T66" fmla="*/ 0 w 2209"/>
                <a:gd name="T67" fmla="*/ 0 h 278"/>
                <a:gd name="T68" fmla="*/ 0 w 2209"/>
                <a:gd name="T69" fmla="*/ 0 h 278"/>
                <a:gd name="T70" fmla="*/ 0 w 2209"/>
                <a:gd name="T71" fmla="*/ 0 h 278"/>
                <a:gd name="T72" fmla="*/ 0 w 2209"/>
                <a:gd name="T73" fmla="*/ 0 h 278"/>
                <a:gd name="T74" fmla="*/ 0 w 2209"/>
                <a:gd name="T75" fmla="*/ 0 h 278"/>
                <a:gd name="T76" fmla="*/ 0 w 2209"/>
                <a:gd name="T77" fmla="*/ 0 h 278"/>
                <a:gd name="T78" fmla="*/ 0 w 2209"/>
                <a:gd name="T79" fmla="*/ 0 h 278"/>
                <a:gd name="T80" fmla="*/ 0 w 2209"/>
                <a:gd name="T81" fmla="*/ 0 h 278"/>
                <a:gd name="T82" fmla="*/ 0 w 2209"/>
                <a:gd name="T83" fmla="*/ 0 h 278"/>
                <a:gd name="T84" fmla="*/ 0 w 2209"/>
                <a:gd name="T85" fmla="*/ 0 h 278"/>
                <a:gd name="T86" fmla="*/ 0 w 2209"/>
                <a:gd name="T87" fmla="*/ 0 h 278"/>
                <a:gd name="T88" fmla="*/ 0 w 2209"/>
                <a:gd name="T89" fmla="*/ 0 h 278"/>
                <a:gd name="T90" fmla="*/ 0 w 2209"/>
                <a:gd name="T91" fmla="*/ 0 h 278"/>
                <a:gd name="T92" fmla="*/ 0 w 2209"/>
                <a:gd name="T93" fmla="*/ 0 h 278"/>
                <a:gd name="T94" fmla="*/ 0 w 2209"/>
                <a:gd name="T95" fmla="*/ 0 h 278"/>
                <a:gd name="T96" fmla="*/ 0 w 2209"/>
                <a:gd name="T97" fmla="*/ 0 h 278"/>
                <a:gd name="T98" fmla="*/ 0 w 2209"/>
                <a:gd name="T99" fmla="*/ 0 h 278"/>
                <a:gd name="T100" fmla="*/ 0 w 2209"/>
                <a:gd name="T101" fmla="*/ 0 h 278"/>
                <a:gd name="T102" fmla="*/ 0 w 2209"/>
                <a:gd name="T103" fmla="*/ 0 h 278"/>
                <a:gd name="T104" fmla="*/ 0 w 2209"/>
                <a:gd name="T105" fmla="*/ 0 h 278"/>
                <a:gd name="T106" fmla="*/ 0 w 2209"/>
                <a:gd name="T107" fmla="*/ 0 h 278"/>
                <a:gd name="T108" fmla="*/ 0 w 2209"/>
                <a:gd name="T109" fmla="*/ 0 h 27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209"/>
                <a:gd name="T166" fmla="*/ 0 h 278"/>
                <a:gd name="T167" fmla="*/ 2209 w 2209"/>
                <a:gd name="T168" fmla="*/ 278 h 27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209" h="278">
                  <a:moveTo>
                    <a:pt x="414" y="0"/>
                  </a:moveTo>
                  <a:lnTo>
                    <a:pt x="396" y="6"/>
                  </a:lnTo>
                  <a:lnTo>
                    <a:pt x="382" y="10"/>
                  </a:lnTo>
                  <a:lnTo>
                    <a:pt x="371" y="18"/>
                  </a:lnTo>
                  <a:lnTo>
                    <a:pt x="364" y="25"/>
                  </a:lnTo>
                  <a:lnTo>
                    <a:pt x="359" y="36"/>
                  </a:lnTo>
                  <a:lnTo>
                    <a:pt x="341" y="37"/>
                  </a:lnTo>
                  <a:lnTo>
                    <a:pt x="330" y="41"/>
                  </a:lnTo>
                  <a:lnTo>
                    <a:pt x="320" y="47"/>
                  </a:lnTo>
                  <a:lnTo>
                    <a:pt x="307" y="53"/>
                  </a:lnTo>
                  <a:lnTo>
                    <a:pt x="292" y="53"/>
                  </a:lnTo>
                  <a:lnTo>
                    <a:pt x="273" y="65"/>
                  </a:lnTo>
                  <a:lnTo>
                    <a:pt x="251" y="54"/>
                  </a:lnTo>
                  <a:lnTo>
                    <a:pt x="264" y="78"/>
                  </a:lnTo>
                  <a:lnTo>
                    <a:pt x="243" y="78"/>
                  </a:lnTo>
                  <a:lnTo>
                    <a:pt x="217" y="79"/>
                  </a:lnTo>
                  <a:lnTo>
                    <a:pt x="197" y="73"/>
                  </a:lnTo>
                  <a:lnTo>
                    <a:pt x="174" y="87"/>
                  </a:lnTo>
                  <a:lnTo>
                    <a:pt x="153" y="78"/>
                  </a:lnTo>
                  <a:lnTo>
                    <a:pt x="148" y="79"/>
                  </a:lnTo>
                  <a:lnTo>
                    <a:pt x="142" y="85"/>
                  </a:lnTo>
                  <a:lnTo>
                    <a:pt x="135" y="92"/>
                  </a:lnTo>
                  <a:lnTo>
                    <a:pt x="130" y="101"/>
                  </a:lnTo>
                  <a:lnTo>
                    <a:pt x="122" y="108"/>
                  </a:lnTo>
                  <a:lnTo>
                    <a:pt x="117" y="112"/>
                  </a:lnTo>
                  <a:lnTo>
                    <a:pt x="103" y="112"/>
                  </a:lnTo>
                  <a:lnTo>
                    <a:pt x="88" y="112"/>
                  </a:lnTo>
                  <a:lnTo>
                    <a:pt x="81" y="119"/>
                  </a:lnTo>
                  <a:lnTo>
                    <a:pt x="71" y="127"/>
                  </a:lnTo>
                  <a:lnTo>
                    <a:pt x="61" y="127"/>
                  </a:lnTo>
                  <a:lnTo>
                    <a:pt x="48" y="128"/>
                  </a:lnTo>
                  <a:lnTo>
                    <a:pt x="30" y="128"/>
                  </a:lnTo>
                  <a:lnTo>
                    <a:pt x="14" y="136"/>
                  </a:lnTo>
                  <a:lnTo>
                    <a:pt x="0" y="155"/>
                  </a:lnTo>
                  <a:lnTo>
                    <a:pt x="12" y="154"/>
                  </a:lnTo>
                  <a:lnTo>
                    <a:pt x="30" y="147"/>
                  </a:lnTo>
                  <a:lnTo>
                    <a:pt x="49" y="146"/>
                  </a:lnTo>
                  <a:lnTo>
                    <a:pt x="63" y="147"/>
                  </a:lnTo>
                  <a:lnTo>
                    <a:pt x="75" y="155"/>
                  </a:lnTo>
                  <a:lnTo>
                    <a:pt x="89" y="159"/>
                  </a:lnTo>
                  <a:lnTo>
                    <a:pt x="103" y="154"/>
                  </a:lnTo>
                  <a:lnTo>
                    <a:pt x="118" y="147"/>
                  </a:lnTo>
                  <a:lnTo>
                    <a:pt x="132" y="143"/>
                  </a:lnTo>
                  <a:lnTo>
                    <a:pt x="144" y="143"/>
                  </a:lnTo>
                  <a:lnTo>
                    <a:pt x="153" y="154"/>
                  </a:lnTo>
                  <a:lnTo>
                    <a:pt x="162" y="163"/>
                  </a:lnTo>
                  <a:lnTo>
                    <a:pt x="177" y="163"/>
                  </a:lnTo>
                  <a:lnTo>
                    <a:pt x="190" y="160"/>
                  </a:lnTo>
                  <a:lnTo>
                    <a:pt x="206" y="154"/>
                  </a:lnTo>
                  <a:lnTo>
                    <a:pt x="220" y="150"/>
                  </a:lnTo>
                  <a:lnTo>
                    <a:pt x="234" y="159"/>
                  </a:lnTo>
                  <a:lnTo>
                    <a:pt x="248" y="168"/>
                  </a:lnTo>
                  <a:lnTo>
                    <a:pt x="262" y="172"/>
                  </a:lnTo>
                  <a:lnTo>
                    <a:pt x="275" y="176"/>
                  </a:lnTo>
                  <a:lnTo>
                    <a:pt x="294" y="178"/>
                  </a:lnTo>
                  <a:lnTo>
                    <a:pt x="312" y="180"/>
                  </a:lnTo>
                  <a:lnTo>
                    <a:pt x="330" y="178"/>
                  </a:lnTo>
                  <a:lnTo>
                    <a:pt x="350" y="173"/>
                  </a:lnTo>
                  <a:lnTo>
                    <a:pt x="341" y="156"/>
                  </a:lnTo>
                  <a:lnTo>
                    <a:pt x="343" y="146"/>
                  </a:lnTo>
                  <a:lnTo>
                    <a:pt x="353" y="141"/>
                  </a:lnTo>
                  <a:lnTo>
                    <a:pt x="355" y="152"/>
                  </a:lnTo>
                  <a:lnTo>
                    <a:pt x="366" y="163"/>
                  </a:lnTo>
                  <a:lnTo>
                    <a:pt x="378" y="168"/>
                  </a:lnTo>
                  <a:lnTo>
                    <a:pt x="390" y="172"/>
                  </a:lnTo>
                  <a:lnTo>
                    <a:pt x="405" y="178"/>
                  </a:lnTo>
                  <a:lnTo>
                    <a:pt x="420" y="181"/>
                  </a:lnTo>
                  <a:lnTo>
                    <a:pt x="442" y="185"/>
                  </a:lnTo>
                  <a:lnTo>
                    <a:pt x="456" y="182"/>
                  </a:lnTo>
                  <a:lnTo>
                    <a:pt x="473" y="185"/>
                  </a:lnTo>
                  <a:lnTo>
                    <a:pt x="501" y="192"/>
                  </a:lnTo>
                  <a:lnTo>
                    <a:pt x="492" y="199"/>
                  </a:lnTo>
                  <a:lnTo>
                    <a:pt x="479" y="208"/>
                  </a:lnTo>
                  <a:lnTo>
                    <a:pt x="455" y="224"/>
                  </a:lnTo>
                  <a:lnTo>
                    <a:pt x="470" y="225"/>
                  </a:lnTo>
                  <a:lnTo>
                    <a:pt x="484" y="228"/>
                  </a:lnTo>
                  <a:lnTo>
                    <a:pt x="503" y="232"/>
                  </a:lnTo>
                  <a:lnTo>
                    <a:pt x="524" y="235"/>
                  </a:lnTo>
                  <a:lnTo>
                    <a:pt x="535" y="233"/>
                  </a:lnTo>
                  <a:lnTo>
                    <a:pt x="545" y="225"/>
                  </a:lnTo>
                  <a:lnTo>
                    <a:pt x="557" y="221"/>
                  </a:lnTo>
                  <a:lnTo>
                    <a:pt x="575" y="220"/>
                  </a:lnTo>
                  <a:lnTo>
                    <a:pt x="598" y="219"/>
                  </a:lnTo>
                  <a:lnTo>
                    <a:pt x="614" y="208"/>
                  </a:lnTo>
                  <a:lnTo>
                    <a:pt x="636" y="201"/>
                  </a:lnTo>
                  <a:lnTo>
                    <a:pt x="654" y="195"/>
                  </a:lnTo>
                  <a:lnTo>
                    <a:pt x="667" y="196"/>
                  </a:lnTo>
                  <a:lnTo>
                    <a:pt x="711" y="198"/>
                  </a:lnTo>
                  <a:lnTo>
                    <a:pt x="746" y="203"/>
                  </a:lnTo>
                  <a:lnTo>
                    <a:pt x="769" y="203"/>
                  </a:lnTo>
                  <a:lnTo>
                    <a:pt x="787" y="205"/>
                  </a:lnTo>
                  <a:lnTo>
                    <a:pt x="818" y="223"/>
                  </a:lnTo>
                  <a:lnTo>
                    <a:pt x="833" y="223"/>
                  </a:lnTo>
                  <a:lnTo>
                    <a:pt x="851" y="219"/>
                  </a:lnTo>
                  <a:lnTo>
                    <a:pt x="869" y="212"/>
                  </a:lnTo>
                  <a:lnTo>
                    <a:pt x="884" y="208"/>
                  </a:lnTo>
                  <a:lnTo>
                    <a:pt x="937" y="203"/>
                  </a:lnTo>
                  <a:lnTo>
                    <a:pt x="973" y="201"/>
                  </a:lnTo>
                  <a:lnTo>
                    <a:pt x="996" y="198"/>
                  </a:lnTo>
                  <a:lnTo>
                    <a:pt x="1014" y="196"/>
                  </a:lnTo>
                  <a:lnTo>
                    <a:pt x="1032" y="194"/>
                  </a:lnTo>
                  <a:lnTo>
                    <a:pt x="1054" y="189"/>
                  </a:lnTo>
                  <a:lnTo>
                    <a:pt x="1069" y="185"/>
                  </a:lnTo>
                  <a:lnTo>
                    <a:pt x="1092" y="177"/>
                  </a:lnTo>
                  <a:lnTo>
                    <a:pt x="1105" y="186"/>
                  </a:lnTo>
                  <a:lnTo>
                    <a:pt x="1112" y="196"/>
                  </a:lnTo>
                  <a:lnTo>
                    <a:pt x="1104" y="207"/>
                  </a:lnTo>
                  <a:lnTo>
                    <a:pt x="1088" y="214"/>
                  </a:lnTo>
                  <a:lnTo>
                    <a:pt x="1107" y="214"/>
                  </a:lnTo>
                  <a:lnTo>
                    <a:pt x="1097" y="223"/>
                  </a:lnTo>
                  <a:lnTo>
                    <a:pt x="1082" y="232"/>
                  </a:lnTo>
                  <a:lnTo>
                    <a:pt x="1060" y="244"/>
                  </a:lnTo>
                  <a:lnTo>
                    <a:pt x="1041" y="252"/>
                  </a:lnTo>
                  <a:lnTo>
                    <a:pt x="1065" y="248"/>
                  </a:lnTo>
                  <a:lnTo>
                    <a:pt x="1087" y="244"/>
                  </a:lnTo>
                  <a:lnTo>
                    <a:pt x="1107" y="237"/>
                  </a:lnTo>
                  <a:lnTo>
                    <a:pt x="1121" y="230"/>
                  </a:lnTo>
                  <a:lnTo>
                    <a:pt x="1128" y="228"/>
                  </a:lnTo>
                  <a:lnTo>
                    <a:pt x="1139" y="225"/>
                  </a:lnTo>
                  <a:lnTo>
                    <a:pt x="1153" y="225"/>
                  </a:lnTo>
                  <a:lnTo>
                    <a:pt x="1171" y="228"/>
                  </a:lnTo>
                  <a:lnTo>
                    <a:pt x="1185" y="232"/>
                  </a:lnTo>
                  <a:lnTo>
                    <a:pt x="1199" y="233"/>
                  </a:lnTo>
                  <a:lnTo>
                    <a:pt x="1218" y="232"/>
                  </a:lnTo>
                  <a:lnTo>
                    <a:pt x="1204" y="248"/>
                  </a:lnTo>
                  <a:lnTo>
                    <a:pt x="1189" y="259"/>
                  </a:lnTo>
                  <a:lnTo>
                    <a:pt x="1172" y="267"/>
                  </a:lnTo>
                  <a:lnTo>
                    <a:pt x="1191" y="264"/>
                  </a:lnTo>
                  <a:lnTo>
                    <a:pt x="1210" y="261"/>
                  </a:lnTo>
                  <a:lnTo>
                    <a:pt x="1229" y="258"/>
                  </a:lnTo>
                  <a:lnTo>
                    <a:pt x="1245" y="253"/>
                  </a:lnTo>
                  <a:lnTo>
                    <a:pt x="1266" y="250"/>
                  </a:lnTo>
                  <a:lnTo>
                    <a:pt x="1290" y="247"/>
                  </a:lnTo>
                  <a:lnTo>
                    <a:pt x="1312" y="247"/>
                  </a:lnTo>
                  <a:lnTo>
                    <a:pt x="1329" y="241"/>
                  </a:lnTo>
                  <a:lnTo>
                    <a:pt x="1334" y="237"/>
                  </a:lnTo>
                  <a:lnTo>
                    <a:pt x="1340" y="232"/>
                  </a:lnTo>
                  <a:lnTo>
                    <a:pt x="1352" y="232"/>
                  </a:lnTo>
                  <a:lnTo>
                    <a:pt x="1374" y="238"/>
                  </a:lnTo>
                  <a:lnTo>
                    <a:pt x="1401" y="241"/>
                  </a:lnTo>
                  <a:lnTo>
                    <a:pt x="1426" y="247"/>
                  </a:lnTo>
                  <a:lnTo>
                    <a:pt x="1440" y="250"/>
                  </a:lnTo>
                  <a:lnTo>
                    <a:pt x="1464" y="250"/>
                  </a:lnTo>
                  <a:lnTo>
                    <a:pt x="1491" y="252"/>
                  </a:lnTo>
                  <a:lnTo>
                    <a:pt x="1512" y="256"/>
                  </a:lnTo>
                  <a:lnTo>
                    <a:pt x="1538" y="264"/>
                  </a:lnTo>
                  <a:lnTo>
                    <a:pt x="1559" y="269"/>
                  </a:lnTo>
                  <a:lnTo>
                    <a:pt x="1578" y="272"/>
                  </a:lnTo>
                  <a:lnTo>
                    <a:pt x="1596" y="269"/>
                  </a:lnTo>
                  <a:lnTo>
                    <a:pt x="1625" y="259"/>
                  </a:lnTo>
                  <a:lnTo>
                    <a:pt x="1649" y="264"/>
                  </a:lnTo>
                  <a:lnTo>
                    <a:pt x="1671" y="264"/>
                  </a:lnTo>
                  <a:lnTo>
                    <a:pt x="1694" y="264"/>
                  </a:lnTo>
                  <a:lnTo>
                    <a:pt x="1717" y="263"/>
                  </a:lnTo>
                  <a:lnTo>
                    <a:pt x="1748" y="255"/>
                  </a:lnTo>
                  <a:lnTo>
                    <a:pt x="1763" y="255"/>
                  </a:lnTo>
                  <a:lnTo>
                    <a:pt x="1780" y="253"/>
                  </a:lnTo>
                  <a:lnTo>
                    <a:pt x="1812" y="258"/>
                  </a:lnTo>
                  <a:lnTo>
                    <a:pt x="1829" y="261"/>
                  </a:lnTo>
                  <a:lnTo>
                    <a:pt x="1842" y="259"/>
                  </a:lnTo>
                  <a:lnTo>
                    <a:pt x="1861" y="256"/>
                  </a:lnTo>
                  <a:lnTo>
                    <a:pt x="1879" y="255"/>
                  </a:lnTo>
                  <a:lnTo>
                    <a:pt x="1893" y="255"/>
                  </a:lnTo>
                  <a:lnTo>
                    <a:pt x="1899" y="258"/>
                  </a:lnTo>
                  <a:lnTo>
                    <a:pt x="1899" y="269"/>
                  </a:lnTo>
                  <a:lnTo>
                    <a:pt x="1906" y="272"/>
                  </a:lnTo>
                  <a:lnTo>
                    <a:pt x="1917" y="272"/>
                  </a:lnTo>
                  <a:lnTo>
                    <a:pt x="1929" y="269"/>
                  </a:lnTo>
                  <a:lnTo>
                    <a:pt x="1939" y="259"/>
                  </a:lnTo>
                  <a:lnTo>
                    <a:pt x="1946" y="250"/>
                  </a:lnTo>
                  <a:lnTo>
                    <a:pt x="1953" y="246"/>
                  </a:lnTo>
                  <a:lnTo>
                    <a:pt x="1971" y="246"/>
                  </a:lnTo>
                  <a:lnTo>
                    <a:pt x="1985" y="246"/>
                  </a:lnTo>
                  <a:lnTo>
                    <a:pt x="2002" y="255"/>
                  </a:lnTo>
                  <a:lnTo>
                    <a:pt x="2016" y="261"/>
                  </a:lnTo>
                  <a:lnTo>
                    <a:pt x="2032" y="269"/>
                  </a:lnTo>
                  <a:lnTo>
                    <a:pt x="2043" y="270"/>
                  </a:lnTo>
                  <a:lnTo>
                    <a:pt x="2053" y="272"/>
                  </a:lnTo>
                  <a:lnTo>
                    <a:pt x="2064" y="272"/>
                  </a:lnTo>
                  <a:lnTo>
                    <a:pt x="2083" y="269"/>
                  </a:lnTo>
                  <a:lnTo>
                    <a:pt x="2145" y="278"/>
                  </a:lnTo>
                  <a:lnTo>
                    <a:pt x="2127" y="269"/>
                  </a:lnTo>
                  <a:lnTo>
                    <a:pt x="2115" y="264"/>
                  </a:lnTo>
                  <a:lnTo>
                    <a:pt x="2110" y="255"/>
                  </a:lnTo>
                  <a:lnTo>
                    <a:pt x="2115" y="248"/>
                  </a:lnTo>
                  <a:lnTo>
                    <a:pt x="2137" y="242"/>
                  </a:lnTo>
                  <a:lnTo>
                    <a:pt x="2152" y="238"/>
                  </a:lnTo>
                  <a:lnTo>
                    <a:pt x="2170" y="232"/>
                  </a:lnTo>
                  <a:lnTo>
                    <a:pt x="2185" y="223"/>
                  </a:lnTo>
                  <a:lnTo>
                    <a:pt x="2209" y="212"/>
                  </a:lnTo>
                  <a:lnTo>
                    <a:pt x="2174" y="212"/>
                  </a:lnTo>
                  <a:lnTo>
                    <a:pt x="2151" y="211"/>
                  </a:lnTo>
                  <a:lnTo>
                    <a:pt x="2129" y="207"/>
                  </a:lnTo>
                  <a:lnTo>
                    <a:pt x="2110" y="205"/>
                  </a:lnTo>
                  <a:lnTo>
                    <a:pt x="2098" y="205"/>
                  </a:lnTo>
                  <a:lnTo>
                    <a:pt x="2087" y="207"/>
                  </a:lnTo>
                  <a:lnTo>
                    <a:pt x="2077" y="208"/>
                  </a:lnTo>
                  <a:lnTo>
                    <a:pt x="2063" y="214"/>
                  </a:lnTo>
                  <a:lnTo>
                    <a:pt x="2051" y="219"/>
                  </a:lnTo>
                  <a:lnTo>
                    <a:pt x="2069" y="224"/>
                  </a:lnTo>
                  <a:lnTo>
                    <a:pt x="2083" y="232"/>
                  </a:lnTo>
                  <a:lnTo>
                    <a:pt x="2092" y="241"/>
                  </a:lnTo>
                  <a:lnTo>
                    <a:pt x="2096" y="250"/>
                  </a:lnTo>
                  <a:lnTo>
                    <a:pt x="2092" y="259"/>
                  </a:lnTo>
                  <a:lnTo>
                    <a:pt x="2078" y="256"/>
                  </a:lnTo>
                  <a:lnTo>
                    <a:pt x="2068" y="253"/>
                  </a:lnTo>
                  <a:lnTo>
                    <a:pt x="2060" y="246"/>
                  </a:lnTo>
                  <a:lnTo>
                    <a:pt x="2046" y="238"/>
                  </a:lnTo>
                  <a:lnTo>
                    <a:pt x="2029" y="235"/>
                  </a:lnTo>
                  <a:lnTo>
                    <a:pt x="2014" y="232"/>
                  </a:lnTo>
                  <a:lnTo>
                    <a:pt x="1993" y="235"/>
                  </a:lnTo>
                  <a:lnTo>
                    <a:pt x="1979" y="233"/>
                  </a:lnTo>
                  <a:lnTo>
                    <a:pt x="1967" y="232"/>
                  </a:lnTo>
                  <a:lnTo>
                    <a:pt x="1953" y="228"/>
                  </a:lnTo>
                  <a:lnTo>
                    <a:pt x="1938" y="221"/>
                  </a:lnTo>
                  <a:lnTo>
                    <a:pt x="1925" y="214"/>
                  </a:lnTo>
                  <a:lnTo>
                    <a:pt x="1913" y="208"/>
                  </a:lnTo>
                  <a:lnTo>
                    <a:pt x="1901" y="208"/>
                  </a:lnTo>
                  <a:lnTo>
                    <a:pt x="1890" y="214"/>
                  </a:lnTo>
                  <a:lnTo>
                    <a:pt x="1876" y="219"/>
                  </a:lnTo>
                  <a:lnTo>
                    <a:pt x="1862" y="219"/>
                  </a:lnTo>
                  <a:lnTo>
                    <a:pt x="1844" y="219"/>
                  </a:lnTo>
                  <a:lnTo>
                    <a:pt x="1829" y="215"/>
                  </a:lnTo>
                  <a:lnTo>
                    <a:pt x="1814" y="212"/>
                  </a:lnTo>
                  <a:lnTo>
                    <a:pt x="1800" y="211"/>
                  </a:lnTo>
                  <a:lnTo>
                    <a:pt x="1788" y="212"/>
                  </a:lnTo>
                  <a:lnTo>
                    <a:pt x="1771" y="214"/>
                  </a:lnTo>
                  <a:lnTo>
                    <a:pt x="1757" y="216"/>
                  </a:lnTo>
                  <a:lnTo>
                    <a:pt x="1740" y="214"/>
                  </a:lnTo>
                  <a:lnTo>
                    <a:pt x="1720" y="212"/>
                  </a:lnTo>
                  <a:lnTo>
                    <a:pt x="1699" y="211"/>
                  </a:lnTo>
                  <a:lnTo>
                    <a:pt x="1677" y="208"/>
                  </a:lnTo>
                  <a:lnTo>
                    <a:pt x="1662" y="204"/>
                  </a:lnTo>
                  <a:lnTo>
                    <a:pt x="1647" y="198"/>
                  </a:lnTo>
                  <a:lnTo>
                    <a:pt x="1634" y="192"/>
                  </a:lnTo>
                  <a:lnTo>
                    <a:pt x="1623" y="189"/>
                  </a:lnTo>
                  <a:lnTo>
                    <a:pt x="1613" y="189"/>
                  </a:lnTo>
                  <a:lnTo>
                    <a:pt x="1602" y="190"/>
                  </a:lnTo>
                  <a:lnTo>
                    <a:pt x="1573" y="195"/>
                  </a:lnTo>
                  <a:lnTo>
                    <a:pt x="1605" y="198"/>
                  </a:lnTo>
                  <a:lnTo>
                    <a:pt x="1597" y="208"/>
                  </a:lnTo>
                  <a:lnTo>
                    <a:pt x="1586" y="220"/>
                  </a:lnTo>
                  <a:lnTo>
                    <a:pt x="1574" y="221"/>
                  </a:lnTo>
                  <a:lnTo>
                    <a:pt x="1421" y="196"/>
                  </a:lnTo>
                  <a:lnTo>
                    <a:pt x="1412" y="192"/>
                  </a:lnTo>
                  <a:lnTo>
                    <a:pt x="1440" y="181"/>
                  </a:lnTo>
                  <a:lnTo>
                    <a:pt x="1420" y="177"/>
                  </a:lnTo>
                  <a:lnTo>
                    <a:pt x="1408" y="176"/>
                  </a:lnTo>
                  <a:lnTo>
                    <a:pt x="1398" y="168"/>
                  </a:lnTo>
                  <a:lnTo>
                    <a:pt x="1386" y="163"/>
                  </a:lnTo>
                  <a:lnTo>
                    <a:pt x="1371" y="167"/>
                  </a:lnTo>
                  <a:lnTo>
                    <a:pt x="1356" y="169"/>
                  </a:lnTo>
                  <a:lnTo>
                    <a:pt x="1342" y="176"/>
                  </a:lnTo>
                  <a:lnTo>
                    <a:pt x="1329" y="168"/>
                  </a:lnTo>
                  <a:lnTo>
                    <a:pt x="1315" y="155"/>
                  </a:lnTo>
                  <a:lnTo>
                    <a:pt x="1302" y="146"/>
                  </a:lnTo>
                  <a:lnTo>
                    <a:pt x="1288" y="141"/>
                  </a:lnTo>
                  <a:lnTo>
                    <a:pt x="1273" y="136"/>
                  </a:lnTo>
                  <a:lnTo>
                    <a:pt x="1258" y="134"/>
                  </a:lnTo>
                  <a:lnTo>
                    <a:pt x="1234" y="136"/>
                  </a:lnTo>
                  <a:lnTo>
                    <a:pt x="1214" y="138"/>
                  </a:lnTo>
                  <a:lnTo>
                    <a:pt x="1195" y="142"/>
                  </a:lnTo>
                  <a:lnTo>
                    <a:pt x="1172" y="145"/>
                  </a:lnTo>
                  <a:lnTo>
                    <a:pt x="1149" y="150"/>
                  </a:lnTo>
                  <a:lnTo>
                    <a:pt x="1130" y="152"/>
                  </a:lnTo>
                  <a:lnTo>
                    <a:pt x="1114" y="160"/>
                  </a:lnTo>
                  <a:lnTo>
                    <a:pt x="1097" y="164"/>
                  </a:lnTo>
                  <a:lnTo>
                    <a:pt x="1081" y="164"/>
                  </a:lnTo>
                  <a:lnTo>
                    <a:pt x="1064" y="169"/>
                  </a:lnTo>
                  <a:lnTo>
                    <a:pt x="1046" y="173"/>
                  </a:lnTo>
                  <a:lnTo>
                    <a:pt x="1028" y="178"/>
                  </a:lnTo>
                  <a:lnTo>
                    <a:pt x="1009" y="178"/>
                  </a:lnTo>
                  <a:lnTo>
                    <a:pt x="991" y="178"/>
                  </a:lnTo>
                  <a:lnTo>
                    <a:pt x="977" y="177"/>
                  </a:lnTo>
                  <a:lnTo>
                    <a:pt x="965" y="181"/>
                  </a:lnTo>
                  <a:lnTo>
                    <a:pt x="947" y="187"/>
                  </a:lnTo>
                  <a:lnTo>
                    <a:pt x="929" y="187"/>
                  </a:lnTo>
                  <a:lnTo>
                    <a:pt x="907" y="187"/>
                  </a:lnTo>
                  <a:lnTo>
                    <a:pt x="889" y="187"/>
                  </a:lnTo>
                  <a:lnTo>
                    <a:pt x="866" y="187"/>
                  </a:lnTo>
                  <a:lnTo>
                    <a:pt x="823" y="195"/>
                  </a:lnTo>
                  <a:lnTo>
                    <a:pt x="814" y="190"/>
                  </a:lnTo>
                  <a:lnTo>
                    <a:pt x="805" y="182"/>
                  </a:lnTo>
                  <a:lnTo>
                    <a:pt x="792" y="178"/>
                  </a:lnTo>
                  <a:lnTo>
                    <a:pt x="781" y="177"/>
                  </a:lnTo>
                  <a:lnTo>
                    <a:pt x="764" y="178"/>
                  </a:lnTo>
                  <a:lnTo>
                    <a:pt x="746" y="182"/>
                  </a:lnTo>
                  <a:lnTo>
                    <a:pt x="716" y="186"/>
                  </a:lnTo>
                  <a:lnTo>
                    <a:pt x="703" y="180"/>
                  </a:lnTo>
                  <a:lnTo>
                    <a:pt x="694" y="173"/>
                  </a:lnTo>
                  <a:lnTo>
                    <a:pt x="684" y="171"/>
                  </a:lnTo>
                  <a:lnTo>
                    <a:pt x="670" y="169"/>
                  </a:lnTo>
                  <a:lnTo>
                    <a:pt x="659" y="164"/>
                  </a:lnTo>
                  <a:lnTo>
                    <a:pt x="654" y="155"/>
                  </a:lnTo>
                  <a:lnTo>
                    <a:pt x="645" y="142"/>
                  </a:lnTo>
                  <a:lnTo>
                    <a:pt x="634" y="137"/>
                  </a:lnTo>
                  <a:lnTo>
                    <a:pt x="621" y="134"/>
                  </a:lnTo>
                  <a:lnTo>
                    <a:pt x="608" y="134"/>
                  </a:lnTo>
                  <a:lnTo>
                    <a:pt x="602" y="141"/>
                  </a:lnTo>
                  <a:lnTo>
                    <a:pt x="594" y="155"/>
                  </a:lnTo>
                  <a:lnTo>
                    <a:pt x="585" y="152"/>
                  </a:lnTo>
                  <a:lnTo>
                    <a:pt x="575" y="151"/>
                  </a:lnTo>
                  <a:lnTo>
                    <a:pt x="562" y="152"/>
                  </a:lnTo>
                  <a:lnTo>
                    <a:pt x="550" y="159"/>
                  </a:lnTo>
                  <a:lnTo>
                    <a:pt x="535" y="163"/>
                  </a:lnTo>
                  <a:lnTo>
                    <a:pt x="517" y="163"/>
                  </a:lnTo>
                  <a:lnTo>
                    <a:pt x="531" y="150"/>
                  </a:lnTo>
                  <a:lnTo>
                    <a:pt x="537" y="141"/>
                  </a:lnTo>
                  <a:lnTo>
                    <a:pt x="524" y="143"/>
                  </a:lnTo>
                  <a:lnTo>
                    <a:pt x="500" y="150"/>
                  </a:lnTo>
                  <a:lnTo>
                    <a:pt x="479" y="147"/>
                  </a:lnTo>
                  <a:lnTo>
                    <a:pt x="478" y="141"/>
                  </a:lnTo>
                  <a:lnTo>
                    <a:pt x="474" y="133"/>
                  </a:lnTo>
                  <a:lnTo>
                    <a:pt x="470" y="127"/>
                  </a:lnTo>
                  <a:lnTo>
                    <a:pt x="458" y="122"/>
                  </a:lnTo>
                  <a:lnTo>
                    <a:pt x="446" y="122"/>
                  </a:lnTo>
                  <a:lnTo>
                    <a:pt x="430" y="124"/>
                  </a:lnTo>
                  <a:lnTo>
                    <a:pt x="415" y="127"/>
                  </a:lnTo>
                  <a:lnTo>
                    <a:pt x="400" y="122"/>
                  </a:lnTo>
                  <a:lnTo>
                    <a:pt x="382" y="114"/>
                  </a:lnTo>
                  <a:lnTo>
                    <a:pt x="371" y="105"/>
                  </a:lnTo>
                  <a:lnTo>
                    <a:pt x="384" y="87"/>
                  </a:lnTo>
                  <a:lnTo>
                    <a:pt x="396" y="80"/>
                  </a:lnTo>
                  <a:lnTo>
                    <a:pt x="410" y="73"/>
                  </a:lnTo>
                  <a:lnTo>
                    <a:pt x="419" y="68"/>
                  </a:lnTo>
                  <a:lnTo>
                    <a:pt x="427" y="59"/>
                  </a:lnTo>
                  <a:lnTo>
                    <a:pt x="432" y="50"/>
                  </a:lnTo>
                  <a:lnTo>
                    <a:pt x="434" y="41"/>
                  </a:lnTo>
                  <a:lnTo>
                    <a:pt x="438" y="31"/>
                  </a:lnTo>
                  <a:lnTo>
                    <a:pt x="414" y="0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66" name="Freeform 921"/>
            <p:cNvSpPr>
              <a:spLocks/>
            </p:cNvSpPr>
            <p:nvPr/>
          </p:nvSpPr>
          <p:spPr bwMode="auto">
            <a:xfrm flipH="1">
              <a:off x="8641" y="2028"/>
              <a:ext cx="30" cy="4"/>
            </a:xfrm>
            <a:custGeom>
              <a:avLst/>
              <a:gdLst>
                <a:gd name="T0" fmla="*/ 0 w 532"/>
                <a:gd name="T1" fmla="*/ 0 h 87"/>
                <a:gd name="T2" fmla="*/ 0 w 532"/>
                <a:gd name="T3" fmla="*/ 0 h 87"/>
                <a:gd name="T4" fmla="*/ 0 w 532"/>
                <a:gd name="T5" fmla="*/ 0 h 87"/>
                <a:gd name="T6" fmla="*/ 0 w 532"/>
                <a:gd name="T7" fmla="*/ 0 h 87"/>
                <a:gd name="T8" fmla="*/ 0 w 532"/>
                <a:gd name="T9" fmla="*/ 0 h 87"/>
                <a:gd name="T10" fmla="*/ 0 w 532"/>
                <a:gd name="T11" fmla="*/ 0 h 87"/>
                <a:gd name="T12" fmla="*/ 0 w 532"/>
                <a:gd name="T13" fmla="*/ 0 h 87"/>
                <a:gd name="T14" fmla="*/ 0 w 532"/>
                <a:gd name="T15" fmla="*/ 0 h 87"/>
                <a:gd name="T16" fmla="*/ 0 w 532"/>
                <a:gd name="T17" fmla="*/ 0 h 87"/>
                <a:gd name="T18" fmla="*/ 0 w 532"/>
                <a:gd name="T19" fmla="*/ 0 h 87"/>
                <a:gd name="T20" fmla="*/ 0 w 532"/>
                <a:gd name="T21" fmla="*/ 0 h 87"/>
                <a:gd name="T22" fmla="*/ 0 w 532"/>
                <a:gd name="T23" fmla="*/ 0 h 87"/>
                <a:gd name="T24" fmla="*/ 0 w 532"/>
                <a:gd name="T25" fmla="*/ 0 h 87"/>
                <a:gd name="T26" fmla="*/ 0 w 532"/>
                <a:gd name="T27" fmla="*/ 0 h 87"/>
                <a:gd name="T28" fmla="*/ 0 w 532"/>
                <a:gd name="T29" fmla="*/ 0 h 87"/>
                <a:gd name="T30" fmla="*/ 0 w 532"/>
                <a:gd name="T31" fmla="*/ 0 h 87"/>
                <a:gd name="T32" fmla="*/ 0 w 532"/>
                <a:gd name="T33" fmla="*/ 0 h 87"/>
                <a:gd name="T34" fmla="*/ 0 w 532"/>
                <a:gd name="T35" fmla="*/ 0 h 87"/>
                <a:gd name="T36" fmla="*/ 0 w 532"/>
                <a:gd name="T37" fmla="*/ 0 h 87"/>
                <a:gd name="T38" fmla="*/ 0 w 532"/>
                <a:gd name="T39" fmla="*/ 0 h 87"/>
                <a:gd name="T40" fmla="*/ 0 w 532"/>
                <a:gd name="T41" fmla="*/ 0 h 87"/>
                <a:gd name="T42" fmla="*/ 0 w 532"/>
                <a:gd name="T43" fmla="*/ 0 h 87"/>
                <a:gd name="T44" fmla="*/ 0 w 532"/>
                <a:gd name="T45" fmla="*/ 0 h 87"/>
                <a:gd name="T46" fmla="*/ 0 w 532"/>
                <a:gd name="T47" fmla="*/ 0 h 87"/>
                <a:gd name="T48" fmla="*/ 0 w 532"/>
                <a:gd name="T49" fmla="*/ 0 h 87"/>
                <a:gd name="T50" fmla="*/ 0 w 532"/>
                <a:gd name="T51" fmla="*/ 0 h 87"/>
                <a:gd name="T52" fmla="*/ 0 w 532"/>
                <a:gd name="T53" fmla="*/ 0 h 87"/>
                <a:gd name="T54" fmla="*/ 0 w 532"/>
                <a:gd name="T55" fmla="*/ 0 h 87"/>
                <a:gd name="T56" fmla="*/ 0 w 532"/>
                <a:gd name="T57" fmla="*/ 0 h 87"/>
                <a:gd name="T58" fmla="*/ 0 w 532"/>
                <a:gd name="T59" fmla="*/ 0 h 87"/>
                <a:gd name="T60" fmla="*/ 0 w 532"/>
                <a:gd name="T61" fmla="*/ 0 h 87"/>
                <a:gd name="T62" fmla="*/ 0 w 532"/>
                <a:gd name="T63" fmla="*/ 0 h 87"/>
                <a:gd name="T64" fmla="*/ 0 w 532"/>
                <a:gd name="T65" fmla="*/ 0 h 87"/>
                <a:gd name="T66" fmla="*/ 0 w 532"/>
                <a:gd name="T67" fmla="*/ 0 h 87"/>
                <a:gd name="T68" fmla="*/ 0 w 532"/>
                <a:gd name="T69" fmla="*/ 0 h 87"/>
                <a:gd name="T70" fmla="*/ 0 w 532"/>
                <a:gd name="T71" fmla="*/ 0 h 87"/>
                <a:gd name="T72" fmla="*/ 0 w 532"/>
                <a:gd name="T73" fmla="*/ 0 h 87"/>
                <a:gd name="T74" fmla="*/ 0 w 532"/>
                <a:gd name="T75" fmla="*/ 0 h 87"/>
                <a:gd name="T76" fmla="*/ 0 w 532"/>
                <a:gd name="T77" fmla="*/ 0 h 87"/>
                <a:gd name="T78" fmla="*/ 0 w 532"/>
                <a:gd name="T79" fmla="*/ 0 h 87"/>
                <a:gd name="T80" fmla="*/ 0 w 532"/>
                <a:gd name="T81" fmla="*/ 0 h 87"/>
                <a:gd name="T82" fmla="*/ 0 w 532"/>
                <a:gd name="T83" fmla="*/ 0 h 87"/>
                <a:gd name="T84" fmla="*/ 0 w 532"/>
                <a:gd name="T85" fmla="*/ 0 h 87"/>
                <a:gd name="T86" fmla="*/ 0 w 532"/>
                <a:gd name="T87" fmla="*/ 0 h 87"/>
                <a:gd name="T88" fmla="*/ 0 w 532"/>
                <a:gd name="T89" fmla="*/ 0 h 87"/>
                <a:gd name="T90" fmla="*/ 0 w 532"/>
                <a:gd name="T91" fmla="*/ 0 h 87"/>
                <a:gd name="T92" fmla="*/ 0 w 532"/>
                <a:gd name="T93" fmla="*/ 0 h 87"/>
                <a:gd name="T94" fmla="*/ 0 w 532"/>
                <a:gd name="T95" fmla="*/ 0 h 87"/>
                <a:gd name="T96" fmla="*/ 0 w 532"/>
                <a:gd name="T97" fmla="*/ 0 h 87"/>
                <a:gd name="T98" fmla="*/ 0 w 532"/>
                <a:gd name="T99" fmla="*/ 0 h 87"/>
                <a:gd name="T100" fmla="*/ 0 w 532"/>
                <a:gd name="T101" fmla="*/ 0 h 87"/>
                <a:gd name="T102" fmla="*/ 0 w 532"/>
                <a:gd name="T103" fmla="*/ 0 h 87"/>
                <a:gd name="T104" fmla="*/ 0 w 532"/>
                <a:gd name="T105" fmla="*/ 0 h 8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32"/>
                <a:gd name="T160" fmla="*/ 0 h 87"/>
                <a:gd name="T161" fmla="*/ 532 w 532"/>
                <a:gd name="T162" fmla="*/ 87 h 8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32" h="87">
                  <a:moveTo>
                    <a:pt x="0" y="44"/>
                  </a:moveTo>
                  <a:lnTo>
                    <a:pt x="37" y="34"/>
                  </a:lnTo>
                  <a:lnTo>
                    <a:pt x="46" y="23"/>
                  </a:lnTo>
                  <a:lnTo>
                    <a:pt x="61" y="19"/>
                  </a:lnTo>
                  <a:lnTo>
                    <a:pt x="73" y="17"/>
                  </a:lnTo>
                  <a:lnTo>
                    <a:pt x="86" y="14"/>
                  </a:lnTo>
                  <a:lnTo>
                    <a:pt x="100" y="14"/>
                  </a:lnTo>
                  <a:lnTo>
                    <a:pt x="119" y="14"/>
                  </a:lnTo>
                  <a:lnTo>
                    <a:pt x="133" y="9"/>
                  </a:lnTo>
                  <a:lnTo>
                    <a:pt x="146" y="8"/>
                  </a:lnTo>
                  <a:lnTo>
                    <a:pt x="168" y="9"/>
                  </a:lnTo>
                  <a:lnTo>
                    <a:pt x="182" y="3"/>
                  </a:lnTo>
                  <a:lnTo>
                    <a:pt x="196" y="0"/>
                  </a:lnTo>
                  <a:lnTo>
                    <a:pt x="208" y="0"/>
                  </a:lnTo>
                  <a:lnTo>
                    <a:pt x="222" y="6"/>
                  </a:lnTo>
                  <a:lnTo>
                    <a:pt x="235" y="14"/>
                  </a:lnTo>
                  <a:lnTo>
                    <a:pt x="252" y="19"/>
                  </a:lnTo>
                  <a:lnTo>
                    <a:pt x="277" y="23"/>
                  </a:lnTo>
                  <a:lnTo>
                    <a:pt x="290" y="18"/>
                  </a:lnTo>
                  <a:lnTo>
                    <a:pt x="306" y="19"/>
                  </a:lnTo>
                  <a:lnTo>
                    <a:pt x="318" y="23"/>
                  </a:lnTo>
                  <a:lnTo>
                    <a:pt x="335" y="34"/>
                  </a:lnTo>
                  <a:lnTo>
                    <a:pt x="349" y="48"/>
                  </a:lnTo>
                  <a:lnTo>
                    <a:pt x="370" y="55"/>
                  </a:lnTo>
                  <a:lnTo>
                    <a:pt x="403" y="52"/>
                  </a:lnTo>
                  <a:lnTo>
                    <a:pt x="419" y="61"/>
                  </a:lnTo>
                  <a:lnTo>
                    <a:pt x="433" y="66"/>
                  </a:lnTo>
                  <a:lnTo>
                    <a:pt x="452" y="68"/>
                  </a:lnTo>
                  <a:lnTo>
                    <a:pt x="532" y="83"/>
                  </a:lnTo>
                  <a:lnTo>
                    <a:pt x="445" y="77"/>
                  </a:lnTo>
                  <a:lnTo>
                    <a:pt x="429" y="82"/>
                  </a:lnTo>
                  <a:lnTo>
                    <a:pt x="415" y="87"/>
                  </a:lnTo>
                  <a:lnTo>
                    <a:pt x="405" y="86"/>
                  </a:lnTo>
                  <a:lnTo>
                    <a:pt x="392" y="83"/>
                  </a:lnTo>
                  <a:lnTo>
                    <a:pt x="376" y="75"/>
                  </a:lnTo>
                  <a:lnTo>
                    <a:pt x="353" y="72"/>
                  </a:lnTo>
                  <a:lnTo>
                    <a:pt x="331" y="65"/>
                  </a:lnTo>
                  <a:lnTo>
                    <a:pt x="318" y="66"/>
                  </a:lnTo>
                  <a:lnTo>
                    <a:pt x="301" y="68"/>
                  </a:lnTo>
                  <a:lnTo>
                    <a:pt x="266" y="61"/>
                  </a:lnTo>
                  <a:lnTo>
                    <a:pt x="249" y="58"/>
                  </a:lnTo>
                  <a:lnTo>
                    <a:pt x="226" y="48"/>
                  </a:lnTo>
                  <a:lnTo>
                    <a:pt x="203" y="48"/>
                  </a:lnTo>
                  <a:lnTo>
                    <a:pt x="175" y="48"/>
                  </a:lnTo>
                  <a:lnTo>
                    <a:pt x="155" y="49"/>
                  </a:lnTo>
                  <a:lnTo>
                    <a:pt x="137" y="46"/>
                  </a:lnTo>
                  <a:lnTo>
                    <a:pt x="119" y="38"/>
                  </a:lnTo>
                  <a:lnTo>
                    <a:pt x="100" y="44"/>
                  </a:lnTo>
                  <a:lnTo>
                    <a:pt x="84" y="35"/>
                  </a:lnTo>
                  <a:lnTo>
                    <a:pt x="70" y="38"/>
                  </a:lnTo>
                  <a:lnTo>
                    <a:pt x="51" y="40"/>
                  </a:lnTo>
                  <a:lnTo>
                    <a:pt x="30" y="41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67" name="Freeform 922"/>
            <p:cNvSpPr>
              <a:spLocks/>
            </p:cNvSpPr>
            <p:nvPr/>
          </p:nvSpPr>
          <p:spPr bwMode="auto">
            <a:xfrm flipH="1">
              <a:off x="8630" y="2023"/>
              <a:ext cx="121" cy="16"/>
            </a:xfrm>
            <a:custGeom>
              <a:avLst/>
              <a:gdLst>
                <a:gd name="T0" fmla="*/ 0 w 2209"/>
                <a:gd name="T1" fmla="*/ 0 h 278"/>
                <a:gd name="T2" fmla="*/ 0 w 2209"/>
                <a:gd name="T3" fmla="*/ 0 h 278"/>
                <a:gd name="T4" fmla="*/ 0 w 2209"/>
                <a:gd name="T5" fmla="*/ 0 h 278"/>
                <a:gd name="T6" fmla="*/ 0 w 2209"/>
                <a:gd name="T7" fmla="*/ 0 h 278"/>
                <a:gd name="T8" fmla="*/ 0 w 2209"/>
                <a:gd name="T9" fmla="*/ 0 h 278"/>
                <a:gd name="T10" fmla="*/ 0 w 2209"/>
                <a:gd name="T11" fmla="*/ 0 h 278"/>
                <a:gd name="T12" fmla="*/ 0 w 2209"/>
                <a:gd name="T13" fmla="*/ 0 h 278"/>
                <a:gd name="T14" fmla="*/ 0 w 2209"/>
                <a:gd name="T15" fmla="*/ 0 h 278"/>
                <a:gd name="T16" fmla="*/ 0 w 2209"/>
                <a:gd name="T17" fmla="*/ 0 h 278"/>
                <a:gd name="T18" fmla="*/ 0 w 2209"/>
                <a:gd name="T19" fmla="*/ 0 h 278"/>
                <a:gd name="T20" fmla="*/ 0 w 2209"/>
                <a:gd name="T21" fmla="*/ 0 h 278"/>
                <a:gd name="T22" fmla="*/ 0 w 2209"/>
                <a:gd name="T23" fmla="*/ 0 h 278"/>
                <a:gd name="T24" fmla="*/ 0 w 2209"/>
                <a:gd name="T25" fmla="*/ 0 h 278"/>
                <a:gd name="T26" fmla="*/ 0 w 2209"/>
                <a:gd name="T27" fmla="*/ 0 h 278"/>
                <a:gd name="T28" fmla="*/ 0 w 2209"/>
                <a:gd name="T29" fmla="*/ 0 h 278"/>
                <a:gd name="T30" fmla="*/ 0 w 2209"/>
                <a:gd name="T31" fmla="*/ 0 h 278"/>
                <a:gd name="T32" fmla="*/ 0 w 2209"/>
                <a:gd name="T33" fmla="*/ 0 h 278"/>
                <a:gd name="T34" fmla="*/ 0 w 2209"/>
                <a:gd name="T35" fmla="*/ 0 h 278"/>
                <a:gd name="T36" fmla="*/ 0 w 2209"/>
                <a:gd name="T37" fmla="*/ 0 h 278"/>
                <a:gd name="T38" fmla="*/ 0 w 2209"/>
                <a:gd name="T39" fmla="*/ 0 h 278"/>
                <a:gd name="T40" fmla="*/ 0 w 2209"/>
                <a:gd name="T41" fmla="*/ 0 h 278"/>
                <a:gd name="T42" fmla="*/ 0 w 2209"/>
                <a:gd name="T43" fmla="*/ 0 h 278"/>
                <a:gd name="T44" fmla="*/ 0 w 2209"/>
                <a:gd name="T45" fmla="*/ 0 h 278"/>
                <a:gd name="T46" fmla="*/ 0 w 2209"/>
                <a:gd name="T47" fmla="*/ 0 h 278"/>
                <a:gd name="T48" fmla="*/ 0 w 2209"/>
                <a:gd name="T49" fmla="*/ 0 h 278"/>
                <a:gd name="T50" fmla="*/ 0 w 2209"/>
                <a:gd name="T51" fmla="*/ 0 h 278"/>
                <a:gd name="T52" fmla="*/ 0 w 2209"/>
                <a:gd name="T53" fmla="*/ 0 h 278"/>
                <a:gd name="T54" fmla="*/ 0 w 2209"/>
                <a:gd name="T55" fmla="*/ 0 h 278"/>
                <a:gd name="T56" fmla="*/ 0 w 2209"/>
                <a:gd name="T57" fmla="*/ 0 h 278"/>
                <a:gd name="T58" fmla="*/ 0 w 2209"/>
                <a:gd name="T59" fmla="*/ 0 h 278"/>
                <a:gd name="T60" fmla="*/ 0 w 2209"/>
                <a:gd name="T61" fmla="*/ 0 h 278"/>
                <a:gd name="T62" fmla="*/ 0 w 2209"/>
                <a:gd name="T63" fmla="*/ 0 h 278"/>
                <a:gd name="T64" fmla="*/ 0 w 2209"/>
                <a:gd name="T65" fmla="*/ 0 h 278"/>
                <a:gd name="T66" fmla="*/ 0 w 2209"/>
                <a:gd name="T67" fmla="*/ 0 h 278"/>
                <a:gd name="T68" fmla="*/ 0 w 2209"/>
                <a:gd name="T69" fmla="*/ 0 h 278"/>
                <a:gd name="T70" fmla="*/ 0 w 2209"/>
                <a:gd name="T71" fmla="*/ 0 h 278"/>
                <a:gd name="T72" fmla="*/ 0 w 2209"/>
                <a:gd name="T73" fmla="*/ 0 h 278"/>
                <a:gd name="T74" fmla="*/ 0 w 2209"/>
                <a:gd name="T75" fmla="*/ 0 h 278"/>
                <a:gd name="T76" fmla="*/ 0 w 2209"/>
                <a:gd name="T77" fmla="*/ 0 h 278"/>
                <a:gd name="T78" fmla="*/ 0 w 2209"/>
                <a:gd name="T79" fmla="*/ 0 h 278"/>
                <a:gd name="T80" fmla="*/ 0 w 2209"/>
                <a:gd name="T81" fmla="*/ 0 h 278"/>
                <a:gd name="T82" fmla="*/ 0 w 2209"/>
                <a:gd name="T83" fmla="*/ 0 h 278"/>
                <a:gd name="T84" fmla="*/ 0 w 2209"/>
                <a:gd name="T85" fmla="*/ 0 h 278"/>
                <a:gd name="T86" fmla="*/ 0 w 2209"/>
                <a:gd name="T87" fmla="*/ 0 h 278"/>
                <a:gd name="T88" fmla="*/ 0 w 2209"/>
                <a:gd name="T89" fmla="*/ 0 h 278"/>
                <a:gd name="T90" fmla="*/ 0 w 2209"/>
                <a:gd name="T91" fmla="*/ 0 h 278"/>
                <a:gd name="T92" fmla="*/ 0 w 2209"/>
                <a:gd name="T93" fmla="*/ 0 h 278"/>
                <a:gd name="T94" fmla="*/ 0 w 2209"/>
                <a:gd name="T95" fmla="*/ 0 h 278"/>
                <a:gd name="T96" fmla="*/ 0 w 2209"/>
                <a:gd name="T97" fmla="*/ 0 h 278"/>
                <a:gd name="T98" fmla="*/ 0 w 2209"/>
                <a:gd name="T99" fmla="*/ 0 h 278"/>
                <a:gd name="T100" fmla="*/ 0 w 2209"/>
                <a:gd name="T101" fmla="*/ 0 h 278"/>
                <a:gd name="T102" fmla="*/ 0 w 2209"/>
                <a:gd name="T103" fmla="*/ 0 h 278"/>
                <a:gd name="T104" fmla="*/ 0 w 2209"/>
                <a:gd name="T105" fmla="*/ 0 h 278"/>
                <a:gd name="T106" fmla="*/ 0 w 2209"/>
                <a:gd name="T107" fmla="*/ 0 h 278"/>
                <a:gd name="T108" fmla="*/ 0 w 2209"/>
                <a:gd name="T109" fmla="*/ 0 h 27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209"/>
                <a:gd name="T166" fmla="*/ 0 h 278"/>
                <a:gd name="T167" fmla="*/ 2209 w 2209"/>
                <a:gd name="T168" fmla="*/ 278 h 27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209" h="278">
                  <a:moveTo>
                    <a:pt x="414" y="0"/>
                  </a:moveTo>
                  <a:lnTo>
                    <a:pt x="396" y="6"/>
                  </a:lnTo>
                  <a:lnTo>
                    <a:pt x="382" y="10"/>
                  </a:lnTo>
                  <a:lnTo>
                    <a:pt x="371" y="18"/>
                  </a:lnTo>
                  <a:lnTo>
                    <a:pt x="364" y="25"/>
                  </a:lnTo>
                  <a:lnTo>
                    <a:pt x="359" y="36"/>
                  </a:lnTo>
                  <a:lnTo>
                    <a:pt x="341" y="37"/>
                  </a:lnTo>
                  <a:lnTo>
                    <a:pt x="330" y="41"/>
                  </a:lnTo>
                  <a:lnTo>
                    <a:pt x="320" y="47"/>
                  </a:lnTo>
                  <a:lnTo>
                    <a:pt x="307" y="53"/>
                  </a:lnTo>
                  <a:lnTo>
                    <a:pt x="292" y="53"/>
                  </a:lnTo>
                  <a:lnTo>
                    <a:pt x="273" y="65"/>
                  </a:lnTo>
                  <a:lnTo>
                    <a:pt x="251" y="54"/>
                  </a:lnTo>
                  <a:lnTo>
                    <a:pt x="264" y="78"/>
                  </a:lnTo>
                  <a:lnTo>
                    <a:pt x="243" y="78"/>
                  </a:lnTo>
                  <a:lnTo>
                    <a:pt x="217" y="79"/>
                  </a:lnTo>
                  <a:lnTo>
                    <a:pt x="197" y="73"/>
                  </a:lnTo>
                  <a:lnTo>
                    <a:pt x="174" y="87"/>
                  </a:lnTo>
                  <a:lnTo>
                    <a:pt x="153" y="78"/>
                  </a:lnTo>
                  <a:lnTo>
                    <a:pt x="148" y="79"/>
                  </a:lnTo>
                  <a:lnTo>
                    <a:pt x="142" y="85"/>
                  </a:lnTo>
                  <a:lnTo>
                    <a:pt x="135" y="92"/>
                  </a:lnTo>
                  <a:lnTo>
                    <a:pt x="130" y="101"/>
                  </a:lnTo>
                  <a:lnTo>
                    <a:pt x="122" y="108"/>
                  </a:lnTo>
                  <a:lnTo>
                    <a:pt x="117" y="112"/>
                  </a:lnTo>
                  <a:lnTo>
                    <a:pt x="103" y="112"/>
                  </a:lnTo>
                  <a:lnTo>
                    <a:pt x="88" y="112"/>
                  </a:lnTo>
                  <a:lnTo>
                    <a:pt x="81" y="119"/>
                  </a:lnTo>
                  <a:lnTo>
                    <a:pt x="71" y="127"/>
                  </a:lnTo>
                  <a:lnTo>
                    <a:pt x="61" y="127"/>
                  </a:lnTo>
                  <a:lnTo>
                    <a:pt x="48" y="128"/>
                  </a:lnTo>
                  <a:lnTo>
                    <a:pt x="30" y="128"/>
                  </a:lnTo>
                  <a:lnTo>
                    <a:pt x="14" y="136"/>
                  </a:lnTo>
                  <a:lnTo>
                    <a:pt x="0" y="155"/>
                  </a:lnTo>
                  <a:lnTo>
                    <a:pt x="12" y="154"/>
                  </a:lnTo>
                  <a:lnTo>
                    <a:pt x="30" y="147"/>
                  </a:lnTo>
                  <a:lnTo>
                    <a:pt x="49" y="146"/>
                  </a:lnTo>
                  <a:lnTo>
                    <a:pt x="63" y="147"/>
                  </a:lnTo>
                  <a:lnTo>
                    <a:pt x="75" y="155"/>
                  </a:lnTo>
                  <a:lnTo>
                    <a:pt x="89" y="159"/>
                  </a:lnTo>
                  <a:lnTo>
                    <a:pt x="103" y="154"/>
                  </a:lnTo>
                  <a:lnTo>
                    <a:pt x="118" y="147"/>
                  </a:lnTo>
                  <a:lnTo>
                    <a:pt x="132" y="143"/>
                  </a:lnTo>
                  <a:lnTo>
                    <a:pt x="144" y="143"/>
                  </a:lnTo>
                  <a:lnTo>
                    <a:pt x="153" y="154"/>
                  </a:lnTo>
                  <a:lnTo>
                    <a:pt x="162" y="163"/>
                  </a:lnTo>
                  <a:lnTo>
                    <a:pt x="177" y="163"/>
                  </a:lnTo>
                  <a:lnTo>
                    <a:pt x="190" y="160"/>
                  </a:lnTo>
                  <a:lnTo>
                    <a:pt x="206" y="154"/>
                  </a:lnTo>
                  <a:lnTo>
                    <a:pt x="220" y="150"/>
                  </a:lnTo>
                  <a:lnTo>
                    <a:pt x="234" y="159"/>
                  </a:lnTo>
                  <a:lnTo>
                    <a:pt x="248" y="168"/>
                  </a:lnTo>
                  <a:lnTo>
                    <a:pt x="262" y="172"/>
                  </a:lnTo>
                  <a:lnTo>
                    <a:pt x="275" y="176"/>
                  </a:lnTo>
                  <a:lnTo>
                    <a:pt x="294" y="178"/>
                  </a:lnTo>
                  <a:lnTo>
                    <a:pt x="312" y="180"/>
                  </a:lnTo>
                  <a:lnTo>
                    <a:pt x="330" y="178"/>
                  </a:lnTo>
                  <a:lnTo>
                    <a:pt x="350" y="173"/>
                  </a:lnTo>
                  <a:lnTo>
                    <a:pt x="341" y="156"/>
                  </a:lnTo>
                  <a:lnTo>
                    <a:pt x="343" y="146"/>
                  </a:lnTo>
                  <a:lnTo>
                    <a:pt x="353" y="141"/>
                  </a:lnTo>
                  <a:lnTo>
                    <a:pt x="355" y="152"/>
                  </a:lnTo>
                  <a:lnTo>
                    <a:pt x="366" y="163"/>
                  </a:lnTo>
                  <a:lnTo>
                    <a:pt x="378" y="168"/>
                  </a:lnTo>
                  <a:lnTo>
                    <a:pt x="390" y="172"/>
                  </a:lnTo>
                  <a:lnTo>
                    <a:pt x="405" y="178"/>
                  </a:lnTo>
                  <a:lnTo>
                    <a:pt x="420" y="181"/>
                  </a:lnTo>
                  <a:lnTo>
                    <a:pt x="442" y="185"/>
                  </a:lnTo>
                  <a:lnTo>
                    <a:pt x="456" y="182"/>
                  </a:lnTo>
                  <a:lnTo>
                    <a:pt x="473" y="185"/>
                  </a:lnTo>
                  <a:lnTo>
                    <a:pt x="501" y="192"/>
                  </a:lnTo>
                  <a:lnTo>
                    <a:pt x="492" y="199"/>
                  </a:lnTo>
                  <a:lnTo>
                    <a:pt x="479" y="208"/>
                  </a:lnTo>
                  <a:lnTo>
                    <a:pt x="455" y="224"/>
                  </a:lnTo>
                  <a:lnTo>
                    <a:pt x="470" y="225"/>
                  </a:lnTo>
                  <a:lnTo>
                    <a:pt x="484" y="228"/>
                  </a:lnTo>
                  <a:lnTo>
                    <a:pt x="503" y="232"/>
                  </a:lnTo>
                  <a:lnTo>
                    <a:pt x="524" y="235"/>
                  </a:lnTo>
                  <a:lnTo>
                    <a:pt x="535" y="233"/>
                  </a:lnTo>
                  <a:lnTo>
                    <a:pt x="545" y="225"/>
                  </a:lnTo>
                  <a:lnTo>
                    <a:pt x="557" y="221"/>
                  </a:lnTo>
                  <a:lnTo>
                    <a:pt x="575" y="220"/>
                  </a:lnTo>
                  <a:lnTo>
                    <a:pt x="598" y="219"/>
                  </a:lnTo>
                  <a:lnTo>
                    <a:pt x="614" y="208"/>
                  </a:lnTo>
                  <a:lnTo>
                    <a:pt x="636" y="201"/>
                  </a:lnTo>
                  <a:lnTo>
                    <a:pt x="654" y="195"/>
                  </a:lnTo>
                  <a:lnTo>
                    <a:pt x="667" y="196"/>
                  </a:lnTo>
                  <a:lnTo>
                    <a:pt x="711" y="198"/>
                  </a:lnTo>
                  <a:lnTo>
                    <a:pt x="746" y="203"/>
                  </a:lnTo>
                  <a:lnTo>
                    <a:pt x="769" y="203"/>
                  </a:lnTo>
                  <a:lnTo>
                    <a:pt x="787" y="205"/>
                  </a:lnTo>
                  <a:lnTo>
                    <a:pt x="818" y="223"/>
                  </a:lnTo>
                  <a:lnTo>
                    <a:pt x="833" y="223"/>
                  </a:lnTo>
                  <a:lnTo>
                    <a:pt x="851" y="219"/>
                  </a:lnTo>
                  <a:lnTo>
                    <a:pt x="869" y="212"/>
                  </a:lnTo>
                  <a:lnTo>
                    <a:pt x="884" y="208"/>
                  </a:lnTo>
                  <a:lnTo>
                    <a:pt x="937" y="203"/>
                  </a:lnTo>
                  <a:lnTo>
                    <a:pt x="973" y="201"/>
                  </a:lnTo>
                  <a:lnTo>
                    <a:pt x="996" y="198"/>
                  </a:lnTo>
                  <a:lnTo>
                    <a:pt x="1014" y="196"/>
                  </a:lnTo>
                  <a:lnTo>
                    <a:pt x="1032" y="194"/>
                  </a:lnTo>
                  <a:lnTo>
                    <a:pt x="1054" y="189"/>
                  </a:lnTo>
                  <a:lnTo>
                    <a:pt x="1069" y="185"/>
                  </a:lnTo>
                  <a:lnTo>
                    <a:pt x="1092" y="177"/>
                  </a:lnTo>
                  <a:lnTo>
                    <a:pt x="1105" y="186"/>
                  </a:lnTo>
                  <a:lnTo>
                    <a:pt x="1112" y="196"/>
                  </a:lnTo>
                  <a:lnTo>
                    <a:pt x="1104" y="207"/>
                  </a:lnTo>
                  <a:lnTo>
                    <a:pt x="1088" y="214"/>
                  </a:lnTo>
                  <a:lnTo>
                    <a:pt x="1107" y="214"/>
                  </a:lnTo>
                  <a:lnTo>
                    <a:pt x="1097" y="223"/>
                  </a:lnTo>
                  <a:lnTo>
                    <a:pt x="1082" y="232"/>
                  </a:lnTo>
                  <a:lnTo>
                    <a:pt x="1060" y="244"/>
                  </a:lnTo>
                  <a:lnTo>
                    <a:pt x="1041" y="252"/>
                  </a:lnTo>
                  <a:lnTo>
                    <a:pt x="1065" y="248"/>
                  </a:lnTo>
                  <a:lnTo>
                    <a:pt x="1087" y="244"/>
                  </a:lnTo>
                  <a:lnTo>
                    <a:pt x="1107" y="237"/>
                  </a:lnTo>
                  <a:lnTo>
                    <a:pt x="1121" y="230"/>
                  </a:lnTo>
                  <a:lnTo>
                    <a:pt x="1128" y="228"/>
                  </a:lnTo>
                  <a:lnTo>
                    <a:pt x="1139" y="225"/>
                  </a:lnTo>
                  <a:lnTo>
                    <a:pt x="1153" y="225"/>
                  </a:lnTo>
                  <a:lnTo>
                    <a:pt x="1171" y="228"/>
                  </a:lnTo>
                  <a:lnTo>
                    <a:pt x="1185" y="232"/>
                  </a:lnTo>
                  <a:lnTo>
                    <a:pt x="1199" y="233"/>
                  </a:lnTo>
                  <a:lnTo>
                    <a:pt x="1218" y="232"/>
                  </a:lnTo>
                  <a:lnTo>
                    <a:pt x="1204" y="248"/>
                  </a:lnTo>
                  <a:lnTo>
                    <a:pt x="1189" y="259"/>
                  </a:lnTo>
                  <a:lnTo>
                    <a:pt x="1172" y="267"/>
                  </a:lnTo>
                  <a:lnTo>
                    <a:pt x="1191" y="264"/>
                  </a:lnTo>
                  <a:lnTo>
                    <a:pt x="1210" y="261"/>
                  </a:lnTo>
                  <a:lnTo>
                    <a:pt x="1229" y="258"/>
                  </a:lnTo>
                  <a:lnTo>
                    <a:pt x="1245" y="253"/>
                  </a:lnTo>
                  <a:lnTo>
                    <a:pt x="1266" y="250"/>
                  </a:lnTo>
                  <a:lnTo>
                    <a:pt x="1290" y="247"/>
                  </a:lnTo>
                  <a:lnTo>
                    <a:pt x="1312" y="247"/>
                  </a:lnTo>
                  <a:lnTo>
                    <a:pt x="1329" y="241"/>
                  </a:lnTo>
                  <a:lnTo>
                    <a:pt x="1334" y="237"/>
                  </a:lnTo>
                  <a:lnTo>
                    <a:pt x="1340" y="232"/>
                  </a:lnTo>
                  <a:lnTo>
                    <a:pt x="1352" y="232"/>
                  </a:lnTo>
                  <a:lnTo>
                    <a:pt x="1374" y="238"/>
                  </a:lnTo>
                  <a:lnTo>
                    <a:pt x="1401" y="241"/>
                  </a:lnTo>
                  <a:lnTo>
                    <a:pt x="1426" y="247"/>
                  </a:lnTo>
                  <a:lnTo>
                    <a:pt x="1440" y="250"/>
                  </a:lnTo>
                  <a:lnTo>
                    <a:pt x="1464" y="250"/>
                  </a:lnTo>
                  <a:lnTo>
                    <a:pt x="1491" y="252"/>
                  </a:lnTo>
                  <a:lnTo>
                    <a:pt x="1512" y="256"/>
                  </a:lnTo>
                  <a:lnTo>
                    <a:pt x="1538" y="264"/>
                  </a:lnTo>
                  <a:lnTo>
                    <a:pt x="1559" y="269"/>
                  </a:lnTo>
                  <a:lnTo>
                    <a:pt x="1578" y="272"/>
                  </a:lnTo>
                  <a:lnTo>
                    <a:pt x="1596" y="269"/>
                  </a:lnTo>
                  <a:lnTo>
                    <a:pt x="1625" y="259"/>
                  </a:lnTo>
                  <a:lnTo>
                    <a:pt x="1649" y="264"/>
                  </a:lnTo>
                  <a:lnTo>
                    <a:pt x="1671" y="264"/>
                  </a:lnTo>
                  <a:lnTo>
                    <a:pt x="1694" y="264"/>
                  </a:lnTo>
                  <a:lnTo>
                    <a:pt x="1717" y="263"/>
                  </a:lnTo>
                  <a:lnTo>
                    <a:pt x="1748" y="255"/>
                  </a:lnTo>
                  <a:lnTo>
                    <a:pt x="1763" y="255"/>
                  </a:lnTo>
                  <a:lnTo>
                    <a:pt x="1780" y="253"/>
                  </a:lnTo>
                  <a:lnTo>
                    <a:pt x="1812" y="258"/>
                  </a:lnTo>
                  <a:lnTo>
                    <a:pt x="1829" y="261"/>
                  </a:lnTo>
                  <a:lnTo>
                    <a:pt x="1842" y="259"/>
                  </a:lnTo>
                  <a:lnTo>
                    <a:pt x="1861" y="256"/>
                  </a:lnTo>
                  <a:lnTo>
                    <a:pt x="1879" y="255"/>
                  </a:lnTo>
                  <a:lnTo>
                    <a:pt x="1893" y="255"/>
                  </a:lnTo>
                  <a:lnTo>
                    <a:pt x="1899" y="258"/>
                  </a:lnTo>
                  <a:lnTo>
                    <a:pt x="1899" y="269"/>
                  </a:lnTo>
                  <a:lnTo>
                    <a:pt x="1906" y="272"/>
                  </a:lnTo>
                  <a:lnTo>
                    <a:pt x="1917" y="272"/>
                  </a:lnTo>
                  <a:lnTo>
                    <a:pt x="1929" y="269"/>
                  </a:lnTo>
                  <a:lnTo>
                    <a:pt x="1939" y="259"/>
                  </a:lnTo>
                  <a:lnTo>
                    <a:pt x="1946" y="250"/>
                  </a:lnTo>
                  <a:lnTo>
                    <a:pt x="1953" y="246"/>
                  </a:lnTo>
                  <a:lnTo>
                    <a:pt x="1971" y="246"/>
                  </a:lnTo>
                  <a:lnTo>
                    <a:pt x="1985" y="246"/>
                  </a:lnTo>
                  <a:lnTo>
                    <a:pt x="2002" y="255"/>
                  </a:lnTo>
                  <a:lnTo>
                    <a:pt x="2016" y="261"/>
                  </a:lnTo>
                  <a:lnTo>
                    <a:pt x="2032" y="269"/>
                  </a:lnTo>
                  <a:lnTo>
                    <a:pt x="2043" y="270"/>
                  </a:lnTo>
                  <a:lnTo>
                    <a:pt x="2053" y="272"/>
                  </a:lnTo>
                  <a:lnTo>
                    <a:pt x="2064" y="272"/>
                  </a:lnTo>
                  <a:lnTo>
                    <a:pt x="2083" y="269"/>
                  </a:lnTo>
                  <a:lnTo>
                    <a:pt x="2145" y="278"/>
                  </a:lnTo>
                  <a:lnTo>
                    <a:pt x="2127" y="269"/>
                  </a:lnTo>
                  <a:lnTo>
                    <a:pt x="2115" y="264"/>
                  </a:lnTo>
                  <a:lnTo>
                    <a:pt x="2110" y="255"/>
                  </a:lnTo>
                  <a:lnTo>
                    <a:pt x="2115" y="248"/>
                  </a:lnTo>
                  <a:lnTo>
                    <a:pt x="2137" y="242"/>
                  </a:lnTo>
                  <a:lnTo>
                    <a:pt x="2152" y="238"/>
                  </a:lnTo>
                  <a:lnTo>
                    <a:pt x="2170" y="232"/>
                  </a:lnTo>
                  <a:lnTo>
                    <a:pt x="2185" y="223"/>
                  </a:lnTo>
                  <a:lnTo>
                    <a:pt x="2209" y="212"/>
                  </a:lnTo>
                  <a:lnTo>
                    <a:pt x="2174" y="212"/>
                  </a:lnTo>
                  <a:lnTo>
                    <a:pt x="2151" y="211"/>
                  </a:lnTo>
                  <a:lnTo>
                    <a:pt x="2129" y="207"/>
                  </a:lnTo>
                  <a:lnTo>
                    <a:pt x="2110" y="205"/>
                  </a:lnTo>
                  <a:lnTo>
                    <a:pt x="2098" y="205"/>
                  </a:lnTo>
                  <a:lnTo>
                    <a:pt x="2087" y="207"/>
                  </a:lnTo>
                  <a:lnTo>
                    <a:pt x="2077" y="208"/>
                  </a:lnTo>
                  <a:lnTo>
                    <a:pt x="2063" y="214"/>
                  </a:lnTo>
                  <a:lnTo>
                    <a:pt x="2051" y="219"/>
                  </a:lnTo>
                  <a:lnTo>
                    <a:pt x="2069" y="224"/>
                  </a:lnTo>
                  <a:lnTo>
                    <a:pt x="2083" y="232"/>
                  </a:lnTo>
                  <a:lnTo>
                    <a:pt x="2092" y="241"/>
                  </a:lnTo>
                  <a:lnTo>
                    <a:pt x="2096" y="250"/>
                  </a:lnTo>
                  <a:lnTo>
                    <a:pt x="2092" y="259"/>
                  </a:lnTo>
                  <a:lnTo>
                    <a:pt x="2078" y="256"/>
                  </a:lnTo>
                  <a:lnTo>
                    <a:pt x="2068" y="253"/>
                  </a:lnTo>
                  <a:lnTo>
                    <a:pt x="2060" y="246"/>
                  </a:lnTo>
                  <a:lnTo>
                    <a:pt x="2046" y="238"/>
                  </a:lnTo>
                  <a:lnTo>
                    <a:pt x="2029" y="235"/>
                  </a:lnTo>
                  <a:lnTo>
                    <a:pt x="2014" y="232"/>
                  </a:lnTo>
                  <a:lnTo>
                    <a:pt x="1993" y="235"/>
                  </a:lnTo>
                  <a:lnTo>
                    <a:pt x="1979" y="233"/>
                  </a:lnTo>
                  <a:lnTo>
                    <a:pt x="1967" y="232"/>
                  </a:lnTo>
                  <a:lnTo>
                    <a:pt x="1953" y="228"/>
                  </a:lnTo>
                  <a:lnTo>
                    <a:pt x="1938" y="221"/>
                  </a:lnTo>
                  <a:lnTo>
                    <a:pt x="1925" y="214"/>
                  </a:lnTo>
                  <a:lnTo>
                    <a:pt x="1913" y="208"/>
                  </a:lnTo>
                  <a:lnTo>
                    <a:pt x="1901" y="208"/>
                  </a:lnTo>
                  <a:lnTo>
                    <a:pt x="1890" y="214"/>
                  </a:lnTo>
                  <a:lnTo>
                    <a:pt x="1876" y="219"/>
                  </a:lnTo>
                  <a:lnTo>
                    <a:pt x="1862" y="219"/>
                  </a:lnTo>
                  <a:lnTo>
                    <a:pt x="1844" y="219"/>
                  </a:lnTo>
                  <a:lnTo>
                    <a:pt x="1829" y="215"/>
                  </a:lnTo>
                  <a:lnTo>
                    <a:pt x="1814" y="212"/>
                  </a:lnTo>
                  <a:lnTo>
                    <a:pt x="1800" y="211"/>
                  </a:lnTo>
                  <a:lnTo>
                    <a:pt x="1788" y="212"/>
                  </a:lnTo>
                  <a:lnTo>
                    <a:pt x="1771" y="214"/>
                  </a:lnTo>
                  <a:lnTo>
                    <a:pt x="1757" y="216"/>
                  </a:lnTo>
                  <a:lnTo>
                    <a:pt x="1740" y="214"/>
                  </a:lnTo>
                  <a:lnTo>
                    <a:pt x="1720" y="212"/>
                  </a:lnTo>
                  <a:lnTo>
                    <a:pt x="1699" y="211"/>
                  </a:lnTo>
                  <a:lnTo>
                    <a:pt x="1677" y="208"/>
                  </a:lnTo>
                  <a:lnTo>
                    <a:pt x="1662" y="204"/>
                  </a:lnTo>
                  <a:lnTo>
                    <a:pt x="1647" y="198"/>
                  </a:lnTo>
                  <a:lnTo>
                    <a:pt x="1634" y="192"/>
                  </a:lnTo>
                  <a:lnTo>
                    <a:pt x="1623" y="189"/>
                  </a:lnTo>
                  <a:lnTo>
                    <a:pt x="1613" y="189"/>
                  </a:lnTo>
                  <a:lnTo>
                    <a:pt x="1602" y="190"/>
                  </a:lnTo>
                  <a:lnTo>
                    <a:pt x="1573" y="195"/>
                  </a:lnTo>
                  <a:lnTo>
                    <a:pt x="1605" y="198"/>
                  </a:lnTo>
                  <a:lnTo>
                    <a:pt x="1597" y="208"/>
                  </a:lnTo>
                  <a:lnTo>
                    <a:pt x="1586" y="220"/>
                  </a:lnTo>
                  <a:lnTo>
                    <a:pt x="1574" y="221"/>
                  </a:lnTo>
                  <a:lnTo>
                    <a:pt x="1421" y="196"/>
                  </a:lnTo>
                  <a:lnTo>
                    <a:pt x="1412" y="192"/>
                  </a:lnTo>
                  <a:lnTo>
                    <a:pt x="1440" y="181"/>
                  </a:lnTo>
                  <a:lnTo>
                    <a:pt x="1420" y="177"/>
                  </a:lnTo>
                  <a:lnTo>
                    <a:pt x="1408" y="176"/>
                  </a:lnTo>
                  <a:lnTo>
                    <a:pt x="1398" y="168"/>
                  </a:lnTo>
                  <a:lnTo>
                    <a:pt x="1386" y="163"/>
                  </a:lnTo>
                  <a:lnTo>
                    <a:pt x="1371" y="167"/>
                  </a:lnTo>
                  <a:lnTo>
                    <a:pt x="1356" y="169"/>
                  </a:lnTo>
                  <a:lnTo>
                    <a:pt x="1342" y="176"/>
                  </a:lnTo>
                  <a:lnTo>
                    <a:pt x="1329" y="168"/>
                  </a:lnTo>
                  <a:lnTo>
                    <a:pt x="1315" y="155"/>
                  </a:lnTo>
                  <a:lnTo>
                    <a:pt x="1302" y="146"/>
                  </a:lnTo>
                  <a:lnTo>
                    <a:pt x="1288" y="141"/>
                  </a:lnTo>
                  <a:lnTo>
                    <a:pt x="1273" y="136"/>
                  </a:lnTo>
                  <a:lnTo>
                    <a:pt x="1258" y="134"/>
                  </a:lnTo>
                  <a:lnTo>
                    <a:pt x="1234" y="136"/>
                  </a:lnTo>
                  <a:lnTo>
                    <a:pt x="1214" y="138"/>
                  </a:lnTo>
                  <a:lnTo>
                    <a:pt x="1195" y="142"/>
                  </a:lnTo>
                  <a:lnTo>
                    <a:pt x="1172" y="145"/>
                  </a:lnTo>
                  <a:lnTo>
                    <a:pt x="1149" y="150"/>
                  </a:lnTo>
                  <a:lnTo>
                    <a:pt x="1130" y="152"/>
                  </a:lnTo>
                  <a:lnTo>
                    <a:pt x="1114" y="160"/>
                  </a:lnTo>
                  <a:lnTo>
                    <a:pt x="1097" y="164"/>
                  </a:lnTo>
                  <a:lnTo>
                    <a:pt x="1081" y="164"/>
                  </a:lnTo>
                  <a:lnTo>
                    <a:pt x="1064" y="169"/>
                  </a:lnTo>
                  <a:lnTo>
                    <a:pt x="1046" y="173"/>
                  </a:lnTo>
                  <a:lnTo>
                    <a:pt x="1028" y="178"/>
                  </a:lnTo>
                  <a:lnTo>
                    <a:pt x="1009" y="178"/>
                  </a:lnTo>
                  <a:lnTo>
                    <a:pt x="991" y="178"/>
                  </a:lnTo>
                  <a:lnTo>
                    <a:pt x="977" y="177"/>
                  </a:lnTo>
                  <a:lnTo>
                    <a:pt x="965" y="181"/>
                  </a:lnTo>
                  <a:lnTo>
                    <a:pt x="947" y="187"/>
                  </a:lnTo>
                  <a:lnTo>
                    <a:pt x="929" y="187"/>
                  </a:lnTo>
                  <a:lnTo>
                    <a:pt x="907" y="187"/>
                  </a:lnTo>
                  <a:lnTo>
                    <a:pt x="889" y="187"/>
                  </a:lnTo>
                  <a:lnTo>
                    <a:pt x="866" y="187"/>
                  </a:lnTo>
                  <a:lnTo>
                    <a:pt x="823" y="195"/>
                  </a:lnTo>
                  <a:lnTo>
                    <a:pt x="814" y="190"/>
                  </a:lnTo>
                  <a:lnTo>
                    <a:pt x="805" y="182"/>
                  </a:lnTo>
                  <a:lnTo>
                    <a:pt x="792" y="178"/>
                  </a:lnTo>
                  <a:lnTo>
                    <a:pt x="781" y="177"/>
                  </a:lnTo>
                  <a:lnTo>
                    <a:pt x="764" y="178"/>
                  </a:lnTo>
                  <a:lnTo>
                    <a:pt x="746" y="182"/>
                  </a:lnTo>
                  <a:lnTo>
                    <a:pt x="716" y="186"/>
                  </a:lnTo>
                  <a:lnTo>
                    <a:pt x="703" y="180"/>
                  </a:lnTo>
                  <a:lnTo>
                    <a:pt x="694" y="173"/>
                  </a:lnTo>
                  <a:lnTo>
                    <a:pt x="684" y="171"/>
                  </a:lnTo>
                  <a:lnTo>
                    <a:pt x="670" y="169"/>
                  </a:lnTo>
                  <a:lnTo>
                    <a:pt x="659" y="164"/>
                  </a:lnTo>
                  <a:lnTo>
                    <a:pt x="654" y="155"/>
                  </a:lnTo>
                  <a:lnTo>
                    <a:pt x="645" y="142"/>
                  </a:lnTo>
                  <a:lnTo>
                    <a:pt x="634" y="137"/>
                  </a:lnTo>
                  <a:lnTo>
                    <a:pt x="621" y="134"/>
                  </a:lnTo>
                  <a:lnTo>
                    <a:pt x="608" y="134"/>
                  </a:lnTo>
                  <a:lnTo>
                    <a:pt x="602" y="141"/>
                  </a:lnTo>
                  <a:lnTo>
                    <a:pt x="594" y="155"/>
                  </a:lnTo>
                  <a:lnTo>
                    <a:pt x="585" y="152"/>
                  </a:lnTo>
                  <a:lnTo>
                    <a:pt x="575" y="151"/>
                  </a:lnTo>
                  <a:lnTo>
                    <a:pt x="562" y="152"/>
                  </a:lnTo>
                  <a:lnTo>
                    <a:pt x="550" y="159"/>
                  </a:lnTo>
                  <a:lnTo>
                    <a:pt x="535" y="163"/>
                  </a:lnTo>
                  <a:lnTo>
                    <a:pt x="517" y="163"/>
                  </a:lnTo>
                  <a:lnTo>
                    <a:pt x="531" y="150"/>
                  </a:lnTo>
                  <a:lnTo>
                    <a:pt x="537" y="141"/>
                  </a:lnTo>
                  <a:lnTo>
                    <a:pt x="524" y="143"/>
                  </a:lnTo>
                  <a:lnTo>
                    <a:pt x="500" y="150"/>
                  </a:lnTo>
                  <a:lnTo>
                    <a:pt x="479" y="147"/>
                  </a:lnTo>
                  <a:lnTo>
                    <a:pt x="478" y="141"/>
                  </a:lnTo>
                  <a:lnTo>
                    <a:pt x="474" y="133"/>
                  </a:lnTo>
                  <a:lnTo>
                    <a:pt x="470" y="127"/>
                  </a:lnTo>
                  <a:lnTo>
                    <a:pt x="458" y="122"/>
                  </a:lnTo>
                  <a:lnTo>
                    <a:pt x="446" y="122"/>
                  </a:lnTo>
                  <a:lnTo>
                    <a:pt x="430" y="124"/>
                  </a:lnTo>
                  <a:lnTo>
                    <a:pt x="415" y="127"/>
                  </a:lnTo>
                  <a:lnTo>
                    <a:pt x="400" y="122"/>
                  </a:lnTo>
                  <a:lnTo>
                    <a:pt x="382" y="114"/>
                  </a:lnTo>
                  <a:lnTo>
                    <a:pt x="371" y="105"/>
                  </a:lnTo>
                  <a:lnTo>
                    <a:pt x="384" y="87"/>
                  </a:lnTo>
                  <a:lnTo>
                    <a:pt x="396" y="80"/>
                  </a:lnTo>
                  <a:lnTo>
                    <a:pt x="410" y="73"/>
                  </a:lnTo>
                  <a:lnTo>
                    <a:pt x="419" y="68"/>
                  </a:lnTo>
                  <a:lnTo>
                    <a:pt x="427" y="59"/>
                  </a:lnTo>
                  <a:lnTo>
                    <a:pt x="432" y="50"/>
                  </a:lnTo>
                  <a:lnTo>
                    <a:pt x="434" y="41"/>
                  </a:lnTo>
                  <a:lnTo>
                    <a:pt x="438" y="31"/>
                  </a:lnTo>
                  <a:lnTo>
                    <a:pt x="414" y="0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68" name="Freeform 923"/>
            <p:cNvSpPr>
              <a:spLocks/>
            </p:cNvSpPr>
            <p:nvPr/>
          </p:nvSpPr>
          <p:spPr bwMode="auto">
            <a:xfrm flipH="1">
              <a:off x="8631" y="2028"/>
              <a:ext cx="30" cy="4"/>
            </a:xfrm>
            <a:custGeom>
              <a:avLst/>
              <a:gdLst>
                <a:gd name="T0" fmla="*/ 0 w 532"/>
                <a:gd name="T1" fmla="*/ 0 h 87"/>
                <a:gd name="T2" fmla="*/ 0 w 532"/>
                <a:gd name="T3" fmla="*/ 0 h 87"/>
                <a:gd name="T4" fmla="*/ 0 w 532"/>
                <a:gd name="T5" fmla="*/ 0 h 87"/>
                <a:gd name="T6" fmla="*/ 0 w 532"/>
                <a:gd name="T7" fmla="*/ 0 h 87"/>
                <a:gd name="T8" fmla="*/ 0 w 532"/>
                <a:gd name="T9" fmla="*/ 0 h 87"/>
                <a:gd name="T10" fmla="*/ 0 w 532"/>
                <a:gd name="T11" fmla="*/ 0 h 87"/>
                <a:gd name="T12" fmla="*/ 0 w 532"/>
                <a:gd name="T13" fmla="*/ 0 h 87"/>
                <a:gd name="T14" fmla="*/ 0 w 532"/>
                <a:gd name="T15" fmla="*/ 0 h 87"/>
                <a:gd name="T16" fmla="*/ 0 w 532"/>
                <a:gd name="T17" fmla="*/ 0 h 87"/>
                <a:gd name="T18" fmla="*/ 0 w 532"/>
                <a:gd name="T19" fmla="*/ 0 h 87"/>
                <a:gd name="T20" fmla="*/ 0 w 532"/>
                <a:gd name="T21" fmla="*/ 0 h 87"/>
                <a:gd name="T22" fmla="*/ 0 w 532"/>
                <a:gd name="T23" fmla="*/ 0 h 87"/>
                <a:gd name="T24" fmla="*/ 0 w 532"/>
                <a:gd name="T25" fmla="*/ 0 h 87"/>
                <a:gd name="T26" fmla="*/ 0 w 532"/>
                <a:gd name="T27" fmla="*/ 0 h 87"/>
                <a:gd name="T28" fmla="*/ 0 w 532"/>
                <a:gd name="T29" fmla="*/ 0 h 87"/>
                <a:gd name="T30" fmla="*/ 0 w 532"/>
                <a:gd name="T31" fmla="*/ 0 h 87"/>
                <a:gd name="T32" fmla="*/ 0 w 532"/>
                <a:gd name="T33" fmla="*/ 0 h 87"/>
                <a:gd name="T34" fmla="*/ 0 w 532"/>
                <a:gd name="T35" fmla="*/ 0 h 87"/>
                <a:gd name="T36" fmla="*/ 0 w 532"/>
                <a:gd name="T37" fmla="*/ 0 h 87"/>
                <a:gd name="T38" fmla="*/ 0 w 532"/>
                <a:gd name="T39" fmla="*/ 0 h 87"/>
                <a:gd name="T40" fmla="*/ 0 w 532"/>
                <a:gd name="T41" fmla="*/ 0 h 87"/>
                <a:gd name="T42" fmla="*/ 0 w 532"/>
                <a:gd name="T43" fmla="*/ 0 h 87"/>
                <a:gd name="T44" fmla="*/ 0 w 532"/>
                <a:gd name="T45" fmla="*/ 0 h 87"/>
                <a:gd name="T46" fmla="*/ 0 w 532"/>
                <a:gd name="T47" fmla="*/ 0 h 87"/>
                <a:gd name="T48" fmla="*/ 0 w 532"/>
                <a:gd name="T49" fmla="*/ 0 h 87"/>
                <a:gd name="T50" fmla="*/ 0 w 532"/>
                <a:gd name="T51" fmla="*/ 0 h 87"/>
                <a:gd name="T52" fmla="*/ 0 w 532"/>
                <a:gd name="T53" fmla="*/ 0 h 87"/>
                <a:gd name="T54" fmla="*/ 0 w 532"/>
                <a:gd name="T55" fmla="*/ 0 h 87"/>
                <a:gd name="T56" fmla="*/ 0 w 532"/>
                <a:gd name="T57" fmla="*/ 0 h 87"/>
                <a:gd name="T58" fmla="*/ 0 w 532"/>
                <a:gd name="T59" fmla="*/ 0 h 87"/>
                <a:gd name="T60" fmla="*/ 0 w 532"/>
                <a:gd name="T61" fmla="*/ 0 h 87"/>
                <a:gd name="T62" fmla="*/ 0 w 532"/>
                <a:gd name="T63" fmla="*/ 0 h 87"/>
                <a:gd name="T64" fmla="*/ 0 w 532"/>
                <a:gd name="T65" fmla="*/ 0 h 87"/>
                <a:gd name="T66" fmla="*/ 0 w 532"/>
                <a:gd name="T67" fmla="*/ 0 h 87"/>
                <a:gd name="T68" fmla="*/ 0 w 532"/>
                <a:gd name="T69" fmla="*/ 0 h 87"/>
                <a:gd name="T70" fmla="*/ 0 w 532"/>
                <a:gd name="T71" fmla="*/ 0 h 87"/>
                <a:gd name="T72" fmla="*/ 0 w 532"/>
                <a:gd name="T73" fmla="*/ 0 h 87"/>
                <a:gd name="T74" fmla="*/ 0 w 532"/>
                <a:gd name="T75" fmla="*/ 0 h 87"/>
                <a:gd name="T76" fmla="*/ 0 w 532"/>
                <a:gd name="T77" fmla="*/ 0 h 87"/>
                <a:gd name="T78" fmla="*/ 0 w 532"/>
                <a:gd name="T79" fmla="*/ 0 h 87"/>
                <a:gd name="T80" fmla="*/ 0 w 532"/>
                <a:gd name="T81" fmla="*/ 0 h 87"/>
                <a:gd name="T82" fmla="*/ 0 w 532"/>
                <a:gd name="T83" fmla="*/ 0 h 87"/>
                <a:gd name="T84" fmla="*/ 0 w 532"/>
                <a:gd name="T85" fmla="*/ 0 h 87"/>
                <a:gd name="T86" fmla="*/ 0 w 532"/>
                <a:gd name="T87" fmla="*/ 0 h 87"/>
                <a:gd name="T88" fmla="*/ 0 w 532"/>
                <a:gd name="T89" fmla="*/ 0 h 87"/>
                <a:gd name="T90" fmla="*/ 0 w 532"/>
                <a:gd name="T91" fmla="*/ 0 h 87"/>
                <a:gd name="T92" fmla="*/ 0 w 532"/>
                <a:gd name="T93" fmla="*/ 0 h 87"/>
                <a:gd name="T94" fmla="*/ 0 w 532"/>
                <a:gd name="T95" fmla="*/ 0 h 87"/>
                <a:gd name="T96" fmla="*/ 0 w 532"/>
                <a:gd name="T97" fmla="*/ 0 h 87"/>
                <a:gd name="T98" fmla="*/ 0 w 532"/>
                <a:gd name="T99" fmla="*/ 0 h 87"/>
                <a:gd name="T100" fmla="*/ 0 w 532"/>
                <a:gd name="T101" fmla="*/ 0 h 87"/>
                <a:gd name="T102" fmla="*/ 0 w 532"/>
                <a:gd name="T103" fmla="*/ 0 h 87"/>
                <a:gd name="T104" fmla="*/ 0 w 532"/>
                <a:gd name="T105" fmla="*/ 0 h 8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32"/>
                <a:gd name="T160" fmla="*/ 0 h 87"/>
                <a:gd name="T161" fmla="*/ 532 w 532"/>
                <a:gd name="T162" fmla="*/ 87 h 8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32" h="87">
                  <a:moveTo>
                    <a:pt x="0" y="44"/>
                  </a:moveTo>
                  <a:lnTo>
                    <a:pt x="37" y="34"/>
                  </a:lnTo>
                  <a:lnTo>
                    <a:pt x="46" y="23"/>
                  </a:lnTo>
                  <a:lnTo>
                    <a:pt x="61" y="19"/>
                  </a:lnTo>
                  <a:lnTo>
                    <a:pt x="73" y="17"/>
                  </a:lnTo>
                  <a:lnTo>
                    <a:pt x="86" y="14"/>
                  </a:lnTo>
                  <a:lnTo>
                    <a:pt x="100" y="14"/>
                  </a:lnTo>
                  <a:lnTo>
                    <a:pt x="119" y="14"/>
                  </a:lnTo>
                  <a:lnTo>
                    <a:pt x="133" y="9"/>
                  </a:lnTo>
                  <a:lnTo>
                    <a:pt x="146" y="8"/>
                  </a:lnTo>
                  <a:lnTo>
                    <a:pt x="168" y="9"/>
                  </a:lnTo>
                  <a:lnTo>
                    <a:pt x="182" y="3"/>
                  </a:lnTo>
                  <a:lnTo>
                    <a:pt x="196" y="0"/>
                  </a:lnTo>
                  <a:lnTo>
                    <a:pt x="208" y="0"/>
                  </a:lnTo>
                  <a:lnTo>
                    <a:pt x="222" y="6"/>
                  </a:lnTo>
                  <a:lnTo>
                    <a:pt x="235" y="14"/>
                  </a:lnTo>
                  <a:lnTo>
                    <a:pt x="252" y="19"/>
                  </a:lnTo>
                  <a:lnTo>
                    <a:pt x="277" y="23"/>
                  </a:lnTo>
                  <a:lnTo>
                    <a:pt x="290" y="18"/>
                  </a:lnTo>
                  <a:lnTo>
                    <a:pt x="306" y="19"/>
                  </a:lnTo>
                  <a:lnTo>
                    <a:pt x="318" y="23"/>
                  </a:lnTo>
                  <a:lnTo>
                    <a:pt x="335" y="34"/>
                  </a:lnTo>
                  <a:lnTo>
                    <a:pt x="349" y="48"/>
                  </a:lnTo>
                  <a:lnTo>
                    <a:pt x="370" y="55"/>
                  </a:lnTo>
                  <a:lnTo>
                    <a:pt x="403" y="52"/>
                  </a:lnTo>
                  <a:lnTo>
                    <a:pt x="419" y="61"/>
                  </a:lnTo>
                  <a:lnTo>
                    <a:pt x="433" y="66"/>
                  </a:lnTo>
                  <a:lnTo>
                    <a:pt x="452" y="68"/>
                  </a:lnTo>
                  <a:lnTo>
                    <a:pt x="532" y="83"/>
                  </a:lnTo>
                  <a:lnTo>
                    <a:pt x="445" y="77"/>
                  </a:lnTo>
                  <a:lnTo>
                    <a:pt x="429" y="82"/>
                  </a:lnTo>
                  <a:lnTo>
                    <a:pt x="415" y="87"/>
                  </a:lnTo>
                  <a:lnTo>
                    <a:pt x="405" y="86"/>
                  </a:lnTo>
                  <a:lnTo>
                    <a:pt x="392" y="83"/>
                  </a:lnTo>
                  <a:lnTo>
                    <a:pt x="376" y="75"/>
                  </a:lnTo>
                  <a:lnTo>
                    <a:pt x="353" y="72"/>
                  </a:lnTo>
                  <a:lnTo>
                    <a:pt x="331" y="65"/>
                  </a:lnTo>
                  <a:lnTo>
                    <a:pt x="318" y="66"/>
                  </a:lnTo>
                  <a:lnTo>
                    <a:pt x="301" y="68"/>
                  </a:lnTo>
                  <a:lnTo>
                    <a:pt x="266" y="61"/>
                  </a:lnTo>
                  <a:lnTo>
                    <a:pt x="249" y="58"/>
                  </a:lnTo>
                  <a:lnTo>
                    <a:pt x="226" y="48"/>
                  </a:lnTo>
                  <a:lnTo>
                    <a:pt x="203" y="48"/>
                  </a:lnTo>
                  <a:lnTo>
                    <a:pt x="175" y="48"/>
                  </a:lnTo>
                  <a:lnTo>
                    <a:pt x="155" y="49"/>
                  </a:lnTo>
                  <a:lnTo>
                    <a:pt x="137" y="46"/>
                  </a:lnTo>
                  <a:lnTo>
                    <a:pt x="119" y="38"/>
                  </a:lnTo>
                  <a:lnTo>
                    <a:pt x="100" y="44"/>
                  </a:lnTo>
                  <a:lnTo>
                    <a:pt x="84" y="35"/>
                  </a:lnTo>
                  <a:lnTo>
                    <a:pt x="70" y="38"/>
                  </a:lnTo>
                  <a:lnTo>
                    <a:pt x="51" y="40"/>
                  </a:lnTo>
                  <a:lnTo>
                    <a:pt x="30" y="41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69" name="Freeform 924"/>
            <p:cNvSpPr>
              <a:spLocks/>
            </p:cNvSpPr>
            <p:nvPr/>
          </p:nvSpPr>
          <p:spPr bwMode="auto">
            <a:xfrm flipH="1">
              <a:off x="8620" y="2023"/>
              <a:ext cx="120" cy="16"/>
            </a:xfrm>
            <a:custGeom>
              <a:avLst/>
              <a:gdLst>
                <a:gd name="T0" fmla="*/ 0 w 2209"/>
                <a:gd name="T1" fmla="*/ 0 h 278"/>
                <a:gd name="T2" fmla="*/ 0 w 2209"/>
                <a:gd name="T3" fmla="*/ 0 h 278"/>
                <a:gd name="T4" fmla="*/ 0 w 2209"/>
                <a:gd name="T5" fmla="*/ 0 h 278"/>
                <a:gd name="T6" fmla="*/ 0 w 2209"/>
                <a:gd name="T7" fmla="*/ 0 h 278"/>
                <a:gd name="T8" fmla="*/ 0 w 2209"/>
                <a:gd name="T9" fmla="*/ 0 h 278"/>
                <a:gd name="T10" fmla="*/ 0 w 2209"/>
                <a:gd name="T11" fmla="*/ 0 h 278"/>
                <a:gd name="T12" fmla="*/ 0 w 2209"/>
                <a:gd name="T13" fmla="*/ 0 h 278"/>
                <a:gd name="T14" fmla="*/ 0 w 2209"/>
                <a:gd name="T15" fmla="*/ 0 h 278"/>
                <a:gd name="T16" fmla="*/ 0 w 2209"/>
                <a:gd name="T17" fmla="*/ 0 h 278"/>
                <a:gd name="T18" fmla="*/ 0 w 2209"/>
                <a:gd name="T19" fmla="*/ 0 h 278"/>
                <a:gd name="T20" fmla="*/ 0 w 2209"/>
                <a:gd name="T21" fmla="*/ 0 h 278"/>
                <a:gd name="T22" fmla="*/ 0 w 2209"/>
                <a:gd name="T23" fmla="*/ 0 h 278"/>
                <a:gd name="T24" fmla="*/ 0 w 2209"/>
                <a:gd name="T25" fmla="*/ 0 h 278"/>
                <a:gd name="T26" fmla="*/ 0 w 2209"/>
                <a:gd name="T27" fmla="*/ 0 h 278"/>
                <a:gd name="T28" fmla="*/ 0 w 2209"/>
                <a:gd name="T29" fmla="*/ 0 h 278"/>
                <a:gd name="T30" fmla="*/ 0 w 2209"/>
                <a:gd name="T31" fmla="*/ 0 h 278"/>
                <a:gd name="T32" fmla="*/ 0 w 2209"/>
                <a:gd name="T33" fmla="*/ 0 h 278"/>
                <a:gd name="T34" fmla="*/ 0 w 2209"/>
                <a:gd name="T35" fmla="*/ 0 h 278"/>
                <a:gd name="T36" fmla="*/ 0 w 2209"/>
                <a:gd name="T37" fmla="*/ 0 h 278"/>
                <a:gd name="T38" fmla="*/ 0 w 2209"/>
                <a:gd name="T39" fmla="*/ 0 h 278"/>
                <a:gd name="T40" fmla="*/ 0 w 2209"/>
                <a:gd name="T41" fmla="*/ 0 h 278"/>
                <a:gd name="T42" fmla="*/ 0 w 2209"/>
                <a:gd name="T43" fmla="*/ 0 h 278"/>
                <a:gd name="T44" fmla="*/ 0 w 2209"/>
                <a:gd name="T45" fmla="*/ 0 h 278"/>
                <a:gd name="T46" fmla="*/ 0 w 2209"/>
                <a:gd name="T47" fmla="*/ 0 h 278"/>
                <a:gd name="T48" fmla="*/ 0 w 2209"/>
                <a:gd name="T49" fmla="*/ 0 h 278"/>
                <a:gd name="T50" fmla="*/ 0 w 2209"/>
                <a:gd name="T51" fmla="*/ 0 h 278"/>
                <a:gd name="T52" fmla="*/ 0 w 2209"/>
                <a:gd name="T53" fmla="*/ 0 h 278"/>
                <a:gd name="T54" fmla="*/ 0 w 2209"/>
                <a:gd name="T55" fmla="*/ 0 h 278"/>
                <a:gd name="T56" fmla="*/ 0 w 2209"/>
                <a:gd name="T57" fmla="*/ 0 h 278"/>
                <a:gd name="T58" fmla="*/ 0 w 2209"/>
                <a:gd name="T59" fmla="*/ 0 h 278"/>
                <a:gd name="T60" fmla="*/ 0 w 2209"/>
                <a:gd name="T61" fmla="*/ 0 h 278"/>
                <a:gd name="T62" fmla="*/ 0 w 2209"/>
                <a:gd name="T63" fmla="*/ 0 h 278"/>
                <a:gd name="T64" fmla="*/ 0 w 2209"/>
                <a:gd name="T65" fmla="*/ 0 h 278"/>
                <a:gd name="T66" fmla="*/ 0 w 2209"/>
                <a:gd name="T67" fmla="*/ 0 h 278"/>
                <a:gd name="T68" fmla="*/ 0 w 2209"/>
                <a:gd name="T69" fmla="*/ 0 h 278"/>
                <a:gd name="T70" fmla="*/ 0 w 2209"/>
                <a:gd name="T71" fmla="*/ 0 h 278"/>
                <a:gd name="T72" fmla="*/ 0 w 2209"/>
                <a:gd name="T73" fmla="*/ 0 h 278"/>
                <a:gd name="T74" fmla="*/ 0 w 2209"/>
                <a:gd name="T75" fmla="*/ 0 h 278"/>
                <a:gd name="T76" fmla="*/ 0 w 2209"/>
                <a:gd name="T77" fmla="*/ 0 h 278"/>
                <a:gd name="T78" fmla="*/ 0 w 2209"/>
                <a:gd name="T79" fmla="*/ 0 h 278"/>
                <a:gd name="T80" fmla="*/ 0 w 2209"/>
                <a:gd name="T81" fmla="*/ 0 h 278"/>
                <a:gd name="T82" fmla="*/ 0 w 2209"/>
                <a:gd name="T83" fmla="*/ 0 h 278"/>
                <a:gd name="T84" fmla="*/ 0 w 2209"/>
                <a:gd name="T85" fmla="*/ 0 h 278"/>
                <a:gd name="T86" fmla="*/ 0 w 2209"/>
                <a:gd name="T87" fmla="*/ 0 h 278"/>
                <a:gd name="T88" fmla="*/ 0 w 2209"/>
                <a:gd name="T89" fmla="*/ 0 h 278"/>
                <a:gd name="T90" fmla="*/ 0 w 2209"/>
                <a:gd name="T91" fmla="*/ 0 h 278"/>
                <a:gd name="T92" fmla="*/ 0 w 2209"/>
                <a:gd name="T93" fmla="*/ 0 h 278"/>
                <a:gd name="T94" fmla="*/ 0 w 2209"/>
                <a:gd name="T95" fmla="*/ 0 h 278"/>
                <a:gd name="T96" fmla="*/ 0 w 2209"/>
                <a:gd name="T97" fmla="*/ 0 h 278"/>
                <a:gd name="T98" fmla="*/ 0 w 2209"/>
                <a:gd name="T99" fmla="*/ 0 h 278"/>
                <a:gd name="T100" fmla="*/ 0 w 2209"/>
                <a:gd name="T101" fmla="*/ 0 h 278"/>
                <a:gd name="T102" fmla="*/ 0 w 2209"/>
                <a:gd name="T103" fmla="*/ 0 h 278"/>
                <a:gd name="T104" fmla="*/ 0 w 2209"/>
                <a:gd name="T105" fmla="*/ 0 h 278"/>
                <a:gd name="T106" fmla="*/ 0 w 2209"/>
                <a:gd name="T107" fmla="*/ 0 h 278"/>
                <a:gd name="T108" fmla="*/ 0 w 2209"/>
                <a:gd name="T109" fmla="*/ 0 h 27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209"/>
                <a:gd name="T166" fmla="*/ 0 h 278"/>
                <a:gd name="T167" fmla="*/ 2209 w 2209"/>
                <a:gd name="T168" fmla="*/ 278 h 27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209" h="278">
                  <a:moveTo>
                    <a:pt x="414" y="0"/>
                  </a:moveTo>
                  <a:lnTo>
                    <a:pt x="396" y="6"/>
                  </a:lnTo>
                  <a:lnTo>
                    <a:pt x="382" y="10"/>
                  </a:lnTo>
                  <a:lnTo>
                    <a:pt x="371" y="18"/>
                  </a:lnTo>
                  <a:lnTo>
                    <a:pt x="364" y="25"/>
                  </a:lnTo>
                  <a:lnTo>
                    <a:pt x="359" y="36"/>
                  </a:lnTo>
                  <a:lnTo>
                    <a:pt x="341" y="37"/>
                  </a:lnTo>
                  <a:lnTo>
                    <a:pt x="330" y="41"/>
                  </a:lnTo>
                  <a:lnTo>
                    <a:pt x="320" y="47"/>
                  </a:lnTo>
                  <a:lnTo>
                    <a:pt x="307" y="53"/>
                  </a:lnTo>
                  <a:lnTo>
                    <a:pt x="292" y="53"/>
                  </a:lnTo>
                  <a:lnTo>
                    <a:pt x="273" y="65"/>
                  </a:lnTo>
                  <a:lnTo>
                    <a:pt x="251" y="54"/>
                  </a:lnTo>
                  <a:lnTo>
                    <a:pt x="264" y="78"/>
                  </a:lnTo>
                  <a:lnTo>
                    <a:pt x="243" y="78"/>
                  </a:lnTo>
                  <a:lnTo>
                    <a:pt x="217" y="79"/>
                  </a:lnTo>
                  <a:lnTo>
                    <a:pt x="197" y="73"/>
                  </a:lnTo>
                  <a:lnTo>
                    <a:pt x="174" y="87"/>
                  </a:lnTo>
                  <a:lnTo>
                    <a:pt x="153" y="78"/>
                  </a:lnTo>
                  <a:lnTo>
                    <a:pt x="148" y="79"/>
                  </a:lnTo>
                  <a:lnTo>
                    <a:pt x="142" y="85"/>
                  </a:lnTo>
                  <a:lnTo>
                    <a:pt x="135" y="92"/>
                  </a:lnTo>
                  <a:lnTo>
                    <a:pt x="130" y="101"/>
                  </a:lnTo>
                  <a:lnTo>
                    <a:pt x="122" y="108"/>
                  </a:lnTo>
                  <a:lnTo>
                    <a:pt x="117" y="112"/>
                  </a:lnTo>
                  <a:lnTo>
                    <a:pt x="103" y="112"/>
                  </a:lnTo>
                  <a:lnTo>
                    <a:pt x="88" y="112"/>
                  </a:lnTo>
                  <a:lnTo>
                    <a:pt x="81" y="119"/>
                  </a:lnTo>
                  <a:lnTo>
                    <a:pt x="71" y="127"/>
                  </a:lnTo>
                  <a:lnTo>
                    <a:pt x="61" y="127"/>
                  </a:lnTo>
                  <a:lnTo>
                    <a:pt x="48" y="128"/>
                  </a:lnTo>
                  <a:lnTo>
                    <a:pt x="30" y="128"/>
                  </a:lnTo>
                  <a:lnTo>
                    <a:pt x="14" y="136"/>
                  </a:lnTo>
                  <a:lnTo>
                    <a:pt x="0" y="155"/>
                  </a:lnTo>
                  <a:lnTo>
                    <a:pt x="12" y="154"/>
                  </a:lnTo>
                  <a:lnTo>
                    <a:pt x="30" y="147"/>
                  </a:lnTo>
                  <a:lnTo>
                    <a:pt x="49" y="146"/>
                  </a:lnTo>
                  <a:lnTo>
                    <a:pt x="63" y="147"/>
                  </a:lnTo>
                  <a:lnTo>
                    <a:pt x="75" y="155"/>
                  </a:lnTo>
                  <a:lnTo>
                    <a:pt x="89" y="159"/>
                  </a:lnTo>
                  <a:lnTo>
                    <a:pt x="103" y="154"/>
                  </a:lnTo>
                  <a:lnTo>
                    <a:pt x="118" y="147"/>
                  </a:lnTo>
                  <a:lnTo>
                    <a:pt x="132" y="143"/>
                  </a:lnTo>
                  <a:lnTo>
                    <a:pt x="144" y="143"/>
                  </a:lnTo>
                  <a:lnTo>
                    <a:pt x="153" y="154"/>
                  </a:lnTo>
                  <a:lnTo>
                    <a:pt x="162" y="163"/>
                  </a:lnTo>
                  <a:lnTo>
                    <a:pt x="177" y="163"/>
                  </a:lnTo>
                  <a:lnTo>
                    <a:pt x="190" y="160"/>
                  </a:lnTo>
                  <a:lnTo>
                    <a:pt x="206" y="154"/>
                  </a:lnTo>
                  <a:lnTo>
                    <a:pt x="220" y="150"/>
                  </a:lnTo>
                  <a:lnTo>
                    <a:pt x="234" y="159"/>
                  </a:lnTo>
                  <a:lnTo>
                    <a:pt x="248" y="168"/>
                  </a:lnTo>
                  <a:lnTo>
                    <a:pt x="262" y="172"/>
                  </a:lnTo>
                  <a:lnTo>
                    <a:pt x="275" y="176"/>
                  </a:lnTo>
                  <a:lnTo>
                    <a:pt x="294" y="178"/>
                  </a:lnTo>
                  <a:lnTo>
                    <a:pt x="312" y="180"/>
                  </a:lnTo>
                  <a:lnTo>
                    <a:pt x="330" y="178"/>
                  </a:lnTo>
                  <a:lnTo>
                    <a:pt x="350" y="173"/>
                  </a:lnTo>
                  <a:lnTo>
                    <a:pt x="341" y="156"/>
                  </a:lnTo>
                  <a:lnTo>
                    <a:pt x="343" y="146"/>
                  </a:lnTo>
                  <a:lnTo>
                    <a:pt x="353" y="141"/>
                  </a:lnTo>
                  <a:lnTo>
                    <a:pt x="355" y="152"/>
                  </a:lnTo>
                  <a:lnTo>
                    <a:pt x="366" y="163"/>
                  </a:lnTo>
                  <a:lnTo>
                    <a:pt x="378" y="168"/>
                  </a:lnTo>
                  <a:lnTo>
                    <a:pt x="390" y="172"/>
                  </a:lnTo>
                  <a:lnTo>
                    <a:pt x="405" y="178"/>
                  </a:lnTo>
                  <a:lnTo>
                    <a:pt x="420" y="181"/>
                  </a:lnTo>
                  <a:lnTo>
                    <a:pt x="442" y="185"/>
                  </a:lnTo>
                  <a:lnTo>
                    <a:pt x="456" y="182"/>
                  </a:lnTo>
                  <a:lnTo>
                    <a:pt x="473" y="185"/>
                  </a:lnTo>
                  <a:lnTo>
                    <a:pt x="501" y="192"/>
                  </a:lnTo>
                  <a:lnTo>
                    <a:pt x="492" y="199"/>
                  </a:lnTo>
                  <a:lnTo>
                    <a:pt x="479" y="208"/>
                  </a:lnTo>
                  <a:lnTo>
                    <a:pt x="455" y="224"/>
                  </a:lnTo>
                  <a:lnTo>
                    <a:pt x="470" y="225"/>
                  </a:lnTo>
                  <a:lnTo>
                    <a:pt x="484" y="228"/>
                  </a:lnTo>
                  <a:lnTo>
                    <a:pt x="503" y="232"/>
                  </a:lnTo>
                  <a:lnTo>
                    <a:pt x="524" y="235"/>
                  </a:lnTo>
                  <a:lnTo>
                    <a:pt x="535" y="233"/>
                  </a:lnTo>
                  <a:lnTo>
                    <a:pt x="545" y="225"/>
                  </a:lnTo>
                  <a:lnTo>
                    <a:pt x="557" y="221"/>
                  </a:lnTo>
                  <a:lnTo>
                    <a:pt x="575" y="220"/>
                  </a:lnTo>
                  <a:lnTo>
                    <a:pt x="598" y="219"/>
                  </a:lnTo>
                  <a:lnTo>
                    <a:pt x="614" y="208"/>
                  </a:lnTo>
                  <a:lnTo>
                    <a:pt x="636" y="201"/>
                  </a:lnTo>
                  <a:lnTo>
                    <a:pt x="654" y="195"/>
                  </a:lnTo>
                  <a:lnTo>
                    <a:pt x="667" y="196"/>
                  </a:lnTo>
                  <a:lnTo>
                    <a:pt x="711" y="198"/>
                  </a:lnTo>
                  <a:lnTo>
                    <a:pt x="746" y="203"/>
                  </a:lnTo>
                  <a:lnTo>
                    <a:pt x="769" y="203"/>
                  </a:lnTo>
                  <a:lnTo>
                    <a:pt x="787" y="205"/>
                  </a:lnTo>
                  <a:lnTo>
                    <a:pt x="818" y="223"/>
                  </a:lnTo>
                  <a:lnTo>
                    <a:pt x="833" y="223"/>
                  </a:lnTo>
                  <a:lnTo>
                    <a:pt x="851" y="219"/>
                  </a:lnTo>
                  <a:lnTo>
                    <a:pt x="869" y="212"/>
                  </a:lnTo>
                  <a:lnTo>
                    <a:pt x="884" y="208"/>
                  </a:lnTo>
                  <a:lnTo>
                    <a:pt x="937" y="203"/>
                  </a:lnTo>
                  <a:lnTo>
                    <a:pt x="973" y="201"/>
                  </a:lnTo>
                  <a:lnTo>
                    <a:pt x="996" y="198"/>
                  </a:lnTo>
                  <a:lnTo>
                    <a:pt x="1014" y="196"/>
                  </a:lnTo>
                  <a:lnTo>
                    <a:pt x="1032" y="194"/>
                  </a:lnTo>
                  <a:lnTo>
                    <a:pt x="1054" y="189"/>
                  </a:lnTo>
                  <a:lnTo>
                    <a:pt x="1069" y="185"/>
                  </a:lnTo>
                  <a:lnTo>
                    <a:pt x="1092" y="177"/>
                  </a:lnTo>
                  <a:lnTo>
                    <a:pt x="1105" y="186"/>
                  </a:lnTo>
                  <a:lnTo>
                    <a:pt x="1112" y="196"/>
                  </a:lnTo>
                  <a:lnTo>
                    <a:pt x="1104" y="207"/>
                  </a:lnTo>
                  <a:lnTo>
                    <a:pt x="1088" y="214"/>
                  </a:lnTo>
                  <a:lnTo>
                    <a:pt x="1107" y="214"/>
                  </a:lnTo>
                  <a:lnTo>
                    <a:pt x="1097" y="223"/>
                  </a:lnTo>
                  <a:lnTo>
                    <a:pt x="1082" y="232"/>
                  </a:lnTo>
                  <a:lnTo>
                    <a:pt x="1060" y="244"/>
                  </a:lnTo>
                  <a:lnTo>
                    <a:pt x="1041" y="252"/>
                  </a:lnTo>
                  <a:lnTo>
                    <a:pt x="1065" y="248"/>
                  </a:lnTo>
                  <a:lnTo>
                    <a:pt x="1087" y="244"/>
                  </a:lnTo>
                  <a:lnTo>
                    <a:pt x="1107" y="237"/>
                  </a:lnTo>
                  <a:lnTo>
                    <a:pt x="1121" y="230"/>
                  </a:lnTo>
                  <a:lnTo>
                    <a:pt x="1128" y="228"/>
                  </a:lnTo>
                  <a:lnTo>
                    <a:pt x="1139" y="225"/>
                  </a:lnTo>
                  <a:lnTo>
                    <a:pt x="1153" y="225"/>
                  </a:lnTo>
                  <a:lnTo>
                    <a:pt x="1171" y="228"/>
                  </a:lnTo>
                  <a:lnTo>
                    <a:pt x="1185" y="232"/>
                  </a:lnTo>
                  <a:lnTo>
                    <a:pt x="1199" y="233"/>
                  </a:lnTo>
                  <a:lnTo>
                    <a:pt x="1218" y="232"/>
                  </a:lnTo>
                  <a:lnTo>
                    <a:pt x="1204" y="248"/>
                  </a:lnTo>
                  <a:lnTo>
                    <a:pt x="1189" y="259"/>
                  </a:lnTo>
                  <a:lnTo>
                    <a:pt x="1172" y="267"/>
                  </a:lnTo>
                  <a:lnTo>
                    <a:pt x="1191" y="264"/>
                  </a:lnTo>
                  <a:lnTo>
                    <a:pt x="1210" y="261"/>
                  </a:lnTo>
                  <a:lnTo>
                    <a:pt x="1229" y="258"/>
                  </a:lnTo>
                  <a:lnTo>
                    <a:pt x="1245" y="253"/>
                  </a:lnTo>
                  <a:lnTo>
                    <a:pt x="1266" y="250"/>
                  </a:lnTo>
                  <a:lnTo>
                    <a:pt x="1290" y="247"/>
                  </a:lnTo>
                  <a:lnTo>
                    <a:pt x="1312" y="247"/>
                  </a:lnTo>
                  <a:lnTo>
                    <a:pt x="1329" y="241"/>
                  </a:lnTo>
                  <a:lnTo>
                    <a:pt x="1334" y="237"/>
                  </a:lnTo>
                  <a:lnTo>
                    <a:pt x="1340" y="232"/>
                  </a:lnTo>
                  <a:lnTo>
                    <a:pt x="1352" y="232"/>
                  </a:lnTo>
                  <a:lnTo>
                    <a:pt x="1374" y="238"/>
                  </a:lnTo>
                  <a:lnTo>
                    <a:pt x="1401" y="241"/>
                  </a:lnTo>
                  <a:lnTo>
                    <a:pt x="1426" y="247"/>
                  </a:lnTo>
                  <a:lnTo>
                    <a:pt x="1440" y="250"/>
                  </a:lnTo>
                  <a:lnTo>
                    <a:pt x="1464" y="250"/>
                  </a:lnTo>
                  <a:lnTo>
                    <a:pt x="1491" y="252"/>
                  </a:lnTo>
                  <a:lnTo>
                    <a:pt x="1512" y="256"/>
                  </a:lnTo>
                  <a:lnTo>
                    <a:pt x="1538" y="264"/>
                  </a:lnTo>
                  <a:lnTo>
                    <a:pt x="1559" y="269"/>
                  </a:lnTo>
                  <a:lnTo>
                    <a:pt x="1578" y="272"/>
                  </a:lnTo>
                  <a:lnTo>
                    <a:pt x="1596" y="269"/>
                  </a:lnTo>
                  <a:lnTo>
                    <a:pt x="1625" y="259"/>
                  </a:lnTo>
                  <a:lnTo>
                    <a:pt x="1649" y="264"/>
                  </a:lnTo>
                  <a:lnTo>
                    <a:pt x="1671" y="264"/>
                  </a:lnTo>
                  <a:lnTo>
                    <a:pt x="1694" y="264"/>
                  </a:lnTo>
                  <a:lnTo>
                    <a:pt x="1717" y="263"/>
                  </a:lnTo>
                  <a:lnTo>
                    <a:pt x="1748" y="255"/>
                  </a:lnTo>
                  <a:lnTo>
                    <a:pt x="1763" y="255"/>
                  </a:lnTo>
                  <a:lnTo>
                    <a:pt x="1780" y="253"/>
                  </a:lnTo>
                  <a:lnTo>
                    <a:pt x="1812" y="258"/>
                  </a:lnTo>
                  <a:lnTo>
                    <a:pt x="1829" y="261"/>
                  </a:lnTo>
                  <a:lnTo>
                    <a:pt x="1842" y="259"/>
                  </a:lnTo>
                  <a:lnTo>
                    <a:pt x="1861" y="256"/>
                  </a:lnTo>
                  <a:lnTo>
                    <a:pt x="1879" y="255"/>
                  </a:lnTo>
                  <a:lnTo>
                    <a:pt x="1893" y="255"/>
                  </a:lnTo>
                  <a:lnTo>
                    <a:pt x="1899" y="258"/>
                  </a:lnTo>
                  <a:lnTo>
                    <a:pt x="1899" y="269"/>
                  </a:lnTo>
                  <a:lnTo>
                    <a:pt x="1906" y="272"/>
                  </a:lnTo>
                  <a:lnTo>
                    <a:pt x="1917" y="272"/>
                  </a:lnTo>
                  <a:lnTo>
                    <a:pt x="1929" y="269"/>
                  </a:lnTo>
                  <a:lnTo>
                    <a:pt x="1939" y="259"/>
                  </a:lnTo>
                  <a:lnTo>
                    <a:pt x="1946" y="250"/>
                  </a:lnTo>
                  <a:lnTo>
                    <a:pt x="1953" y="246"/>
                  </a:lnTo>
                  <a:lnTo>
                    <a:pt x="1971" y="246"/>
                  </a:lnTo>
                  <a:lnTo>
                    <a:pt x="1985" y="246"/>
                  </a:lnTo>
                  <a:lnTo>
                    <a:pt x="2002" y="255"/>
                  </a:lnTo>
                  <a:lnTo>
                    <a:pt x="2016" y="261"/>
                  </a:lnTo>
                  <a:lnTo>
                    <a:pt x="2032" y="269"/>
                  </a:lnTo>
                  <a:lnTo>
                    <a:pt x="2043" y="270"/>
                  </a:lnTo>
                  <a:lnTo>
                    <a:pt x="2053" y="272"/>
                  </a:lnTo>
                  <a:lnTo>
                    <a:pt x="2064" y="272"/>
                  </a:lnTo>
                  <a:lnTo>
                    <a:pt x="2083" y="269"/>
                  </a:lnTo>
                  <a:lnTo>
                    <a:pt x="2145" y="278"/>
                  </a:lnTo>
                  <a:lnTo>
                    <a:pt x="2127" y="269"/>
                  </a:lnTo>
                  <a:lnTo>
                    <a:pt x="2115" y="264"/>
                  </a:lnTo>
                  <a:lnTo>
                    <a:pt x="2110" y="255"/>
                  </a:lnTo>
                  <a:lnTo>
                    <a:pt x="2115" y="248"/>
                  </a:lnTo>
                  <a:lnTo>
                    <a:pt x="2137" y="242"/>
                  </a:lnTo>
                  <a:lnTo>
                    <a:pt x="2152" y="238"/>
                  </a:lnTo>
                  <a:lnTo>
                    <a:pt x="2170" y="232"/>
                  </a:lnTo>
                  <a:lnTo>
                    <a:pt x="2185" y="223"/>
                  </a:lnTo>
                  <a:lnTo>
                    <a:pt x="2209" y="212"/>
                  </a:lnTo>
                  <a:lnTo>
                    <a:pt x="2174" y="212"/>
                  </a:lnTo>
                  <a:lnTo>
                    <a:pt x="2151" y="211"/>
                  </a:lnTo>
                  <a:lnTo>
                    <a:pt x="2129" y="207"/>
                  </a:lnTo>
                  <a:lnTo>
                    <a:pt x="2110" y="205"/>
                  </a:lnTo>
                  <a:lnTo>
                    <a:pt x="2098" y="205"/>
                  </a:lnTo>
                  <a:lnTo>
                    <a:pt x="2087" y="207"/>
                  </a:lnTo>
                  <a:lnTo>
                    <a:pt x="2077" y="208"/>
                  </a:lnTo>
                  <a:lnTo>
                    <a:pt x="2063" y="214"/>
                  </a:lnTo>
                  <a:lnTo>
                    <a:pt x="2051" y="219"/>
                  </a:lnTo>
                  <a:lnTo>
                    <a:pt x="2069" y="224"/>
                  </a:lnTo>
                  <a:lnTo>
                    <a:pt x="2083" y="232"/>
                  </a:lnTo>
                  <a:lnTo>
                    <a:pt x="2092" y="241"/>
                  </a:lnTo>
                  <a:lnTo>
                    <a:pt x="2096" y="250"/>
                  </a:lnTo>
                  <a:lnTo>
                    <a:pt x="2092" y="259"/>
                  </a:lnTo>
                  <a:lnTo>
                    <a:pt x="2078" y="256"/>
                  </a:lnTo>
                  <a:lnTo>
                    <a:pt x="2068" y="253"/>
                  </a:lnTo>
                  <a:lnTo>
                    <a:pt x="2060" y="246"/>
                  </a:lnTo>
                  <a:lnTo>
                    <a:pt x="2046" y="238"/>
                  </a:lnTo>
                  <a:lnTo>
                    <a:pt x="2029" y="235"/>
                  </a:lnTo>
                  <a:lnTo>
                    <a:pt x="2014" y="232"/>
                  </a:lnTo>
                  <a:lnTo>
                    <a:pt x="1993" y="235"/>
                  </a:lnTo>
                  <a:lnTo>
                    <a:pt x="1979" y="233"/>
                  </a:lnTo>
                  <a:lnTo>
                    <a:pt x="1967" y="232"/>
                  </a:lnTo>
                  <a:lnTo>
                    <a:pt x="1953" y="228"/>
                  </a:lnTo>
                  <a:lnTo>
                    <a:pt x="1938" y="221"/>
                  </a:lnTo>
                  <a:lnTo>
                    <a:pt x="1925" y="214"/>
                  </a:lnTo>
                  <a:lnTo>
                    <a:pt x="1913" y="208"/>
                  </a:lnTo>
                  <a:lnTo>
                    <a:pt x="1901" y="208"/>
                  </a:lnTo>
                  <a:lnTo>
                    <a:pt x="1890" y="214"/>
                  </a:lnTo>
                  <a:lnTo>
                    <a:pt x="1876" y="219"/>
                  </a:lnTo>
                  <a:lnTo>
                    <a:pt x="1862" y="219"/>
                  </a:lnTo>
                  <a:lnTo>
                    <a:pt x="1844" y="219"/>
                  </a:lnTo>
                  <a:lnTo>
                    <a:pt x="1829" y="215"/>
                  </a:lnTo>
                  <a:lnTo>
                    <a:pt x="1814" y="212"/>
                  </a:lnTo>
                  <a:lnTo>
                    <a:pt x="1800" y="211"/>
                  </a:lnTo>
                  <a:lnTo>
                    <a:pt x="1788" y="212"/>
                  </a:lnTo>
                  <a:lnTo>
                    <a:pt x="1771" y="214"/>
                  </a:lnTo>
                  <a:lnTo>
                    <a:pt x="1757" y="216"/>
                  </a:lnTo>
                  <a:lnTo>
                    <a:pt x="1740" y="214"/>
                  </a:lnTo>
                  <a:lnTo>
                    <a:pt x="1720" y="212"/>
                  </a:lnTo>
                  <a:lnTo>
                    <a:pt x="1699" y="211"/>
                  </a:lnTo>
                  <a:lnTo>
                    <a:pt x="1677" y="208"/>
                  </a:lnTo>
                  <a:lnTo>
                    <a:pt x="1662" y="204"/>
                  </a:lnTo>
                  <a:lnTo>
                    <a:pt x="1647" y="198"/>
                  </a:lnTo>
                  <a:lnTo>
                    <a:pt x="1634" y="192"/>
                  </a:lnTo>
                  <a:lnTo>
                    <a:pt x="1623" y="189"/>
                  </a:lnTo>
                  <a:lnTo>
                    <a:pt x="1613" y="189"/>
                  </a:lnTo>
                  <a:lnTo>
                    <a:pt x="1602" y="190"/>
                  </a:lnTo>
                  <a:lnTo>
                    <a:pt x="1573" y="195"/>
                  </a:lnTo>
                  <a:lnTo>
                    <a:pt x="1605" y="198"/>
                  </a:lnTo>
                  <a:lnTo>
                    <a:pt x="1597" y="208"/>
                  </a:lnTo>
                  <a:lnTo>
                    <a:pt x="1586" y="220"/>
                  </a:lnTo>
                  <a:lnTo>
                    <a:pt x="1574" y="221"/>
                  </a:lnTo>
                  <a:lnTo>
                    <a:pt x="1421" y="196"/>
                  </a:lnTo>
                  <a:lnTo>
                    <a:pt x="1412" y="192"/>
                  </a:lnTo>
                  <a:lnTo>
                    <a:pt x="1440" y="181"/>
                  </a:lnTo>
                  <a:lnTo>
                    <a:pt x="1420" y="177"/>
                  </a:lnTo>
                  <a:lnTo>
                    <a:pt x="1408" y="176"/>
                  </a:lnTo>
                  <a:lnTo>
                    <a:pt x="1398" y="168"/>
                  </a:lnTo>
                  <a:lnTo>
                    <a:pt x="1386" y="163"/>
                  </a:lnTo>
                  <a:lnTo>
                    <a:pt x="1371" y="167"/>
                  </a:lnTo>
                  <a:lnTo>
                    <a:pt x="1356" y="169"/>
                  </a:lnTo>
                  <a:lnTo>
                    <a:pt x="1342" y="176"/>
                  </a:lnTo>
                  <a:lnTo>
                    <a:pt x="1329" y="168"/>
                  </a:lnTo>
                  <a:lnTo>
                    <a:pt x="1315" y="155"/>
                  </a:lnTo>
                  <a:lnTo>
                    <a:pt x="1302" y="146"/>
                  </a:lnTo>
                  <a:lnTo>
                    <a:pt x="1288" y="141"/>
                  </a:lnTo>
                  <a:lnTo>
                    <a:pt x="1273" y="136"/>
                  </a:lnTo>
                  <a:lnTo>
                    <a:pt x="1258" y="134"/>
                  </a:lnTo>
                  <a:lnTo>
                    <a:pt x="1234" y="136"/>
                  </a:lnTo>
                  <a:lnTo>
                    <a:pt x="1214" y="138"/>
                  </a:lnTo>
                  <a:lnTo>
                    <a:pt x="1195" y="142"/>
                  </a:lnTo>
                  <a:lnTo>
                    <a:pt x="1172" y="145"/>
                  </a:lnTo>
                  <a:lnTo>
                    <a:pt x="1149" y="150"/>
                  </a:lnTo>
                  <a:lnTo>
                    <a:pt x="1130" y="152"/>
                  </a:lnTo>
                  <a:lnTo>
                    <a:pt x="1114" y="160"/>
                  </a:lnTo>
                  <a:lnTo>
                    <a:pt x="1097" y="164"/>
                  </a:lnTo>
                  <a:lnTo>
                    <a:pt x="1081" y="164"/>
                  </a:lnTo>
                  <a:lnTo>
                    <a:pt x="1064" y="169"/>
                  </a:lnTo>
                  <a:lnTo>
                    <a:pt x="1046" y="173"/>
                  </a:lnTo>
                  <a:lnTo>
                    <a:pt x="1028" y="178"/>
                  </a:lnTo>
                  <a:lnTo>
                    <a:pt x="1009" y="178"/>
                  </a:lnTo>
                  <a:lnTo>
                    <a:pt x="991" y="178"/>
                  </a:lnTo>
                  <a:lnTo>
                    <a:pt x="977" y="177"/>
                  </a:lnTo>
                  <a:lnTo>
                    <a:pt x="965" y="181"/>
                  </a:lnTo>
                  <a:lnTo>
                    <a:pt x="947" y="187"/>
                  </a:lnTo>
                  <a:lnTo>
                    <a:pt x="929" y="187"/>
                  </a:lnTo>
                  <a:lnTo>
                    <a:pt x="907" y="187"/>
                  </a:lnTo>
                  <a:lnTo>
                    <a:pt x="889" y="187"/>
                  </a:lnTo>
                  <a:lnTo>
                    <a:pt x="866" y="187"/>
                  </a:lnTo>
                  <a:lnTo>
                    <a:pt x="823" y="195"/>
                  </a:lnTo>
                  <a:lnTo>
                    <a:pt x="814" y="190"/>
                  </a:lnTo>
                  <a:lnTo>
                    <a:pt x="805" y="182"/>
                  </a:lnTo>
                  <a:lnTo>
                    <a:pt x="792" y="178"/>
                  </a:lnTo>
                  <a:lnTo>
                    <a:pt x="781" y="177"/>
                  </a:lnTo>
                  <a:lnTo>
                    <a:pt x="764" y="178"/>
                  </a:lnTo>
                  <a:lnTo>
                    <a:pt x="746" y="182"/>
                  </a:lnTo>
                  <a:lnTo>
                    <a:pt x="716" y="186"/>
                  </a:lnTo>
                  <a:lnTo>
                    <a:pt x="703" y="180"/>
                  </a:lnTo>
                  <a:lnTo>
                    <a:pt x="694" y="173"/>
                  </a:lnTo>
                  <a:lnTo>
                    <a:pt x="684" y="171"/>
                  </a:lnTo>
                  <a:lnTo>
                    <a:pt x="670" y="169"/>
                  </a:lnTo>
                  <a:lnTo>
                    <a:pt x="659" y="164"/>
                  </a:lnTo>
                  <a:lnTo>
                    <a:pt x="654" y="155"/>
                  </a:lnTo>
                  <a:lnTo>
                    <a:pt x="645" y="142"/>
                  </a:lnTo>
                  <a:lnTo>
                    <a:pt x="634" y="137"/>
                  </a:lnTo>
                  <a:lnTo>
                    <a:pt x="621" y="134"/>
                  </a:lnTo>
                  <a:lnTo>
                    <a:pt x="608" y="134"/>
                  </a:lnTo>
                  <a:lnTo>
                    <a:pt x="602" y="141"/>
                  </a:lnTo>
                  <a:lnTo>
                    <a:pt x="594" y="155"/>
                  </a:lnTo>
                  <a:lnTo>
                    <a:pt x="585" y="152"/>
                  </a:lnTo>
                  <a:lnTo>
                    <a:pt x="575" y="151"/>
                  </a:lnTo>
                  <a:lnTo>
                    <a:pt x="562" y="152"/>
                  </a:lnTo>
                  <a:lnTo>
                    <a:pt x="550" y="159"/>
                  </a:lnTo>
                  <a:lnTo>
                    <a:pt x="535" y="163"/>
                  </a:lnTo>
                  <a:lnTo>
                    <a:pt x="517" y="163"/>
                  </a:lnTo>
                  <a:lnTo>
                    <a:pt x="531" y="150"/>
                  </a:lnTo>
                  <a:lnTo>
                    <a:pt x="537" y="141"/>
                  </a:lnTo>
                  <a:lnTo>
                    <a:pt x="524" y="143"/>
                  </a:lnTo>
                  <a:lnTo>
                    <a:pt x="500" y="150"/>
                  </a:lnTo>
                  <a:lnTo>
                    <a:pt x="479" y="147"/>
                  </a:lnTo>
                  <a:lnTo>
                    <a:pt x="478" y="141"/>
                  </a:lnTo>
                  <a:lnTo>
                    <a:pt x="474" y="133"/>
                  </a:lnTo>
                  <a:lnTo>
                    <a:pt x="470" y="127"/>
                  </a:lnTo>
                  <a:lnTo>
                    <a:pt x="458" y="122"/>
                  </a:lnTo>
                  <a:lnTo>
                    <a:pt x="446" y="122"/>
                  </a:lnTo>
                  <a:lnTo>
                    <a:pt x="430" y="124"/>
                  </a:lnTo>
                  <a:lnTo>
                    <a:pt x="415" y="127"/>
                  </a:lnTo>
                  <a:lnTo>
                    <a:pt x="400" y="122"/>
                  </a:lnTo>
                  <a:lnTo>
                    <a:pt x="382" y="114"/>
                  </a:lnTo>
                  <a:lnTo>
                    <a:pt x="371" y="105"/>
                  </a:lnTo>
                  <a:lnTo>
                    <a:pt x="384" y="87"/>
                  </a:lnTo>
                  <a:lnTo>
                    <a:pt x="396" y="80"/>
                  </a:lnTo>
                  <a:lnTo>
                    <a:pt x="410" y="73"/>
                  </a:lnTo>
                  <a:lnTo>
                    <a:pt x="419" y="68"/>
                  </a:lnTo>
                  <a:lnTo>
                    <a:pt x="427" y="59"/>
                  </a:lnTo>
                  <a:lnTo>
                    <a:pt x="432" y="50"/>
                  </a:lnTo>
                  <a:lnTo>
                    <a:pt x="434" y="41"/>
                  </a:lnTo>
                  <a:lnTo>
                    <a:pt x="438" y="31"/>
                  </a:lnTo>
                  <a:lnTo>
                    <a:pt x="414" y="0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grpSp>
          <p:nvGrpSpPr>
            <p:cNvPr id="102" name="Group 925"/>
            <p:cNvGrpSpPr>
              <a:grpSpLocks/>
            </p:cNvGrpSpPr>
            <p:nvPr/>
          </p:nvGrpSpPr>
          <p:grpSpPr bwMode="auto">
            <a:xfrm flipH="1">
              <a:off x="8573" y="2163"/>
              <a:ext cx="120" cy="17"/>
              <a:chOff x="8844" y="5575"/>
              <a:chExt cx="368" cy="40"/>
            </a:xfrm>
          </p:grpSpPr>
          <p:sp>
            <p:nvSpPr>
              <p:cNvPr id="471" name="Freeform 926"/>
              <p:cNvSpPr>
                <a:spLocks/>
              </p:cNvSpPr>
              <p:nvPr/>
            </p:nvSpPr>
            <p:spPr bwMode="auto">
              <a:xfrm>
                <a:off x="9088" y="5586"/>
                <a:ext cx="89" cy="12"/>
              </a:xfrm>
              <a:custGeom>
                <a:avLst/>
                <a:gdLst>
                  <a:gd name="T0" fmla="*/ 0 w 532"/>
                  <a:gd name="T1" fmla="*/ 0 h 87"/>
                  <a:gd name="T2" fmla="*/ 0 w 532"/>
                  <a:gd name="T3" fmla="*/ 0 h 87"/>
                  <a:gd name="T4" fmla="*/ 0 w 532"/>
                  <a:gd name="T5" fmla="*/ 0 h 87"/>
                  <a:gd name="T6" fmla="*/ 0 w 532"/>
                  <a:gd name="T7" fmla="*/ 0 h 87"/>
                  <a:gd name="T8" fmla="*/ 0 w 532"/>
                  <a:gd name="T9" fmla="*/ 0 h 87"/>
                  <a:gd name="T10" fmla="*/ 0 w 532"/>
                  <a:gd name="T11" fmla="*/ 0 h 87"/>
                  <a:gd name="T12" fmla="*/ 0 w 532"/>
                  <a:gd name="T13" fmla="*/ 0 h 87"/>
                  <a:gd name="T14" fmla="*/ 0 w 532"/>
                  <a:gd name="T15" fmla="*/ 0 h 87"/>
                  <a:gd name="T16" fmla="*/ 0 w 532"/>
                  <a:gd name="T17" fmla="*/ 0 h 87"/>
                  <a:gd name="T18" fmla="*/ 0 w 532"/>
                  <a:gd name="T19" fmla="*/ 0 h 87"/>
                  <a:gd name="T20" fmla="*/ 0 w 532"/>
                  <a:gd name="T21" fmla="*/ 0 h 87"/>
                  <a:gd name="T22" fmla="*/ 0 w 532"/>
                  <a:gd name="T23" fmla="*/ 0 h 87"/>
                  <a:gd name="T24" fmla="*/ 0 w 532"/>
                  <a:gd name="T25" fmla="*/ 0 h 87"/>
                  <a:gd name="T26" fmla="*/ 0 w 532"/>
                  <a:gd name="T27" fmla="*/ 0 h 87"/>
                  <a:gd name="T28" fmla="*/ 0 w 532"/>
                  <a:gd name="T29" fmla="*/ 0 h 87"/>
                  <a:gd name="T30" fmla="*/ 0 w 532"/>
                  <a:gd name="T31" fmla="*/ 0 h 87"/>
                  <a:gd name="T32" fmla="*/ 0 w 532"/>
                  <a:gd name="T33" fmla="*/ 0 h 87"/>
                  <a:gd name="T34" fmla="*/ 0 w 532"/>
                  <a:gd name="T35" fmla="*/ 0 h 87"/>
                  <a:gd name="T36" fmla="*/ 0 w 532"/>
                  <a:gd name="T37" fmla="*/ 0 h 87"/>
                  <a:gd name="T38" fmla="*/ 0 w 532"/>
                  <a:gd name="T39" fmla="*/ 0 h 87"/>
                  <a:gd name="T40" fmla="*/ 0 w 532"/>
                  <a:gd name="T41" fmla="*/ 0 h 87"/>
                  <a:gd name="T42" fmla="*/ 0 w 532"/>
                  <a:gd name="T43" fmla="*/ 0 h 87"/>
                  <a:gd name="T44" fmla="*/ 0 w 532"/>
                  <a:gd name="T45" fmla="*/ 0 h 87"/>
                  <a:gd name="T46" fmla="*/ 0 w 532"/>
                  <a:gd name="T47" fmla="*/ 0 h 87"/>
                  <a:gd name="T48" fmla="*/ 0 w 532"/>
                  <a:gd name="T49" fmla="*/ 0 h 87"/>
                  <a:gd name="T50" fmla="*/ 0 w 532"/>
                  <a:gd name="T51" fmla="*/ 0 h 87"/>
                  <a:gd name="T52" fmla="*/ 0 w 532"/>
                  <a:gd name="T53" fmla="*/ 0 h 87"/>
                  <a:gd name="T54" fmla="*/ 0 w 532"/>
                  <a:gd name="T55" fmla="*/ 0 h 87"/>
                  <a:gd name="T56" fmla="*/ 0 w 532"/>
                  <a:gd name="T57" fmla="*/ 0 h 87"/>
                  <a:gd name="T58" fmla="*/ 0 w 532"/>
                  <a:gd name="T59" fmla="*/ 0 h 87"/>
                  <a:gd name="T60" fmla="*/ 0 w 532"/>
                  <a:gd name="T61" fmla="*/ 0 h 87"/>
                  <a:gd name="T62" fmla="*/ 0 w 532"/>
                  <a:gd name="T63" fmla="*/ 0 h 87"/>
                  <a:gd name="T64" fmla="*/ 0 w 532"/>
                  <a:gd name="T65" fmla="*/ 0 h 87"/>
                  <a:gd name="T66" fmla="*/ 0 w 532"/>
                  <a:gd name="T67" fmla="*/ 0 h 87"/>
                  <a:gd name="T68" fmla="*/ 0 w 532"/>
                  <a:gd name="T69" fmla="*/ 0 h 87"/>
                  <a:gd name="T70" fmla="*/ 0 w 532"/>
                  <a:gd name="T71" fmla="*/ 0 h 87"/>
                  <a:gd name="T72" fmla="*/ 0 w 532"/>
                  <a:gd name="T73" fmla="*/ 0 h 87"/>
                  <a:gd name="T74" fmla="*/ 0 w 532"/>
                  <a:gd name="T75" fmla="*/ 0 h 87"/>
                  <a:gd name="T76" fmla="*/ 0 w 532"/>
                  <a:gd name="T77" fmla="*/ 0 h 87"/>
                  <a:gd name="T78" fmla="*/ 0 w 532"/>
                  <a:gd name="T79" fmla="*/ 0 h 87"/>
                  <a:gd name="T80" fmla="*/ 0 w 532"/>
                  <a:gd name="T81" fmla="*/ 0 h 87"/>
                  <a:gd name="T82" fmla="*/ 0 w 532"/>
                  <a:gd name="T83" fmla="*/ 0 h 87"/>
                  <a:gd name="T84" fmla="*/ 0 w 532"/>
                  <a:gd name="T85" fmla="*/ 0 h 87"/>
                  <a:gd name="T86" fmla="*/ 0 w 532"/>
                  <a:gd name="T87" fmla="*/ 0 h 87"/>
                  <a:gd name="T88" fmla="*/ 0 w 532"/>
                  <a:gd name="T89" fmla="*/ 0 h 87"/>
                  <a:gd name="T90" fmla="*/ 0 w 532"/>
                  <a:gd name="T91" fmla="*/ 0 h 87"/>
                  <a:gd name="T92" fmla="*/ 0 w 532"/>
                  <a:gd name="T93" fmla="*/ 0 h 87"/>
                  <a:gd name="T94" fmla="*/ 0 w 532"/>
                  <a:gd name="T95" fmla="*/ 0 h 87"/>
                  <a:gd name="T96" fmla="*/ 0 w 532"/>
                  <a:gd name="T97" fmla="*/ 0 h 87"/>
                  <a:gd name="T98" fmla="*/ 0 w 532"/>
                  <a:gd name="T99" fmla="*/ 0 h 87"/>
                  <a:gd name="T100" fmla="*/ 0 w 532"/>
                  <a:gd name="T101" fmla="*/ 0 h 87"/>
                  <a:gd name="T102" fmla="*/ 0 w 532"/>
                  <a:gd name="T103" fmla="*/ 0 h 87"/>
                  <a:gd name="T104" fmla="*/ 0 w 532"/>
                  <a:gd name="T105" fmla="*/ 0 h 87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532"/>
                  <a:gd name="T160" fmla="*/ 0 h 87"/>
                  <a:gd name="T161" fmla="*/ 532 w 532"/>
                  <a:gd name="T162" fmla="*/ 87 h 87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532" h="87">
                    <a:moveTo>
                      <a:pt x="0" y="44"/>
                    </a:moveTo>
                    <a:lnTo>
                      <a:pt x="37" y="34"/>
                    </a:lnTo>
                    <a:lnTo>
                      <a:pt x="46" y="23"/>
                    </a:lnTo>
                    <a:lnTo>
                      <a:pt x="61" y="19"/>
                    </a:lnTo>
                    <a:lnTo>
                      <a:pt x="73" y="17"/>
                    </a:lnTo>
                    <a:lnTo>
                      <a:pt x="86" y="14"/>
                    </a:lnTo>
                    <a:lnTo>
                      <a:pt x="100" y="14"/>
                    </a:lnTo>
                    <a:lnTo>
                      <a:pt x="119" y="14"/>
                    </a:lnTo>
                    <a:lnTo>
                      <a:pt x="133" y="9"/>
                    </a:lnTo>
                    <a:lnTo>
                      <a:pt x="146" y="8"/>
                    </a:lnTo>
                    <a:lnTo>
                      <a:pt x="168" y="9"/>
                    </a:lnTo>
                    <a:lnTo>
                      <a:pt x="182" y="3"/>
                    </a:lnTo>
                    <a:lnTo>
                      <a:pt x="196" y="0"/>
                    </a:lnTo>
                    <a:lnTo>
                      <a:pt x="208" y="0"/>
                    </a:lnTo>
                    <a:lnTo>
                      <a:pt x="222" y="6"/>
                    </a:lnTo>
                    <a:lnTo>
                      <a:pt x="235" y="14"/>
                    </a:lnTo>
                    <a:lnTo>
                      <a:pt x="252" y="19"/>
                    </a:lnTo>
                    <a:lnTo>
                      <a:pt x="277" y="23"/>
                    </a:lnTo>
                    <a:lnTo>
                      <a:pt x="290" y="18"/>
                    </a:lnTo>
                    <a:lnTo>
                      <a:pt x="306" y="19"/>
                    </a:lnTo>
                    <a:lnTo>
                      <a:pt x="318" y="23"/>
                    </a:lnTo>
                    <a:lnTo>
                      <a:pt x="335" y="34"/>
                    </a:lnTo>
                    <a:lnTo>
                      <a:pt x="349" y="48"/>
                    </a:lnTo>
                    <a:lnTo>
                      <a:pt x="370" y="55"/>
                    </a:lnTo>
                    <a:lnTo>
                      <a:pt x="403" y="52"/>
                    </a:lnTo>
                    <a:lnTo>
                      <a:pt x="419" y="61"/>
                    </a:lnTo>
                    <a:lnTo>
                      <a:pt x="433" y="66"/>
                    </a:lnTo>
                    <a:lnTo>
                      <a:pt x="452" y="68"/>
                    </a:lnTo>
                    <a:lnTo>
                      <a:pt x="532" y="83"/>
                    </a:lnTo>
                    <a:lnTo>
                      <a:pt x="445" y="77"/>
                    </a:lnTo>
                    <a:lnTo>
                      <a:pt x="429" y="82"/>
                    </a:lnTo>
                    <a:lnTo>
                      <a:pt x="415" y="87"/>
                    </a:lnTo>
                    <a:lnTo>
                      <a:pt x="405" y="86"/>
                    </a:lnTo>
                    <a:lnTo>
                      <a:pt x="392" y="83"/>
                    </a:lnTo>
                    <a:lnTo>
                      <a:pt x="376" y="75"/>
                    </a:lnTo>
                    <a:lnTo>
                      <a:pt x="353" y="72"/>
                    </a:lnTo>
                    <a:lnTo>
                      <a:pt x="331" y="65"/>
                    </a:lnTo>
                    <a:lnTo>
                      <a:pt x="318" y="66"/>
                    </a:lnTo>
                    <a:lnTo>
                      <a:pt x="301" y="68"/>
                    </a:lnTo>
                    <a:lnTo>
                      <a:pt x="266" y="61"/>
                    </a:lnTo>
                    <a:lnTo>
                      <a:pt x="249" y="58"/>
                    </a:lnTo>
                    <a:lnTo>
                      <a:pt x="226" y="48"/>
                    </a:lnTo>
                    <a:lnTo>
                      <a:pt x="203" y="48"/>
                    </a:lnTo>
                    <a:lnTo>
                      <a:pt x="175" y="48"/>
                    </a:lnTo>
                    <a:lnTo>
                      <a:pt x="155" y="49"/>
                    </a:lnTo>
                    <a:lnTo>
                      <a:pt x="137" y="46"/>
                    </a:lnTo>
                    <a:lnTo>
                      <a:pt x="119" y="38"/>
                    </a:lnTo>
                    <a:lnTo>
                      <a:pt x="100" y="44"/>
                    </a:lnTo>
                    <a:lnTo>
                      <a:pt x="84" y="35"/>
                    </a:lnTo>
                    <a:lnTo>
                      <a:pt x="70" y="38"/>
                    </a:lnTo>
                    <a:lnTo>
                      <a:pt x="51" y="40"/>
                    </a:lnTo>
                    <a:lnTo>
                      <a:pt x="30" y="41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00C4"/>
              </a:solidFill>
              <a:ln w="9525">
                <a:noFill/>
                <a:round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72" name="Freeform 927"/>
              <p:cNvSpPr>
                <a:spLocks/>
              </p:cNvSpPr>
              <p:nvPr/>
            </p:nvSpPr>
            <p:spPr bwMode="auto">
              <a:xfrm>
                <a:off x="8844" y="5575"/>
                <a:ext cx="368" cy="40"/>
              </a:xfrm>
              <a:custGeom>
                <a:avLst/>
                <a:gdLst>
                  <a:gd name="T0" fmla="*/ 0 w 2209"/>
                  <a:gd name="T1" fmla="*/ 0 h 278"/>
                  <a:gd name="T2" fmla="*/ 0 w 2209"/>
                  <a:gd name="T3" fmla="*/ 0 h 278"/>
                  <a:gd name="T4" fmla="*/ 0 w 2209"/>
                  <a:gd name="T5" fmla="*/ 0 h 278"/>
                  <a:gd name="T6" fmla="*/ 0 w 2209"/>
                  <a:gd name="T7" fmla="*/ 0 h 278"/>
                  <a:gd name="T8" fmla="*/ 0 w 2209"/>
                  <a:gd name="T9" fmla="*/ 0 h 278"/>
                  <a:gd name="T10" fmla="*/ 0 w 2209"/>
                  <a:gd name="T11" fmla="*/ 0 h 278"/>
                  <a:gd name="T12" fmla="*/ 0 w 2209"/>
                  <a:gd name="T13" fmla="*/ 0 h 278"/>
                  <a:gd name="T14" fmla="*/ 0 w 2209"/>
                  <a:gd name="T15" fmla="*/ 0 h 278"/>
                  <a:gd name="T16" fmla="*/ 0 w 2209"/>
                  <a:gd name="T17" fmla="*/ 0 h 278"/>
                  <a:gd name="T18" fmla="*/ 0 w 2209"/>
                  <a:gd name="T19" fmla="*/ 0 h 278"/>
                  <a:gd name="T20" fmla="*/ 0 w 2209"/>
                  <a:gd name="T21" fmla="*/ 0 h 278"/>
                  <a:gd name="T22" fmla="*/ 0 w 2209"/>
                  <a:gd name="T23" fmla="*/ 0 h 278"/>
                  <a:gd name="T24" fmla="*/ 0 w 2209"/>
                  <a:gd name="T25" fmla="*/ 0 h 278"/>
                  <a:gd name="T26" fmla="*/ 0 w 2209"/>
                  <a:gd name="T27" fmla="*/ 0 h 278"/>
                  <a:gd name="T28" fmla="*/ 0 w 2209"/>
                  <a:gd name="T29" fmla="*/ 0 h 278"/>
                  <a:gd name="T30" fmla="*/ 0 w 2209"/>
                  <a:gd name="T31" fmla="*/ 0 h 278"/>
                  <a:gd name="T32" fmla="*/ 0 w 2209"/>
                  <a:gd name="T33" fmla="*/ 0 h 278"/>
                  <a:gd name="T34" fmla="*/ 0 w 2209"/>
                  <a:gd name="T35" fmla="*/ 0 h 278"/>
                  <a:gd name="T36" fmla="*/ 0 w 2209"/>
                  <a:gd name="T37" fmla="*/ 0 h 278"/>
                  <a:gd name="T38" fmla="*/ 0 w 2209"/>
                  <a:gd name="T39" fmla="*/ 0 h 278"/>
                  <a:gd name="T40" fmla="*/ 0 w 2209"/>
                  <a:gd name="T41" fmla="*/ 0 h 278"/>
                  <a:gd name="T42" fmla="*/ 0 w 2209"/>
                  <a:gd name="T43" fmla="*/ 0 h 278"/>
                  <a:gd name="T44" fmla="*/ 0 w 2209"/>
                  <a:gd name="T45" fmla="*/ 0 h 278"/>
                  <a:gd name="T46" fmla="*/ 0 w 2209"/>
                  <a:gd name="T47" fmla="*/ 0 h 278"/>
                  <a:gd name="T48" fmla="*/ 0 w 2209"/>
                  <a:gd name="T49" fmla="*/ 0 h 278"/>
                  <a:gd name="T50" fmla="*/ 0 w 2209"/>
                  <a:gd name="T51" fmla="*/ 0 h 278"/>
                  <a:gd name="T52" fmla="*/ 0 w 2209"/>
                  <a:gd name="T53" fmla="*/ 0 h 278"/>
                  <a:gd name="T54" fmla="*/ 0 w 2209"/>
                  <a:gd name="T55" fmla="*/ 0 h 278"/>
                  <a:gd name="T56" fmla="*/ 0 w 2209"/>
                  <a:gd name="T57" fmla="*/ 0 h 278"/>
                  <a:gd name="T58" fmla="*/ 0 w 2209"/>
                  <a:gd name="T59" fmla="*/ 0 h 278"/>
                  <a:gd name="T60" fmla="*/ 0 w 2209"/>
                  <a:gd name="T61" fmla="*/ 0 h 278"/>
                  <a:gd name="T62" fmla="*/ 0 w 2209"/>
                  <a:gd name="T63" fmla="*/ 0 h 278"/>
                  <a:gd name="T64" fmla="*/ 0 w 2209"/>
                  <a:gd name="T65" fmla="*/ 0 h 278"/>
                  <a:gd name="T66" fmla="*/ 0 w 2209"/>
                  <a:gd name="T67" fmla="*/ 0 h 278"/>
                  <a:gd name="T68" fmla="*/ 0 w 2209"/>
                  <a:gd name="T69" fmla="*/ 0 h 278"/>
                  <a:gd name="T70" fmla="*/ 0 w 2209"/>
                  <a:gd name="T71" fmla="*/ 0 h 278"/>
                  <a:gd name="T72" fmla="*/ 0 w 2209"/>
                  <a:gd name="T73" fmla="*/ 0 h 278"/>
                  <a:gd name="T74" fmla="*/ 0 w 2209"/>
                  <a:gd name="T75" fmla="*/ 0 h 278"/>
                  <a:gd name="T76" fmla="*/ 0 w 2209"/>
                  <a:gd name="T77" fmla="*/ 0 h 278"/>
                  <a:gd name="T78" fmla="*/ 0 w 2209"/>
                  <a:gd name="T79" fmla="*/ 0 h 278"/>
                  <a:gd name="T80" fmla="*/ 0 w 2209"/>
                  <a:gd name="T81" fmla="*/ 0 h 278"/>
                  <a:gd name="T82" fmla="*/ 0 w 2209"/>
                  <a:gd name="T83" fmla="*/ 0 h 278"/>
                  <a:gd name="T84" fmla="*/ 0 w 2209"/>
                  <a:gd name="T85" fmla="*/ 0 h 278"/>
                  <a:gd name="T86" fmla="*/ 0 w 2209"/>
                  <a:gd name="T87" fmla="*/ 0 h 278"/>
                  <a:gd name="T88" fmla="*/ 0 w 2209"/>
                  <a:gd name="T89" fmla="*/ 0 h 278"/>
                  <a:gd name="T90" fmla="*/ 0 w 2209"/>
                  <a:gd name="T91" fmla="*/ 0 h 278"/>
                  <a:gd name="T92" fmla="*/ 0 w 2209"/>
                  <a:gd name="T93" fmla="*/ 0 h 278"/>
                  <a:gd name="T94" fmla="*/ 0 w 2209"/>
                  <a:gd name="T95" fmla="*/ 0 h 278"/>
                  <a:gd name="T96" fmla="*/ 0 w 2209"/>
                  <a:gd name="T97" fmla="*/ 0 h 278"/>
                  <a:gd name="T98" fmla="*/ 0 w 2209"/>
                  <a:gd name="T99" fmla="*/ 0 h 278"/>
                  <a:gd name="T100" fmla="*/ 0 w 2209"/>
                  <a:gd name="T101" fmla="*/ 0 h 278"/>
                  <a:gd name="T102" fmla="*/ 0 w 2209"/>
                  <a:gd name="T103" fmla="*/ 0 h 278"/>
                  <a:gd name="T104" fmla="*/ 0 w 2209"/>
                  <a:gd name="T105" fmla="*/ 0 h 278"/>
                  <a:gd name="T106" fmla="*/ 0 w 2209"/>
                  <a:gd name="T107" fmla="*/ 0 h 278"/>
                  <a:gd name="T108" fmla="*/ 0 w 2209"/>
                  <a:gd name="T109" fmla="*/ 0 h 27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209"/>
                  <a:gd name="T166" fmla="*/ 0 h 278"/>
                  <a:gd name="T167" fmla="*/ 2209 w 2209"/>
                  <a:gd name="T168" fmla="*/ 278 h 27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209" h="278">
                    <a:moveTo>
                      <a:pt x="414" y="0"/>
                    </a:moveTo>
                    <a:lnTo>
                      <a:pt x="396" y="6"/>
                    </a:lnTo>
                    <a:lnTo>
                      <a:pt x="382" y="10"/>
                    </a:lnTo>
                    <a:lnTo>
                      <a:pt x="371" y="18"/>
                    </a:lnTo>
                    <a:lnTo>
                      <a:pt x="364" y="25"/>
                    </a:lnTo>
                    <a:lnTo>
                      <a:pt x="359" y="36"/>
                    </a:lnTo>
                    <a:lnTo>
                      <a:pt x="341" y="37"/>
                    </a:lnTo>
                    <a:lnTo>
                      <a:pt x="330" y="41"/>
                    </a:lnTo>
                    <a:lnTo>
                      <a:pt x="320" y="47"/>
                    </a:lnTo>
                    <a:lnTo>
                      <a:pt x="307" y="53"/>
                    </a:lnTo>
                    <a:lnTo>
                      <a:pt x="292" y="53"/>
                    </a:lnTo>
                    <a:lnTo>
                      <a:pt x="273" y="65"/>
                    </a:lnTo>
                    <a:lnTo>
                      <a:pt x="251" y="54"/>
                    </a:lnTo>
                    <a:lnTo>
                      <a:pt x="264" y="78"/>
                    </a:lnTo>
                    <a:lnTo>
                      <a:pt x="243" y="78"/>
                    </a:lnTo>
                    <a:lnTo>
                      <a:pt x="217" y="79"/>
                    </a:lnTo>
                    <a:lnTo>
                      <a:pt x="197" y="73"/>
                    </a:lnTo>
                    <a:lnTo>
                      <a:pt x="174" y="87"/>
                    </a:lnTo>
                    <a:lnTo>
                      <a:pt x="153" y="78"/>
                    </a:lnTo>
                    <a:lnTo>
                      <a:pt x="148" y="79"/>
                    </a:lnTo>
                    <a:lnTo>
                      <a:pt x="142" y="85"/>
                    </a:lnTo>
                    <a:lnTo>
                      <a:pt x="135" y="92"/>
                    </a:lnTo>
                    <a:lnTo>
                      <a:pt x="130" y="101"/>
                    </a:lnTo>
                    <a:lnTo>
                      <a:pt x="122" y="108"/>
                    </a:lnTo>
                    <a:lnTo>
                      <a:pt x="117" y="112"/>
                    </a:lnTo>
                    <a:lnTo>
                      <a:pt x="103" y="112"/>
                    </a:lnTo>
                    <a:lnTo>
                      <a:pt x="88" y="112"/>
                    </a:lnTo>
                    <a:lnTo>
                      <a:pt x="81" y="119"/>
                    </a:lnTo>
                    <a:lnTo>
                      <a:pt x="71" y="127"/>
                    </a:lnTo>
                    <a:lnTo>
                      <a:pt x="61" y="127"/>
                    </a:lnTo>
                    <a:lnTo>
                      <a:pt x="48" y="128"/>
                    </a:lnTo>
                    <a:lnTo>
                      <a:pt x="30" y="128"/>
                    </a:lnTo>
                    <a:lnTo>
                      <a:pt x="14" y="136"/>
                    </a:lnTo>
                    <a:lnTo>
                      <a:pt x="0" y="155"/>
                    </a:lnTo>
                    <a:lnTo>
                      <a:pt x="12" y="154"/>
                    </a:lnTo>
                    <a:lnTo>
                      <a:pt x="30" y="147"/>
                    </a:lnTo>
                    <a:lnTo>
                      <a:pt x="49" y="146"/>
                    </a:lnTo>
                    <a:lnTo>
                      <a:pt x="63" y="147"/>
                    </a:lnTo>
                    <a:lnTo>
                      <a:pt x="75" y="155"/>
                    </a:lnTo>
                    <a:lnTo>
                      <a:pt x="89" y="159"/>
                    </a:lnTo>
                    <a:lnTo>
                      <a:pt x="103" y="154"/>
                    </a:lnTo>
                    <a:lnTo>
                      <a:pt x="118" y="147"/>
                    </a:lnTo>
                    <a:lnTo>
                      <a:pt x="132" y="143"/>
                    </a:lnTo>
                    <a:lnTo>
                      <a:pt x="144" y="143"/>
                    </a:lnTo>
                    <a:lnTo>
                      <a:pt x="153" y="154"/>
                    </a:lnTo>
                    <a:lnTo>
                      <a:pt x="162" y="163"/>
                    </a:lnTo>
                    <a:lnTo>
                      <a:pt x="177" y="163"/>
                    </a:lnTo>
                    <a:lnTo>
                      <a:pt x="190" y="160"/>
                    </a:lnTo>
                    <a:lnTo>
                      <a:pt x="206" y="154"/>
                    </a:lnTo>
                    <a:lnTo>
                      <a:pt x="220" y="150"/>
                    </a:lnTo>
                    <a:lnTo>
                      <a:pt x="234" y="159"/>
                    </a:lnTo>
                    <a:lnTo>
                      <a:pt x="248" y="168"/>
                    </a:lnTo>
                    <a:lnTo>
                      <a:pt x="262" y="172"/>
                    </a:lnTo>
                    <a:lnTo>
                      <a:pt x="275" y="176"/>
                    </a:lnTo>
                    <a:lnTo>
                      <a:pt x="294" y="178"/>
                    </a:lnTo>
                    <a:lnTo>
                      <a:pt x="312" y="180"/>
                    </a:lnTo>
                    <a:lnTo>
                      <a:pt x="330" y="178"/>
                    </a:lnTo>
                    <a:lnTo>
                      <a:pt x="350" y="173"/>
                    </a:lnTo>
                    <a:lnTo>
                      <a:pt x="341" y="156"/>
                    </a:lnTo>
                    <a:lnTo>
                      <a:pt x="343" y="146"/>
                    </a:lnTo>
                    <a:lnTo>
                      <a:pt x="353" y="141"/>
                    </a:lnTo>
                    <a:lnTo>
                      <a:pt x="355" y="152"/>
                    </a:lnTo>
                    <a:lnTo>
                      <a:pt x="366" y="163"/>
                    </a:lnTo>
                    <a:lnTo>
                      <a:pt x="378" y="168"/>
                    </a:lnTo>
                    <a:lnTo>
                      <a:pt x="390" y="172"/>
                    </a:lnTo>
                    <a:lnTo>
                      <a:pt x="405" y="178"/>
                    </a:lnTo>
                    <a:lnTo>
                      <a:pt x="420" y="181"/>
                    </a:lnTo>
                    <a:lnTo>
                      <a:pt x="442" y="185"/>
                    </a:lnTo>
                    <a:lnTo>
                      <a:pt x="456" y="182"/>
                    </a:lnTo>
                    <a:lnTo>
                      <a:pt x="473" y="185"/>
                    </a:lnTo>
                    <a:lnTo>
                      <a:pt x="501" y="192"/>
                    </a:lnTo>
                    <a:lnTo>
                      <a:pt x="492" y="199"/>
                    </a:lnTo>
                    <a:lnTo>
                      <a:pt x="479" y="208"/>
                    </a:lnTo>
                    <a:lnTo>
                      <a:pt x="455" y="224"/>
                    </a:lnTo>
                    <a:lnTo>
                      <a:pt x="470" y="225"/>
                    </a:lnTo>
                    <a:lnTo>
                      <a:pt x="484" y="228"/>
                    </a:lnTo>
                    <a:lnTo>
                      <a:pt x="503" y="232"/>
                    </a:lnTo>
                    <a:lnTo>
                      <a:pt x="524" y="235"/>
                    </a:lnTo>
                    <a:lnTo>
                      <a:pt x="535" y="233"/>
                    </a:lnTo>
                    <a:lnTo>
                      <a:pt x="545" y="225"/>
                    </a:lnTo>
                    <a:lnTo>
                      <a:pt x="557" y="221"/>
                    </a:lnTo>
                    <a:lnTo>
                      <a:pt x="575" y="220"/>
                    </a:lnTo>
                    <a:lnTo>
                      <a:pt x="598" y="219"/>
                    </a:lnTo>
                    <a:lnTo>
                      <a:pt x="614" y="208"/>
                    </a:lnTo>
                    <a:lnTo>
                      <a:pt x="636" y="201"/>
                    </a:lnTo>
                    <a:lnTo>
                      <a:pt x="654" y="195"/>
                    </a:lnTo>
                    <a:lnTo>
                      <a:pt x="667" y="196"/>
                    </a:lnTo>
                    <a:lnTo>
                      <a:pt x="711" y="198"/>
                    </a:lnTo>
                    <a:lnTo>
                      <a:pt x="746" y="203"/>
                    </a:lnTo>
                    <a:lnTo>
                      <a:pt x="769" y="203"/>
                    </a:lnTo>
                    <a:lnTo>
                      <a:pt x="787" y="205"/>
                    </a:lnTo>
                    <a:lnTo>
                      <a:pt x="818" y="223"/>
                    </a:lnTo>
                    <a:lnTo>
                      <a:pt x="833" y="223"/>
                    </a:lnTo>
                    <a:lnTo>
                      <a:pt x="851" y="219"/>
                    </a:lnTo>
                    <a:lnTo>
                      <a:pt x="869" y="212"/>
                    </a:lnTo>
                    <a:lnTo>
                      <a:pt x="884" y="208"/>
                    </a:lnTo>
                    <a:lnTo>
                      <a:pt x="937" y="203"/>
                    </a:lnTo>
                    <a:lnTo>
                      <a:pt x="973" y="201"/>
                    </a:lnTo>
                    <a:lnTo>
                      <a:pt x="996" y="198"/>
                    </a:lnTo>
                    <a:lnTo>
                      <a:pt x="1014" y="196"/>
                    </a:lnTo>
                    <a:lnTo>
                      <a:pt x="1032" y="194"/>
                    </a:lnTo>
                    <a:lnTo>
                      <a:pt x="1054" y="189"/>
                    </a:lnTo>
                    <a:lnTo>
                      <a:pt x="1069" y="185"/>
                    </a:lnTo>
                    <a:lnTo>
                      <a:pt x="1092" y="177"/>
                    </a:lnTo>
                    <a:lnTo>
                      <a:pt x="1105" y="186"/>
                    </a:lnTo>
                    <a:lnTo>
                      <a:pt x="1112" y="196"/>
                    </a:lnTo>
                    <a:lnTo>
                      <a:pt x="1104" y="207"/>
                    </a:lnTo>
                    <a:lnTo>
                      <a:pt x="1088" y="214"/>
                    </a:lnTo>
                    <a:lnTo>
                      <a:pt x="1107" y="214"/>
                    </a:lnTo>
                    <a:lnTo>
                      <a:pt x="1097" y="223"/>
                    </a:lnTo>
                    <a:lnTo>
                      <a:pt x="1082" y="232"/>
                    </a:lnTo>
                    <a:lnTo>
                      <a:pt x="1060" y="244"/>
                    </a:lnTo>
                    <a:lnTo>
                      <a:pt x="1041" y="252"/>
                    </a:lnTo>
                    <a:lnTo>
                      <a:pt x="1065" y="248"/>
                    </a:lnTo>
                    <a:lnTo>
                      <a:pt x="1087" y="244"/>
                    </a:lnTo>
                    <a:lnTo>
                      <a:pt x="1107" y="237"/>
                    </a:lnTo>
                    <a:lnTo>
                      <a:pt x="1121" y="230"/>
                    </a:lnTo>
                    <a:lnTo>
                      <a:pt x="1128" y="228"/>
                    </a:lnTo>
                    <a:lnTo>
                      <a:pt x="1139" y="225"/>
                    </a:lnTo>
                    <a:lnTo>
                      <a:pt x="1153" y="225"/>
                    </a:lnTo>
                    <a:lnTo>
                      <a:pt x="1171" y="228"/>
                    </a:lnTo>
                    <a:lnTo>
                      <a:pt x="1185" y="232"/>
                    </a:lnTo>
                    <a:lnTo>
                      <a:pt x="1199" y="233"/>
                    </a:lnTo>
                    <a:lnTo>
                      <a:pt x="1218" y="232"/>
                    </a:lnTo>
                    <a:lnTo>
                      <a:pt x="1204" y="248"/>
                    </a:lnTo>
                    <a:lnTo>
                      <a:pt x="1189" y="259"/>
                    </a:lnTo>
                    <a:lnTo>
                      <a:pt x="1172" y="267"/>
                    </a:lnTo>
                    <a:lnTo>
                      <a:pt x="1191" y="264"/>
                    </a:lnTo>
                    <a:lnTo>
                      <a:pt x="1210" y="261"/>
                    </a:lnTo>
                    <a:lnTo>
                      <a:pt x="1229" y="258"/>
                    </a:lnTo>
                    <a:lnTo>
                      <a:pt x="1245" y="253"/>
                    </a:lnTo>
                    <a:lnTo>
                      <a:pt x="1266" y="250"/>
                    </a:lnTo>
                    <a:lnTo>
                      <a:pt x="1290" y="247"/>
                    </a:lnTo>
                    <a:lnTo>
                      <a:pt x="1312" y="247"/>
                    </a:lnTo>
                    <a:lnTo>
                      <a:pt x="1329" y="241"/>
                    </a:lnTo>
                    <a:lnTo>
                      <a:pt x="1334" y="237"/>
                    </a:lnTo>
                    <a:lnTo>
                      <a:pt x="1340" y="232"/>
                    </a:lnTo>
                    <a:lnTo>
                      <a:pt x="1352" y="232"/>
                    </a:lnTo>
                    <a:lnTo>
                      <a:pt x="1374" y="238"/>
                    </a:lnTo>
                    <a:lnTo>
                      <a:pt x="1401" y="241"/>
                    </a:lnTo>
                    <a:lnTo>
                      <a:pt x="1426" y="247"/>
                    </a:lnTo>
                    <a:lnTo>
                      <a:pt x="1440" y="250"/>
                    </a:lnTo>
                    <a:lnTo>
                      <a:pt x="1464" y="250"/>
                    </a:lnTo>
                    <a:lnTo>
                      <a:pt x="1491" y="252"/>
                    </a:lnTo>
                    <a:lnTo>
                      <a:pt x="1512" y="256"/>
                    </a:lnTo>
                    <a:lnTo>
                      <a:pt x="1538" y="264"/>
                    </a:lnTo>
                    <a:lnTo>
                      <a:pt x="1559" y="269"/>
                    </a:lnTo>
                    <a:lnTo>
                      <a:pt x="1578" y="272"/>
                    </a:lnTo>
                    <a:lnTo>
                      <a:pt x="1596" y="269"/>
                    </a:lnTo>
                    <a:lnTo>
                      <a:pt x="1625" y="259"/>
                    </a:lnTo>
                    <a:lnTo>
                      <a:pt x="1649" y="264"/>
                    </a:lnTo>
                    <a:lnTo>
                      <a:pt x="1671" y="264"/>
                    </a:lnTo>
                    <a:lnTo>
                      <a:pt x="1694" y="264"/>
                    </a:lnTo>
                    <a:lnTo>
                      <a:pt x="1717" y="263"/>
                    </a:lnTo>
                    <a:lnTo>
                      <a:pt x="1748" y="255"/>
                    </a:lnTo>
                    <a:lnTo>
                      <a:pt x="1763" y="255"/>
                    </a:lnTo>
                    <a:lnTo>
                      <a:pt x="1780" y="253"/>
                    </a:lnTo>
                    <a:lnTo>
                      <a:pt x="1812" y="258"/>
                    </a:lnTo>
                    <a:lnTo>
                      <a:pt x="1829" y="261"/>
                    </a:lnTo>
                    <a:lnTo>
                      <a:pt x="1842" y="259"/>
                    </a:lnTo>
                    <a:lnTo>
                      <a:pt x="1861" y="256"/>
                    </a:lnTo>
                    <a:lnTo>
                      <a:pt x="1879" y="255"/>
                    </a:lnTo>
                    <a:lnTo>
                      <a:pt x="1893" y="255"/>
                    </a:lnTo>
                    <a:lnTo>
                      <a:pt x="1899" y="258"/>
                    </a:lnTo>
                    <a:lnTo>
                      <a:pt x="1899" y="269"/>
                    </a:lnTo>
                    <a:lnTo>
                      <a:pt x="1906" y="272"/>
                    </a:lnTo>
                    <a:lnTo>
                      <a:pt x="1917" y="272"/>
                    </a:lnTo>
                    <a:lnTo>
                      <a:pt x="1929" y="269"/>
                    </a:lnTo>
                    <a:lnTo>
                      <a:pt x="1939" y="259"/>
                    </a:lnTo>
                    <a:lnTo>
                      <a:pt x="1946" y="250"/>
                    </a:lnTo>
                    <a:lnTo>
                      <a:pt x="1953" y="246"/>
                    </a:lnTo>
                    <a:lnTo>
                      <a:pt x="1971" y="246"/>
                    </a:lnTo>
                    <a:lnTo>
                      <a:pt x="1985" y="246"/>
                    </a:lnTo>
                    <a:lnTo>
                      <a:pt x="2002" y="255"/>
                    </a:lnTo>
                    <a:lnTo>
                      <a:pt x="2016" y="261"/>
                    </a:lnTo>
                    <a:lnTo>
                      <a:pt x="2032" y="269"/>
                    </a:lnTo>
                    <a:lnTo>
                      <a:pt x="2043" y="270"/>
                    </a:lnTo>
                    <a:lnTo>
                      <a:pt x="2053" y="272"/>
                    </a:lnTo>
                    <a:lnTo>
                      <a:pt x="2064" y="272"/>
                    </a:lnTo>
                    <a:lnTo>
                      <a:pt x="2083" y="269"/>
                    </a:lnTo>
                    <a:lnTo>
                      <a:pt x="2145" y="278"/>
                    </a:lnTo>
                    <a:lnTo>
                      <a:pt x="2127" y="269"/>
                    </a:lnTo>
                    <a:lnTo>
                      <a:pt x="2115" y="264"/>
                    </a:lnTo>
                    <a:lnTo>
                      <a:pt x="2110" y="255"/>
                    </a:lnTo>
                    <a:lnTo>
                      <a:pt x="2115" y="248"/>
                    </a:lnTo>
                    <a:lnTo>
                      <a:pt x="2137" y="242"/>
                    </a:lnTo>
                    <a:lnTo>
                      <a:pt x="2152" y="238"/>
                    </a:lnTo>
                    <a:lnTo>
                      <a:pt x="2170" y="232"/>
                    </a:lnTo>
                    <a:lnTo>
                      <a:pt x="2185" y="223"/>
                    </a:lnTo>
                    <a:lnTo>
                      <a:pt x="2209" y="212"/>
                    </a:lnTo>
                    <a:lnTo>
                      <a:pt x="2174" y="212"/>
                    </a:lnTo>
                    <a:lnTo>
                      <a:pt x="2151" y="211"/>
                    </a:lnTo>
                    <a:lnTo>
                      <a:pt x="2129" y="207"/>
                    </a:lnTo>
                    <a:lnTo>
                      <a:pt x="2110" y="205"/>
                    </a:lnTo>
                    <a:lnTo>
                      <a:pt x="2098" y="205"/>
                    </a:lnTo>
                    <a:lnTo>
                      <a:pt x="2087" y="207"/>
                    </a:lnTo>
                    <a:lnTo>
                      <a:pt x="2077" y="208"/>
                    </a:lnTo>
                    <a:lnTo>
                      <a:pt x="2063" y="214"/>
                    </a:lnTo>
                    <a:lnTo>
                      <a:pt x="2051" y="219"/>
                    </a:lnTo>
                    <a:lnTo>
                      <a:pt x="2069" y="224"/>
                    </a:lnTo>
                    <a:lnTo>
                      <a:pt x="2083" y="232"/>
                    </a:lnTo>
                    <a:lnTo>
                      <a:pt x="2092" y="241"/>
                    </a:lnTo>
                    <a:lnTo>
                      <a:pt x="2096" y="250"/>
                    </a:lnTo>
                    <a:lnTo>
                      <a:pt x="2092" y="259"/>
                    </a:lnTo>
                    <a:lnTo>
                      <a:pt x="2078" y="256"/>
                    </a:lnTo>
                    <a:lnTo>
                      <a:pt x="2068" y="253"/>
                    </a:lnTo>
                    <a:lnTo>
                      <a:pt x="2060" y="246"/>
                    </a:lnTo>
                    <a:lnTo>
                      <a:pt x="2046" y="238"/>
                    </a:lnTo>
                    <a:lnTo>
                      <a:pt x="2029" y="235"/>
                    </a:lnTo>
                    <a:lnTo>
                      <a:pt x="2014" y="232"/>
                    </a:lnTo>
                    <a:lnTo>
                      <a:pt x="1993" y="235"/>
                    </a:lnTo>
                    <a:lnTo>
                      <a:pt x="1979" y="233"/>
                    </a:lnTo>
                    <a:lnTo>
                      <a:pt x="1967" y="232"/>
                    </a:lnTo>
                    <a:lnTo>
                      <a:pt x="1953" y="228"/>
                    </a:lnTo>
                    <a:lnTo>
                      <a:pt x="1938" y="221"/>
                    </a:lnTo>
                    <a:lnTo>
                      <a:pt x="1925" y="214"/>
                    </a:lnTo>
                    <a:lnTo>
                      <a:pt x="1913" y="208"/>
                    </a:lnTo>
                    <a:lnTo>
                      <a:pt x="1901" y="208"/>
                    </a:lnTo>
                    <a:lnTo>
                      <a:pt x="1890" y="214"/>
                    </a:lnTo>
                    <a:lnTo>
                      <a:pt x="1876" y="219"/>
                    </a:lnTo>
                    <a:lnTo>
                      <a:pt x="1862" y="219"/>
                    </a:lnTo>
                    <a:lnTo>
                      <a:pt x="1844" y="219"/>
                    </a:lnTo>
                    <a:lnTo>
                      <a:pt x="1829" y="215"/>
                    </a:lnTo>
                    <a:lnTo>
                      <a:pt x="1814" y="212"/>
                    </a:lnTo>
                    <a:lnTo>
                      <a:pt x="1800" y="211"/>
                    </a:lnTo>
                    <a:lnTo>
                      <a:pt x="1788" y="212"/>
                    </a:lnTo>
                    <a:lnTo>
                      <a:pt x="1771" y="214"/>
                    </a:lnTo>
                    <a:lnTo>
                      <a:pt x="1757" y="216"/>
                    </a:lnTo>
                    <a:lnTo>
                      <a:pt x="1740" y="214"/>
                    </a:lnTo>
                    <a:lnTo>
                      <a:pt x="1720" y="212"/>
                    </a:lnTo>
                    <a:lnTo>
                      <a:pt x="1699" y="211"/>
                    </a:lnTo>
                    <a:lnTo>
                      <a:pt x="1677" y="208"/>
                    </a:lnTo>
                    <a:lnTo>
                      <a:pt x="1662" y="204"/>
                    </a:lnTo>
                    <a:lnTo>
                      <a:pt x="1647" y="198"/>
                    </a:lnTo>
                    <a:lnTo>
                      <a:pt x="1634" y="192"/>
                    </a:lnTo>
                    <a:lnTo>
                      <a:pt x="1623" y="189"/>
                    </a:lnTo>
                    <a:lnTo>
                      <a:pt x="1613" y="189"/>
                    </a:lnTo>
                    <a:lnTo>
                      <a:pt x="1602" y="190"/>
                    </a:lnTo>
                    <a:lnTo>
                      <a:pt x="1573" y="195"/>
                    </a:lnTo>
                    <a:lnTo>
                      <a:pt x="1605" y="198"/>
                    </a:lnTo>
                    <a:lnTo>
                      <a:pt x="1597" y="208"/>
                    </a:lnTo>
                    <a:lnTo>
                      <a:pt x="1586" y="220"/>
                    </a:lnTo>
                    <a:lnTo>
                      <a:pt x="1574" y="221"/>
                    </a:lnTo>
                    <a:lnTo>
                      <a:pt x="1421" y="196"/>
                    </a:lnTo>
                    <a:lnTo>
                      <a:pt x="1412" y="192"/>
                    </a:lnTo>
                    <a:lnTo>
                      <a:pt x="1440" y="181"/>
                    </a:lnTo>
                    <a:lnTo>
                      <a:pt x="1420" y="177"/>
                    </a:lnTo>
                    <a:lnTo>
                      <a:pt x="1408" y="176"/>
                    </a:lnTo>
                    <a:lnTo>
                      <a:pt x="1398" y="168"/>
                    </a:lnTo>
                    <a:lnTo>
                      <a:pt x="1386" y="163"/>
                    </a:lnTo>
                    <a:lnTo>
                      <a:pt x="1371" y="167"/>
                    </a:lnTo>
                    <a:lnTo>
                      <a:pt x="1356" y="169"/>
                    </a:lnTo>
                    <a:lnTo>
                      <a:pt x="1342" y="176"/>
                    </a:lnTo>
                    <a:lnTo>
                      <a:pt x="1329" y="168"/>
                    </a:lnTo>
                    <a:lnTo>
                      <a:pt x="1315" y="155"/>
                    </a:lnTo>
                    <a:lnTo>
                      <a:pt x="1302" y="146"/>
                    </a:lnTo>
                    <a:lnTo>
                      <a:pt x="1288" y="141"/>
                    </a:lnTo>
                    <a:lnTo>
                      <a:pt x="1273" y="136"/>
                    </a:lnTo>
                    <a:lnTo>
                      <a:pt x="1258" y="134"/>
                    </a:lnTo>
                    <a:lnTo>
                      <a:pt x="1234" y="136"/>
                    </a:lnTo>
                    <a:lnTo>
                      <a:pt x="1214" y="138"/>
                    </a:lnTo>
                    <a:lnTo>
                      <a:pt x="1195" y="142"/>
                    </a:lnTo>
                    <a:lnTo>
                      <a:pt x="1172" y="145"/>
                    </a:lnTo>
                    <a:lnTo>
                      <a:pt x="1149" y="150"/>
                    </a:lnTo>
                    <a:lnTo>
                      <a:pt x="1130" y="152"/>
                    </a:lnTo>
                    <a:lnTo>
                      <a:pt x="1114" y="160"/>
                    </a:lnTo>
                    <a:lnTo>
                      <a:pt x="1097" y="164"/>
                    </a:lnTo>
                    <a:lnTo>
                      <a:pt x="1081" y="164"/>
                    </a:lnTo>
                    <a:lnTo>
                      <a:pt x="1064" y="169"/>
                    </a:lnTo>
                    <a:lnTo>
                      <a:pt x="1046" y="173"/>
                    </a:lnTo>
                    <a:lnTo>
                      <a:pt x="1028" y="178"/>
                    </a:lnTo>
                    <a:lnTo>
                      <a:pt x="1009" y="178"/>
                    </a:lnTo>
                    <a:lnTo>
                      <a:pt x="991" y="178"/>
                    </a:lnTo>
                    <a:lnTo>
                      <a:pt x="977" y="177"/>
                    </a:lnTo>
                    <a:lnTo>
                      <a:pt x="965" y="181"/>
                    </a:lnTo>
                    <a:lnTo>
                      <a:pt x="947" y="187"/>
                    </a:lnTo>
                    <a:lnTo>
                      <a:pt x="929" y="187"/>
                    </a:lnTo>
                    <a:lnTo>
                      <a:pt x="907" y="187"/>
                    </a:lnTo>
                    <a:lnTo>
                      <a:pt x="889" y="187"/>
                    </a:lnTo>
                    <a:lnTo>
                      <a:pt x="866" y="187"/>
                    </a:lnTo>
                    <a:lnTo>
                      <a:pt x="823" y="195"/>
                    </a:lnTo>
                    <a:lnTo>
                      <a:pt x="814" y="190"/>
                    </a:lnTo>
                    <a:lnTo>
                      <a:pt x="805" y="182"/>
                    </a:lnTo>
                    <a:lnTo>
                      <a:pt x="792" y="178"/>
                    </a:lnTo>
                    <a:lnTo>
                      <a:pt x="781" y="177"/>
                    </a:lnTo>
                    <a:lnTo>
                      <a:pt x="764" y="178"/>
                    </a:lnTo>
                    <a:lnTo>
                      <a:pt x="746" y="182"/>
                    </a:lnTo>
                    <a:lnTo>
                      <a:pt x="716" y="186"/>
                    </a:lnTo>
                    <a:lnTo>
                      <a:pt x="703" y="180"/>
                    </a:lnTo>
                    <a:lnTo>
                      <a:pt x="694" y="173"/>
                    </a:lnTo>
                    <a:lnTo>
                      <a:pt x="684" y="171"/>
                    </a:lnTo>
                    <a:lnTo>
                      <a:pt x="670" y="169"/>
                    </a:lnTo>
                    <a:lnTo>
                      <a:pt x="659" y="164"/>
                    </a:lnTo>
                    <a:lnTo>
                      <a:pt x="654" y="155"/>
                    </a:lnTo>
                    <a:lnTo>
                      <a:pt x="645" y="142"/>
                    </a:lnTo>
                    <a:lnTo>
                      <a:pt x="634" y="137"/>
                    </a:lnTo>
                    <a:lnTo>
                      <a:pt x="621" y="134"/>
                    </a:lnTo>
                    <a:lnTo>
                      <a:pt x="608" y="134"/>
                    </a:lnTo>
                    <a:lnTo>
                      <a:pt x="602" y="141"/>
                    </a:lnTo>
                    <a:lnTo>
                      <a:pt x="594" y="155"/>
                    </a:lnTo>
                    <a:lnTo>
                      <a:pt x="585" y="152"/>
                    </a:lnTo>
                    <a:lnTo>
                      <a:pt x="575" y="151"/>
                    </a:lnTo>
                    <a:lnTo>
                      <a:pt x="562" y="152"/>
                    </a:lnTo>
                    <a:lnTo>
                      <a:pt x="550" y="159"/>
                    </a:lnTo>
                    <a:lnTo>
                      <a:pt x="535" y="163"/>
                    </a:lnTo>
                    <a:lnTo>
                      <a:pt x="517" y="163"/>
                    </a:lnTo>
                    <a:lnTo>
                      <a:pt x="531" y="150"/>
                    </a:lnTo>
                    <a:lnTo>
                      <a:pt x="537" y="141"/>
                    </a:lnTo>
                    <a:lnTo>
                      <a:pt x="524" y="143"/>
                    </a:lnTo>
                    <a:lnTo>
                      <a:pt x="500" y="150"/>
                    </a:lnTo>
                    <a:lnTo>
                      <a:pt x="479" y="147"/>
                    </a:lnTo>
                    <a:lnTo>
                      <a:pt x="478" y="141"/>
                    </a:lnTo>
                    <a:lnTo>
                      <a:pt x="474" y="133"/>
                    </a:lnTo>
                    <a:lnTo>
                      <a:pt x="470" y="127"/>
                    </a:lnTo>
                    <a:lnTo>
                      <a:pt x="458" y="122"/>
                    </a:lnTo>
                    <a:lnTo>
                      <a:pt x="446" y="122"/>
                    </a:lnTo>
                    <a:lnTo>
                      <a:pt x="430" y="124"/>
                    </a:lnTo>
                    <a:lnTo>
                      <a:pt x="415" y="127"/>
                    </a:lnTo>
                    <a:lnTo>
                      <a:pt x="400" y="122"/>
                    </a:lnTo>
                    <a:lnTo>
                      <a:pt x="382" y="114"/>
                    </a:lnTo>
                    <a:lnTo>
                      <a:pt x="371" y="105"/>
                    </a:lnTo>
                    <a:lnTo>
                      <a:pt x="384" y="87"/>
                    </a:lnTo>
                    <a:lnTo>
                      <a:pt x="396" y="80"/>
                    </a:lnTo>
                    <a:lnTo>
                      <a:pt x="410" y="73"/>
                    </a:lnTo>
                    <a:lnTo>
                      <a:pt x="419" y="68"/>
                    </a:lnTo>
                    <a:lnTo>
                      <a:pt x="427" y="59"/>
                    </a:lnTo>
                    <a:lnTo>
                      <a:pt x="432" y="50"/>
                    </a:lnTo>
                    <a:lnTo>
                      <a:pt x="434" y="41"/>
                    </a:lnTo>
                    <a:lnTo>
                      <a:pt x="438" y="31"/>
                    </a:lnTo>
                    <a:lnTo>
                      <a:pt x="414" y="0"/>
                    </a:lnTo>
                    <a:close/>
                  </a:path>
                </a:pathLst>
              </a:custGeom>
              <a:solidFill>
                <a:srgbClr val="0000C4"/>
              </a:solidFill>
              <a:ln w="9525">
                <a:noFill/>
                <a:round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</p:grpSp>
      </p:grpSp>
      <p:sp>
        <p:nvSpPr>
          <p:cNvPr id="702" name="AutoShape 108"/>
          <p:cNvSpPr>
            <a:spLocks noChangeArrowheads="1"/>
          </p:cNvSpPr>
          <p:nvPr/>
        </p:nvSpPr>
        <p:spPr bwMode="auto">
          <a:xfrm>
            <a:off x="3454846" y="940972"/>
            <a:ext cx="1894607" cy="278946"/>
          </a:xfrm>
          <a:prstGeom prst="wedgeRectCallout">
            <a:avLst>
              <a:gd name="adj1" fmla="val 115927"/>
              <a:gd name="adj2" fmla="val 23608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 smtClean="0"/>
              <a:t>Администрация МО</a:t>
            </a:r>
            <a:endParaRPr lang="ru-RU" i="1" dirty="0"/>
          </a:p>
        </p:txBody>
      </p:sp>
      <p:sp>
        <p:nvSpPr>
          <p:cNvPr id="26" name="Прямоугольник 25"/>
          <p:cNvSpPr/>
          <p:nvPr/>
        </p:nvSpPr>
        <p:spPr>
          <a:xfrm rot="1974679">
            <a:off x="6370316" y="1000851"/>
            <a:ext cx="411475" cy="159189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62" name="Прямоугольник 661"/>
          <p:cNvSpPr/>
          <p:nvPr/>
        </p:nvSpPr>
        <p:spPr>
          <a:xfrm rot="2724950">
            <a:off x="7140790" y="2784911"/>
            <a:ext cx="308606" cy="212252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65" name="AutoShape 108"/>
          <p:cNvSpPr>
            <a:spLocks noChangeArrowheads="1"/>
          </p:cNvSpPr>
          <p:nvPr/>
        </p:nvSpPr>
        <p:spPr bwMode="auto">
          <a:xfrm>
            <a:off x="4244366" y="2751563"/>
            <a:ext cx="1799929" cy="278946"/>
          </a:xfrm>
          <a:prstGeom prst="wedgeRectCallout">
            <a:avLst>
              <a:gd name="adj1" fmla="val 115927"/>
              <a:gd name="adj2" fmla="val 23608"/>
            </a:avLst>
          </a:prstGeom>
          <a:solidFill>
            <a:srgbClr val="FFCC99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Администрация </a:t>
            </a:r>
            <a:r>
              <a:rPr lang="ru-RU" b="1" u="sng" dirty="0" smtClean="0"/>
              <a:t>ЦР</a:t>
            </a:r>
            <a:endParaRPr lang="ru-RU" i="1" dirty="0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2459" y="3306329"/>
            <a:ext cx="544315" cy="284130"/>
          </a:xfrm>
          <a:prstGeom prst="rect">
            <a:avLst/>
          </a:prstGeom>
        </p:spPr>
      </p:pic>
      <p:sp>
        <p:nvSpPr>
          <p:cNvPr id="668" name="AutoShape 135"/>
          <p:cNvSpPr>
            <a:spLocks noChangeArrowheads="1"/>
          </p:cNvSpPr>
          <p:nvPr/>
        </p:nvSpPr>
        <p:spPr bwMode="auto">
          <a:xfrm>
            <a:off x="5522597" y="3931764"/>
            <a:ext cx="2320679" cy="252299"/>
          </a:xfrm>
          <a:prstGeom prst="wedgeRectCallout">
            <a:avLst>
              <a:gd name="adj1" fmla="val 38545"/>
              <a:gd name="adj2" fmla="val -194502"/>
            </a:avLst>
          </a:prstGeom>
          <a:solidFill>
            <a:srgbClr val="FFCC99">
              <a:alpha val="8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Дом престарелых </a:t>
            </a:r>
          </a:p>
        </p:txBody>
      </p:sp>
      <p:grpSp>
        <p:nvGrpSpPr>
          <p:cNvPr id="673" name="Группа 672"/>
          <p:cNvGrpSpPr>
            <a:grpSpLocks/>
          </p:cNvGrpSpPr>
          <p:nvPr/>
        </p:nvGrpSpPr>
        <p:grpSpPr bwMode="auto">
          <a:xfrm>
            <a:off x="6834753" y="3528103"/>
            <a:ext cx="775608" cy="291194"/>
            <a:chOff x="3857623" y="5286406"/>
            <a:chExt cx="582840" cy="291195"/>
          </a:xfrm>
        </p:grpSpPr>
        <p:grpSp>
          <p:nvGrpSpPr>
            <p:cNvPr id="674" name="Group 53"/>
            <p:cNvGrpSpPr>
              <a:grpSpLocks/>
            </p:cNvGrpSpPr>
            <p:nvPr/>
          </p:nvGrpSpPr>
          <p:grpSpPr bwMode="auto">
            <a:xfrm>
              <a:off x="3857623" y="5286406"/>
              <a:ext cx="582840" cy="281215"/>
              <a:chOff x="2290" y="4020"/>
              <a:chExt cx="768" cy="218"/>
            </a:xfrm>
          </p:grpSpPr>
          <p:sp>
            <p:nvSpPr>
              <p:cNvPr id="704" name="Rectangle 54"/>
              <p:cNvSpPr>
                <a:spLocks noChangeArrowheads="1"/>
              </p:cNvSpPr>
              <p:nvPr/>
            </p:nvSpPr>
            <p:spPr bwMode="auto">
              <a:xfrm>
                <a:off x="2653" y="4039"/>
                <a:ext cx="405" cy="1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24844" tIns="24844" rIns="24844" bIns="24844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algn="ctr" defTabSz="1276650"/>
                <a:r>
                  <a:rPr lang="ru-RU" sz="800" b="1" u="sng" dirty="0"/>
                  <a:t>№1</a:t>
                </a:r>
              </a:p>
              <a:p>
                <a:pPr algn="ctr" defTabSz="1276650"/>
                <a:r>
                  <a:rPr lang="ru-RU" sz="800" b="1" dirty="0"/>
                  <a:t> 583</a:t>
                </a:r>
                <a:endParaRPr lang="ru-RU" sz="2500" b="1" dirty="0"/>
              </a:p>
            </p:txBody>
          </p:sp>
          <p:grpSp>
            <p:nvGrpSpPr>
              <p:cNvPr id="705" name="Group 56"/>
              <p:cNvGrpSpPr>
                <a:grpSpLocks/>
              </p:cNvGrpSpPr>
              <p:nvPr/>
            </p:nvGrpSpPr>
            <p:grpSpPr bwMode="auto">
              <a:xfrm>
                <a:off x="2290" y="4020"/>
                <a:ext cx="361" cy="211"/>
                <a:chOff x="0" y="1"/>
                <a:chExt cx="20000" cy="19999"/>
              </a:xfrm>
            </p:grpSpPr>
            <p:sp>
              <p:nvSpPr>
                <p:cNvPr id="706" name="Rectangle 57"/>
                <p:cNvSpPr>
                  <a:spLocks noChangeArrowheads="1"/>
                </p:cNvSpPr>
                <p:nvPr/>
              </p:nvSpPr>
              <p:spPr bwMode="auto">
                <a:xfrm>
                  <a:off x="0" y="7756"/>
                  <a:ext cx="20000" cy="12244"/>
                </a:xfrm>
                <a:prstGeom prst="rect">
                  <a:avLst/>
                </a:prstGeom>
                <a:noFill/>
                <a:ln w="2540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lIns="178834" tIns="89416" rIns="178834" bIns="89416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6650"/>
                  <a:endParaRPr lang="ru-RU" sz="2500">
                    <a:latin typeface="Calibri" pitchFamily="34" charset="0"/>
                  </a:endParaRPr>
                </a:p>
              </p:txBody>
            </p:sp>
            <p:sp>
              <p:nvSpPr>
                <p:cNvPr id="707" name="Line 58"/>
                <p:cNvSpPr>
                  <a:spLocks noChangeShapeType="1"/>
                </p:cNvSpPr>
                <p:nvPr/>
              </p:nvSpPr>
              <p:spPr bwMode="auto">
                <a:xfrm flipV="1">
                  <a:off x="161" y="1"/>
                  <a:ext cx="10170" cy="7779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endParaRPr lang="ru-RU"/>
                </a:p>
              </p:txBody>
            </p:sp>
            <p:sp>
              <p:nvSpPr>
                <p:cNvPr id="708" name="Line 59"/>
                <p:cNvSpPr>
                  <a:spLocks noChangeShapeType="1"/>
                </p:cNvSpPr>
                <p:nvPr/>
              </p:nvSpPr>
              <p:spPr bwMode="auto">
                <a:xfrm>
                  <a:off x="10475" y="1"/>
                  <a:ext cx="9364" cy="7309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endParaRPr lang="ru-RU"/>
                </a:p>
              </p:txBody>
            </p:sp>
            <p:grpSp>
              <p:nvGrpSpPr>
                <p:cNvPr id="709" name="Group 60"/>
                <p:cNvGrpSpPr>
                  <a:grpSpLocks/>
                </p:cNvGrpSpPr>
                <p:nvPr/>
              </p:nvGrpSpPr>
              <p:grpSpPr bwMode="auto">
                <a:xfrm>
                  <a:off x="8652" y="3009"/>
                  <a:ext cx="3119" cy="3408"/>
                  <a:chOff x="-2659" y="0"/>
                  <a:chExt cx="26710" cy="20000"/>
                </a:xfrm>
              </p:grpSpPr>
              <p:sp>
                <p:nvSpPr>
                  <p:cNvPr id="710" name="Line 61"/>
                  <p:cNvSpPr>
                    <a:spLocks noChangeShapeType="1"/>
                  </p:cNvSpPr>
                  <p:nvPr/>
                </p:nvSpPr>
                <p:spPr bwMode="auto">
                  <a:xfrm>
                    <a:off x="9649" y="0"/>
                    <a:ext cx="137" cy="2000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endParaRPr lang="ru-RU"/>
                  </a:p>
                </p:txBody>
              </p:sp>
              <p:sp>
                <p:nvSpPr>
                  <p:cNvPr id="711" name="Line 62"/>
                  <p:cNvSpPr>
                    <a:spLocks noChangeShapeType="1"/>
                  </p:cNvSpPr>
                  <p:nvPr/>
                </p:nvSpPr>
                <p:spPr bwMode="auto">
                  <a:xfrm>
                    <a:off x="-2659" y="11007"/>
                    <a:ext cx="26710" cy="14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endParaRPr lang="ru-RU"/>
                  </a:p>
                </p:txBody>
              </p:sp>
            </p:grpSp>
          </p:grpSp>
        </p:grpSp>
        <p:sp>
          <p:nvSpPr>
            <p:cNvPr id="703" name="Rectangle 54"/>
            <p:cNvSpPr>
              <a:spLocks noChangeArrowheads="1"/>
            </p:cNvSpPr>
            <p:nvPr/>
          </p:nvSpPr>
          <p:spPr bwMode="auto">
            <a:xfrm>
              <a:off x="3930794" y="5404316"/>
              <a:ext cx="137684" cy="173285"/>
            </a:xfrm>
            <a:prstGeom prst="rect">
              <a:avLst/>
            </a:prstGeom>
            <a:solidFill>
              <a:schemeClr val="bg1">
                <a:alpha val="65881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lIns="24844" tIns="24844" rIns="24844" bIns="24844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algn="ctr" defTabSz="1276650"/>
              <a:r>
                <a:rPr lang="ru-RU" sz="800" b="1"/>
                <a:t>ГБ</a:t>
              </a:r>
              <a:endParaRPr lang="ru-RU" sz="2500" b="1"/>
            </a:p>
          </p:txBody>
        </p:sp>
      </p:grpSp>
      <p:grpSp>
        <p:nvGrpSpPr>
          <p:cNvPr id="712" name="Группа 711"/>
          <p:cNvGrpSpPr>
            <a:grpSpLocks/>
          </p:cNvGrpSpPr>
          <p:nvPr/>
        </p:nvGrpSpPr>
        <p:grpSpPr bwMode="auto">
          <a:xfrm>
            <a:off x="9737148" y="4928556"/>
            <a:ext cx="775608" cy="291194"/>
            <a:chOff x="3857623" y="5286406"/>
            <a:chExt cx="582840" cy="291195"/>
          </a:xfrm>
        </p:grpSpPr>
        <p:grpSp>
          <p:nvGrpSpPr>
            <p:cNvPr id="713" name="Group 53"/>
            <p:cNvGrpSpPr>
              <a:grpSpLocks/>
            </p:cNvGrpSpPr>
            <p:nvPr/>
          </p:nvGrpSpPr>
          <p:grpSpPr bwMode="auto">
            <a:xfrm>
              <a:off x="3857623" y="5286406"/>
              <a:ext cx="582840" cy="281215"/>
              <a:chOff x="2290" y="4020"/>
              <a:chExt cx="768" cy="218"/>
            </a:xfrm>
          </p:grpSpPr>
          <p:sp>
            <p:nvSpPr>
              <p:cNvPr id="715" name="Rectangle 54"/>
              <p:cNvSpPr>
                <a:spLocks noChangeArrowheads="1"/>
              </p:cNvSpPr>
              <p:nvPr/>
            </p:nvSpPr>
            <p:spPr bwMode="auto">
              <a:xfrm>
                <a:off x="2653" y="4039"/>
                <a:ext cx="405" cy="1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24844" tIns="24844" rIns="24844" bIns="24844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algn="ctr" defTabSz="1276650"/>
                <a:r>
                  <a:rPr lang="ru-RU" sz="800" b="1" u="sng"/>
                  <a:t>№</a:t>
                </a:r>
                <a:r>
                  <a:rPr lang="en-US" sz="800" b="1" u="sng"/>
                  <a:t>3</a:t>
                </a:r>
                <a:endParaRPr lang="ru-RU" sz="800" b="1" u="sng"/>
              </a:p>
              <a:p>
                <a:pPr algn="ctr" defTabSz="1276650"/>
                <a:r>
                  <a:rPr lang="ru-RU" sz="800" b="1"/>
                  <a:t> 1</a:t>
                </a:r>
                <a:r>
                  <a:rPr lang="en-US" sz="800" b="1"/>
                  <a:t>2</a:t>
                </a:r>
                <a:r>
                  <a:rPr lang="ru-RU" sz="800" b="1"/>
                  <a:t>5</a:t>
                </a:r>
                <a:endParaRPr lang="ru-RU" sz="2500" b="1"/>
              </a:p>
            </p:txBody>
          </p:sp>
          <p:grpSp>
            <p:nvGrpSpPr>
              <p:cNvPr id="716" name="Group 56"/>
              <p:cNvGrpSpPr>
                <a:grpSpLocks/>
              </p:cNvGrpSpPr>
              <p:nvPr/>
            </p:nvGrpSpPr>
            <p:grpSpPr bwMode="auto">
              <a:xfrm>
                <a:off x="2290" y="4020"/>
                <a:ext cx="361" cy="211"/>
                <a:chOff x="0" y="1"/>
                <a:chExt cx="20000" cy="19999"/>
              </a:xfrm>
            </p:grpSpPr>
            <p:sp>
              <p:nvSpPr>
                <p:cNvPr id="717" name="Rectangle 57"/>
                <p:cNvSpPr>
                  <a:spLocks noChangeArrowheads="1"/>
                </p:cNvSpPr>
                <p:nvPr/>
              </p:nvSpPr>
              <p:spPr bwMode="auto">
                <a:xfrm>
                  <a:off x="0" y="7756"/>
                  <a:ext cx="20000" cy="12244"/>
                </a:xfrm>
                <a:prstGeom prst="rect">
                  <a:avLst/>
                </a:prstGeom>
                <a:noFill/>
                <a:ln w="2540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lIns="178834" tIns="89416" rIns="178834" bIns="89416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6650"/>
                  <a:endParaRPr lang="ru-RU" sz="2500">
                    <a:latin typeface="Calibri" pitchFamily="34" charset="0"/>
                  </a:endParaRPr>
                </a:p>
              </p:txBody>
            </p:sp>
            <p:sp>
              <p:nvSpPr>
                <p:cNvPr id="718" name="Line 58"/>
                <p:cNvSpPr>
                  <a:spLocks noChangeShapeType="1"/>
                </p:cNvSpPr>
                <p:nvPr/>
              </p:nvSpPr>
              <p:spPr bwMode="auto">
                <a:xfrm flipV="1">
                  <a:off x="161" y="1"/>
                  <a:ext cx="10170" cy="7779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endParaRPr lang="ru-RU"/>
                </a:p>
              </p:txBody>
            </p:sp>
            <p:sp>
              <p:nvSpPr>
                <p:cNvPr id="719" name="Line 59"/>
                <p:cNvSpPr>
                  <a:spLocks noChangeShapeType="1"/>
                </p:cNvSpPr>
                <p:nvPr/>
              </p:nvSpPr>
              <p:spPr bwMode="auto">
                <a:xfrm>
                  <a:off x="10475" y="1"/>
                  <a:ext cx="9364" cy="7309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endParaRPr lang="ru-RU"/>
                </a:p>
              </p:txBody>
            </p:sp>
            <p:grpSp>
              <p:nvGrpSpPr>
                <p:cNvPr id="720" name="Group 60"/>
                <p:cNvGrpSpPr>
                  <a:grpSpLocks/>
                </p:cNvGrpSpPr>
                <p:nvPr/>
              </p:nvGrpSpPr>
              <p:grpSpPr bwMode="auto">
                <a:xfrm>
                  <a:off x="8652" y="3009"/>
                  <a:ext cx="3119" cy="3408"/>
                  <a:chOff x="-2659" y="0"/>
                  <a:chExt cx="26710" cy="20000"/>
                </a:xfrm>
              </p:grpSpPr>
              <p:sp>
                <p:nvSpPr>
                  <p:cNvPr id="721" name="Line 61"/>
                  <p:cNvSpPr>
                    <a:spLocks noChangeShapeType="1"/>
                  </p:cNvSpPr>
                  <p:nvPr/>
                </p:nvSpPr>
                <p:spPr bwMode="auto">
                  <a:xfrm>
                    <a:off x="9649" y="0"/>
                    <a:ext cx="137" cy="2000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endParaRPr lang="ru-RU"/>
                  </a:p>
                </p:txBody>
              </p:sp>
              <p:sp>
                <p:nvSpPr>
                  <p:cNvPr id="722" name="Line 62"/>
                  <p:cNvSpPr>
                    <a:spLocks noChangeShapeType="1"/>
                  </p:cNvSpPr>
                  <p:nvPr/>
                </p:nvSpPr>
                <p:spPr bwMode="auto">
                  <a:xfrm>
                    <a:off x="-2659" y="11007"/>
                    <a:ext cx="26710" cy="14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endParaRPr lang="ru-RU"/>
                  </a:p>
                </p:txBody>
              </p:sp>
            </p:grpSp>
          </p:grpSp>
        </p:grpSp>
        <p:sp>
          <p:nvSpPr>
            <p:cNvPr id="714" name="Rectangle 54"/>
            <p:cNvSpPr>
              <a:spLocks noChangeArrowheads="1"/>
            </p:cNvSpPr>
            <p:nvPr/>
          </p:nvSpPr>
          <p:spPr bwMode="auto">
            <a:xfrm>
              <a:off x="3930794" y="5404316"/>
              <a:ext cx="137684" cy="173285"/>
            </a:xfrm>
            <a:prstGeom prst="rect">
              <a:avLst/>
            </a:prstGeom>
            <a:solidFill>
              <a:schemeClr val="bg1">
                <a:alpha val="65881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lIns="24844" tIns="24844" rIns="24844" bIns="24844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algn="ctr" defTabSz="1276650"/>
              <a:r>
                <a:rPr lang="ru-RU" sz="800" b="1" dirty="0"/>
                <a:t>ГБ</a:t>
              </a:r>
              <a:endParaRPr lang="ru-RU" sz="2500" b="1" dirty="0"/>
            </a:p>
          </p:txBody>
        </p:sp>
      </p:grpSp>
      <p:graphicFrame>
        <p:nvGraphicFramePr>
          <p:cNvPr id="723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2329199"/>
              </p:ext>
            </p:extLst>
          </p:nvPr>
        </p:nvGraphicFramePr>
        <p:xfrm>
          <a:off x="9575769" y="1439891"/>
          <a:ext cx="317631" cy="3363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Clip" r:id="rId7" imgW="527995" imgH="703385" progId="">
                  <p:embed/>
                </p:oleObj>
              </mc:Choice>
              <mc:Fallback>
                <p:oleObj name="Clip" r:id="rId7" imgW="527995" imgH="70338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75769" y="1439891"/>
                        <a:ext cx="317631" cy="33633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24" name="Group 487"/>
          <p:cNvGrpSpPr>
            <a:grpSpLocks/>
          </p:cNvGrpSpPr>
          <p:nvPr/>
        </p:nvGrpSpPr>
        <p:grpSpPr bwMode="auto">
          <a:xfrm flipH="1">
            <a:off x="9607876" y="2770689"/>
            <a:ext cx="636512" cy="271009"/>
            <a:chOff x="8573" y="1780"/>
            <a:chExt cx="544" cy="259"/>
          </a:xfrm>
        </p:grpSpPr>
        <p:sp>
          <p:nvSpPr>
            <p:cNvPr id="725" name="Rectangle 488"/>
            <p:cNvSpPr>
              <a:spLocks noChangeArrowheads="1"/>
            </p:cNvSpPr>
            <p:nvPr/>
          </p:nvSpPr>
          <p:spPr bwMode="auto">
            <a:xfrm>
              <a:off x="8781" y="1968"/>
              <a:ext cx="68" cy="1"/>
            </a:xfrm>
            <a:prstGeom prst="rect">
              <a:avLst/>
            </a:prstGeom>
            <a:solidFill>
              <a:srgbClr val="C6E7E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26" name="Rectangle 489"/>
            <p:cNvSpPr>
              <a:spLocks noChangeArrowheads="1"/>
            </p:cNvSpPr>
            <p:nvPr/>
          </p:nvSpPr>
          <p:spPr bwMode="auto">
            <a:xfrm>
              <a:off x="8781" y="1968"/>
              <a:ext cx="67" cy="1"/>
            </a:xfrm>
            <a:prstGeom prst="rect">
              <a:avLst/>
            </a:prstGeom>
            <a:solidFill>
              <a:srgbClr val="C6E7E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27" name="Rectangle 490"/>
            <p:cNvSpPr>
              <a:spLocks noChangeArrowheads="1"/>
            </p:cNvSpPr>
            <p:nvPr/>
          </p:nvSpPr>
          <p:spPr bwMode="auto">
            <a:xfrm>
              <a:off x="8780" y="1968"/>
              <a:ext cx="68" cy="1"/>
            </a:xfrm>
            <a:prstGeom prst="rect">
              <a:avLst/>
            </a:prstGeom>
            <a:solidFill>
              <a:srgbClr val="C6E7E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28" name="Rectangle 491"/>
            <p:cNvSpPr>
              <a:spLocks noChangeArrowheads="1"/>
            </p:cNvSpPr>
            <p:nvPr/>
          </p:nvSpPr>
          <p:spPr bwMode="auto">
            <a:xfrm>
              <a:off x="8780" y="1968"/>
              <a:ext cx="68" cy="1"/>
            </a:xfrm>
            <a:prstGeom prst="rect">
              <a:avLst/>
            </a:prstGeom>
            <a:solidFill>
              <a:srgbClr val="C6E7E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29" name="Rectangle 492"/>
            <p:cNvSpPr>
              <a:spLocks noChangeArrowheads="1"/>
            </p:cNvSpPr>
            <p:nvPr/>
          </p:nvSpPr>
          <p:spPr bwMode="auto">
            <a:xfrm>
              <a:off x="8768" y="1971"/>
              <a:ext cx="69" cy="1"/>
            </a:xfrm>
            <a:prstGeom prst="rect">
              <a:avLst/>
            </a:prstGeom>
            <a:solidFill>
              <a:srgbClr val="C8E9E9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30" name="Rectangle 493"/>
            <p:cNvSpPr>
              <a:spLocks noChangeArrowheads="1"/>
            </p:cNvSpPr>
            <p:nvPr/>
          </p:nvSpPr>
          <p:spPr bwMode="auto">
            <a:xfrm>
              <a:off x="8768" y="1971"/>
              <a:ext cx="69" cy="1"/>
            </a:xfrm>
            <a:prstGeom prst="rect">
              <a:avLst/>
            </a:prstGeom>
            <a:solidFill>
              <a:srgbClr val="C8E9E9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31" name="Rectangle 494"/>
            <p:cNvSpPr>
              <a:spLocks noChangeArrowheads="1"/>
            </p:cNvSpPr>
            <p:nvPr/>
          </p:nvSpPr>
          <p:spPr bwMode="auto">
            <a:xfrm>
              <a:off x="8767" y="1971"/>
              <a:ext cx="69" cy="1"/>
            </a:xfrm>
            <a:prstGeom prst="rect">
              <a:avLst/>
            </a:prstGeom>
            <a:solidFill>
              <a:srgbClr val="C8E9E9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32" name="Rectangle 495"/>
            <p:cNvSpPr>
              <a:spLocks noChangeArrowheads="1"/>
            </p:cNvSpPr>
            <p:nvPr/>
          </p:nvSpPr>
          <p:spPr bwMode="auto">
            <a:xfrm>
              <a:off x="8767" y="1971"/>
              <a:ext cx="69" cy="1"/>
            </a:xfrm>
            <a:prstGeom prst="rect">
              <a:avLst/>
            </a:prstGeom>
            <a:solidFill>
              <a:srgbClr val="C8E9E9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33" name="Rectangle 496"/>
            <p:cNvSpPr>
              <a:spLocks noChangeArrowheads="1"/>
            </p:cNvSpPr>
            <p:nvPr/>
          </p:nvSpPr>
          <p:spPr bwMode="auto">
            <a:xfrm>
              <a:off x="8754" y="1975"/>
              <a:ext cx="72" cy="0"/>
            </a:xfrm>
            <a:prstGeom prst="rect">
              <a:avLst/>
            </a:prstGeom>
            <a:solidFill>
              <a:srgbClr val="C8E9E9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34" name="Rectangle 497"/>
            <p:cNvSpPr>
              <a:spLocks noChangeArrowheads="1"/>
            </p:cNvSpPr>
            <p:nvPr/>
          </p:nvSpPr>
          <p:spPr bwMode="auto">
            <a:xfrm>
              <a:off x="8754" y="1975"/>
              <a:ext cx="71" cy="0"/>
            </a:xfrm>
            <a:prstGeom prst="rect">
              <a:avLst/>
            </a:prstGeom>
            <a:solidFill>
              <a:srgbClr val="C8E9E9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35" name="Rectangle 498"/>
            <p:cNvSpPr>
              <a:spLocks noChangeArrowheads="1"/>
            </p:cNvSpPr>
            <p:nvPr/>
          </p:nvSpPr>
          <p:spPr bwMode="auto">
            <a:xfrm>
              <a:off x="8753" y="1975"/>
              <a:ext cx="72" cy="0"/>
            </a:xfrm>
            <a:prstGeom prst="rect">
              <a:avLst/>
            </a:prstGeom>
            <a:solidFill>
              <a:srgbClr val="CAEBEB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36" name="Rectangle 499"/>
            <p:cNvSpPr>
              <a:spLocks noChangeArrowheads="1"/>
            </p:cNvSpPr>
            <p:nvPr/>
          </p:nvSpPr>
          <p:spPr bwMode="auto">
            <a:xfrm>
              <a:off x="8753" y="1975"/>
              <a:ext cx="72" cy="0"/>
            </a:xfrm>
            <a:prstGeom prst="rect">
              <a:avLst/>
            </a:prstGeom>
            <a:solidFill>
              <a:srgbClr val="CAEBEB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37" name="Rectangle 500"/>
            <p:cNvSpPr>
              <a:spLocks noChangeArrowheads="1"/>
            </p:cNvSpPr>
            <p:nvPr/>
          </p:nvSpPr>
          <p:spPr bwMode="auto">
            <a:xfrm>
              <a:off x="8752" y="1975"/>
              <a:ext cx="72" cy="0"/>
            </a:xfrm>
            <a:prstGeom prst="rect">
              <a:avLst/>
            </a:prstGeom>
            <a:solidFill>
              <a:srgbClr val="CAEBEB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38" name="Rectangle 501"/>
            <p:cNvSpPr>
              <a:spLocks noChangeArrowheads="1"/>
            </p:cNvSpPr>
            <p:nvPr/>
          </p:nvSpPr>
          <p:spPr bwMode="auto">
            <a:xfrm>
              <a:off x="8737" y="1979"/>
              <a:ext cx="76" cy="0"/>
            </a:xfrm>
            <a:prstGeom prst="rect">
              <a:avLst/>
            </a:prstGeom>
            <a:solidFill>
              <a:srgbClr val="CAEBEB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39" name="Rectangle 502"/>
            <p:cNvSpPr>
              <a:spLocks noChangeArrowheads="1"/>
            </p:cNvSpPr>
            <p:nvPr/>
          </p:nvSpPr>
          <p:spPr bwMode="auto">
            <a:xfrm>
              <a:off x="8737" y="1979"/>
              <a:ext cx="76" cy="0"/>
            </a:xfrm>
            <a:prstGeom prst="rect">
              <a:avLst/>
            </a:prstGeom>
            <a:solidFill>
              <a:srgbClr val="CAEBEB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40" name="Rectangle 503"/>
            <p:cNvSpPr>
              <a:spLocks noChangeArrowheads="1"/>
            </p:cNvSpPr>
            <p:nvPr/>
          </p:nvSpPr>
          <p:spPr bwMode="auto">
            <a:xfrm>
              <a:off x="8736" y="1979"/>
              <a:ext cx="77" cy="0"/>
            </a:xfrm>
            <a:prstGeom prst="rect">
              <a:avLst/>
            </a:prstGeom>
            <a:solidFill>
              <a:srgbClr val="CAEBEB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41" name="Rectangle 504"/>
            <p:cNvSpPr>
              <a:spLocks noChangeArrowheads="1"/>
            </p:cNvSpPr>
            <p:nvPr/>
          </p:nvSpPr>
          <p:spPr bwMode="auto">
            <a:xfrm>
              <a:off x="8736" y="1979"/>
              <a:ext cx="76" cy="0"/>
            </a:xfrm>
            <a:prstGeom prst="rect">
              <a:avLst/>
            </a:prstGeom>
            <a:solidFill>
              <a:srgbClr val="CAEBEB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42" name="Rectangle 505"/>
            <p:cNvSpPr>
              <a:spLocks noChangeArrowheads="1"/>
            </p:cNvSpPr>
            <p:nvPr/>
          </p:nvSpPr>
          <p:spPr bwMode="auto">
            <a:xfrm>
              <a:off x="8646" y="1982"/>
              <a:ext cx="7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43" name="Rectangle 506"/>
            <p:cNvSpPr>
              <a:spLocks noChangeArrowheads="1"/>
            </p:cNvSpPr>
            <p:nvPr/>
          </p:nvSpPr>
          <p:spPr bwMode="auto">
            <a:xfrm>
              <a:off x="8722" y="1982"/>
              <a:ext cx="80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44" name="Rectangle 507"/>
            <p:cNvSpPr>
              <a:spLocks noChangeArrowheads="1"/>
            </p:cNvSpPr>
            <p:nvPr/>
          </p:nvSpPr>
          <p:spPr bwMode="auto">
            <a:xfrm>
              <a:off x="8646" y="1982"/>
              <a:ext cx="7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45" name="Rectangle 508"/>
            <p:cNvSpPr>
              <a:spLocks noChangeArrowheads="1"/>
            </p:cNvSpPr>
            <p:nvPr/>
          </p:nvSpPr>
          <p:spPr bwMode="auto">
            <a:xfrm>
              <a:off x="8721" y="1982"/>
              <a:ext cx="81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46" name="Rectangle 509"/>
            <p:cNvSpPr>
              <a:spLocks noChangeArrowheads="1"/>
            </p:cNvSpPr>
            <p:nvPr/>
          </p:nvSpPr>
          <p:spPr bwMode="auto">
            <a:xfrm>
              <a:off x="8646" y="1982"/>
              <a:ext cx="8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47" name="Rectangle 510"/>
            <p:cNvSpPr>
              <a:spLocks noChangeArrowheads="1"/>
            </p:cNvSpPr>
            <p:nvPr/>
          </p:nvSpPr>
          <p:spPr bwMode="auto">
            <a:xfrm>
              <a:off x="8720" y="1982"/>
              <a:ext cx="81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48" name="Rectangle 511"/>
            <p:cNvSpPr>
              <a:spLocks noChangeArrowheads="1"/>
            </p:cNvSpPr>
            <p:nvPr/>
          </p:nvSpPr>
          <p:spPr bwMode="auto">
            <a:xfrm>
              <a:off x="8646" y="1982"/>
              <a:ext cx="8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49" name="Rectangle 512"/>
            <p:cNvSpPr>
              <a:spLocks noChangeArrowheads="1"/>
            </p:cNvSpPr>
            <p:nvPr/>
          </p:nvSpPr>
          <p:spPr bwMode="auto">
            <a:xfrm>
              <a:off x="8720" y="1982"/>
              <a:ext cx="81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50" name="Rectangle 513"/>
            <p:cNvSpPr>
              <a:spLocks noChangeArrowheads="1"/>
            </p:cNvSpPr>
            <p:nvPr/>
          </p:nvSpPr>
          <p:spPr bwMode="auto">
            <a:xfrm>
              <a:off x="8988" y="1905"/>
              <a:ext cx="32" cy="1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51" name="Rectangle 514"/>
            <p:cNvSpPr>
              <a:spLocks noChangeArrowheads="1"/>
            </p:cNvSpPr>
            <p:nvPr/>
          </p:nvSpPr>
          <p:spPr bwMode="auto">
            <a:xfrm>
              <a:off x="8987" y="1905"/>
              <a:ext cx="33" cy="1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52" name="Rectangle 515"/>
            <p:cNvSpPr>
              <a:spLocks noChangeArrowheads="1"/>
            </p:cNvSpPr>
            <p:nvPr/>
          </p:nvSpPr>
          <p:spPr bwMode="auto">
            <a:xfrm>
              <a:off x="8986" y="1905"/>
              <a:ext cx="34" cy="1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53" name="Rectangle 516"/>
            <p:cNvSpPr>
              <a:spLocks noChangeArrowheads="1"/>
            </p:cNvSpPr>
            <p:nvPr/>
          </p:nvSpPr>
          <p:spPr bwMode="auto">
            <a:xfrm>
              <a:off x="8985" y="1905"/>
              <a:ext cx="35" cy="1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54" name="Rectangle 517"/>
            <p:cNvSpPr>
              <a:spLocks noChangeArrowheads="1"/>
            </p:cNvSpPr>
            <p:nvPr/>
          </p:nvSpPr>
          <p:spPr bwMode="auto">
            <a:xfrm>
              <a:off x="8965" y="1909"/>
              <a:ext cx="55" cy="0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55" name="Rectangle 518"/>
            <p:cNvSpPr>
              <a:spLocks noChangeArrowheads="1"/>
            </p:cNvSpPr>
            <p:nvPr/>
          </p:nvSpPr>
          <p:spPr bwMode="auto">
            <a:xfrm>
              <a:off x="8964" y="1909"/>
              <a:ext cx="56" cy="0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56" name="Rectangle 519"/>
            <p:cNvSpPr>
              <a:spLocks noChangeArrowheads="1"/>
            </p:cNvSpPr>
            <p:nvPr/>
          </p:nvSpPr>
          <p:spPr bwMode="auto">
            <a:xfrm>
              <a:off x="8963" y="1909"/>
              <a:ext cx="57" cy="0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57" name="Rectangle 520"/>
            <p:cNvSpPr>
              <a:spLocks noChangeArrowheads="1"/>
            </p:cNvSpPr>
            <p:nvPr/>
          </p:nvSpPr>
          <p:spPr bwMode="auto">
            <a:xfrm>
              <a:off x="8963" y="1909"/>
              <a:ext cx="57" cy="0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58" name="Rectangle 521"/>
            <p:cNvSpPr>
              <a:spLocks noChangeArrowheads="1"/>
            </p:cNvSpPr>
            <p:nvPr/>
          </p:nvSpPr>
          <p:spPr bwMode="auto">
            <a:xfrm>
              <a:off x="8962" y="1909"/>
              <a:ext cx="58" cy="0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59" name="Rectangle 522"/>
            <p:cNvSpPr>
              <a:spLocks noChangeArrowheads="1"/>
            </p:cNvSpPr>
            <p:nvPr/>
          </p:nvSpPr>
          <p:spPr bwMode="auto">
            <a:xfrm>
              <a:off x="8943" y="1912"/>
              <a:ext cx="77" cy="0"/>
            </a:xfrm>
            <a:prstGeom prst="rect">
              <a:avLst/>
            </a:prstGeom>
            <a:solidFill>
              <a:srgbClr val="C5E3E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60" name="Rectangle 523"/>
            <p:cNvSpPr>
              <a:spLocks noChangeArrowheads="1"/>
            </p:cNvSpPr>
            <p:nvPr/>
          </p:nvSpPr>
          <p:spPr bwMode="auto">
            <a:xfrm>
              <a:off x="8943" y="1912"/>
              <a:ext cx="77" cy="0"/>
            </a:xfrm>
            <a:prstGeom prst="rect">
              <a:avLst/>
            </a:prstGeom>
            <a:solidFill>
              <a:srgbClr val="C5E3E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61" name="Rectangle 524"/>
            <p:cNvSpPr>
              <a:spLocks noChangeArrowheads="1"/>
            </p:cNvSpPr>
            <p:nvPr/>
          </p:nvSpPr>
          <p:spPr bwMode="auto">
            <a:xfrm>
              <a:off x="8943" y="1912"/>
              <a:ext cx="77" cy="0"/>
            </a:xfrm>
            <a:prstGeom prst="rect">
              <a:avLst/>
            </a:prstGeom>
            <a:solidFill>
              <a:srgbClr val="C5E3E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62" name="Rectangle 525"/>
            <p:cNvSpPr>
              <a:spLocks noChangeArrowheads="1"/>
            </p:cNvSpPr>
            <p:nvPr/>
          </p:nvSpPr>
          <p:spPr bwMode="auto">
            <a:xfrm>
              <a:off x="8942" y="1912"/>
              <a:ext cx="78" cy="0"/>
            </a:xfrm>
            <a:prstGeom prst="rect">
              <a:avLst/>
            </a:prstGeom>
            <a:solidFill>
              <a:srgbClr val="C5E3E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63" name="Rectangle 526"/>
            <p:cNvSpPr>
              <a:spLocks noChangeArrowheads="1"/>
            </p:cNvSpPr>
            <p:nvPr/>
          </p:nvSpPr>
          <p:spPr bwMode="auto">
            <a:xfrm>
              <a:off x="8941" y="1912"/>
              <a:ext cx="79" cy="0"/>
            </a:xfrm>
            <a:prstGeom prst="rect">
              <a:avLst/>
            </a:prstGeom>
            <a:solidFill>
              <a:srgbClr val="C5E3E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64" name="Rectangle 527"/>
            <p:cNvSpPr>
              <a:spLocks noChangeArrowheads="1"/>
            </p:cNvSpPr>
            <p:nvPr/>
          </p:nvSpPr>
          <p:spPr bwMode="auto">
            <a:xfrm>
              <a:off x="8921" y="1916"/>
              <a:ext cx="99" cy="0"/>
            </a:xfrm>
            <a:prstGeom prst="rect">
              <a:avLst/>
            </a:prstGeom>
            <a:solidFill>
              <a:srgbClr val="C9E4E4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65" name="Rectangle 528"/>
            <p:cNvSpPr>
              <a:spLocks noChangeArrowheads="1"/>
            </p:cNvSpPr>
            <p:nvPr/>
          </p:nvSpPr>
          <p:spPr bwMode="auto">
            <a:xfrm>
              <a:off x="8921" y="1916"/>
              <a:ext cx="99" cy="0"/>
            </a:xfrm>
            <a:prstGeom prst="rect">
              <a:avLst/>
            </a:prstGeom>
            <a:solidFill>
              <a:srgbClr val="C9E4E4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66" name="Rectangle 529"/>
            <p:cNvSpPr>
              <a:spLocks noChangeArrowheads="1"/>
            </p:cNvSpPr>
            <p:nvPr/>
          </p:nvSpPr>
          <p:spPr bwMode="auto">
            <a:xfrm>
              <a:off x="8921" y="1916"/>
              <a:ext cx="99" cy="0"/>
            </a:xfrm>
            <a:prstGeom prst="rect">
              <a:avLst/>
            </a:prstGeom>
            <a:solidFill>
              <a:srgbClr val="C9E4E4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67" name="Rectangle 530"/>
            <p:cNvSpPr>
              <a:spLocks noChangeArrowheads="1"/>
            </p:cNvSpPr>
            <p:nvPr/>
          </p:nvSpPr>
          <p:spPr bwMode="auto">
            <a:xfrm>
              <a:off x="8920" y="1916"/>
              <a:ext cx="100" cy="0"/>
            </a:xfrm>
            <a:prstGeom prst="rect">
              <a:avLst/>
            </a:prstGeom>
            <a:solidFill>
              <a:srgbClr val="C9E4E4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68" name="Rectangle 531"/>
            <p:cNvSpPr>
              <a:spLocks noChangeArrowheads="1"/>
            </p:cNvSpPr>
            <p:nvPr/>
          </p:nvSpPr>
          <p:spPr bwMode="auto">
            <a:xfrm>
              <a:off x="8905" y="1919"/>
              <a:ext cx="115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69" name="Rectangle 532"/>
            <p:cNvSpPr>
              <a:spLocks noChangeArrowheads="1"/>
            </p:cNvSpPr>
            <p:nvPr/>
          </p:nvSpPr>
          <p:spPr bwMode="auto">
            <a:xfrm>
              <a:off x="8904" y="1919"/>
              <a:ext cx="116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70" name="Rectangle 533"/>
            <p:cNvSpPr>
              <a:spLocks noChangeArrowheads="1"/>
            </p:cNvSpPr>
            <p:nvPr/>
          </p:nvSpPr>
          <p:spPr bwMode="auto">
            <a:xfrm>
              <a:off x="8904" y="1919"/>
              <a:ext cx="116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71" name="Rectangle 534"/>
            <p:cNvSpPr>
              <a:spLocks noChangeArrowheads="1"/>
            </p:cNvSpPr>
            <p:nvPr/>
          </p:nvSpPr>
          <p:spPr bwMode="auto">
            <a:xfrm>
              <a:off x="8903" y="1919"/>
              <a:ext cx="117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72" name="Rectangle 535"/>
            <p:cNvSpPr>
              <a:spLocks noChangeArrowheads="1"/>
            </p:cNvSpPr>
            <p:nvPr/>
          </p:nvSpPr>
          <p:spPr bwMode="auto">
            <a:xfrm>
              <a:off x="8902" y="1919"/>
              <a:ext cx="118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73" name="Rectangle 536"/>
            <p:cNvSpPr>
              <a:spLocks noChangeArrowheads="1"/>
            </p:cNvSpPr>
            <p:nvPr/>
          </p:nvSpPr>
          <p:spPr bwMode="auto">
            <a:xfrm>
              <a:off x="8890" y="1922"/>
              <a:ext cx="130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74" name="Rectangle 537"/>
            <p:cNvSpPr>
              <a:spLocks noChangeArrowheads="1"/>
            </p:cNvSpPr>
            <p:nvPr/>
          </p:nvSpPr>
          <p:spPr bwMode="auto">
            <a:xfrm>
              <a:off x="8889" y="1922"/>
              <a:ext cx="131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75" name="Rectangle 538"/>
            <p:cNvSpPr>
              <a:spLocks noChangeArrowheads="1"/>
            </p:cNvSpPr>
            <p:nvPr/>
          </p:nvSpPr>
          <p:spPr bwMode="auto">
            <a:xfrm>
              <a:off x="8889" y="1922"/>
              <a:ext cx="131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76" name="Rectangle 539"/>
            <p:cNvSpPr>
              <a:spLocks noChangeArrowheads="1"/>
            </p:cNvSpPr>
            <p:nvPr/>
          </p:nvSpPr>
          <p:spPr bwMode="auto">
            <a:xfrm>
              <a:off x="8888" y="1922"/>
              <a:ext cx="132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77" name="Rectangle 540"/>
            <p:cNvSpPr>
              <a:spLocks noChangeArrowheads="1"/>
            </p:cNvSpPr>
            <p:nvPr/>
          </p:nvSpPr>
          <p:spPr bwMode="auto">
            <a:xfrm>
              <a:off x="8887" y="1922"/>
              <a:ext cx="133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78" name="Rectangle 541"/>
            <p:cNvSpPr>
              <a:spLocks noChangeArrowheads="1"/>
            </p:cNvSpPr>
            <p:nvPr/>
          </p:nvSpPr>
          <p:spPr bwMode="auto">
            <a:xfrm>
              <a:off x="8871" y="1926"/>
              <a:ext cx="149" cy="1"/>
            </a:xfrm>
            <a:prstGeom prst="rect">
              <a:avLst/>
            </a:prstGeom>
            <a:solidFill>
              <a:srgbClr val="D0E8E8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79" name="Rectangle 542"/>
            <p:cNvSpPr>
              <a:spLocks noChangeArrowheads="1"/>
            </p:cNvSpPr>
            <p:nvPr/>
          </p:nvSpPr>
          <p:spPr bwMode="auto">
            <a:xfrm>
              <a:off x="8871" y="1926"/>
              <a:ext cx="149" cy="1"/>
            </a:xfrm>
            <a:prstGeom prst="rect">
              <a:avLst/>
            </a:prstGeom>
            <a:solidFill>
              <a:srgbClr val="D0E8E8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80" name="Rectangle 543"/>
            <p:cNvSpPr>
              <a:spLocks noChangeArrowheads="1"/>
            </p:cNvSpPr>
            <p:nvPr/>
          </p:nvSpPr>
          <p:spPr bwMode="auto">
            <a:xfrm>
              <a:off x="8870" y="1926"/>
              <a:ext cx="150" cy="1"/>
            </a:xfrm>
            <a:prstGeom prst="rect">
              <a:avLst/>
            </a:prstGeom>
            <a:solidFill>
              <a:srgbClr val="D0E8E8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81" name="Rectangle 544"/>
            <p:cNvSpPr>
              <a:spLocks noChangeArrowheads="1"/>
            </p:cNvSpPr>
            <p:nvPr/>
          </p:nvSpPr>
          <p:spPr bwMode="auto">
            <a:xfrm>
              <a:off x="8870" y="1926"/>
              <a:ext cx="150" cy="1"/>
            </a:xfrm>
            <a:prstGeom prst="rect">
              <a:avLst/>
            </a:prstGeom>
            <a:solidFill>
              <a:srgbClr val="D0E8E8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82" name="Rectangle 545"/>
            <p:cNvSpPr>
              <a:spLocks noChangeArrowheads="1"/>
            </p:cNvSpPr>
            <p:nvPr/>
          </p:nvSpPr>
          <p:spPr bwMode="auto">
            <a:xfrm>
              <a:off x="8860" y="1929"/>
              <a:ext cx="160" cy="1"/>
            </a:xfrm>
            <a:prstGeom prst="rect">
              <a:avLst/>
            </a:prstGeom>
            <a:solidFill>
              <a:srgbClr val="D4EAE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83" name="Rectangle 546"/>
            <p:cNvSpPr>
              <a:spLocks noChangeArrowheads="1"/>
            </p:cNvSpPr>
            <p:nvPr/>
          </p:nvSpPr>
          <p:spPr bwMode="auto">
            <a:xfrm>
              <a:off x="8859" y="1929"/>
              <a:ext cx="161" cy="1"/>
            </a:xfrm>
            <a:prstGeom prst="rect">
              <a:avLst/>
            </a:prstGeom>
            <a:solidFill>
              <a:srgbClr val="D4EAE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84" name="Rectangle 547"/>
            <p:cNvSpPr>
              <a:spLocks noChangeArrowheads="1"/>
            </p:cNvSpPr>
            <p:nvPr/>
          </p:nvSpPr>
          <p:spPr bwMode="auto">
            <a:xfrm>
              <a:off x="8858" y="1929"/>
              <a:ext cx="162" cy="1"/>
            </a:xfrm>
            <a:prstGeom prst="rect">
              <a:avLst/>
            </a:prstGeom>
            <a:solidFill>
              <a:srgbClr val="D4EAE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85" name="Rectangle 548"/>
            <p:cNvSpPr>
              <a:spLocks noChangeArrowheads="1"/>
            </p:cNvSpPr>
            <p:nvPr/>
          </p:nvSpPr>
          <p:spPr bwMode="auto">
            <a:xfrm>
              <a:off x="8858" y="1929"/>
              <a:ext cx="162" cy="1"/>
            </a:xfrm>
            <a:prstGeom prst="rect">
              <a:avLst/>
            </a:prstGeom>
            <a:solidFill>
              <a:srgbClr val="D4EAE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86" name="Rectangle 549"/>
            <p:cNvSpPr>
              <a:spLocks noChangeArrowheads="1"/>
            </p:cNvSpPr>
            <p:nvPr/>
          </p:nvSpPr>
          <p:spPr bwMode="auto">
            <a:xfrm>
              <a:off x="8847" y="1933"/>
              <a:ext cx="173" cy="0"/>
            </a:xfrm>
            <a:prstGeom prst="rect">
              <a:avLst/>
            </a:prstGeom>
            <a:solidFill>
              <a:srgbClr val="D8ECE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87" name="Rectangle 550"/>
            <p:cNvSpPr>
              <a:spLocks noChangeArrowheads="1"/>
            </p:cNvSpPr>
            <p:nvPr/>
          </p:nvSpPr>
          <p:spPr bwMode="auto">
            <a:xfrm>
              <a:off x="8847" y="1933"/>
              <a:ext cx="173" cy="0"/>
            </a:xfrm>
            <a:prstGeom prst="rect">
              <a:avLst/>
            </a:prstGeom>
            <a:solidFill>
              <a:srgbClr val="D8ECE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88" name="Rectangle 551"/>
            <p:cNvSpPr>
              <a:spLocks noChangeArrowheads="1"/>
            </p:cNvSpPr>
            <p:nvPr/>
          </p:nvSpPr>
          <p:spPr bwMode="auto">
            <a:xfrm>
              <a:off x="8846" y="1933"/>
              <a:ext cx="174" cy="0"/>
            </a:xfrm>
            <a:prstGeom prst="rect">
              <a:avLst/>
            </a:prstGeom>
            <a:solidFill>
              <a:srgbClr val="D8ECE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89" name="Rectangle 552"/>
            <p:cNvSpPr>
              <a:spLocks noChangeArrowheads="1"/>
            </p:cNvSpPr>
            <p:nvPr/>
          </p:nvSpPr>
          <p:spPr bwMode="auto">
            <a:xfrm>
              <a:off x="8846" y="1933"/>
              <a:ext cx="174" cy="0"/>
            </a:xfrm>
            <a:prstGeom prst="rect">
              <a:avLst/>
            </a:prstGeom>
            <a:solidFill>
              <a:srgbClr val="D8ECE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90" name="Rectangle 553"/>
            <p:cNvSpPr>
              <a:spLocks noChangeArrowheads="1"/>
            </p:cNvSpPr>
            <p:nvPr/>
          </p:nvSpPr>
          <p:spPr bwMode="auto">
            <a:xfrm>
              <a:off x="8833" y="1937"/>
              <a:ext cx="187" cy="0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91" name="Rectangle 554"/>
            <p:cNvSpPr>
              <a:spLocks noChangeArrowheads="1"/>
            </p:cNvSpPr>
            <p:nvPr/>
          </p:nvSpPr>
          <p:spPr bwMode="auto">
            <a:xfrm>
              <a:off x="8833" y="1937"/>
              <a:ext cx="187" cy="0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92" name="Rectangle 555"/>
            <p:cNvSpPr>
              <a:spLocks noChangeArrowheads="1"/>
            </p:cNvSpPr>
            <p:nvPr/>
          </p:nvSpPr>
          <p:spPr bwMode="auto">
            <a:xfrm>
              <a:off x="8832" y="1937"/>
              <a:ext cx="188" cy="0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93" name="Rectangle 556"/>
            <p:cNvSpPr>
              <a:spLocks noChangeArrowheads="1"/>
            </p:cNvSpPr>
            <p:nvPr/>
          </p:nvSpPr>
          <p:spPr bwMode="auto">
            <a:xfrm>
              <a:off x="8832" y="1937"/>
              <a:ext cx="188" cy="0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94" name="Rectangle 557"/>
            <p:cNvSpPr>
              <a:spLocks noChangeArrowheads="1"/>
            </p:cNvSpPr>
            <p:nvPr/>
          </p:nvSpPr>
          <p:spPr bwMode="auto">
            <a:xfrm>
              <a:off x="8822" y="1940"/>
              <a:ext cx="198" cy="1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95" name="Rectangle 558"/>
            <p:cNvSpPr>
              <a:spLocks noChangeArrowheads="1"/>
            </p:cNvSpPr>
            <p:nvPr/>
          </p:nvSpPr>
          <p:spPr bwMode="auto">
            <a:xfrm>
              <a:off x="8822" y="1940"/>
              <a:ext cx="198" cy="1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96" name="Rectangle 559"/>
            <p:cNvSpPr>
              <a:spLocks noChangeArrowheads="1"/>
            </p:cNvSpPr>
            <p:nvPr/>
          </p:nvSpPr>
          <p:spPr bwMode="auto">
            <a:xfrm>
              <a:off x="8821" y="1940"/>
              <a:ext cx="199" cy="1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97" name="Rectangle 560"/>
            <p:cNvSpPr>
              <a:spLocks noChangeArrowheads="1"/>
            </p:cNvSpPr>
            <p:nvPr/>
          </p:nvSpPr>
          <p:spPr bwMode="auto">
            <a:xfrm>
              <a:off x="8821" y="1940"/>
              <a:ext cx="199" cy="1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98" name="Rectangle 561"/>
            <p:cNvSpPr>
              <a:spLocks noChangeArrowheads="1"/>
            </p:cNvSpPr>
            <p:nvPr/>
          </p:nvSpPr>
          <p:spPr bwMode="auto">
            <a:xfrm>
              <a:off x="8811" y="1943"/>
              <a:ext cx="209" cy="1"/>
            </a:xfrm>
            <a:prstGeom prst="rect">
              <a:avLst/>
            </a:prstGeom>
            <a:solidFill>
              <a:srgbClr val="DFEFEF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99" name="Rectangle 562"/>
            <p:cNvSpPr>
              <a:spLocks noChangeArrowheads="1"/>
            </p:cNvSpPr>
            <p:nvPr/>
          </p:nvSpPr>
          <p:spPr bwMode="auto">
            <a:xfrm>
              <a:off x="8810" y="1943"/>
              <a:ext cx="210" cy="1"/>
            </a:xfrm>
            <a:prstGeom prst="rect">
              <a:avLst/>
            </a:prstGeom>
            <a:solidFill>
              <a:srgbClr val="DFEFEF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00" name="Rectangle 563"/>
            <p:cNvSpPr>
              <a:spLocks noChangeArrowheads="1"/>
            </p:cNvSpPr>
            <p:nvPr/>
          </p:nvSpPr>
          <p:spPr bwMode="auto">
            <a:xfrm>
              <a:off x="8810" y="1943"/>
              <a:ext cx="210" cy="1"/>
            </a:xfrm>
            <a:prstGeom prst="rect">
              <a:avLst/>
            </a:prstGeom>
            <a:solidFill>
              <a:srgbClr val="DFEFEF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01" name="Rectangle 564"/>
            <p:cNvSpPr>
              <a:spLocks noChangeArrowheads="1"/>
            </p:cNvSpPr>
            <p:nvPr/>
          </p:nvSpPr>
          <p:spPr bwMode="auto">
            <a:xfrm>
              <a:off x="8809" y="1943"/>
              <a:ext cx="211" cy="1"/>
            </a:xfrm>
            <a:prstGeom prst="rect">
              <a:avLst/>
            </a:prstGeom>
            <a:solidFill>
              <a:srgbClr val="DFEFEF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02" name="Rectangle 565"/>
            <p:cNvSpPr>
              <a:spLocks noChangeArrowheads="1"/>
            </p:cNvSpPr>
            <p:nvPr/>
          </p:nvSpPr>
          <p:spPr bwMode="auto">
            <a:xfrm>
              <a:off x="8795" y="1947"/>
              <a:ext cx="225" cy="1"/>
            </a:xfrm>
            <a:prstGeom prst="rect">
              <a:avLst/>
            </a:prstGeom>
            <a:solidFill>
              <a:srgbClr val="E3F1F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03" name="Rectangle 566"/>
            <p:cNvSpPr>
              <a:spLocks noChangeArrowheads="1"/>
            </p:cNvSpPr>
            <p:nvPr/>
          </p:nvSpPr>
          <p:spPr bwMode="auto">
            <a:xfrm>
              <a:off x="8795" y="1947"/>
              <a:ext cx="225" cy="1"/>
            </a:xfrm>
            <a:prstGeom prst="rect">
              <a:avLst/>
            </a:prstGeom>
            <a:solidFill>
              <a:srgbClr val="E3F1F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04" name="Rectangle 567"/>
            <p:cNvSpPr>
              <a:spLocks noChangeArrowheads="1"/>
            </p:cNvSpPr>
            <p:nvPr/>
          </p:nvSpPr>
          <p:spPr bwMode="auto">
            <a:xfrm>
              <a:off x="8794" y="1947"/>
              <a:ext cx="226" cy="1"/>
            </a:xfrm>
            <a:prstGeom prst="rect">
              <a:avLst/>
            </a:prstGeom>
            <a:solidFill>
              <a:srgbClr val="E3F1F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05" name="Rectangle 568"/>
            <p:cNvSpPr>
              <a:spLocks noChangeArrowheads="1"/>
            </p:cNvSpPr>
            <p:nvPr/>
          </p:nvSpPr>
          <p:spPr bwMode="auto">
            <a:xfrm>
              <a:off x="8794" y="1947"/>
              <a:ext cx="226" cy="1"/>
            </a:xfrm>
            <a:prstGeom prst="rect">
              <a:avLst/>
            </a:prstGeom>
            <a:solidFill>
              <a:srgbClr val="E3F1F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06" name="Rectangle 569"/>
            <p:cNvSpPr>
              <a:spLocks noChangeArrowheads="1"/>
            </p:cNvSpPr>
            <p:nvPr/>
          </p:nvSpPr>
          <p:spPr bwMode="auto">
            <a:xfrm>
              <a:off x="8794" y="1947"/>
              <a:ext cx="226" cy="1"/>
            </a:xfrm>
            <a:prstGeom prst="rect">
              <a:avLst/>
            </a:prstGeom>
            <a:solidFill>
              <a:srgbClr val="E3F1F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07" name="Rectangle 570"/>
            <p:cNvSpPr>
              <a:spLocks noChangeArrowheads="1"/>
            </p:cNvSpPr>
            <p:nvPr/>
          </p:nvSpPr>
          <p:spPr bwMode="auto">
            <a:xfrm>
              <a:off x="8782" y="1950"/>
              <a:ext cx="238" cy="1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08" name="Rectangle 571"/>
            <p:cNvSpPr>
              <a:spLocks noChangeArrowheads="1"/>
            </p:cNvSpPr>
            <p:nvPr/>
          </p:nvSpPr>
          <p:spPr bwMode="auto">
            <a:xfrm>
              <a:off x="8782" y="1950"/>
              <a:ext cx="238" cy="1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09" name="Rectangle 572"/>
            <p:cNvSpPr>
              <a:spLocks noChangeArrowheads="1"/>
            </p:cNvSpPr>
            <p:nvPr/>
          </p:nvSpPr>
          <p:spPr bwMode="auto">
            <a:xfrm>
              <a:off x="8781" y="1950"/>
              <a:ext cx="239" cy="1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10" name="Rectangle 573"/>
            <p:cNvSpPr>
              <a:spLocks noChangeArrowheads="1"/>
            </p:cNvSpPr>
            <p:nvPr/>
          </p:nvSpPr>
          <p:spPr bwMode="auto">
            <a:xfrm>
              <a:off x="8781" y="1950"/>
              <a:ext cx="239" cy="1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11" name="Rectangle 574"/>
            <p:cNvSpPr>
              <a:spLocks noChangeArrowheads="1"/>
            </p:cNvSpPr>
            <p:nvPr/>
          </p:nvSpPr>
          <p:spPr bwMode="auto">
            <a:xfrm>
              <a:off x="8780" y="1950"/>
              <a:ext cx="240" cy="1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12" name="Rectangle 575"/>
            <p:cNvSpPr>
              <a:spLocks noChangeArrowheads="1"/>
            </p:cNvSpPr>
            <p:nvPr/>
          </p:nvSpPr>
          <p:spPr bwMode="auto">
            <a:xfrm>
              <a:off x="8768" y="1954"/>
              <a:ext cx="252" cy="0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13" name="Rectangle 576"/>
            <p:cNvSpPr>
              <a:spLocks noChangeArrowheads="1"/>
            </p:cNvSpPr>
            <p:nvPr/>
          </p:nvSpPr>
          <p:spPr bwMode="auto">
            <a:xfrm>
              <a:off x="8767" y="1954"/>
              <a:ext cx="253" cy="0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14" name="Rectangle 577"/>
            <p:cNvSpPr>
              <a:spLocks noChangeArrowheads="1"/>
            </p:cNvSpPr>
            <p:nvPr/>
          </p:nvSpPr>
          <p:spPr bwMode="auto">
            <a:xfrm>
              <a:off x="8767" y="1954"/>
              <a:ext cx="253" cy="0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15" name="Rectangle 578"/>
            <p:cNvSpPr>
              <a:spLocks noChangeArrowheads="1"/>
            </p:cNvSpPr>
            <p:nvPr/>
          </p:nvSpPr>
          <p:spPr bwMode="auto">
            <a:xfrm>
              <a:off x="8766" y="1954"/>
              <a:ext cx="254" cy="0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16" name="Rectangle 579"/>
            <p:cNvSpPr>
              <a:spLocks noChangeArrowheads="1"/>
            </p:cNvSpPr>
            <p:nvPr/>
          </p:nvSpPr>
          <p:spPr bwMode="auto">
            <a:xfrm>
              <a:off x="8766" y="1954"/>
              <a:ext cx="254" cy="0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17" name="Rectangle 580"/>
            <p:cNvSpPr>
              <a:spLocks noChangeArrowheads="1"/>
            </p:cNvSpPr>
            <p:nvPr/>
          </p:nvSpPr>
          <p:spPr bwMode="auto">
            <a:xfrm>
              <a:off x="8750" y="1958"/>
              <a:ext cx="270" cy="0"/>
            </a:xfrm>
            <a:prstGeom prst="rect">
              <a:avLst/>
            </a:prstGeom>
            <a:solidFill>
              <a:srgbClr val="EAF5F5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18" name="Rectangle 581"/>
            <p:cNvSpPr>
              <a:spLocks noChangeArrowheads="1"/>
            </p:cNvSpPr>
            <p:nvPr/>
          </p:nvSpPr>
          <p:spPr bwMode="auto">
            <a:xfrm>
              <a:off x="8749" y="1958"/>
              <a:ext cx="271" cy="0"/>
            </a:xfrm>
            <a:prstGeom prst="rect">
              <a:avLst/>
            </a:prstGeom>
            <a:solidFill>
              <a:srgbClr val="EAF5F5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19" name="Rectangle 582"/>
            <p:cNvSpPr>
              <a:spLocks noChangeArrowheads="1"/>
            </p:cNvSpPr>
            <p:nvPr/>
          </p:nvSpPr>
          <p:spPr bwMode="auto">
            <a:xfrm>
              <a:off x="8748" y="1958"/>
              <a:ext cx="272" cy="0"/>
            </a:xfrm>
            <a:prstGeom prst="rect">
              <a:avLst/>
            </a:prstGeom>
            <a:solidFill>
              <a:srgbClr val="EAF5F5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20" name="Rectangle 583"/>
            <p:cNvSpPr>
              <a:spLocks noChangeArrowheads="1"/>
            </p:cNvSpPr>
            <p:nvPr/>
          </p:nvSpPr>
          <p:spPr bwMode="auto">
            <a:xfrm>
              <a:off x="8647" y="1958"/>
              <a:ext cx="4" cy="0"/>
            </a:xfrm>
            <a:prstGeom prst="rect">
              <a:avLst/>
            </a:prstGeom>
            <a:solidFill>
              <a:srgbClr val="EAF5F5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21" name="Rectangle 584"/>
            <p:cNvSpPr>
              <a:spLocks noChangeArrowheads="1"/>
            </p:cNvSpPr>
            <p:nvPr/>
          </p:nvSpPr>
          <p:spPr bwMode="auto">
            <a:xfrm>
              <a:off x="8747" y="1958"/>
              <a:ext cx="273" cy="0"/>
            </a:xfrm>
            <a:prstGeom prst="rect">
              <a:avLst/>
            </a:prstGeom>
            <a:solidFill>
              <a:srgbClr val="EAF5F5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22" name="Rectangle 585"/>
            <p:cNvSpPr>
              <a:spLocks noChangeArrowheads="1"/>
            </p:cNvSpPr>
            <p:nvPr/>
          </p:nvSpPr>
          <p:spPr bwMode="auto">
            <a:xfrm>
              <a:off x="8647" y="1958"/>
              <a:ext cx="4" cy="0"/>
            </a:xfrm>
            <a:prstGeom prst="rect">
              <a:avLst/>
            </a:prstGeom>
            <a:solidFill>
              <a:srgbClr val="EAF5F5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23" name="Rectangle 586"/>
            <p:cNvSpPr>
              <a:spLocks noChangeArrowheads="1"/>
            </p:cNvSpPr>
            <p:nvPr/>
          </p:nvSpPr>
          <p:spPr bwMode="auto">
            <a:xfrm>
              <a:off x="8747" y="1958"/>
              <a:ext cx="273" cy="0"/>
            </a:xfrm>
            <a:prstGeom prst="rect">
              <a:avLst/>
            </a:prstGeom>
            <a:solidFill>
              <a:srgbClr val="EAF5F5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24" name="Rectangle 587"/>
            <p:cNvSpPr>
              <a:spLocks noChangeArrowheads="1"/>
            </p:cNvSpPr>
            <p:nvPr/>
          </p:nvSpPr>
          <p:spPr bwMode="auto">
            <a:xfrm>
              <a:off x="8648" y="1961"/>
              <a:ext cx="10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25" name="Rectangle 588"/>
            <p:cNvSpPr>
              <a:spLocks noChangeArrowheads="1"/>
            </p:cNvSpPr>
            <p:nvPr/>
          </p:nvSpPr>
          <p:spPr bwMode="auto">
            <a:xfrm>
              <a:off x="8728" y="1961"/>
              <a:ext cx="292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26" name="Rectangle 589"/>
            <p:cNvSpPr>
              <a:spLocks noChangeArrowheads="1"/>
            </p:cNvSpPr>
            <p:nvPr/>
          </p:nvSpPr>
          <p:spPr bwMode="auto">
            <a:xfrm>
              <a:off x="8648" y="1961"/>
              <a:ext cx="11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27" name="Rectangle 590"/>
            <p:cNvSpPr>
              <a:spLocks noChangeArrowheads="1"/>
            </p:cNvSpPr>
            <p:nvPr/>
          </p:nvSpPr>
          <p:spPr bwMode="auto">
            <a:xfrm>
              <a:off x="8728" y="1961"/>
              <a:ext cx="292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28" name="Rectangle 591"/>
            <p:cNvSpPr>
              <a:spLocks noChangeArrowheads="1"/>
            </p:cNvSpPr>
            <p:nvPr/>
          </p:nvSpPr>
          <p:spPr bwMode="auto">
            <a:xfrm>
              <a:off x="8648" y="1961"/>
              <a:ext cx="11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29" name="Rectangle 592"/>
            <p:cNvSpPr>
              <a:spLocks noChangeArrowheads="1"/>
            </p:cNvSpPr>
            <p:nvPr/>
          </p:nvSpPr>
          <p:spPr bwMode="auto">
            <a:xfrm>
              <a:off x="8727" y="1961"/>
              <a:ext cx="293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30" name="Rectangle 593"/>
            <p:cNvSpPr>
              <a:spLocks noChangeArrowheads="1"/>
            </p:cNvSpPr>
            <p:nvPr/>
          </p:nvSpPr>
          <p:spPr bwMode="auto">
            <a:xfrm>
              <a:off x="8648" y="1961"/>
              <a:ext cx="11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31" name="Rectangle 594"/>
            <p:cNvSpPr>
              <a:spLocks noChangeArrowheads="1"/>
            </p:cNvSpPr>
            <p:nvPr/>
          </p:nvSpPr>
          <p:spPr bwMode="auto">
            <a:xfrm>
              <a:off x="8726" y="1961"/>
              <a:ext cx="294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32" name="Rectangle 595"/>
            <p:cNvSpPr>
              <a:spLocks noChangeArrowheads="1"/>
            </p:cNvSpPr>
            <p:nvPr/>
          </p:nvSpPr>
          <p:spPr bwMode="auto">
            <a:xfrm>
              <a:off x="8648" y="1961"/>
              <a:ext cx="12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33" name="Rectangle 596"/>
            <p:cNvSpPr>
              <a:spLocks noChangeArrowheads="1"/>
            </p:cNvSpPr>
            <p:nvPr/>
          </p:nvSpPr>
          <p:spPr bwMode="auto">
            <a:xfrm>
              <a:off x="8724" y="1961"/>
              <a:ext cx="296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34" name="Rectangle 597"/>
            <p:cNvSpPr>
              <a:spLocks noChangeArrowheads="1"/>
            </p:cNvSpPr>
            <p:nvPr/>
          </p:nvSpPr>
          <p:spPr bwMode="auto">
            <a:xfrm>
              <a:off x="8648" y="1964"/>
              <a:ext cx="372" cy="1"/>
            </a:xfrm>
            <a:prstGeom prst="rect">
              <a:avLst/>
            </a:prstGeom>
            <a:solidFill>
              <a:srgbClr val="F1F9F9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35" name="Rectangle 598"/>
            <p:cNvSpPr>
              <a:spLocks noChangeArrowheads="1"/>
            </p:cNvSpPr>
            <p:nvPr/>
          </p:nvSpPr>
          <p:spPr bwMode="auto">
            <a:xfrm>
              <a:off x="8649" y="1968"/>
              <a:ext cx="371" cy="1"/>
            </a:xfrm>
            <a:prstGeom prst="rect">
              <a:avLst/>
            </a:prstGeom>
            <a:solidFill>
              <a:srgbClr val="F5FAF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36" name="Rectangle 599"/>
            <p:cNvSpPr>
              <a:spLocks noChangeArrowheads="1"/>
            </p:cNvSpPr>
            <p:nvPr/>
          </p:nvSpPr>
          <p:spPr bwMode="auto">
            <a:xfrm>
              <a:off x="8649" y="1968"/>
              <a:ext cx="371" cy="1"/>
            </a:xfrm>
            <a:prstGeom prst="rect">
              <a:avLst/>
            </a:prstGeom>
            <a:solidFill>
              <a:srgbClr val="F5FAF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37" name="Rectangle 600"/>
            <p:cNvSpPr>
              <a:spLocks noChangeArrowheads="1"/>
            </p:cNvSpPr>
            <p:nvPr/>
          </p:nvSpPr>
          <p:spPr bwMode="auto">
            <a:xfrm>
              <a:off x="8649" y="1968"/>
              <a:ext cx="371" cy="1"/>
            </a:xfrm>
            <a:prstGeom prst="rect">
              <a:avLst/>
            </a:prstGeom>
            <a:solidFill>
              <a:srgbClr val="F5FAF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38" name="Rectangle 601"/>
            <p:cNvSpPr>
              <a:spLocks noChangeArrowheads="1"/>
            </p:cNvSpPr>
            <p:nvPr/>
          </p:nvSpPr>
          <p:spPr bwMode="auto">
            <a:xfrm>
              <a:off x="8652" y="2006"/>
              <a:ext cx="369" cy="1"/>
            </a:xfrm>
            <a:prstGeom prst="rect">
              <a:avLst/>
            </a:prstGeom>
            <a:solidFill>
              <a:srgbClr val="F5FAF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39" name="Rectangle 602"/>
            <p:cNvSpPr>
              <a:spLocks noChangeArrowheads="1"/>
            </p:cNvSpPr>
            <p:nvPr/>
          </p:nvSpPr>
          <p:spPr bwMode="auto">
            <a:xfrm>
              <a:off x="8652" y="2006"/>
              <a:ext cx="369" cy="1"/>
            </a:xfrm>
            <a:prstGeom prst="rect">
              <a:avLst/>
            </a:prstGeom>
            <a:solidFill>
              <a:srgbClr val="F5FAF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40" name="Rectangle 603"/>
            <p:cNvSpPr>
              <a:spLocks noChangeArrowheads="1"/>
            </p:cNvSpPr>
            <p:nvPr/>
          </p:nvSpPr>
          <p:spPr bwMode="auto">
            <a:xfrm>
              <a:off x="8654" y="2010"/>
              <a:ext cx="358" cy="1"/>
            </a:xfrm>
            <a:prstGeom prst="rect">
              <a:avLst/>
            </a:prstGeom>
            <a:solidFill>
              <a:srgbClr val="F9FCF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41" name="Rectangle 604"/>
            <p:cNvSpPr>
              <a:spLocks noChangeArrowheads="1"/>
            </p:cNvSpPr>
            <p:nvPr/>
          </p:nvSpPr>
          <p:spPr bwMode="auto">
            <a:xfrm>
              <a:off x="8654" y="2010"/>
              <a:ext cx="357" cy="1"/>
            </a:xfrm>
            <a:prstGeom prst="rect">
              <a:avLst/>
            </a:prstGeom>
            <a:solidFill>
              <a:srgbClr val="F9FCF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42" name="Rectangle 605"/>
            <p:cNvSpPr>
              <a:spLocks noChangeArrowheads="1"/>
            </p:cNvSpPr>
            <p:nvPr/>
          </p:nvSpPr>
          <p:spPr bwMode="auto">
            <a:xfrm>
              <a:off x="8654" y="2010"/>
              <a:ext cx="357" cy="1"/>
            </a:xfrm>
            <a:prstGeom prst="rect">
              <a:avLst/>
            </a:prstGeom>
            <a:solidFill>
              <a:srgbClr val="F9FCF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43" name="Rectangle 606"/>
            <p:cNvSpPr>
              <a:spLocks noChangeArrowheads="1"/>
            </p:cNvSpPr>
            <p:nvPr/>
          </p:nvSpPr>
          <p:spPr bwMode="auto">
            <a:xfrm>
              <a:off x="8654" y="2010"/>
              <a:ext cx="357" cy="1"/>
            </a:xfrm>
            <a:prstGeom prst="rect">
              <a:avLst/>
            </a:prstGeom>
            <a:solidFill>
              <a:srgbClr val="F9FCF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44" name="Rectangle 607"/>
            <p:cNvSpPr>
              <a:spLocks noChangeArrowheads="1"/>
            </p:cNvSpPr>
            <p:nvPr/>
          </p:nvSpPr>
          <p:spPr bwMode="auto">
            <a:xfrm>
              <a:off x="8654" y="2010"/>
              <a:ext cx="356" cy="1"/>
            </a:xfrm>
            <a:prstGeom prst="rect">
              <a:avLst/>
            </a:prstGeom>
            <a:solidFill>
              <a:srgbClr val="F9FCF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45" name="Rectangle 608"/>
            <p:cNvSpPr>
              <a:spLocks noChangeArrowheads="1"/>
            </p:cNvSpPr>
            <p:nvPr/>
          </p:nvSpPr>
          <p:spPr bwMode="auto">
            <a:xfrm>
              <a:off x="8656" y="2013"/>
              <a:ext cx="342" cy="1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46" name="Rectangle 609"/>
            <p:cNvSpPr>
              <a:spLocks noChangeArrowheads="1"/>
            </p:cNvSpPr>
            <p:nvPr/>
          </p:nvSpPr>
          <p:spPr bwMode="auto">
            <a:xfrm>
              <a:off x="8656" y="2013"/>
              <a:ext cx="341" cy="1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47" name="Rectangle 610"/>
            <p:cNvSpPr>
              <a:spLocks noChangeArrowheads="1"/>
            </p:cNvSpPr>
            <p:nvPr/>
          </p:nvSpPr>
          <p:spPr bwMode="auto">
            <a:xfrm>
              <a:off x="8656" y="2013"/>
              <a:ext cx="340" cy="1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48" name="Rectangle 611"/>
            <p:cNvSpPr>
              <a:spLocks noChangeArrowheads="1"/>
            </p:cNvSpPr>
            <p:nvPr/>
          </p:nvSpPr>
          <p:spPr bwMode="auto">
            <a:xfrm>
              <a:off x="8656" y="2013"/>
              <a:ext cx="340" cy="1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49" name="Rectangle 612"/>
            <p:cNvSpPr>
              <a:spLocks noChangeArrowheads="1"/>
            </p:cNvSpPr>
            <p:nvPr/>
          </p:nvSpPr>
          <p:spPr bwMode="auto">
            <a:xfrm>
              <a:off x="8656" y="2013"/>
              <a:ext cx="340" cy="1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50" name="Rectangle 613"/>
            <p:cNvSpPr>
              <a:spLocks noChangeArrowheads="1"/>
            </p:cNvSpPr>
            <p:nvPr/>
          </p:nvSpPr>
          <p:spPr bwMode="auto">
            <a:xfrm>
              <a:off x="8661" y="2017"/>
              <a:ext cx="317" cy="0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51" name="Rectangle 614"/>
            <p:cNvSpPr>
              <a:spLocks noChangeArrowheads="1"/>
            </p:cNvSpPr>
            <p:nvPr/>
          </p:nvSpPr>
          <p:spPr bwMode="auto">
            <a:xfrm>
              <a:off x="8662" y="2017"/>
              <a:ext cx="316" cy="0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52" name="Rectangle 615"/>
            <p:cNvSpPr>
              <a:spLocks noChangeArrowheads="1"/>
            </p:cNvSpPr>
            <p:nvPr/>
          </p:nvSpPr>
          <p:spPr bwMode="auto">
            <a:xfrm>
              <a:off x="8662" y="2017"/>
              <a:ext cx="315" cy="0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53" name="Rectangle 616"/>
            <p:cNvSpPr>
              <a:spLocks noChangeArrowheads="1"/>
            </p:cNvSpPr>
            <p:nvPr/>
          </p:nvSpPr>
          <p:spPr bwMode="auto">
            <a:xfrm>
              <a:off x="8662" y="2017"/>
              <a:ext cx="314" cy="0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54" name="Rectangle 617"/>
            <p:cNvSpPr>
              <a:spLocks noChangeArrowheads="1"/>
            </p:cNvSpPr>
            <p:nvPr/>
          </p:nvSpPr>
          <p:spPr bwMode="auto">
            <a:xfrm>
              <a:off x="8663" y="2017"/>
              <a:ext cx="312" cy="0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55" name="Freeform 618"/>
            <p:cNvSpPr>
              <a:spLocks/>
            </p:cNvSpPr>
            <p:nvPr/>
          </p:nvSpPr>
          <p:spPr bwMode="auto">
            <a:xfrm>
              <a:off x="8648" y="1937"/>
              <a:ext cx="373" cy="84"/>
            </a:xfrm>
            <a:custGeom>
              <a:avLst/>
              <a:gdLst>
                <a:gd name="T0" fmla="*/ 0 w 3096"/>
                <a:gd name="T1" fmla="*/ 0 h 785"/>
                <a:gd name="T2" fmla="*/ 0 w 3096"/>
                <a:gd name="T3" fmla="*/ 0 h 785"/>
                <a:gd name="T4" fmla="*/ 0 w 3096"/>
                <a:gd name="T5" fmla="*/ 0 h 785"/>
                <a:gd name="T6" fmla="*/ 0 w 3096"/>
                <a:gd name="T7" fmla="*/ 0 h 785"/>
                <a:gd name="T8" fmla="*/ 0 w 3096"/>
                <a:gd name="T9" fmla="*/ 0 h 785"/>
                <a:gd name="T10" fmla="*/ 0 w 3096"/>
                <a:gd name="T11" fmla="*/ 0 h 785"/>
                <a:gd name="T12" fmla="*/ 0 w 3096"/>
                <a:gd name="T13" fmla="*/ 0 h 785"/>
                <a:gd name="T14" fmla="*/ 0 w 3096"/>
                <a:gd name="T15" fmla="*/ 0 h 785"/>
                <a:gd name="T16" fmla="*/ 0 w 3096"/>
                <a:gd name="T17" fmla="*/ 0 h 785"/>
                <a:gd name="T18" fmla="*/ 0 w 3096"/>
                <a:gd name="T19" fmla="*/ 0 h 785"/>
                <a:gd name="T20" fmla="*/ 0 w 3096"/>
                <a:gd name="T21" fmla="*/ 0 h 785"/>
                <a:gd name="T22" fmla="*/ 0 w 3096"/>
                <a:gd name="T23" fmla="*/ 0 h 785"/>
                <a:gd name="T24" fmla="*/ 0 w 3096"/>
                <a:gd name="T25" fmla="*/ 0 h 785"/>
                <a:gd name="T26" fmla="*/ 0 w 3096"/>
                <a:gd name="T27" fmla="*/ 0 h 785"/>
                <a:gd name="T28" fmla="*/ 0 w 3096"/>
                <a:gd name="T29" fmla="*/ 0 h 785"/>
                <a:gd name="T30" fmla="*/ 0 w 3096"/>
                <a:gd name="T31" fmla="*/ 0 h 785"/>
                <a:gd name="T32" fmla="*/ 0 w 3096"/>
                <a:gd name="T33" fmla="*/ 0 h 785"/>
                <a:gd name="T34" fmla="*/ 0 w 3096"/>
                <a:gd name="T35" fmla="*/ 0 h 785"/>
                <a:gd name="T36" fmla="*/ 0 w 3096"/>
                <a:gd name="T37" fmla="*/ 0 h 785"/>
                <a:gd name="T38" fmla="*/ 0 w 3096"/>
                <a:gd name="T39" fmla="*/ 0 h 785"/>
                <a:gd name="T40" fmla="*/ 0 w 3096"/>
                <a:gd name="T41" fmla="*/ 0 h 785"/>
                <a:gd name="T42" fmla="*/ 0 w 3096"/>
                <a:gd name="T43" fmla="*/ 0 h 785"/>
                <a:gd name="T44" fmla="*/ 0 w 3096"/>
                <a:gd name="T45" fmla="*/ 0 h 785"/>
                <a:gd name="T46" fmla="*/ 0 w 3096"/>
                <a:gd name="T47" fmla="*/ 0 h 785"/>
                <a:gd name="T48" fmla="*/ 0 w 3096"/>
                <a:gd name="T49" fmla="*/ 0 h 785"/>
                <a:gd name="T50" fmla="*/ 0 w 3096"/>
                <a:gd name="T51" fmla="*/ 0 h 785"/>
                <a:gd name="T52" fmla="*/ 0 w 3096"/>
                <a:gd name="T53" fmla="*/ 0 h 785"/>
                <a:gd name="T54" fmla="*/ 0 w 3096"/>
                <a:gd name="T55" fmla="*/ 0 h 785"/>
                <a:gd name="T56" fmla="*/ 0 w 3096"/>
                <a:gd name="T57" fmla="*/ 0 h 785"/>
                <a:gd name="T58" fmla="*/ 0 w 3096"/>
                <a:gd name="T59" fmla="*/ 0 h 785"/>
                <a:gd name="T60" fmla="*/ 0 w 3096"/>
                <a:gd name="T61" fmla="*/ 0 h 785"/>
                <a:gd name="T62" fmla="*/ 0 w 3096"/>
                <a:gd name="T63" fmla="*/ 0 h 785"/>
                <a:gd name="T64" fmla="*/ 0 w 3096"/>
                <a:gd name="T65" fmla="*/ 0 h 785"/>
                <a:gd name="T66" fmla="*/ 0 w 3096"/>
                <a:gd name="T67" fmla="*/ 0 h 785"/>
                <a:gd name="T68" fmla="*/ 0 w 3096"/>
                <a:gd name="T69" fmla="*/ 0 h 785"/>
                <a:gd name="T70" fmla="*/ 0 w 3096"/>
                <a:gd name="T71" fmla="*/ 0 h 785"/>
                <a:gd name="T72" fmla="*/ 0 w 3096"/>
                <a:gd name="T73" fmla="*/ 0 h 785"/>
                <a:gd name="T74" fmla="*/ 0 w 3096"/>
                <a:gd name="T75" fmla="*/ 0 h 785"/>
                <a:gd name="T76" fmla="*/ 0 w 3096"/>
                <a:gd name="T77" fmla="*/ 0 h 785"/>
                <a:gd name="T78" fmla="*/ 0 w 3096"/>
                <a:gd name="T79" fmla="*/ 0 h 785"/>
                <a:gd name="T80" fmla="*/ 0 w 3096"/>
                <a:gd name="T81" fmla="*/ 0 h 785"/>
                <a:gd name="T82" fmla="*/ 0 w 3096"/>
                <a:gd name="T83" fmla="*/ 0 h 785"/>
                <a:gd name="T84" fmla="*/ 0 w 3096"/>
                <a:gd name="T85" fmla="*/ 0 h 785"/>
                <a:gd name="T86" fmla="*/ 0 w 3096"/>
                <a:gd name="T87" fmla="*/ 0 h 785"/>
                <a:gd name="T88" fmla="*/ 0 w 3096"/>
                <a:gd name="T89" fmla="*/ 0 h 785"/>
                <a:gd name="T90" fmla="*/ 0 w 3096"/>
                <a:gd name="T91" fmla="*/ 0 h 78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096"/>
                <a:gd name="T139" fmla="*/ 0 h 785"/>
                <a:gd name="T140" fmla="*/ 3096 w 3096"/>
                <a:gd name="T141" fmla="*/ 785 h 78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096" h="785">
                  <a:moveTo>
                    <a:pt x="0" y="512"/>
                  </a:moveTo>
                  <a:lnTo>
                    <a:pt x="1" y="513"/>
                  </a:lnTo>
                  <a:lnTo>
                    <a:pt x="4" y="515"/>
                  </a:lnTo>
                  <a:lnTo>
                    <a:pt x="10" y="519"/>
                  </a:lnTo>
                  <a:lnTo>
                    <a:pt x="18" y="525"/>
                  </a:lnTo>
                  <a:lnTo>
                    <a:pt x="28" y="531"/>
                  </a:lnTo>
                  <a:lnTo>
                    <a:pt x="40" y="538"/>
                  </a:lnTo>
                  <a:lnTo>
                    <a:pt x="55" y="545"/>
                  </a:lnTo>
                  <a:lnTo>
                    <a:pt x="74" y="552"/>
                  </a:lnTo>
                  <a:lnTo>
                    <a:pt x="94" y="560"/>
                  </a:lnTo>
                  <a:lnTo>
                    <a:pt x="116" y="567"/>
                  </a:lnTo>
                  <a:lnTo>
                    <a:pt x="142" y="574"/>
                  </a:lnTo>
                  <a:lnTo>
                    <a:pt x="172" y="579"/>
                  </a:lnTo>
                  <a:lnTo>
                    <a:pt x="203" y="583"/>
                  </a:lnTo>
                  <a:lnTo>
                    <a:pt x="238" y="586"/>
                  </a:lnTo>
                  <a:lnTo>
                    <a:pt x="277" y="587"/>
                  </a:lnTo>
                  <a:lnTo>
                    <a:pt x="318" y="586"/>
                  </a:lnTo>
                  <a:lnTo>
                    <a:pt x="402" y="582"/>
                  </a:lnTo>
                  <a:lnTo>
                    <a:pt x="482" y="578"/>
                  </a:lnTo>
                  <a:lnTo>
                    <a:pt x="563" y="571"/>
                  </a:lnTo>
                  <a:lnTo>
                    <a:pt x="648" y="563"/>
                  </a:lnTo>
                  <a:lnTo>
                    <a:pt x="693" y="557"/>
                  </a:lnTo>
                  <a:lnTo>
                    <a:pt x="740" y="549"/>
                  </a:lnTo>
                  <a:lnTo>
                    <a:pt x="789" y="541"/>
                  </a:lnTo>
                  <a:lnTo>
                    <a:pt x="841" y="531"/>
                  </a:lnTo>
                  <a:lnTo>
                    <a:pt x="897" y="519"/>
                  </a:lnTo>
                  <a:lnTo>
                    <a:pt x="957" y="505"/>
                  </a:lnTo>
                  <a:lnTo>
                    <a:pt x="1019" y="489"/>
                  </a:lnTo>
                  <a:lnTo>
                    <a:pt x="1088" y="472"/>
                  </a:lnTo>
                  <a:lnTo>
                    <a:pt x="1182" y="448"/>
                  </a:lnTo>
                  <a:lnTo>
                    <a:pt x="1269" y="422"/>
                  </a:lnTo>
                  <a:lnTo>
                    <a:pt x="1353" y="395"/>
                  </a:lnTo>
                  <a:lnTo>
                    <a:pt x="1435" y="370"/>
                  </a:lnTo>
                  <a:lnTo>
                    <a:pt x="1516" y="343"/>
                  </a:lnTo>
                  <a:lnTo>
                    <a:pt x="1600" y="317"/>
                  </a:lnTo>
                  <a:lnTo>
                    <a:pt x="1687" y="291"/>
                  </a:lnTo>
                  <a:lnTo>
                    <a:pt x="1781" y="264"/>
                  </a:lnTo>
                  <a:lnTo>
                    <a:pt x="1792" y="261"/>
                  </a:lnTo>
                  <a:lnTo>
                    <a:pt x="1804" y="257"/>
                  </a:lnTo>
                  <a:lnTo>
                    <a:pt x="1820" y="252"/>
                  </a:lnTo>
                  <a:lnTo>
                    <a:pt x="1838" y="247"/>
                  </a:lnTo>
                  <a:lnTo>
                    <a:pt x="1858" y="241"/>
                  </a:lnTo>
                  <a:lnTo>
                    <a:pt x="1880" y="234"/>
                  </a:lnTo>
                  <a:lnTo>
                    <a:pt x="1905" y="227"/>
                  </a:lnTo>
                  <a:lnTo>
                    <a:pt x="1919" y="224"/>
                  </a:lnTo>
                  <a:lnTo>
                    <a:pt x="1934" y="219"/>
                  </a:lnTo>
                  <a:lnTo>
                    <a:pt x="1965" y="211"/>
                  </a:lnTo>
                  <a:lnTo>
                    <a:pt x="1999" y="202"/>
                  </a:lnTo>
                  <a:lnTo>
                    <a:pt x="2038" y="193"/>
                  </a:lnTo>
                  <a:lnTo>
                    <a:pt x="2079" y="183"/>
                  </a:lnTo>
                  <a:lnTo>
                    <a:pt x="2122" y="172"/>
                  </a:lnTo>
                  <a:lnTo>
                    <a:pt x="2171" y="162"/>
                  </a:lnTo>
                  <a:lnTo>
                    <a:pt x="2223" y="151"/>
                  </a:lnTo>
                  <a:lnTo>
                    <a:pt x="2280" y="139"/>
                  </a:lnTo>
                  <a:lnTo>
                    <a:pt x="2338" y="127"/>
                  </a:lnTo>
                  <a:lnTo>
                    <a:pt x="2398" y="116"/>
                  </a:lnTo>
                  <a:lnTo>
                    <a:pt x="2524" y="93"/>
                  </a:lnTo>
                  <a:lnTo>
                    <a:pt x="2650" y="72"/>
                  </a:lnTo>
                  <a:lnTo>
                    <a:pt x="2711" y="62"/>
                  </a:lnTo>
                  <a:lnTo>
                    <a:pt x="2771" y="53"/>
                  </a:lnTo>
                  <a:lnTo>
                    <a:pt x="2827" y="44"/>
                  </a:lnTo>
                  <a:lnTo>
                    <a:pt x="2855" y="40"/>
                  </a:lnTo>
                  <a:lnTo>
                    <a:pt x="2881" y="36"/>
                  </a:lnTo>
                  <a:lnTo>
                    <a:pt x="2931" y="28"/>
                  </a:lnTo>
                  <a:lnTo>
                    <a:pt x="2976" y="22"/>
                  </a:lnTo>
                  <a:lnTo>
                    <a:pt x="3014" y="15"/>
                  </a:lnTo>
                  <a:lnTo>
                    <a:pt x="3048" y="10"/>
                  </a:lnTo>
                  <a:lnTo>
                    <a:pt x="3062" y="7"/>
                  </a:lnTo>
                  <a:lnTo>
                    <a:pt x="3074" y="5"/>
                  </a:lnTo>
                  <a:lnTo>
                    <a:pt x="3084" y="3"/>
                  </a:lnTo>
                  <a:lnTo>
                    <a:pt x="3093" y="0"/>
                  </a:lnTo>
                  <a:lnTo>
                    <a:pt x="3093" y="337"/>
                  </a:lnTo>
                  <a:lnTo>
                    <a:pt x="3094" y="399"/>
                  </a:lnTo>
                  <a:lnTo>
                    <a:pt x="3094" y="458"/>
                  </a:lnTo>
                  <a:lnTo>
                    <a:pt x="3096" y="514"/>
                  </a:lnTo>
                  <a:lnTo>
                    <a:pt x="3096" y="666"/>
                  </a:lnTo>
                  <a:lnTo>
                    <a:pt x="2953" y="698"/>
                  </a:lnTo>
                  <a:lnTo>
                    <a:pt x="2814" y="726"/>
                  </a:lnTo>
                  <a:lnTo>
                    <a:pt x="2676" y="749"/>
                  </a:lnTo>
                  <a:lnTo>
                    <a:pt x="2538" y="766"/>
                  </a:lnTo>
                  <a:lnTo>
                    <a:pt x="2398" y="777"/>
                  </a:lnTo>
                  <a:lnTo>
                    <a:pt x="2328" y="782"/>
                  </a:lnTo>
                  <a:lnTo>
                    <a:pt x="2257" y="784"/>
                  </a:lnTo>
                  <a:lnTo>
                    <a:pt x="2185" y="785"/>
                  </a:lnTo>
                  <a:lnTo>
                    <a:pt x="2111" y="784"/>
                  </a:lnTo>
                  <a:lnTo>
                    <a:pt x="2038" y="782"/>
                  </a:lnTo>
                  <a:lnTo>
                    <a:pt x="1961" y="779"/>
                  </a:lnTo>
                  <a:lnTo>
                    <a:pt x="1921" y="776"/>
                  </a:lnTo>
                  <a:lnTo>
                    <a:pt x="1879" y="775"/>
                  </a:lnTo>
                  <a:lnTo>
                    <a:pt x="1834" y="773"/>
                  </a:lnTo>
                  <a:lnTo>
                    <a:pt x="1787" y="772"/>
                  </a:lnTo>
                  <a:lnTo>
                    <a:pt x="1737" y="770"/>
                  </a:lnTo>
                  <a:lnTo>
                    <a:pt x="1686" y="769"/>
                  </a:lnTo>
                  <a:lnTo>
                    <a:pt x="1577" y="767"/>
                  </a:lnTo>
                  <a:lnTo>
                    <a:pt x="1464" y="765"/>
                  </a:lnTo>
                  <a:lnTo>
                    <a:pt x="1348" y="764"/>
                  </a:lnTo>
                  <a:lnTo>
                    <a:pt x="1111" y="763"/>
                  </a:lnTo>
                  <a:lnTo>
                    <a:pt x="776" y="763"/>
                  </a:lnTo>
                  <a:lnTo>
                    <a:pt x="726" y="764"/>
                  </a:lnTo>
                  <a:lnTo>
                    <a:pt x="678" y="764"/>
                  </a:lnTo>
                  <a:lnTo>
                    <a:pt x="631" y="765"/>
                  </a:lnTo>
                  <a:lnTo>
                    <a:pt x="588" y="765"/>
                  </a:lnTo>
                  <a:lnTo>
                    <a:pt x="548" y="766"/>
                  </a:lnTo>
                  <a:lnTo>
                    <a:pt x="509" y="767"/>
                  </a:lnTo>
                  <a:lnTo>
                    <a:pt x="475" y="767"/>
                  </a:lnTo>
                  <a:lnTo>
                    <a:pt x="444" y="768"/>
                  </a:lnTo>
                  <a:lnTo>
                    <a:pt x="417" y="769"/>
                  </a:lnTo>
                  <a:lnTo>
                    <a:pt x="393" y="770"/>
                  </a:lnTo>
                  <a:lnTo>
                    <a:pt x="352" y="771"/>
                  </a:lnTo>
                  <a:lnTo>
                    <a:pt x="315" y="771"/>
                  </a:lnTo>
                  <a:lnTo>
                    <a:pt x="280" y="769"/>
                  </a:lnTo>
                  <a:lnTo>
                    <a:pt x="248" y="767"/>
                  </a:lnTo>
                  <a:lnTo>
                    <a:pt x="220" y="764"/>
                  </a:lnTo>
                  <a:lnTo>
                    <a:pt x="195" y="760"/>
                  </a:lnTo>
                  <a:lnTo>
                    <a:pt x="172" y="756"/>
                  </a:lnTo>
                  <a:lnTo>
                    <a:pt x="152" y="752"/>
                  </a:lnTo>
                  <a:lnTo>
                    <a:pt x="136" y="748"/>
                  </a:lnTo>
                  <a:lnTo>
                    <a:pt x="121" y="743"/>
                  </a:lnTo>
                  <a:lnTo>
                    <a:pt x="110" y="739"/>
                  </a:lnTo>
                  <a:lnTo>
                    <a:pt x="100" y="735"/>
                  </a:lnTo>
                  <a:lnTo>
                    <a:pt x="92" y="732"/>
                  </a:lnTo>
                  <a:lnTo>
                    <a:pt x="87" y="729"/>
                  </a:lnTo>
                  <a:lnTo>
                    <a:pt x="85" y="728"/>
                  </a:lnTo>
                  <a:lnTo>
                    <a:pt x="84" y="727"/>
                  </a:lnTo>
                  <a:lnTo>
                    <a:pt x="82" y="726"/>
                  </a:lnTo>
                  <a:lnTo>
                    <a:pt x="79" y="723"/>
                  </a:lnTo>
                  <a:lnTo>
                    <a:pt x="72" y="718"/>
                  </a:lnTo>
                  <a:lnTo>
                    <a:pt x="65" y="709"/>
                  </a:lnTo>
                  <a:lnTo>
                    <a:pt x="55" y="696"/>
                  </a:lnTo>
                  <a:lnTo>
                    <a:pt x="45" y="679"/>
                  </a:lnTo>
                  <a:lnTo>
                    <a:pt x="34" y="658"/>
                  </a:lnTo>
                  <a:lnTo>
                    <a:pt x="21" y="632"/>
                  </a:lnTo>
                  <a:lnTo>
                    <a:pt x="14" y="614"/>
                  </a:lnTo>
                  <a:lnTo>
                    <a:pt x="9" y="594"/>
                  </a:lnTo>
                  <a:lnTo>
                    <a:pt x="3" y="554"/>
                  </a:lnTo>
                  <a:lnTo>
                    <a:pt x="1" y="537"/>
                  </a:lnTo>
                  <a:lnTo>
                    <a:pt x="0" y="525"/>
                  </a:lnTo>
                  <a:lnTo>
                    <a:pt x="0" y="512"/>
                  </a:lnTo>
                  <a:close/>
                </a:path>
              </a:pathLst>
            </a:custGeom>
            <a:solidFill>
              <a:srgbClr val="FF66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56" name="Freeform 619"/>
            <p:cNvSpPr>
              <a:spLocks/>
            </p:cNvSpPr>
            <p:nvPr/>
          </p:nvSpPr>
          <p:spPr bwMode="auto">
            <a:xfrm>
              <a:off x="9027" y="1912"/>
              <a:ext cx="27" cy="34"/>
            </a:xfrm>
            <a:custGeom>
              <a:avLst/>
              <a:gdLst>
                <a:gd name="T0" fmla="*/ 0 w 223"/>
                <a:gd name="T1" fmla="*/ 0 h 321"/>
                <a:gd name="T2" fmla="*/ 0 w 223"/>
                <a:gd name="T3" fmla="*/ 0 h 321"/>
                <a:gd name="T4" fmla="*/ 0 w 223"/>
                <a:gd name="T5" fmla="*/ 0 h 321"/>
                <a:gd name="T6" fmla="*/ 0 w 223"/>
                <a:gd name="T7" fmla="*/ 0 h 321"/>
                <a:gd name="T8" fmla="*/ 0 w 223"/>
                <a:gd name="T9" fmla="*/ 0 h 321"/>
                <a:gd name="T10" fmla="*/ 0 w 223"/>
                <a:gd name="T11" fmla="*/ 0 h 321"/>
                <a:gd name="T12" fmla="*/ 0 w 223"/>
                <a:gd name="T13" fmla="*/ 0 h 321"/>
                <a:gd name="T14" fmla="*/ 0 w 223"/>
                <a:gd name="T15" fmla="*/ 0 h 321"/>
                <a:gd name="T16" fmla="*/ 0 w 223"/>
                <a:gd name="T17" fmla="*/ 0 h 321"/>
                <a:gd name="T18" fmla="*/ 0 w 223"/>
                <a:gd name="T19" fmla="*/ 0 h 321"/>
                <a:gd name="T20" fmla="*/ 0 w 223"/>
                <a:gd name="T21" fmla="*/ 0 h 321"/>
                <a:gd name="T22" fmla="*/ 0 w 223"/>
                <a:gd name="T23" fmla="*/ 0 h 321"/>
                <a:gd name="T24" fmla="*/ 0 w 223"/>
                <a:gd name="T25" fmla="*/ 0 h 321"/>
                <a:gd name="T26" fmla="*/ 0 w 223"/>
                <a:gd name="T27" fmla="*/ 0 h 321"/>
                <a:gd name="T28" fmla="*/ 0 w 223"/>
                <a:gd name="T29" fmla="*/ 0 h 321"/>
                <a:gd name="T30" fmla="*/ 0 w 223"/>
                <a:gd name="T31" fmla="*/ 0 h 321"/>
                <a:gd name="T32" fmla="*/ 0 w 223"/>
                <a:gd name="T33" fmla="*/ 0 h 321"/>
                <a:gd name="T34" fmla="*/ 0 w 223"/>
                <a:gd name="T35" fmla="*/ 0 h 321"/>
                <a:gd name="T36" fmla="*/ 0 w 223"/>
                <a:gd name="T37" fmla="*/ 0 h 321"/>
                <a:gd name="T38" fmla="*/ 0 w 223"/>
                <a:gd name="T39" fmla="*/ 0 h 321"/>
                <a:gd name="T40" fmla="*/ 0 w 223"/>
                <a:gd name="T41" fmla="*/ 0 h 321"/>
                <a:gd name="T42" fmla="*/ 0 w 223"/>
                <a:gd name="T43" fmla="*/ 0 h 321"/>
                <a:gd name="T44" fmla="*/ 0 w 223"/>
                <a:gd name="T45" fmla="*/ 0 h 321"/>
                <a:gd name="T46" fmla="*/ 0 w 223"/>
                <a:gd name="T47" fmla="*/ 0 h 321"/>
                <a:gd name="T48" fmla="*/ 0 w 223"/>
                <a:gd name="T49" fmla="*/ 0 h 321"/>
                <a:gd name="T50" fmla="*/ 0 w 223"/>
                <a:gd name="T51" fmla="*/ 0 h 321"/>
                <a:gd name="T52" fmla="*/ 0 w 223"/>
                <a:gd name="T53" fmla="*/ 0 h 321"/>
                <a:gd name="T54" fmla="*/ 0 w 223"/>
                <a:gd name="T55" fmla="*/ 0 h 321"/>
                <a:gd name="T56" fmla="*/ 0 w 223"/>
                <a:gd name="T57" fmla="*/ 0 h 321"/>
                <a:gd name="T58" fmla="*/ 0 w 223"/>
                <a:gd name="T59" fmla="*/ 0 h 321"/>
                <a:gd name="T60" fmla="*/ 0 w 223"/>
                <a:gd name="T61" fmla="*/ 0 h 321"/>
                <a:gd name="T62" fmla="*/ 0 w 223"/>
                <a:gd name="T63" fmla="*/ 0 h 321"/>
                <a:gd name="T64" fmla="*/ 0 w 223"/>
                <a:gd name="T65" fmla="*/ 0 h 321"/>
                <a:gd name="T66" fmla="*/ 0 w 223"/>
                <a:gd name="T67" fmla="*/ 0 h 321"/>
                <a:gd name="T68" fmla="*/ 0 w 223"/>
                <a:gd name="T69" fmla="*/ 0 h 321"/>
                <a:gd name="T70" fmla="*/ 0 w 223"/>
                <a:gd name="T71" fmla="*/ 0 h 32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23"/>
                <a:gd name="T109" fmla="*/ 0 h 321"/>
                <a:gd name="T110" fmla="*/ 223 w 223"/>
                <a:gd name="T111" fmla="*/ 321 h 32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23" h="321">
                  <a:moveTo>
                    <a:pt x="0" y="0"/>
                  </a:moveTo>
                  <a:lnTo>
                    <a:pt x="2" y="0"/>
                  </a:lnTo>
                  <a:lnTo>
                    <a:pt x="9" y="1"/>
                  </a:lnTo>
                  <a:lnTo>
                    <a:pt x="19" y="3"/>
                  </a:lnTo>
                  <a:lnTo>
                    <a:pt x="31" y="5"/>
                  </a:lnTo>
                  <a:lnTo>
                    <a:pt x="45" y="9"/>
                  </a:lnTo>
                  <a:lnTo>
                    <a:pt x="61" y="15"/>
                  </a:lnTo>
                  <a:lnTo>
                    <a:pt x="79" y="22"/>
                  </a:lnTo>
                  <a:lnTo>
                    <a:pt x="96" y="31"/>
                  </a:lnTo>
                  <a:lnTo>
                    <a:pt x="115" y="42"/>
                  </a:lnTo>
                  <a:lnTo>
                    <a:pt x="136" y="56"/>
                  </a:lnTo>
                  <a:lnTo>
                    <a:pt x="177" y="88"/>
                  </a:lnTo>
                  <a:lnTo>
                    <a:pt x="196" y="102"/>
                  </a:lnTo>
                  <a:lnTo>
                    <a:pt x="210" y="114"/>
                  </a:lnTo>
                  <a:lnTo>
                    <a:pt x="216" y="119"/>
                  </a:lnTo>
                  <a:lnTo>
                    <a:pt x="220" y="122"/>
                  </a:lnTo>
                  <a:lnTo>
                    <a:pt x="222" y="125"/>
                  </a:lnTo>
                  <a:lnTo>
                    <a:pt x="223" y="126"/>
                  </a:lnTo>
                  <a:lnTo>
                    <a:pt x="213" y="321"/>
                  </a:lnTo>
                  <a:lnTo>
                    <a:pt x="212" y="320"/>
                  </a:lnTo>
                  <a:lnTo>
                    <a:pt x="210" y="318"/>
                  </a:lnTo>
                  <a:lnTo>
                    <a:pt x="201" y="310"/>
                  </a:lnTo>
                  <a:lnTo>
                    <a:pt x="188" y="300"/>
                  </a:lnTo>
                  <a:lnTo>
                    <a:pt x="172" y="286"/>
                  </a:lnTo>
                  <a:lnTo>
                    <a:pt x="133" y="257"/>
                  </a:lnTo>
                  <a:lnTo>
                    <a:pt x="113" y="243"/>
                  </a:lnTo>
                  <a:lnTo>
                    <a:pt x="96" y="232"/>
                  </a:lnTo>
                  <a:lnTo>
                    <a:pt x="80" y="225"/>
                  </a:lnTo>
                  <a:lnTo>
                    <a:pt x="64" y="218"/>
                  </a:lnTo>
                  <a:lnTo>
                    <a:pt x="49" y="214"/>
                  </a:lnTo>
                  <a:lnTo>
                    <a:pt x="34" y="212"/>
                  </a:lnTo>
                  <a:lnTo>
                    <a:pt x="22" y="210"/>
                  </a:lnTo>
                  <a:lnTo>
                    <a:pt x="12" y="209"/>
                  </a:lnTo>
                  <a:lnTo>
                    <a:pt x="5" y="209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F0F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57" name="Freeform 620"/>
            <p:cNvSpPr>
              <a:spLocks/>
            </p:cNvSpPr>
            <p:nvPr/>
          </p:nvSpPr>
          <p:spPr bwMode="auto">
            <a:xfrm>
              <a:off x="9027" y="1936"/>
              <a:ext cx="27" cy="73"/>
            </a:xfrm>
            <a:custGeom>
              <a:avLst/>
              <a:gdLst>
                <a:gd name="T0" fmla="*/ 0 w 221"/>
                <a:gd name="T1" fmla="*/ 0 h 682"/>
                <a:gd name="T2" fmla="*/ 0 w 221"/>
                <a:gd name="T3" fmla="*/ 0 h 682"/>
                <a:gd name="T4" fmla="*/ 0 w 221"/>
                <a:gd name="T5" fmla="*/ 0 h 682"/>
                <a:gd name="T6" fmla="*/ 0 w 221"/>
                <a:gd name="T7" fmla="*/ 0 h 682"/>
                <a:gd name="T8" fmla="*/ 0 w 221"/>
                <a:gd name="T9" fmla="*/ 0 h 682"/>
                <a:gd name="T10" fmla="*/ 0 w 221"/>
                <a:gd name="T11" fmla="*/ 0 h 682"/>
                <a:gd name="T12" fmla="*/ 0 w 221"/>
                <a:gd name="T13" fmla="*/ 0 h 682"/>
                <a:gd name="T14" fmla="*/ 0 w 221"/>
                <a:gd name="T15" fmla="*/ 0 h 682"/>
                <a:gd name="T16" fmla="*/ 0 w 221"/>
                <a:gd name="T17" fmla="*/ 0 h 682"/>
                <a:gd name="T18" fmla="*/ 0 w 221"/>
                <a:gd name="T19" fmla="*/ 0 h 682"/>
                <a:gd name="T20" fmla="*/ 0 w 221"/>
                <a:gd name="T21" fmla="*/ 0 h 682"/>
                <a:gd name="T22" fmla="*/ 0 w 221"/>
                <a:gd name="T23" fmla="*/ 0 h 682"/>
                <a:gd name="T24" fmla="*/ 0 w 221"/>
                <a:gd name="T25" fmla="*/ 0 h 682"/>
                <a:gd name="T26" fmla="*/ 0 w 221"/>
                <a:gd name="T27" fmla="*/ 0 h 682"/>
                <a:gd name="T28" fmla="*/ 0 w 221"/>
                <a:gd name="T29" fmla="*/ 0 h 682"/>
                <a:gd name="T30" fmla="*/ 0 w 221"/>
                <a:gd name="T31" fmla="*/ 0 h 682"/>
                <a:gd name="T32" fmla="*/ 0 w 221"/>
                <a:gd name="T33" fmla="*/ 0 h 682"/>
                <a:gd name="T34" fmla="*/ 0 w 221"/>
                <a:gd name="T35" fmla="*/ 0 h 682"/>
                <a:gd name="T36" fmla="*/ 0 w 221"/>
                <a:gd name="T37" fmla="*/ 0 h 682"/>
                <a:gd name="T38" fmla="*/ 0 w 221"/>
                <a:gd name="T39" fmla="*/ 0 h 682"/>
                <a:gd name="T40" fmla="*/ 0 w 221"/>
                <a:gd name="T41" fmla="*/ 0 h 682"/>
                <a:gd name="T42" fmla="*/ 0 w 221"/>
                <a:gd name="T43" fmla="*/ 0 h 682"/>
                <a:gd name="T44" fmla="*/ 0 w 221"/>
                <a:gd name="T45" fmla="*/ 0 h 682"/>
                <a:gd name="T46" fmla="*/ 0 w 221"/>
                <a:gd name="T47" fmla="*/ 0 h 682"/>
                <a:gd name="T48" fmla="*/ 0 w 221"/>
                <a:gd name="T49" fmla="*/ 0 h 682"/>
                <a:gd name="T50" fmla="*/ 0 w 221"/>
                <a:gd name="T51" fmla="*/ 0 h 682"/>
                <a:gd name="T52" fmla="*/ 0 w 221"/>
                <a:gd name="T53" fmla="*/ 0 h 682"/>
                <a:gd name="T54" fmla="*/ 0 w 221"/>
                <a:gd name="T55" fmla="*/ 0 h 682"/>
                <a:gd name="T56" fmla="*/ 0 w 221"/>
                <a:gd name="T57" fmla="*/ 0 h 682"/>
                <a:gd name="T58" fmla="*/ 0 w 221"/>
                <a:gd name="T59" fmla="*/ 0 h 682"/>
                <a:gd name="T60" fmla="*/ 0 w 221"/>
                <a:gd name="T61" fmla="*/ 0 h 682"/>
                <a:gd name="T62" fmla="*/ 0 w 221"/>
                <a:gd name="T63" fmla="*/ 0 h 682"/>
                <a:gd name="T64" fmla="*/ 0 w 221"/>
                <a:gd name="T65" fmla="*/ 0 h 682"/>
                <a:gd name="T66" fmla="*/ 0 w 221"/>
                <a:gd name="T67" fmla="*/ 0 h 682"/>
                <a:gd name="T68" fmla="*/ 0 w 221"/>
                <a:gd name="T69" fmla="*/ 0 h 682"/>
                <a:gd name="T70" fmla="*/ 0 w 221"/>
                <a:gd name="T71" fmla="*/ 0 h 682"/>
                <a:gd name="T72" fmla="*/ 0 w 221"/>
                <a:gd name="T73" fmla="*/ 0 h 682"/>
                <a:gd name="T74" fmla="*/ 0 w 221"/>
                <a:gd name="T75" fmla="*/ 0 h 682"/>
                <a:gd name="T76" fmla="*/ 0 w 221"/>
                <a:gd name="T77" fmla="*/ 0 h 682"/>
                <a:gd name="T78" fmla="*/ 0 w 221"/>
                <a:gd name="T79" fmla="*/ 0 h 682"/>
                <a:gd name="T80" fmla="*/ 0 w 221"/>
                <a:gd name="T81" fmla="*/ 0 h 682"/>
                <a:gd name="T82" fmla="*/ 0 w 221"/>
                <a:gd name="T83" fmla="*/ 0 h 682"/>
                <a:gd name="T84" fmla="*/ 0 w 221"/>
                <a:gd name="T85" fmla="*/ 0 h 682"/>
                <a:gd name="T86" fmla="*/ 0 w 221"/>
                <a:gd name="T87" fmla="*/ 0 h 682"/>
                <a:gd name="T88" fmla="*/ 0 w 221"/>
                <a:gd name="T89" fmla="*/ 0 h 682"/>
                <a:gd name="T90" fmla="*/ 0 w 221"/>
                <a:gd name="T91" fmla="*/ 0 h 68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21"/>
                <a:gd name="T139" fmla="*/ 0 h 682"/>
                <a:gd name="T140" fmla="*/ 221 w 221"/>
                <a:gd name="T141" fmla="*/ 682 h 682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21" h="682">
                  <a:moveTo>
                    <a:pt x="8" y="0"/>
                  </a:moveTo>
                  <a:lnTo>
                    <a:pt x="10" y="0"/>
                  </a:lnTo>
                  <a:lnTo>
                    <a:pt x="17" y="1"/>
                  </a:lnTo>
                  <a:lnTo>
                    <a:pt x="27" y="3"/>
                  </a:lnTo>
                  <a:lnTo>
                    <a:pt x="40" y="5"/>
                  </a:lnTo>
                  <a:lnTo>
                    <a:pt x="55" y="10"/>
                  </a:lnTo>
                  <a:lnTo>
                    <a:pt x="73" y="15"/>
                  </a:lnTo>
                  <a:lnTo>
                    <a:pt x="90" y="23"/>
                  </a:lnTo>
                  <a:lnTo>
                    <a:pt x="109" y="31"/>
                  </a:lnTo>
                  <a:lnTo>
                    <a:pt x="126" y="43"/>
                  </a:lnTo>
                  <a:lnTo>
                    <a:pt x="145" y="57"/>
                  </a:lnTo>
                  <a:lnTo>
                    <a:pt x="183" y="90"/>
                  </a:lnTo>
                  <a:lnTo>
                    <a:pt x="198" y="105"/>
                  </a:lnTo>
                  <a:lnTo>
                    <a:pt x="210" y="116"/>
                  </a:lnTo>
                  <a:lnTo>
                    <a:pt x="215" y="122"/>
                  </a:lnTo>
                  <a:lnTo>
                    <a:pt x="219" y="125"/>
                  </a:lnTo>
                  <a:lnTo>
                    <a:pt x="220" y="127"/>
                  </a:lnTo>
                  <a:lnTo>
                    <a:pt x="221" y="128"/>
                  </a:lnTo>
                  <a:lnTo>
                    <a:pt x="211" y="328"/>
                  </a:lnTo>
                  <a:lnTo>
                    <a:pt x="211" y="330"/>
                  </a:lnTo>
                  <a:lnTo>
                    <a:pt x="210" y="336"/>
                  </a:lnTo>
                  <a:lnTo>
                    <a:pt x="210" y="345"/>
                  </a:lnTo>
                  <a:lnTo>
                    <a:pt x="209" y="358"/>
                  </a:lnTo>
                  <a:lnTo>
                    <a:pt x="208" y="374"/>
                  </a:lnTo>
                  <a:lnTo>
                    <a:pt x="205" y="391"/>
                  </a:lnTo>
                  <a:lnTo>
                    <a:pt x="203" y="411"/>
                  </a:lnTo>
                  <a:lnTo>
                    <a:pt x="199" y="431"/>
                  </a:lnTo>
                  <a:lnTo>
                    <a:pt x="191" y="477"/>
                  </a:lnTo>
                  <a:lnTo>
                    <a:pt x="181" y="524"/>
                  </a:lnTo>
                  <a:lnTo>
                    <a:pt x="168" y="569"/>
                  </a:lnTo>
                  <a:lnTo>
                    <a:pt x="160" y="589"/>
                  </a:lnTo>
                  <a:lnTo>
                    <a:pt x="151" y="608"/>
                  </a:lnTo>
                  <a:lnTo>
                    <a:pt x="141" y="626"/>
                  </a:lnTo>
                  <a:lnTo>
                    <a:pt x="131" y="639"/>
                  </a:lnTo>
                  <a:lnTo>
                    <a:pt x="120" y="651"/>
                  </a:lnTo>
                  <a:lnTo>
                    <a:pt x="108" y="660"/>
                  </a:lnTo>
                  <a:lnTo>
                    <a:pt x="95" y="667"/>
                  </a:lnTo>
                  <a:lnTo>
                    <a:pt x="83" y="672"/>
                  </a:lnTo>
                  <a:lnTo>
                    <a:pt x="58" y="680"/>
                  </a:lnTo>
                  <a:lnTo>
                    <a:pt x="35" y="682"/>
                  </a:lnTo>
                  <a:lnTo>
                    <a:pt x="18" y="681"/>
                  </a:lnTo>
                  <a:lnTo>
                    <a:pt x="5" y="680"/>
                  </a:lnTo>
                  <a:lnTo>
                    <a:pt x="2" y="679"/>
                  </a:lnTo>
                  <a:lnTo>
                    <a:pt x="0" y="679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BFF0F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58" name="Freeform 621"/>
            <p:cNvSpPr>
              <a:spLocks/>
            </p:cNvSpPr>
            <p:nvPr/>
          </p:nvSpPr>
          <p:spPr bwMode="auto">
            <a:xfrm>
              <a:off x="8647" y="1934"/>
              <a:ext cx="203" cy="39"/>
            </a:xfrm>
            <a:custGeom>
              <a:avLst/>
              <a:gdLst>
                <a:gd name="T0" fmla="*/ 0 w 1682"/>
                <a:gd name="T1" fmla="*/ 0 h 367"/>
                <a:gd name="T2" fmla="*/ 0 w 1682"/>
                <a:gd name="T3" fmla="*/ 0 h 367"/>
                <a:gd name="T4" fmla="*/ 0 w 1682"/>
                <a:gd name="T5" fmla="*/ 0 h 367"/>
                <a:gd name="T6" fmla="*/ 0 w 1682"/>
                <a:gd name="T7" fmla="*/ 0 h 367"/>
                <a:gd name="T8" fmla="*/ 0 w 1682"/>
                <a:gd name="T9" fmla="*/ 0 h 367"/>
                <a:gd name="T10" fmla="*/ 0 w 1682"/>
                <a:gd name="T11" fmla="*/ 0 h 367"/>
                <a:gd name="T12" fmla="*/ 0 w 1682"/>
                <a:gd name="T13" fmla="*/ 0 h 367"/>
                <a:gd name="T14" fmla="*/ 0 w 1682"/>
                <a:gd name="T15" fmla="*/ 0 h 367"/>
                <a:gd name="T16" fmla="*/ 0 w 1682"/>
                <a:gd name="T17" fmla="*/ 0 h 367"/>
                <a:gd name="T18" fmla="*/ 0 w 1682"/>
                <a:gd name="T19" fmla="*/ 0 h 367"/>
                <a:gd name="T20" fmla="*/ 0 w 1682"/>
                <a:gd name="T21" fmla="*/ 0 h 367"/>
                <a:gd name="T22" fmla="*/ 0 w 1682"/>
                <a:gd name="T23" fmla="*/ 0 h 367"/>
                <a:gd name="T24" fmla="*/ 0 w 1682"/>
                <a:gd name="T25" fmla="*/ 0 h 367"/>
                <a:gd name="T26" fmla="*/ 0 w 1682"/>
                <a:gd name="T27" fmla="*/ 0 h 367"/>
                <a:gd name="T28" fmla="*/ 0 w 1682"/>
                <a:gd name="T29" fmla="*/ 0 h 367"/>
                <a:gd name="T30" fmla="*/ 0 w 1682"/>
                <a:gd name="T31" fmla="*/ 0 h 367"/>
                <a:gd name="T32" fmla="*/ 0 w 1682"/>
                <a:gd name="T33" fmla="*/ 0 h 367"/>
                <a:gd name="T34" fmla="*/ 0 w 1682"/>
                <a:gd name="T35" fmla="*/ 0 h 367"/>
                <a:gd name="T36" fmla="*/ 0 w 1682"/>
                <a:gd name="T37" fmla="*/ 0 h 367"/>
                <a:gd name="T38" fmla="*/ 0 w 1682"/>
                <a:gd name="T39" fmla="*/ 0 h 367"/>
                <a:gd name="T40" fmla="*/ 0 w 1682"/>
                <a:gd name="T41" fmla="*/ 0 h 367"/>
                <a:gd name="T42" fmla="*/ 0 w 1682"/>
                <a:gd name="T43" fmla="*/ 0 h 367"/>
                <a:gd name="T44" fmla="*/ 0 w 1682"/>
                <a:gd name="T45" fmla="*/ 0 h 367"/>
                <a:gd name="T46" fmla="*/ 0 w 1682"/>
                <a:gd name="T47" fmla="*/ 0 h 367"/>
                <a:gd name="T48" fmla="*/ 0 w 1682"/>
                <a:gd name="T49" fmla="*/ 0 h 367"/>
                <a:gd name="T50" fmla="*/ 0 w 1682"/>
                <a:gd name="T51" fmla="*/ 0 h 367"/>
                <a:gd name="T52" fmla="*/ 0 w 1682"/>
                <a:gd name="T53" fmla="*/ 0 h 367"/>
                <a:gd name="T54" fmla="*/ 0 w 1682"/>
                <a:gd name="T55" fmla="*/ 0 h 367"/>
                <a:gd name="T56" fmla="*/ 0 w 1682"/>
                <a:gd name="T57" fmla="*/ 0 h 367"/>
                <a:gd name="T58" fmla="*/ 0 w 1682"/>
                <a:gd name="T59" fmla="*/ 0 h 367"/>
                <a:gd name="T60" fmla="*/ 0 w 1682"/>
                <a:gd name="T61" fmla="*/ 0 h 367"/>
                <a:gd name="T62" fmla="*/ 0 w 1682"/>
                <a:gd name="T63" fmla="*/ 0 h 367"/>
                <a:gd name="T64" fmla="*/ 0 w 1682"/>
                <a:gd name="T65" fmla="*/ 0 h 367"/>
                <a:gd name="T66" fmla="*/ 0 w 1682"/>
                <a:gd name="T67" fmla="*/ 0 h 367"/>
                <a:gd name="T68" fmla="*/ 0 w 1682"/>
                <a:gd name="T69" fmla="*/ 0 h 367"/>
                <a:gd name="T70" fmla="*/ 0 w 1682"/>
                <a:gd name="T71" fmla="*/ 0 h 367"/>
                <a:gd name="T72" fmla="*/ 0 w 1682"/>
                <a:gd name="T73" fmla="*/ 0 h 367"/>
                <a:gd name="T74" fmla="*/ 0 w 1682"/>
                <a:gd name="T75" fmla="*/ 0 h 367"/>
                <a:gd name="T76" fmla="*/ 0 w 1682"/>
                <a:gd name="T77" fmla="*/ 0 h 367"/>
                <a:gd name="T78" fmla="*/ 0 w 1682"/>
                <a:gd name="T79" fmla="*/ 0 h 367"/>
                <a:gd name="T80" fmla="*/ 0 w 1682"/>
                <a:gd name="T81" fmla="*/ 0 h 367"/>
                <a:gd name="T82" fmla="*/ 0 w 1682"/>
                <a:gd name="T83" fmla="*/ 0 h 367"/>
                <a:gd name="T84" fmla="*/ 0 w 1682"/>
                <a:gd name="T85" fmla="*/ 0 h 367"/>
                <a:gd name="T86" fmla="*/ 0 w 1682"/>
                <a:gd name="T87" fmla="*/ 0 h 367"/>
                <a:gd name="T88" fmla="*/ 0 w 1682"/>
                <a:gd name="T89" fmla="*/ 0 h 367"/>
                <a:gd name="T90" fmla="*/ 0 w 1682"/>
                <a:gd name="T91" fmla="*/ 0 h 367"/>
                <a:gd name="T92" fmla="*/ 0 w 1682"/>
                <a:gd name="T93" fmla="*/ 0 h 367"/>
                <a:gd name="T94" fmla="*/ 0 w 1682"/>
                <a:gd name="T95" fmla="*/ 0 h 367"/>
                <a:gd name="T96" fmla="*/ 0 w 1682"/>
                <a:gd name="T97" fmla="*/ 0 h 367"/>
                <a:gd name="T98" fmla="*/ 0 w 1682"/>
                <a:gd name="T99" fmla="*/ 0 h 367"/>
                <a:gd name="T100" fmla="*/ 0 w 1682"/>
                <a:gd name="T101" fmla="*/ 0 h 367"/>
                <a:gd name="T102" fmla="*/ 0 w 1682"/>
                <a:gd name="T103" fmla="*/ 0 h 36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682"/>
                <a:gd name="T157" fmla="*/ 0 h 367"/>
                <a:gd name="T158" fmla="*/ 1682 w 1682"/>
                <a:gd name="T159" fmla="*/ 367 h 36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682" h="367">
                  <a:moveTo>
                    <a:pt x="0" y="269"/>
                  </a:moveTo>
                  <a:lnTo>
                    <a:pt x="1" y="270"/>
                  </a:lnTo>
                  <a:lnTo>
                    <a:pt x="4" y="272"/>
                  </a:lnTo>
                  <a:lnTo>
                    <a:pt x="9" y="277"/>
                  </a:lnTo>
                  <a:lnTo>
                    <a:pt x="15" y="282"/>
                  </a:lnTo>
                  <a:lnTo>
                    <a:pt x="25" y="287"/>
                  </a:lnTo>
                  <a:lnTo>
                    <a:pt x="36" y="294"/>
                  </a:lnTo>
                  <a:lnTo>
                    <a:pt x="50" y="301"/>
                  </a:lnTo>
                  <a:lnTo>
                    <a:pt x="66" y="309"/>
                  </a:lnTo>
                  <a:lnTo>
                    <a:pt x="86" y="315"/>
                  </a:lnTo>
                  <a:lnTo>
                    <a:pt x="107" y="321"/>
                  </a:lnTo>
                  <a:lnTo>
                    <a:pt x="132" y="328"/>
                  </a:lnTo>
                  <a:lnTo>
                    <a:pt x="161" y="333"/>
                  </a:lnTo>
                  <a:lnTo>
                    <a:pt x="192" y="337"/>
                  </a:lnTo>
                  <a:lnTo>
                    <a:pt x="226" y="340"/>
                  </a:lnTo>
                  <a:lnTo>
                    <a:pt x="263" y="342"/>
                  </a:lnTo>
                  <a:lnTo>
                    <a:pt x="305" y="341"/>
                  </a:lnTo>
                  <a:lnTo>
                    <a:pt x="346" y="338"/>
                  </a:lnTo>
                  <a:lnTo>
                    <a:pt x="384" y="336"/>
                  </a:lnTo>
                  <a:lnTo>
                    <a:pt x="421" y="333"/>
                  </a:lnTo>
                  <a:lnTo>
                    <a:pt x="454" y="331"/>
                  </a:lnTo>
                  <a:lnTo>
                    <a:pt x="522" y="322"/>
                  </a:lnTo>
                  <a:lnTo>
                    <a:pt x="589" y="312"/>
                  </a:lnTo>
                  <a:lnTo>
                    <a:pt x="625" y="304"/>
                  </a:lnTo>
                  <a:lnTo>
                    <a:pt x="664" y="296"/>
                  </a:lnTo>
                  <a:lnTo>
                    <a:pt x="705" y="286"/>
                  </a:lnTo>
                  <a:lnTo>
                    <a:pt x="750" y="275"/>
                  </a:lnTo>
                  <a:lnTo>
                    <a:pt x="800" y="263"/>
                  </a:lnTo>
                  <a:lnTo>
                    <a:pt x="855" y="249"/>
                  </a:lnTo>
                  <a:lnTo>
                    <a:pt x="915" y="234"/>
                  </a:lnTo>
                  <a:lnTo>
                    <a:pt x="948" y="224"/>
                  </a:lnTo>
                  <a:lnTo>
                    <a:pt x="982" y="216"/>
                  </a:lnTo>
                  <a:lnTo>
                    <a:pt x="1017" y="206"/>
                  </a:lnTo>
                  <a:lnTo>
                    <a:pt x="1049" y="198"/>
                  </a:lnTo>
                  <a:lnTo>
                    <a:pt x="1079" y="190"/>
                  </a:lnTo>
                  <a:lnTo>
                    <a:pt x="1107" y="183"/>
                  </a:lnTo>
                  <a:lnTo>
                    <a:pt x="1133" y="175"/>
                  </a:lnTo>
                  <a:lnTo>
                    <a:pt x="1157" y="169"/>
                  </a:lnTo>
                  <a:lnTo>
                    <a:pt x="1200" y="156"/>
                  </a:lnTo>
                  <a:lnTo>
                    <a:pt x="1239" y="145"/>
                  </a:lnTo>
                  <a:lnTo>
                    <a:pt x="1274" y="135"/>
                  </a:lnTo>
                  <a:lnTo>
                    <a:pt x="1336" y="115"/>
                  </a:lnTo>
                  <a:lnTo>
                    <a:pt x="1397" y="95"/>
                  </a:lnTo>
                  <a:lnTo>
                    <a:pt x="1431" y="83"/>
                  </a:lnTo>
                  <a:lnTo>
                    <a:pt x="1469" y="71"/>
                  </a:lnTo>
                  <a:lnTo>
                    <a:pt x="1511" y="56"/>
                  </a:lnTo>
                  <a:lnTo>
                    <a:pt x="1535" y="48"/>
                  </a:lnTo>
                  <a:lnTo>
                    <a:pt x="1560" y="40"/>
                  </a:lnTo>
                  <a:lnTo>
                    <a:pt x="1586" y="31"/>
                  </a:lnTo>
                  <a:lnTo>
                    <a:pt x="1615" y="21"/>
                  </a:lnTo>
                  <a:lnTo>
                    <a:pt x="1646" y="11"/>
                  </a:lnTo>
                  <a:lnTo>
                    <a:pt x="1679" y="0"/>
                  </a:lnTo>
                  <a:lnTo>
                    <a:pt x="1682" y="26"/>
                  </a:lnTo>
                  <a:lnTo>
                    <a:pt x="1648" y="36"/>
                  </a:lnTo>
                  <a:lnTo>
                    <a:pt x="1618" y="47"/>
                  </a:lnTo>
                  <a:lnTo>
                    <a:pt x="1590" y="57"/>
                  </a:lnTo>
                  <a:lnTo>
                    <a:pt x="1562" y="65"/>
                  </a:lnTo>
                  <a:lnTo>
                    <a:pt x="1537" y="74"/>
                  </a:lnTo>
                  <a:lnTo>
                    <a:pt x="1515" y="81"/>
                  </a:lnTo>
                  <a:lnTo>
                    <a:pt x="1472" y="96"/>
                  </a:lnTo>
                  <a:lnTo>
                    <a:pt x="1435" y="109"/>
                  </a:lnTo>
                  <a:lnTo>
                    <a:pt x="1402" y="121"/>
                  </a:lnTo>
                  <a:lnTo>
                    <a:pt x="1340" y="141"/>
                  </a:lnTo>
                  <a:lnTo>
                    <a:pt x="1279" y="160"/>
                  </a:lnTo>
                  <a:lnTo>
                    <a:pt x="1244" y="171"/>
                  </a:lnTo>
                  <a:lnTo>
                    <a:pt x="1205" y="182"/>
                  </a:lnTo>
                  <a:lnTo>
                    <a:pt x="1162" y="194"/>
                  </a:lnTo>
                  <a:lnTo>
                    <a:pt x="1138" y="201"/>
                  </a:lnTo>
                  <a:lnTo>
                    <a:pt x="1112" y="208"/>
                  </a:lnTo>
                  <a:lnTo>
                    <a:pt x="1084" y="216"/>
                  </a:lnTo>
                  <a:lnTo>
                    <a:pt x="1054" y="223"/>
                  </a:lnTo>
                  <a:lnTo>
                    <a:pt x="1022" y="232"/>
                  </a:lnTo>
                  <a:lnTo>
                    <a:pt x="987" y="241"/>
                  </a:lnTo>
                  <a:lnTo>
                    <a:pt x="953" y="250"/>
                  </a:lnTo>
                  <a:lnTo>
                    <a:pt x="920" y="259"/>
                  </a:lnTo>
                  <a:lnTo>
                    <a:pt x="860" y="274"/>
                  </a:lnTo>
                  <a:lnTo>
                    <a:pt x="805" y="288"/>
                  </a:lnTo>
                  <a:lnTo>
                    <a:pt x="755" y="301"/>
                  </a:lnTo>
                  <a:lnTo>
                    <a:pt x="710" y="312"/>
                  </a:lnTo>
                  <a:lnTo>
                    <a:pt x="668" y="321"/>
                  </a:lnTo>
                  <a:lnTo>
                    <a:pt x="629" y="330"/>
                  </a:lnTo>
                  <a:lnTo>
                    <a:pt x="593" y="337"/>
                  </a:lnTo>
                  <a:lnTo>
                    <a:pt x="524" y="348"/>
                  </a:lnTo>
                  <a:lnTo>
                    <a:pt x="458" y="357"/>
                  </a:lnTo>
                  <a:lnTo>
                    <a:pt x="387" y="362"/>
                  </a:lnTo>
                  <a:lnTo>
                    <a:pt x="348" y="364"/>
                  </a:lnTo>
                  <a:lnTo>
                    <a:pt x="307" y="366"/>
                  </a:lnTo>
                  <a:lnTo>
                    <a:pt x="266" y="367"/>
                  </a:lnTo>
                  <a:lnTo>
                    <a:pt x="228" y="365"/>
                  </a:lnTo>
                  <a:lnTo>
                    <a:pt x="195" y="363"/>
                  </a:lnTo>
                  <a:lnTo>
                    <a:pt x="164" y="359"/>
                  </a:lnTo>
                  <a:lnTo>
                    <a:pt x="136" y="353"/>
                  </a:lnTo>
                  <a:lnTo>
                    <a:pt x="111" y="348"/>
                  </a:lnTo>
                  <a:lnTo>
                    <a:pt x="90" y="341"/>
                  </a:lnTo>
                  <a:lnTo>
                    <a:pt x="70" y="334"/>
                  </a:lnTo>
                  <a:lnTo>
                    <a:pt x="54" y="327"/>
                  </a:lnTo>
                  <a:lnTo>
                    <a:pt x="40" y="320"/>
                  </a:lnTo>
                  <a:lnTo>
                    <a:pt x="29" y="314"/>
                  </a:lnTo>
                  <a:lnTo>
                    <a:pt x="20" y="308"/>
                  </a:lnTo>
                  <a:lnTo>
                    <a:pt x="14" y="303"/>
                  </a:lnTo>
                  <a:lnTo>
                    <a:pt x="9" y="299"/>
                  </a:lnTo>
                  <a:lnTo>
                    <a:pt x="6" y="297"/>
                  </a:lnTo>
                  <a:lnTo>
                    <a:pt x="5" y="296"/>
                  </a:lnTo>
                  <a:lnTo>
                    <a:pt x="0" y="269"/>
                  </a:lnTo>
                  <a:close/>
                </a:path>
              </a:pathLst>
            </a:custGeom>
            <a:solidFill>
              <a:srgbClr val="D4A296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59" name="Freeform 622"/>
            <p:cNvSpPr>
              <a:spLocks/>
            </p:cNvSpPr>
            <p:nvPr/>
          </p:nvSpPr>
          <p:spPr bwMode="auto">
            <a:xfrm>
              <a:off x="9018" y="1899"/>
              <a:ext cx="11" cy="108"/>
            </a:xfrm>
            <a:custGeom>
              <a:avLst/>
              <a:gdLst>
                <a:gd name="T0" fmla="*/ 0 w 89"/>
                <a:gd name="T1" fmla="*/ 0 h 1004"/>
                <a:gd name="T2" fmla="*/ 0 w 89"/>
                <a:gd name="T3" fmla="*/ 0 h 1004"/>
                <a:gd name="T4" fmla="*/ 0 w 89"/>
                <a:gd name="T5" fmla="*/ 0 h 1004"/>
                <a:gd name="T6" fmla="*/ 0 w 89"/>
                <a:gd name="T7" fmla="*/ 0 h 1004"/>
                <a:gd name="T8" fmla="*/ 0 w 89"/>
                <a:gd name="T9" fmla="*/ 0 h 1004"/>
                <a:gd name="T10" fmla="*/ 0 w 89"/>
                <a:gd name="T11" fmla="*/ 0 h 1004"/>
                <a:gd name="T12" fmla="*/ 0 w 89"/>
                <a:gd name="T13" fmla="*/ 0 h 1004"/>
                <a:gd name="T14" fmla="*/ 0 w 89"/>
                <a:gd name="T15" fmla="*/ 0 h 1004"/>
                <a:gd name="T16" fmla="*/ 0 w 89"/>
                <a:gd name="T17" fmla="*/ 0 h 1004"/>
                <a:gd name="T18" fmla="*/ 0 w 89"/>
                <a:gd name="T19" fmla="*/ 0 h 1004"/>
                <a:gd name="T20" fmla="*/ 0 w 89"/>
                <a:gd name="T21" fmla="*/ 0 h 1004"/>
                <a:gd name="T22" fmla="*/ 0 w 89"/>
                <a:gd name="T23" fmla="*/ 0 h 1004"/>
                <a:gd name="T24" fmla="*/ 0 w 89"/>
                <a:gd name="T25" fmla="*/ 0 h 1004"/>
                <a:gd name="T26" fmla="*/ 0 w 89"/>
                <a:gd name="T27" fmla="*/ 0 h 1004"/>
                <a:gd name="T28" fmla="*/ 0 w 89"/>
                <a:gd name="T29" fmla="*/ 0 h 1004"/>
                <a:gd name="T30" fmla="*/ 0 w 89"/>
                <a:gd name="T31" fmla="*/ 0 h 1004"/>
                <a:gd name="T32" fmla="*/ 0 w 89"/>
                <a:gd name="T33" fmla="*/ 0 h 1004"/>
                <a:gd name="T34" fmla="*/ 0 w 89"/>
                <a:gd name="T35" fmla="*/ 0 h 1004"/>
                <a:gd name="T36" fmla="*/ 0 w 89"/>
                <a:gd name="T37" fmla="*/ 0 h 1004"/>
                <a:gd name="T38" fmla="*/ 0 w 89"/>
                <a:gd name="T39" fmla="*/ 0 h 1004"/>
                <a:gd name="T40" fmla="*/ 0 w 89"/>
                <a:gd name="T41" fmla="*/ 0 h 1004"/>
                <a:gd name="T42" fmla="*/ 0 w 89"/>
                <a:gd name="T43" fmla="*/ 0 h 1004"/>
                <a:gd name="T44" fmla="*/ 0 w 89"/>
                <a:gd name="T45" fmla="*/ 0 h 1004"/>
                <a:gd name="T46" fmla="*/ 0 w 89"/>
                <a:gd name="T47" fmla="*/ 0 h 1004"/>
                <a:gd name="T48" fmla="*/ 0 w 89"/>
                <a:gd name="T49" fmla="*/ 0 h 1004"/>
                <a:gd name="T50" fmla="*/ 0 w 89"/>
                <a:gd name="T51" fmla="*/ 0 h 1004"/>
                <a:gd name="T52" fmla="*/ 0 w 89"/>
                <a:gd name="T53" fmla="*/ 0 h 1004"/>
                <a:gd name="T54" fmla="*/ 0 w 89"/>
                <a:gd name="T55" fmla="*/ 0 h 1004"/>
                <a:gd name="T56" fmla="*/ 0 w 89"/>
                <a:gd name="T57" fmla="*/ 0 h 1004"/>
                <a:gd name="T58" fmla="*/ 0 w 89"/>
                <a:gd name="T59" fmla="*/ 0 h 1004"/>
                <a:gd name="T60" fmla="*/ 0 w 89"/>
                <a:gd name="T61" fmla="*/ 0 h 1004"/>
                <a:gd name="T62" fmla="*/ 0 w 89"/>
                <a:gd name="T63" fmla="*/ 0 h 1004"/>
                <a:gd name="T64" fmla="*/ 0 w 89"/>
                <a:gd name="T65" fmla="*/ 0 h 1004"/>
                <a:gd name="T66" fmla="*/ 0 w 89"/>
                <a:gd name="T67" fmla="*/ 0 h 1004"/>
                <a:gd name="T68" fmla="*/ 0 w 89"/>
                <a:gd name="T69" fmla="*/ 0 h 1004"/>
                <a:gd name="T70" fmla="*/ 0 w 89"/>
                <a:gd name="T71" fmla="*/ 0 h 1004"/>
                <a:gd name="T72" fmla="*/ 0 w 89"/>
                <a:gd name="T73" fmla="*/ 0 h 1004"/>
                <a:gd name="T74" fmla="*/ 0 w 89"/>
                <a:gd name="T75" fmla="*/ 0 h 1004"/>
                <a:gd name="T76" fmla="*/ 0 w 89"/>
                <a:gd name="T77" fmla="*/ 0 h 1004"/>
                <a:gd name="T78" fmla="*/ 0 w 89"/>
                <a:gd name="T79" fmla="*/ 0 h 1004"/>
                <a:gd name="T80" fmla="*/ 0 w 89"/>
                <a:gd name="T81" fmla="*/ 0 h 1004"/>
                <a:gd name="T82" fmla="*/ 0 w 89"/>
                <a:gd name="T83" fmla="*/ 0 h 1004"/>
                <a:gd name="T84" fmla="*/ 0 w 89"/>
                <a:gd name="T85" fmla="*/ 0 h 1004"/>
                <a:gd name="T86" fmla="*/ 0 w 89"/>
                <a:gd name="T87" fmla="*/ 0 h 1004"/>
                <a:gd name="T88" fmla="*/ 0 w 89"/>
                <a:gd name="T89" fmla="*/ 0 h 1004"/>
                <a:gd name="T90" fmla="*/ 0 w 89"/>
                <a:gd name="T91" fmla="*/ 0 h 1004"/>
                <a:gd name="T92" fmla="*/ 0 w 89"/>
                <a:gd name="T93" fmla="*/ 0 h 1004"/>
                <a:gd name="T94" fmla="*/ 0 w 89"/>
                <a:gd name="T95" fmla="*/ 0 h 1004"/>
                <a:gd name="T96" fmla="*/ 0 w 89"/>
                <a:gd name="T97" fmla="*/ 0 h 1004"/>
                <a:gd name="T98" fmla="*/ 0 w 89"/>
                <a:gd name="T99" fmla="*/ 0 h 1004"/>
                <a:gd name="T100" fmla="*/ 0 w 89"/>
                <a:gd name="T101" fmla="*/ 0 h 1004"/>
                <a:gd name="T102" fmla="*/ 0 w 89"/>
                <a:gd name="T103" fmla="*/ 0 h 1004"/>
                <a:gd name="T104" fmla="*/ 0 w 89"/>
                <a:gd name="T105" fmla="*/ 0 h 1004"/>
                <a:gd name="T106" fmla="*/ 0 w 89"/>
                <a:gd name="T107" fmla="*/ 0 h 1004"/>
                <a:gd name="T108" fmla="*/ 0 w 89"/>
                <a:gd name="T109" fmla="*/ 0 h 1004"/>
                <a:gd name="T110" fmla="*/ 0 w 89"/>
                <a:gd name="T111" fmla="*/ 0 h 1004"/>
                <a:gd name="T112" fmla="*/ 0 w 89"/>
                <a:gd name="T113" fmla="*/ 0 h 1004"/>
                <a:gd name="T114" fmla="*/ 0 w 89"/>
                <a:gd name="T115" fmla="*/ 0 h 1004"/>
                <a:gd name="T116" fmla="*/ 0 w 89"/>
                <a:gd name="T117" fmla="*/ 0 h 100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89"/>
                <a:gd name="T178" fmla="*/ 0 h 1004"/>
                <a:gd name="T179" fmla="*/ 89 w 89"/>
                <a:gd name="T180" fmla="*/ 1004 h 100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89" h="1004">
                  <a:moveTo>
                    <a:pt x="74" y="0"/>
                  </a:moveTo>
                  <a:lnTo>
                    <a:pt x="74" y="10"/>
                  </a:lnTo>
                  <a:lnTo>
                    <a:pt x="75" y="21"/>
                  </a:lnTo>
                  <a:lnTo>
                    <a:pt x="76" y="36"/>
                  </a:lnTo>
                  <a:lnTo>
                    <a:pt x="76" y="55"/>
                  </a:lnTo>
                  <a:lnTo>
                    <a:pt x="78" y="77"/>
                  </a:lnTo>
                  <a:lnTo>
                    <a:pt x="79" y="104"/>
                  </a:lnTo>
                  <a:lnTo>
                    <a:pt x="80" y="133"/>
                  </a:lnTo>
                  <a:lnTo>
                    <a:pt x="81" y="165"/>
                  </a:lnTo>
                  <a:lnTo>
                    <a:pt x="83" y="200"/>
                  </a:lnTo>
                  <a:lnTo>
                    <a:pt x="84" y="237"/>
                  </a:lnTo>
                  <a:lnTo>
                    <a:pt x="85" y="277"/>
                  </a:lnTo>
                  <a:lnTo>
                    <a:pt x="86" y="320"/>
                  </a:lnTo>
                  <a:lnTo>
                    <a:pt x="88" y="363"/>
                  </a:lnTo>
                  <a:lnTo>
                    <a:pt x="89" y="455"/>
                  </a:lnTo>
                  <a:lnTo>
                    <a:pt x="88" y="646"/>
                  </a:lnTo>
                  <a:lnTo>
                    <a:pt x="85" y="738"/>
                  </a:lnTo>
                  <a:lnTo>
                    <a:pt x="85" y="782"/>
                  </a:lnTo>
                  <a:lnTo>
                    <a:pt x="84" y="823"/>
                  </a:lnTo>
                  <a:lnTo>
                    <a:pt x="83" y="862"/>
                  </a:lnTo>
                  <a:lnTo>
                    <a:pt x="83" y="896"/>
                  </a:lnTo>
                  <a:lnTo>
                    <a:pt x="81" y="927"/>
                  </a:lnTo>
                  <a:lnTo>
                    <a:pt x="80" y="954"/>
                  </a:lnTo>
                  <a:lnTo>
                    <a:pt x="80" y="975"/>
                  </a:lnTo>
                  <a:lnTo>
                    <a:pt x="79" y="991"/>
                  </a:lnTo>
                  <a:lnTo>
                    <a:pt x="79" y="1004"/>
                  </a:lnTo>
                  <a:lnTo>
                    <a:pt x="23" y="999"/>
                  </a:lnTo>
                  <a:lnTo>
                    <a:pt x="23" y="992"/>
                  </a:lnTo>
                  <a:lnTo>
                    <a:pt x="24" y="982"/>
                  </a:lnTo>
                  <a:lnTo>
                    <a:pt x="24" y="970"/>
                  </a:lnTo>
                  <a:lnTo>
                    <a:pt x="25" y="954"/>
                  </a:lnTo>
                  <a:lnTo>
                    <a:pt x="25" y="935"/>
                  </a:lnTo>
                  <a:lnTo>
                    <a:pt x="27" y="914"/>
                  </a:lnTo>
                  <a:lnTo>
                    <a:pt x="28" y="889"/>
                  </a:lnTo>
                  <a:lnTo>
                    <a:pt x="28" y="863"/>
                  </a:lnTo>
                  <a:lnTo>
                    <a:pt x="29" y="834"/>
                  </a:lnTo>
                  <a:lnTo>
                    <a:pt x="30" y="804"/>
                  </a:lnTo>
                  <a:lnTo>
                    <a:pt x="32" y="771"/>
                  </a:lnTo>
                  <a:lnTo>
                    <a:pt x="33" y="703"/>
                  </a:lnTo>
                  <a:lnTo>
                    <a:pt x="35" y="629"/>
                  </a:lnTo>
                  <a:lnTo>
                    <a:pt x="37" y="474"/>
                  </a:lnTo>
                  <a:lnTo>
                    <a:pt x="38" y="396"/>
                  </a:lnTo>
                  <a:lnTo>
                    <a:pt x="37" y="322"/>
                  </a:lnTo>
                  <a:lnTo>
                    <a:pt x="35" y="249"/>
                  </a:lnTo>
                  <a:lnTo>
                    <a:pt x="34" y="183"/>
                  </a:lnTo>
                  <a:lnTo>
                    <a:pt x="32" y="152"/>
                  </a:lnTo>
                  <a:lnTo>
                    <a:pt x="30" y="122"/>
                  </a:lnTo>
                  <a:lnTo>
                    <a:pt x="28" y="95"/>
                  </a:lnTo>
                  <a:lnTo>
                    <a:pt x="25" y="71"/>
                  </a:lnTo>
                  <a:lnTo>
                    <a:pt x="23" y="58"/>
                  </a:lnTo>
                  <a:lnTo>
                    <a:pt x="22" y="46"/>
                  </a:lnTo>
                  <a:lnTo>
                    <a:pt x="19" y="38"/>
                  </a:lnTo>
                  <a:lnTo>
                    <a:pt x="18" y="30"/>
                  </a:lnTo>
                  <a:lnTo>
                    <a:pt x="13" y="21"/>
                  </a:lnTo>
                  <a:lnTo>
                    <a:pt x="9" y="15"/>
                  </a:lnTo>
                  <a:lnTo>
                    <a:pt x="5" y="14"/>
                  </a:lnTo>
                  <a:lnTo>
                    <a:pt x="3" y="15"/>
                  </a:lnTo>
                  <a:lnTo>
                    <a:pt x="0" y="18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BFF0F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60" name="Freeform 623"/>
            <p:cNvSpPr>
              <a:spLocks/>
            </p:cNvSpPr>
            <p:nvPr/>
          </p:nvSpPr>
          <p:spPr bwMode="auto">
            <a:xfrm>
              <a:off x="9020" y="1901"/>
              <a:ext cx="6" cy="107"/>
            </a:xfrm>
            <a:custGeom>
              <a:avLst/>
              <a:gdLst>
                <a:gd name="T0" fmla="*/ 0 w 42"/>
                <a:gd name="T1" fmla="*/ 0 h 1001"/>
                <a:gd name="T2" fmla="*/ 0 w 42"/>
                <a:gd name="T3" fmla="*/ 0 h 1001"/>
                <a:gd name="T4" fmla="*/ 0 w 42"/>
                <a:gd name="T5" fmla="*/ 0 h 1001"/>
                <a:gd name="T6" fmla="*/ 0 w 42"/>
                <a:gd name="T7" fmla="*/ 0 h 1001"/>
                <a:gd name="T8" fmla="*/ 0 w 42"/>
                <a:gd name="T9" fmla="*/ 0 h 1001"/>
                <a:gd name="T10" fmla="*/ 0 w 42"/>
                <a:gd name="T11" fmla="*/ 0 h 1001"/>
                <a:gd name="T12" fmla="*/ 0 w 42"/>
                <a:gd name="T13" fmla="*/ 0 h 1001"/>
                <a:gd name="T14" fmla="*/ 0 w 42"/>
                <a:gd name="T15" fmla="*/ 0 h 1001"/>
                <a:gd name="T16" fmla="*/ 0 w 42"/>
                <a:gd name="T17" fmla="*/ 0 h 1001"/>
                <a:gd name="T18" fmla="*/ 0 w 42"/>
                <a:gd name="T19" fmla="*/ 0 h 1001"/>
                <a:gd name="T20" fmla="*/ 0 w 42"/>
                <a:gd name="T21" fmla="*/ 0 h 1001"/>
                <a:gd name="T22" fmla="*/ 0 w 42"/>
                <a:gd name="T23" fmla="*/ 0 h 1001"/>
                <a:gd name="T24" fmla="*/ 0 w 42"/>
                <a:gd name="T25" fmla="*/ 0 h 1001"/>
                <a:gd name="T26" fmla="*/ 0 w 42"/>
                <a:gd name="T27" fmla="*/ 0 h 1001"/>
                <a:gd name="T28" fmla="*/ 0 w 42"/>
                <a:gd name="T29" fmla="*/ 0 h 1001"/>
                <a:gd name="T30" fmla="*/ 0 w 42"/>
                <a:gd name="T31" fmla="*/ 0 h 1001"/>
                <a:gd name="T32" fmla="*/ 0 w 42"/>
                <a:gd name="T33" fmla="*/ 0 h 1001"/>
                <a:gd name="T34" fmla="*/ 0 w 42"/>
                <a:gd name="T35" fmla="*/ 0 h 1001"/>
                <a:gd name="T36" fmla="*/ 0 w 42"/>
                <a:gd name="T37" fmla="*/ 0 h 1001"/>
                <a:gd name="T38" fmla="*/ 0 w 42"/>
                <a:gd name="T39" fmla="*/ 0 h 1001"/>
                <a:gd name="T40" fmla="*/ 0 w 42"/>
                <a:gd name="T41" fmla="*/ 0 h 1001"/>
                <a:gd name="T42" fmla="*/ 0 w 42"/>
                <a:gd name="T43" fmla="*/ 0 h 1001"/>
                <a:gd name="T44" fmla="*/ 0 w 42"/>
                <a:gd name="T45" fmla="*/ 0 h 1001"/>
                <a:gd name="T46" fmla="*/ 0 w 42"/>
                <a:gd name="T47" fmla="*/ 0 h 1001"/>
                <a:gd name="T48" fmla="*/ 0 w 42"/>
                <a:gd name="T49" fmla="*/ 0 h 1001"/>
                <a:gd name="T50" fmla="*/ 0 w 42"/>
                <a:gd name="T51" fmla="*/ 0 h 1001"/>
                <a:gd name="T52" fmla="*/ 0 w 42"/>
                <a:gd name="T53" fmla="*/ 0 h 1001"/>
                <a:gd name="T54" fmla="*/ 0 w 42"/>
                <a:gd name="T55" fmla="*/ 0 h 1001"/>
                <a:gd name="T56" fmla="*/ 0 w 42"/>
                <a:gd name="T57" fmla="*/ 0 h 1001"/>
                <a:gd name="T58" fmla="*/ 0 w 42"/>
                <a:gd name="T59" fmla="*/ 0 h 1001"/>
                <a:gd name="T60" fmla="*/ 0 w 42"/>
                <a:gd name="T61" fmla="*/ 0 h 1001"/>
                <a:gd name="T62" fmla="*/ 0 w 42"/>
                <a:gd name="T63" fmla="*/ 0 h 1001"/>
                <a:gd name="T64" fmla="*/ 0 w 42"/>
                <a:gd name="T65" fmla="*/ 0 h 1001"/>
                <a:gd name="T66" fmla="*/ 0 w 42"/>
                <a:gd name="T67" fmla="*/ 0 h 1001"/>
                <a:gd name="T68" fmla="*/ 0 w 42"/>
                <a:gd name="T69" fmla="*/ 0 h 1001"/>
                <a:gd name="T70" fmla="*/ 0 w 42"/>
                <a:gd name="T71" fmla="*/ 0 h 1001"/>
                <a:gd name="T72" fmla="*/ 0 w 42"/>
                <a:gd name="T73" fmla="*/ 0 h 1001"/>
                <a:gd name="T74" fmla="*/ 0 w 42"/>
                <a:gd name="T75" fmla="*/ 0 h 1001"/>
                <a:gd name="T76" fmla="*/ 0 w 42"/>
                <a:gd name="T77" fmla="*/ 0 h 1001"/>
                <a:gd name="T78" fmla="*/ 0 w 42"/>
                <a:gd name="T79" fmla="*/ 0 h 1001"/>
                <a:gd name="T80" fmla="*/ 0 w 42"/>
                <a:gd name="T81" fmla="*/ 0 h 1001"/>
                <a:gd name="T82" fmla="*/ 0 w 42"/>
                <a:gd name="T83" fmla="*/ 0 h 1001"/>
                <a:gd name="T84" fmla="*/ 0 w 42"/>
                <a:gd name="T85" fmla="*/ 0 h 1001"/>
                <a:gd name="T86" fmla="*/ 0 w 42"/>
                <a:gd name="T87" fmla="*/ 0 h 1001"/>
                <a:gd name="T88" fmla="*/ 0 w 42"/>
                <a:gd name="T89" fmla="*/ 0 h 1001"/>
                <a:gd name="T90" fmla="*/ 0 w 42"/>
                <a:gd name="T91" fmla="*/ 0 h 1001"/>
                <a:gd name="T92" fmla="*/ 0 w 42"/>
                <a:gd name="T93" fmla="*/ 0 h 1001"/>
                <a:gd name="T94" fmla="*/ 0 w 42"/>
                <a:gd name="T95" fmla="*/ 0 h 1001"/>
                <a:gd name="T96" fmla="*/ 0 w 42"/>
                <a:gd name="T97" fmla="*/ 0 h 100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2"/>
                <a:gd name="T148" fmla="*/ 0 h 1001"/>
                <a:gd name="T149" fmla="*/ 42 w 42"/>
                <a:gd name="T150" fmla="*/ 1001 h 100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2" h="1001">
                  <a:moveTo>
                    <a:pt x="32" y="0"/>
                  </a:moveTo>
                  <a:lnTo>
                    <a:pt x="32" y="10"/>
                  </a:lnTo>
                  <a:lnTo>
                    <a:pt x="34" y="21"/>
                  </a:lnTo>
                  <a:lnTo>
                    <a:pt x="34" y="55"/>
                  </a:lnTo>
                  <a:lnTo>
                    <a:pt x="35" y="77"/>
                  </a:lnTo>
                  <a:lnTo>
                    <a:pt x="36" y="104"/>
                  </a:lnTo>
                  <a:lnTo>
                    <a:pt x="36" y="133"/>
                  </a:lnTo>
                  <a:lnTo>
                    <a:pt x="37" y="165"/>
                  </a:lnTo>
                  <a:lnTo>
                    <a:pt x="39" y="200"/>
                  </a:lnTo>
                  <a:lnTo>
                    <a:pt x="39" y="237"/>
                  </a:lnTo>
                  <a:lnTo>
                    <a:pt x="40" y="277"/>
                  </a:lnTo>
                  <a:lnTo>
                    <a:pt x="41" y="318"/>
                  </a:lnTo>
                  <a:lnTo>
                    <a:pt x="41" y="361"/>
                  </a:lnTo>
                  <a:lnTo>
                    <a:pt x="42" y="453"/>
                  </a:lnTo>
                  <a:lnTo>
                    <a:pt x="41" y="644"/>
                  </a:lnTo>
                  <a:lnTo>
                    <a:pt x="39" y="736"/>
                  </a:lnTo>
                  <a:lnTo>
                    <a:pt x="39" y="779"/>
                  </a:lnTo>
                  <a:lnTo>
                    <a:pt x="37" y="821"/>
                  </a:lnTo>
                  <a:lnTo>
                    <a:pt x="36" y="859"/>
                  </a:lnTo>
                  <a:lnTo>
                    <a:pt x="36" y="894"/>
                  </a:lnTo>
                  <a:lnTo>
                    <a:pt x="35" y="925"/>
                  </a:lnTo>
                  <a:lnTo>
                    <a:pt x="34" y="951"/>
                  </a:lnTo>
                  <a:lnTo>
                    <a:pt x="34" y="973"/>
                  </a:lnTo>
                  <a:lnTo>
                    <a:pt x="32" y="989"/>
                  </a:lnTo>
                  <a:lnTo>
                    <a:pt x="32" y="1001"/>
                  </a:lnTo>
                  <a:lnTo>
                    <a:pt x="5" y="1001"/>
                  </a:lnTo>
                  <a:lnTo>
                    <a:pt x="5" y="972"/>
                  </a:lnTo>
                  <a:lnTo>
                    <a:pt x="6" y="949"/>
                  </a:lnTo>
                  <a:lnTo>
                    <a:pt x="6" y="890"/>
                  </a:lnTo>
                  <a:lnTo>
                    <a:pt x="7" y="855"/>
                  </a:lnTo>
                  <a:lnTo>
                    <a:pt x="7" y="774"/>
                  </a:lnTo>
                  <a:lnTo>
                    <a:pt x="9" y="730"/>
                  </a:lnTo>
                  <a:lnTo>
                    <a:pt x="9" y="636"/>
                  </a:lnTo>
                  <a:lnTo>
                    <a:pt x="10" y="443"/>
                  </a:lnTo>
                  <a:lnTo>
                    <a:pt x="10" y="353"/>
                  </a:lnTo>
                  <a:lnTo>
                    <a:pt x="9" y="310"/>
                  </a:lnTo>
                  <a:lnTo>
                    <a:pt x="9" y="269"/>
                  </a:lnTo>
                  <a:lnTo>
                    <a:pt x="7" y="231"/>
                  </a:lnTo>
                  <a:lnTo>
                    <a:pt x="6" y="193"/>
                  </a:lnTo>
                  <a:lnTo>
                    <a:pt x="6" y="160"/>
                  </a:lnTo>
                  <a:lnTo>
                    <a:pt x="5" y="129"/>
                  </a:lnTo>
                  <a:lnTo>
                    <a:pt x="4" y="101"/>
                  </a:lnTo>
                  <a:lnTo>
                    <a:pt x="4" y="76"/>
                  </a:lnTo>
                  <a:lnTo>
                    <a:pt x="2" y="55"/>
                  </a:lnTo>
                  <a:lnTo>
                    <a:pt x="1" y="37"/>
                  </a:lnTo>
                  <a:lnTo>
                    <a:pt x="1" y="22"/>
                  </a:lnTo>
                  <a:lnTo>
                    <a:pt x="0" y="11"/>
                  </a:lnTo>
                  <a:lnTo>
                    <a:pt x="0" y="2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2EBEB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grpSp>
          <p:nvGrpSpPr>
            <p:cNvPr id="861" name="Group 624"/>
            <p:cNvGrpSpPr>
              <a:grpSpLocks/>
            </p:cNvGrpSpPr>
            <p:nvPr/>
          </p:nvGrpSpPr>
          <p:grpSpPr bwMode="auto">
            <a:xfrm flipH="1">
              <a:off x="8648" y="3318"/>
              <a:ext cx="375" cy="94"/>
              <a:chOff x="4508" y="3928"/>
              <a:chExt cx="799" cy="94"/>
            </a:xfrm>
          </p:grpSpPr>
          <p:sp>
            <p:nvSpPr>
              <p:cNvPr id="965" name="Rectangle 625"/>
              <p:cNvSpPr>
                <a:spLocks noChangeArrowheads="1"/>
              </p:cNvSpPr>
              <p:nvPr/>
            </p:nvSpPr>
            <p:spPr bwMode="auto">
              <a:xfrm flipH="1">
                <a:off x="4989" y="3996"/>
                <a:ext cx="181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66" name="Rectangle 626"/>
              <p:cNvSpPr>
                <a:spLocks noChangeArrowheads="1"/>
              </p:cNvSpPr>
              <p:nvPr/>
            </p:nvSpPr>
            <p:spPr bwMode="auto">
              <a:xfrm flipH="1">
                <a:off x="5277" y="3996"/>
                <a:ext cx="30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67" name="Rectangle 627"/>
              <p:cNvSpPr>
                <a:spLocks noChangeArrowheads="1"/>
              </p:cNvSpPr>
              <p:nvPr/>
            </p:nvSpPr>
            <p:spPr bwMode="auto">
              <a:xfrm flipH="1">
                <a:off x="4989" y="3996"/>
                <a:ext cx="185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68" name="Rectangle 628"/>
              <p:cNvSpPr>
                <a:spLocks noChangeArrowheads="1"/>
              </p:cNvSpPr>
              <p:nvPr/>
            </p:nvSpPr>
            <p:spPr bwMode="auto">
              <a:xfrm flipH="1">
                <a:off x="5277" y="3996"/>
                <a:ext cx="30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69" name="Rectangle 629"/>
              <p:cNvSpPr>
                <a:spLocks noChangeArrowheads="1"/>
              </p:cNvSpPr>
              <p:nvPr/>
            </p:nvSpPr>
            <p:spPr bwMode="auto">
              <a:xfrm flipH="1">
                <a:off x="4990" y="3996"/>
                <a:ext cx="186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70" name="Rectangle 630"/>
              <p:cNvSpPr>
                <a:spLocks noChangeArrowheads="1"/>
              </p:cNvSpPr>
              <p:nvPr/>
            </p:nvSpPr>
            <p:spPr bwMode="auto">
              <a:xfrm flipH="1">
                <a:off x="5276" y="3996"/>
                <a:ext cx="31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71" name="Rectangle 631"/>
              <p:cNvSpPr>
                <a:spLocks noChangeArrowheads="1"/>
              </p:cNvSpPr>
              <p:nvPr/>
            </p:nvSpPr>
            <p:spPr bwMode="auto">
              <a:xfrm flipH="1">
                <a:off x="4991" y="3996"/>
                <a:ext cx="187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72" name="Rectangle 632"/>
              <p:cNvSpPr>
                <a:spLocks noChangeArrowheads="1"/>
              </p:cNvSpPr>
              <p:nvPr/>
            </p:nvSpPr>
            <p:spPr bwMode="auto">
              <a:xfrm flipH="1">
                <a:off x="5275" y="3996"/>
                <a:ext cx="32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73" name="Rectangle 633"/>
              <p:cNvSpPr>
                <a:spLocks noChangeArrowheads="1"/>
              </p:cNvSpPr>
              <p:nvPr/>
            </p:nvSpPr>
            <p:spPr bwMode="auto">
              <a:xfrm flipH="1">
                <a:off x="4992" y="3996"/>
                <a:ext cx="188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74" name="Rectangle 634"/>
              <p:cNvSpPr>
                <a:spLocks noChangeArrowheads="1"/>
              </p:cNvSpPr>
              <p:nvPr/>
            </p:nvSpPr>
            <p:spPr bwMode="auto">
              <a:xfrm flipH="1">
                <a:off x="5274" y="3996"/>
                <a:ext cx="33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75" name="Rectangle 635"/>
              <p:cNvSpPr>
                <a:spLocks noChangeArrowheads="1"/>
              </p:cNvSpPr>
              <p:nvPr/>
            </p:nvSpPr>
            <p:spPr bwMode="auto">
              <a:xfrm flipH="1">
                <a:off x="4993" y="3996"/>
                <a:ext cx="189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76" name="Rectangle 636"/>
              <p:cNvSpPr>
                <a:spLocks noChangeArrowheads="1"/>
              </p:cNvSpPr>
              <p:nvPr/>
            </p:nvSpPr>
            <p:spPr bwMode="auto">
              <a:xfrm flipH="1">
                <a:off x="5273" y="3996"/>
                <a:ext cx="34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77" name="Rectangle 637"/>
              <p:cNvSpPr>
                <a:spLocks noChangeArrowheads="1"/>
              </p:cNvSpPr>
              <p:nvPr/>
            </p:nvSpPr>
            <p:spPr bwMode="auto">
              <a:xfrm flipH="1">
                <a:off x="4994" y="3996"/>
                <a:ext cx="190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78" name="Rectangle 638"/>
              <p:cNvSpPr>
                <a:spLocks noChangeArrowheads="1"/>
              </p:cNvSpPr>
              <p:nvPr/>
            </p:nvSpPr>
            <p:spPr bwMode="auto">
              <a:xfrm flipH="1">
                <a:off x="5271" y="3997"/>
                <a:ext cx="36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79" name="Rectangle 639"/>
              <p:cNvSpPr>
                <a:spLocks noChangeArrowheads="1"/>
              </p:cNvSpPr>
              <p:nvPr/>
            </p:nvSpPr>
            <p:spPr bwMode="auto">
              <a:xfrm flipH="1">
                <a:off x="4995" y="3997"/>
                <a:ext cx="192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80" name="Rectangle 640"/>
              <p:cNvSpPr>
                <a:spLocks noChangeArrowheads="1"/>
              </p:cNvSpPr>
              <p:nvPr/>
            </p:nvSpPr>
            <p:spPr bwMode="auto">
              <a:xfrm flipH="1">
                <a:off x="5269" y="3997"/>
                <a:ext cx="38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81" name="Rectangle 641"/>
              <p:cNvSpPr>
                <a:spLocks noChangeArrowheads="1"/>
              </p:cNvSpPr>
              <p:nvPr/>
            </p:nvSpPr>
            <p:spPr bwMode="auto">
              <a:xfrm flipH="1">
                <a:off x="4996" y="3997"/>
                <a:ext cx="195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82" name="Rectangle 642"/>
              <p:cNvSpPr>
                <a:spLocks noChangeArrowheads="1"/>
              </p:cNvSpPr>
              <p:nvPr/>
            </p:nvSpPr>
            <p:spPr bwMode="auto">
              <a:xfrm flipH="1">
                <a:off x="5268" y="3997"/>
                <a:ext cx="39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83" name="Rectangle 643"/>
              <p:cNvSpPr>
                <a:spLocks noChangeArrowheads="1"/>
              </p:cNvSpPr>
              <p:nvPr/>
            </p:nvSpPr>
            <p:spPr bwMode="auto">
              <a:xfrm flipH="1">
                <a:off x="4997" y="3997"/>
                <a:ext cx="196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84" name="Rectangle 644"/>
              <p:cNvSpPr>
                <a:spLocks noChangeArrowheads="1"/>
              </p:cNvSpPr>
              <p:nvPr/>
            </p:nvSpPr>
            <p:spPr bwMode="auto">
              <a:xfrm flipH="1">
                <a:off x="5267" y="3997"/>
                <a:ext cx="40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85" name="Rectangle 645"/>
              <p:cNvSpPr>
                <a:spLocks noChangeArrowheads="1"/>
              </p:cNvSpPr>
              <p:nvPr/>
            </p:nvSpPr>
            <p:spPr bwMode="auto">
              <a:xfrm flipH="1">
                <a:off x="4998" y="3997"/>
                <a:ext cx="198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86" name="Rectangle 646"/>
              <p:cNvSpPr>
                <a:spLocks noChangeArrowheads="1"/>
              </p:cNvSpPr>
              <p:nvPr/>
            </p:nvSpPr>
            <p:spPr bwMode="auto">
              <a:xfrm flipH="1">
                <a:off x="5264" y="3997"/>
                <a:ext cx="43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87" name="Rectangle 647"/>
              <p:cNvSpPr>
                <a:spLocks noChangeArrowheads="1"/>
              </p:cNvSpPr>
              <p:nvPr/>
            </p:nvSpPr>
            <p:spPr bwMode="auto">
              <a:xfrm flipH="1">
                <a:off x="4999" y="3997"/>
                <a:ext cx="202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88" name="Rectangle 648"/>
              <p:cNvSpPr>
                <a:spLocks noChangeArrowheads="1"/>
              </p:cNvSpPr>
              <p:nvPr/>
            </p:nvSpPr>
            <p:spPr bwMode="auto">
              <a:xfrm flipH="1">
                <a:off x="5262" y="3998"/>
                <a:ext cx="45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89" name="Rectangle 649"/>
              <p:cNvSpPr>
                <a:spLocks noChangeArrowheads="1"/>
              </p:cNvSpPr>
              <p:nvPr/>
            </p:nvSpPr>
            <p:spPr bwMode="auto">
              <a:xfrm flipH="1">
                <a:off x="5000" y="3998"/>
                <a:ext cx="204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90" name="Rectangle 650"/>
              <p:cNvSpPr>
                <a:spLocks noChangeArrowheads="1"/>
              </p:cNvSpPr>
              <p:nvPr/>
            </p:nvSpPr>
            <p:spPr bwMode="auto">
              <a:xfrm flipH="1">
                <a:off x="5260" y="3998"/>
                <a:ext cx="47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91" name="Rectangle 651"/>
              <p:cNvSpPr>
                <a:spLocks noChangeArrowheads="1"/>
              </p:cNvSpPr>
              <p:nvPr/>
            </p:nvSpPr>
            <p:spPr bwMode="auto">
              <a:xfrm flipH="1">
                <a:off x="5001" y="3998"/>
                <a:ext cx="209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92" name="Rectangle 652"/>
              <p:cNvSpPr>
                <a:spLocks noChangeArrowheads="1"/>
              </p:cNvSpPr>
              <p:nvPr/>
            </p:nvSpPr>
            <p:spPr bwMode="auto">
              <a:xfrm flipH="1">
                <a:off x="5259" y="3998"/>
                <a:ext cx="48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93" name="Rectangle 653"/>
              <p:cNvSpPr>
                <a:spLocks noChangeArrowheads="1"/>
              </p:cNvSpPr>
              <p:nvPr/>
            </p:nvSpPr>
            <p:spPr bwMode="auto">
              <a:xfrm flipH="1">
                <a:off x="5002" y="3998"/>
                <a:ext cx="211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94" name="Rectangle 654"/>
              <p:cNvSpPr>
                <a:spLocks noChangeArrowheads="1"/>
              </p:cNvSpPr>
              <p:nvPr/>
            </p:nvSpPr>
            <p:spPr bwMode="auto">
              <a:xfrm flipH="1">
                <a:off x="5253" y="3998"/>
                <a:ext cx="54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95" name="Rectangle 655"/>
              <p:cNvSpPr>
                <a:spLocks noChangeArrowheads="1"/>
              </p:cNvSpPr>
              <p:nvPr/>
            </p:nvSpPr>
            <p:spPr bwMode="auto">
              <a:xfrm flipH="1">
                <a:off x="5002" y="3998"/>
                <a:ext cx="219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96" name="Rectangle 656"/>
              <p:cNvSpPr>
                <a:spLocks noChangeArrowheads="1"/>
              </p:cNvSpPr>
              <p:nvPr/>
            </p:nvSpPr>
            <p:spPr bwMode="auto">
              <a:xfrm flipH="1">
                <a:off x="5251" y="3998"/>
                <a:ext cx="56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97" name="Rectangle 657"/>
              <p:cNvSpPr>
                <a:spLocks noChangeArrowheads="1"/>
              </p:cNvSpPr>
              <p:nvPr/>
            </p:nvSpPr>
            <p:spPr bwMode="auto">
              <a:xfrm flipH="1">
                <a:off x="5003" y="3998"/>
                <a:ext cx="221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98" name="Rectangle 658"/>
              <p:cNvSpPr>
                <a:spLocks noChangeArrowheads="1"/>
              </p:cNvSpPr>
              <p:nvPr/>
            </p:nvSpPr>
            <p:spPr bwMode="auto">
              <a:xfrm flipH="1">
                <a:off x="5243" y="3999"/>
                <a:ext cx="64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99" name="Rectangle 659"/>
              <p:cNvSpPr>
                <a:spLocks noChangeArrowheads="1"/>
              </p:cNvSpPr>
              <p:nvPr/>
            </p:nvSpPr>
            <p:spPr bwMode="auto">
              <a:xfrm flipH="1">
                <a:off x="5004" y="3999"/>
                <a:ext cx="229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00" name="Rectangle 660"/>
              <p:cNvSpPr>
                <a:spLocks noChangeArrowheads="1"/>
              </p:cNvSpPr>
              <p:nvPr/>
            </p:nvSpPr>
            <p:spPr bwMode="auto">
              <a:xfrm flipH="1">
                <a:off x="5006" y="3999"/>
                <a:ext cx="301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01" name="Rectangle 661"/>
              <p:cNvSpPr>
                <a:spLocks noChangeArrowheads="1"/>
              </p:cNvSpPr>
              <p:nvPr/>
            </p:nvSpPr>
            <p:spPr bwMode="auto">
              <a:xfrm flipH="1">
                <a:off x="5007" y="3999"/>
                <a:ext cx="300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02" name="Rectangle 662"/>
              <p:cNvSpPr>
                <a:spLocks noChangeArrowheads="1"/>
              </p:cNvSpPr>
              <p:nvPr/>
            </p:nvSpPr>
            <p:spPr bwMode="auto">
              <a:xfrm flipH="1">
                <a:off x="5007" y="3999"/>
                <a:ext cx="300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03" name="Rectangle 663"/>
              <p:cNvSpPr>
                <a:spLocks noChangeArrowheads="1"/>
              </p:cNvSpPr>
              <p:nvPr/>
            </p:nvSpPr>
            <p:spPr bwMode="auto">
              <a:xfrm flipH="1">
                <a:off x="5008" y="4000"/>
                <a:ext cx="299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04" name="Rectangle 664"/>
              <p:cNvSpPr>
                <a:spLocks noChangeArrowheads="1"/>
              </p:cNvSpPr>
              <p:nvPr/>
            </p:nvSpPr>
            <p:spPr bwMode="auto">
              <a:xfrm flipH="1">
                <a:off x="5009" y="4000"/>
                <a:ext cx="298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05" name="Rectangle 665"/>
              <p:cNvSpPr>
                <a:spLocks noChangeArrowheads="1"/>
              </p:cNvSpPr>
              <p:nvPr/>
            </p:nvSpPr>
            <p:spPr bwMode="auto">
              <a:xfrm flipH="1">
                <a:off x="5010" y="4000"/>
                <a:ext cx="297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06" name="Rectangle 666"/>
              <p:cNvSpPr>
                <a:spLocks noChangeArrowheads="1"/>
              </p:cNvSpPr>
              <p:nvPr/>
            </p:nvSpPr>
            <p:spPr bwMode="auto">
              <a:xfrm flipH="1">
                <a:off x="5013" y="4000"/>
                <a:ext cx="294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07" name="Rectangle 667"/>
              <p:cNvSpPr>
                <a:spLocks noChangeArrowheads="1"/>
              </p:cNvSpPr>
              <p:nvPr/>
            </p:nvSpPr>
            <p:spPr bwMode="auto">
              <a:xfrm flipH="1">
                <a:off x="5013" y="4000"/>
                <a:ext cx="294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08" name="Rectangle 668"/>
              <p:cNvSpPr>
                <a:spLocks noChangeArrowheads="1"/>
              </p:cNvSpPr>
              <p:nvPr/>
            </p:nvSpPr>
            <p:spPr bwMode="auto">
              <a:xfrm flipH="1">
                <a:off x="5014" y="4001"/>
                <a:ext cx="293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09" name="Rectangle 669"/>
              <p:cNvSpPr>
                <a:spLocks noChangeArrowheads="1"/>
              </p:cNvSpPr>
              <p:nvPr/>
            </p:nvSpPr>
            <p:spPr bwMode="auto">
              <a:xfrm flipH="1">
                <a:off x="5015" y="4001"/>
                <a:ext cx="292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10" name="Rectangle 670"/>
              <p:cNvSpPr>
                <a:spLocks noChangeArrowheads="1"/>
              </p:cNvSpPr>
              <p:nvPr/>
            </p:nvSpPr>
            <p:spPr bwMode="auto">
              <a:xfrm flipH="1">
                <a:off x="5016" y="4001"/>
                <a:ext cx="291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11" name="Rectangle 671"/>
              <p:cNvSpPr>
                <a:spLocks noChangeArrowheads="1"/>
              </p:cNvSpPr>
              <p:nvPr/>
            </p:nvSpPr>
            <p:spPr bwMode="auto">
              <a:xfrm flipH="1">
                <a:off x="5017" y="4001"/>
                <a:ext cx="290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12" name="Rectangle 672"/>
              <p:cNvSpPr>
                <a:spLocks noChangeArrowheads="1"/>
              </p:cNvSpPr>
              <p:nvPr/>
            </p:nvSpPr>
            <p:spPr bwMode="auto">
              <a:xfrm flipH="1">
                <a:off x="5018" y="4001"/>
                <a:ext cx="289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13" name="Rectangle 673"/>
              <p:cNvSpPr>
                <a:spLocks noChangeArrowheads="1"/>
              </p:cNvSpPr>
              <p:nvPr/>
            </p:nvSpPr>
            <p:spPr bwMode="auto">
              <a:xfrm flipH="1">
                <a:off x="5019" y="4001"/>
                <a:ext cx="288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14" name="Rectangle 674"/>
              <p:cNvSpPr>
                <a:spLocks noChangeArrowheads="1"/>
              </p:cNvSpPr>
              <p:nvPr/>
            </p:nvSpPr>
            <p:spPr bwMode="auto">
              <a:xfrm flipH="1">
                <a:off x="5020" y="4001"/>
                <a:ext cx="287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15" name="Rectangle 677"/>
              <p:cNvSpPr>
                <a:spLocks noChangeArrowheads="1"/>
              </p:cNvSpPr>
              <p:nvPr/>
            </p:nvSpPr>
            <p:spPr bwMode="auto">
              <a:xfrm flipH="1">
                <a:off x="5022" y="4002"/>
                <a:ext cx="285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16" name="Rectangle 678"/>
              <p:cNvSpPr>
                <a:spLocks noChangeArrowheads="1"/>
              </p:cNvSpPr>
              <p:nvPr/>
            </p:nvSpPr>
            <p:spPr bwMode="auto">
              <a:xfrm flipH="1">
                <a:off x="5023" y="4002"/>
                <a:ext cx="284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17" name="Rectangle 679"/>
              <p:cNvSpPr>
                <a:spLocks noChangeArrowheads="1"/>
              </p:cNvSpPr>
              <p:nvPr/>
            </p:nvSpPr>
            <p:spPr bwMode="auto">
              <a:xfrm flipH="1">
                <a:off x="5024" y="4002"/>
                <a:ext cx="283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18" name="Rectangle 680"/>
              <p:cNvSpPr>
                <a:spLocks noChangeArrowheads="1"/>
              </p:cNvSpPr>
              <p:nvPr/>
            </p:nvSpPr>
            <p:spPr bwMode="auto">
              <a:xfrm flipH="1">
                <a:off x="5025" y="4002"/>
                <a:ext cx="282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19" name="Rectangle 681"/>
              <p:cNvSpPr>
                <a:spLocks noChangeArrowheads="1"/>
              </p:cNvSpPr>
              <p:nvPr/>
            </p:nvSpPr>
            <p:spPr bwMode="auto">
              <a:xfrm flipH="1">
                <a:off x="5026" y="4002"/>
                <a:ext cx="281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20" name="Rectangle 682"/>
              <p:cNvSpPr>
                <a:spLocks noChangeArrowheads="1"/>
              </p:cNvSpPr>
              <p:nvPr/>
            </p:nvSpPr>
            <p:spPr bwMode="auto">
              <a:xfrm flipH="1">
                <a:off x="5027" y="4003"/>
                <a:ext cx="280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21" name="Rectangle 683"/>
              <p:cNvSpPr>
                <a:spLocks noChangeArrowheads="1"/>
              </p:cNvSpPr>
              <p:nvPr/>
            </p:nvSpPr>
            <p:spPr bwMode="auto">
              <a:xfrm flipH="1">
                <a:off x="5028" y="4003"/>
                <a:ext cx="279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22" name="Rectangle 684"/>
              <p:cNvSpPr>
                <a:spLocks noChangeArrowheads="1"/>
              </p:cNvSpPr>
              <p:nvPr/>
            </p:nvSpPr>
            <p:spPr bwMode="auto">
              <a:xfrm flipH="1">
                <a:off x="5029" y="4003"/>
                <a:ext cx="278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23" name="Rectangle 685"/>
              <p:cNvSpPr>
                <a:spLocks noChangeArrowheads="1"/>
              </p:cNvSpPr>
              <p:nvPr/>
            </p:nvSpPr>
            <p:spPr bwMode="auto">
              <a:xfrm flipH="1">
                <a:off x="5030" y="4003"/>
                <a:ext cx="277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24" name="Rectangle 686"/>
              <p:cNvSpPr>
                <a:spLocks noChangeArrowheads="1"/>
              </p:cNvSpPr>
              <p:nvPr/>
            </p:nvSpPr>
            <p:spPr bwMode="auto">
              <a:xfrm flipH="1">
                <a:off x="5031" y="4003"/>
                <a:ext cx="276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25" name="Rectangle 687"/>
              <p:cNvSpPr>
                <a:spLocks noChangeArrowheads="1"/>
              </p:cNvSpPr>
              <p:nvPr/>
            </p:nvSpPr>
            <p:spPr bwMode="auto">
              <a:xfrm flipH="1">
                <a:off x="5032" y="4004"/>
                <a:ext cx="275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26" name="Rectangle 688"/>
              <p:cNvSpPr>
                <a:spLocks noChangeArrowheads="1"/>
              </p:cNvSpPr>
              <p:nvPr/>
            </p:nvSpPr>
            <p:spPr bwMode="auto">
              <a:xfrm flipH="1">
                <a:off x="5034" y="4004"/>
                <a:ext cx="273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27" name="Rectangle 689"/>
              <p:cNvSpPr>
                <a:spLocks noChangeArrowheads="1"/>
              </p:cNvSpPr>
              <p:nvPr/>
            </p:nvSpPr>
            <p:spPr bwMode="auto">
              <a:xfrm flipH="1">
                <a:off x="5035" y="4004"/>
                <a:ext cx="272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28" name="Rectangle 690"/>
              <p:cNvSpPr>
                <a:spLocks noChangeArrowheads="1"/>
              </p:cNvSpPr>
              <p:nvPr/>
            </p:nvSpPr>
            <p:spPr bwMode="auto">
              <a:xfrm flipH="1">
                <a:off x="5036" y="4004"/>
                <a:ext cx="271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29" name="Rectangle 691"/>
              <p:cNvSpPr>
                <a:spLocks noChangeArrowheads="1"/>
              </p:cNvSpPr>
              <p:nvPr/>
            </p:nvSpPr>
            <p:spPr bwMode="auto">
              <a:xfrm flipH="1">
                <a:off x="5037" y="4005"/>
                <a:ext cx="270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30" name="Rectangle 692"/>
              <p:cNvSpPr>
                <a:spLocks noChangeArrowheads="1"/>
              </p:cNvSpPr>
              <p:nvPr/>
            </p:nvSpPr>
            <p:spPr bwMode="auto">
              <a:xfrm flipH="1">
                <a:off x="5037" y="4005"/>
                <a:ext cx="270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31" name="Rectangle 693"/>
              <p:cNvSpPr>
                <a:spLocks noChangeArrowheads="1"/>
              </p:cNvSpPr>
              <p:nvPr/>
            </p:nvSpPr>
            <p:spPr bwMode="auto">
              <a:xfrm flipH="1">
                <a:off x="5038" y="4005"/>
                <a:ext cx="269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32" name="Rectangle 694"/>
              <p:cNvSpPr>
                <a:spLocks noChangeArrowheads="1"/>
              </p:cNvSpPr>
              <p:nvPr/>
            </p:nvSpPr>
            <p:spPr bwMode="auto">
              <a:xfrm flipH="1">
                <a:off x="5039" y="4005"/>
                <a:ext cx="268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33" name="Rectangle 695"/>
              <p:cNvSpPr>
                <a:spLocks noChangeArrowheads="1"/>
              </p:cNvSpPr>
              <p:nvPr/>
            </p:nvSpPr>
            <p:spPr bwMode="auto">
              <a:xfrm flipH="1">
                <a:off x="5040" y="4005"/>
                <a:ext cx="267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34" name="Rectangle 696"/>
              <p:cNvSpPr>
                <a:spLocks noChangeArrowheads="1"/>
              </p:cNvSpPr>
              <p:nvPr/>
            </p:nvSpPr>
            <p:spPr bwMode="auto">
              <a:xfrm flipH="1">
                <a:off x="5042" y="4006"/>
                <a:ext cx="265" cy="0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35" name="Rectangle 697"/>
              <p:cNvSpPr>
                <a:spLocks noChangeArrowheads="1"/>
              </p:cNvSpPr>
              <p:nvPr/>
            </p:nvSpPr>
            <p:spPr bwMode="auto">
              <a:xfrm flipH="1">
                <a:off x="5043" y="4006"/>
                <a:ext cx="264" cy="0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36" name="Rectangle 698"/>
              <p:cNvSpPr>
                <a:spLocks noChangeArrowheads="1"/>
              </p:cNvSpPr>
              <p:nvPr/>
            </p:nvSpPr>
            <p:spPr bwMode="auto">
              <a:xfrm flipH="1">
                <a:off x="5044" y="4006"/>
                <a:ext cx="263" cy="0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37" name="Rectangle 699"/>
              <p:cNvSpPr>
                <a:spLocks noChangeArrowheads="1"/>
              </p:cNvSpPr>
              <p:nvPr/>
            </p:nvSpPr>
            <p:spPr bwMode="auto">
              <a:xfrm flipH="1">
                <a:off x="5045" y="4006"/>
                <a:ext cx="262" cy="0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38" name="Rectangle 700"/>
              <p:cNvSpPr>
                <a:spLocks noChangeArrowheads="1"/>
              </p:cNvSpPr>
              <p:nvPr/>
            </p:nvSpPr>
            <p:spPr bwMode="auto">
              <a:xfrm flipH="1">
                <a:off x="5047" y="4006"/>
                <a:ext cx="260" cy="0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39" name="Rectangle 701"/>
              <p:cNvSpPr>
                <a:spLocks noChangeArrowheads="1"/>
              </p:cNvSpPr>
              <p:nvPr/>
            </p:nvSpPr>
            <p:spPr bwMode="auto">
              <a:xfrm flipH="1">
                <a:off x="5047" y="4006"/>
                <a:ext cx="260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40" name="Rectangle 702"/>
              <p:cNvSpPr>
                <a:spLocks noChangeArrowheads="1"/>
              </p:cNvSpPr>
              <p:nvPr/>
            </p:nvSpPr>
            <p:spPr bwMode="auto">
              <a:xfrm flipH="1">
                <a:off x="5048" y="4006"/>
                <a:ext cx="259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41" name="Rectangle 703"/>
              <p:cNvSpPr>
                <a:spLocks noChangeArrowheads="1"/>
              </p:cNvSpPr>
              <p:nvPr/>
            </p:nvSpPr>
            <p:spPr bwMode="auto">
              <a:xfrm flipH="1">
                <a:off x="5049" y="4006"/>
                <a:ext cx="258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42" name="Rectangle 704"/>
              <p:cNvSpPr>
                <a:spLocks noChangeArrowheads="1"/>
              </p:cNvSpPr>
              <p:nvPr/>
            </p:nvSpPr>
            <p:spPr bwMode="auto">
              <a:xfrm flipH="1">
                <a:off x="5050" y="4006"/>
                <a:ext cx="257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43" name="Rectangle 705"/>
              <p:cNvSpPr>
                <a:spLocks noChangeArrowheads="1"/>
              </p:cNvSpPr>
              <p:nvPr/>
            </p:nvSpPr>
            <p:spPr bwMode="auto">
              <a:xfrm flipH="1">
                <a:off x="5052" y="4007"/>
                <a:ext cx="255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44" name="Rectangle 706"/>
              <p:cNvSpPr>
                <a:spLocks noChangeArrowheads="1"/>
              </p:cNvSpPr>
              <p:nvPr/>
            </p:nvSpPr>
            <p:spPr bwMode="auto">
              <a:xfrm flipH="1">
                <a:off x="5052" y="4007"/>
                <a:ext cx="255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45" name="Rectangle 707"/>
              <p:cNvSpPr>
                <a:spLocks noChangeArrowheads="1"/>
              </p:cNvSpPr>
              <p:nvPr/>
            </p:nvSpPr>
            <p:spPr bwMode="auto">
              <a:xfrm flipH="1">
                <a:off x="5054" y="4007"/>
                <a:ext cx="253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46" name="Rectangle 708"/>
              <p:cNvSpPr>
                <a:spLocks noChangeArrowheads="1"/>
              </p:cNvSpPr>
              <p:nvPr/>
            </p:nvSpPr>
            <p:spPr bwMode="auto">
              <a:xfrm flipH="1">
                <a:off x="5055" y="4007"/>
                <a:ext cx="252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47" name="Rectangle 709"/>
              <p:cNvSpPr>
                <a:spLocks noChangeArrowheads="1"/>
              </p:cNvSpPr>
              <p:nvPr/>
            </p:nvSpPr>
            <p:spPr bwMode="auto">
              <a:xfrm flipH="1">
                <a:off x="5056" y="4007"/>
                <a:ext cx="251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48" name="Rectangle 710"/>
              <p:cNvSpPr>
                <a:spLocks noChangeArrowheads="1"/>
              </p:cNvSpPr>
              <p:nvPr/>
            </p:nvSpPr>
            <p:spPr bwMode="auto">
              <a:xfrm flipH="1">
                <a:off x="5057" y="4008"/>
                <a:ext cx="250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49" name="Rectangle 711"/>
              <p:cNvSpPr>
                <a:spLocks noChangeArrowheads="1"/>
              </p:cNvSpPr>
              <p:nvPr/>
            </p:nvSpPr>
            <p:spPr bwMode="auto">
              <a:xfrm flipH="1">
                <a:off x="5058" y="4008"/>
                <a:ext cx="249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50" name="Rectangle 712"/>
              <p:cNvSpPr>
                <a:spLocks noChangeArrowheads="1"/>
              </p:cNvSpPr>
              <p:nvPr/>
            </p:nvSpPr>
            <p:spPr bwMode="auto">
              <a:xfrm flipH="1">
                <a:off x="5059" y="4008"/>
                <a:ext cx="248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51" name="Rectangle 715"/>
              <p:cNvSpPr>
                <a:spLocks noChangeArrowheads="1"/>
              </p:cNvSpPr>
              <p:nvPr/>
            </p:nvSpPr>
            <p:spPr bwMode="auto">
              <a:xfrm flipH="1">
                <a:off x="5062" y="4009"/>
                <a:ext cx="244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52" name="Rectangle 716"/>
              <p:cNvSpPr>
                <a:spLocks noChangeArrowheads="1"/>
              </p:cNvSpPr>
              <p:nvPr/>
            </p:nvSpPr>
            <p:spPr bwMode="auto">
              <a:xfrm flipH="1">
                <a:off x="5063" y="4009"/>
                <a:ext cx="242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53" name="Rectangle 717"/>
              <p:cNvSpPr>
                <a:spLocks noChangeArrowheads="1"/>
              </p:cNvSpPr>
              <p:nvPr/>
            </p:nvSpPr>
            <p:spPr bwMode="auto">
              <a:xfrm flipH="1">
                <a:off x="5064" y="4009"/>
                <a:ext cx="241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54" name="Rectangle 718"/>
              <p:cNvSpPr>
                <a:spLocks noChangeArrowheads="1"/>
              </p:cNvSpPr>
              <p:nvPr/>
            </p:nvSpPr>
            <p:spPr bwMode="auto">
              <a:xfrm flipH="1">
                <a:off x="5065" y="4009"/>
                <a:ext cx="239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55" name="Rectangle 719"/>
              <p:cNvSpPr>
                <a:spLocks noChangeArrowheads="1"/>
              </p:cNvSpPr>
              <p:nvPr/>
            </p:nvSpPr>
            <p:spPr bwMode="auto">
              <a:xfrm flipH="1">
                <a:off x="5066" y="4010"/>
                <a:ext cx="238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56" name="Rectangle 720"/>
              <p:cNvSpPr>
                <a:spLocks noChangeArrowheads="1"/>
              </p:cNvSpPr>
              <p:nvPr/>
            </p:nvSpPr>
            <p:spPr bwMode="auto">
              <a:xfrm flipH="1">
                <a:off x="5067" y="4010"/>
                <a:ext cx="236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57" name="Rectangle 721"/>
              <p:cNvSpPr>
                <a:spLocks noChangeArrowheads="1"/>
              </p:cNvSpPr>
              <p:nvPr/>
            </p:nvSpPr>
            <p:spPr bwMode="auto">
              <a:xfrm flipH="1">
                <a:off x="5068" y="4010"/>
                <a:ext cx="235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58" name="Rectangle 722"/>
              <p:cNvSpPr>
                <a:spLocks noChangeArrowheads="1"/>
              </p:cNvSpPr>
              <p:nvPr/>
            </p:nvSpPr>
            <p:spPr bwMode="auto">
              <a:xfrm flipH="1">
                <a:off x="5070" y="4010"/>
                <a:ext cx="232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59" name="Rectangle 723"/>
              <p:cNvSpPr>
                <a:spLocks noChangeArrowheads="1"/>
              </p:cNvSpPr>
              <p:nvPr/>
            </p:nvSpPr>
            <p:spPr bwMode="auto">
              <a:xfrm flipH="1">
                <a:off x="5071" y="4010"/>
                <a:ext cx="231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0" name="Rectangle 724"/>
              <p:cNvSpPr>
                <a:spLocks noChangeArrowheads="1"/>
              </p:cNvSpPr>
              <p:nvPr/>
            </p:nvSpPr>
            <p:spPr bwMode="auto">
              <a:xfrm flipH="1">
                <a:off x="5072" y="4010"/>
                <a:ext cx="229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1" name="Rectangle 725"/>
              <p:cNvSpPr>
                <a:spLocks noChangeArrowheads="1"/>
              </p:cNvSpPr>
              <p:nvPr/>
            </p:nvSpPr>
            <p:spPr bwMode="auto">
              <a:xfrm flipH="1">
                <a:off x="5073" y="4010"/>
                <a:ext cx="228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2" name="Rectangle 726"/>
              <p:cNvSpPr>
                <a:spLocks noChangeArrowheads="1"/>
              </p:cNvSpPr>
              <p:nvPr/>
            </p:nvSpPr>
            <p:spPr bwMode="auto">
              <a:xfrm flipH="1">
                <a:off x="5074" y="4010"/>
                <a:ext cx="226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3" name="Rectangle 727"/>
              <p:cNvSpPr>
                <a:spLocks noChangeArrowheads="1"/>
              </p:cNvSpPr>
              <p:nvPr/>
            </p:nvSpPr>
            <p:spPr bwMode="auto">
              <a:xfrm flipH="1">
                <a:off x="5075" y="4010"/>
                <a:ext cx="225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4" name="Rectangle 728"/>
              <p:cNvSpPr>
                <a:spLocks noChangeArrowheads="1"/>
              </p:cNvSpPr>
              <p:nvPr/>
            </p:nvSpPr>
            <p:spPr bwMode="auto">
              <a:xfrm flipH="1">
                <a:off x="5076" y="4010"/>
                <a:ext cx="223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5" name="Rectangle 729"/>
              <p:cNvSpPr>
                <a:spLocks noChangeArrowheads="1"/>
              </p:cNvSpPr>
              <p:nvPr/>
            </p:nvSpPr>
            <p:spPr bwMode="auto">
              <a:xfrm flipH="1">
                <a:off x="5077" y="4011"/>
                <a:ext cx="222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6" name="Rectangle 730"/>
              <p:cNvSpPr>
                <a:spLocks noChangeArrowheads="1"/>
              </p:cNvSpPr>
              <p:nvPr/>
            </p:nvSpPr>
            <p:spPr bwMode="auto">
              <a:xfrm flipH="1">
                <a:off x="5078" y="4011"/>
                <a:ext cx="220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7" name="Rectangle 731"/>
              <p:cNvSpPr>
                <a:spLocks noChangeArrowheads="1"/>
              </p:cNvSpPr>
              <p:nvPr/>
            </p:nvSpPr>
            <p:spPr bwMode="auto">
              <a:xfrm flipH="1">
                <a:off x="5079" y="4011"/>
                <a:ext cx="218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8" name="Rectangle 732"/>
              <p:cNvSpPr>
                <a:spLocks noChangeArrowheads="1"/>
              </p:cNvSpPr>
              <p:nvPr/>
            </p:nvSpPr>
            <p:spPr bwMode="auto">
              <a:xfrm flipH="1">
                <a:off x="5080" y="4011"/>
                <a:ext cx="217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9" name="Rectangle 733"/>
              <p:cNvSpPr>
                <a:spLocks noChangeArrowheads="1"/>
              </p:cNvSpPr>
              <p:nvPr/>
            </p:nvSpPr>
            <p:spPr bwMode="auto">
              <a:xfrm flipH="1">
                <a:off x="5082" y="4012"/>
                <a:ext cx="215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0" name="Rectangle 734"/>
              <p:cNvSpPr>
                <a:spLocks noChangeArrowheads="1"/>
              </p:cNvSpPr>
              <p:nvPr/>
            </p:nvSpPr>
            <p:spPr bwMode="auto">
              <a:xfrm flipH="1">
                <a:off x="5083" y="4012"/>
                <a:ext cx="213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1" name="Rectangle 735"/>
              <p:cNvSpPr>
                <a:spLocks noChangeArrowheads="1"/>
              </p:cNvSpPr>
              <p:nvPr/>
            </p:nvSpPr>
            <p:spPr bwMode="auto">
              <a:xfrm flipH="1">
                <a:off x="5085" y="4012"/>
                <a:ext cx="211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2" name="Rectangle 736"/>
              <p:cNvSpPr>
                <a:spLocks noChangeArrowheads="1"/>
              </p:cNvSpPr>
              <p:nvPr/>
            </p:nvSpPr>
            <p:spPr bwMode="auto">
              <a:xfrm flipH="1">
                <a:off x="5086" y="4012"/>
                <a:ext cx="209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3" name="Rectangle 737"/>
              <p:cNvSpPr>
                <a:spLocks noChangeArrowheads="1"/>
              </p:cNvSpPr>
              <p:nvPr/>
            </p:nvSpPr>
            <p:spPr bwMode="auto">
              <a:xfrm flipH="1">
                <a:off x="5087" y="4012"/>
                <a:ext cx="208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4" name="Rectangle 738"/>
              <p:cNvSpPr>
                <a:spLocks noChangeArrowheads="1"/>
              </p:cNvSpPr>
              <p:nvPr/>
            </p:nvSpPr>
            <p:spPr bwMode="auto">
              <a:xfrm flipH="1">
                <a:off x="5088" y="4013"/>
                <a:ext cx="206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5" name="Rectangle 739"/>
              <p:cNvSpPr>
                <a:spLocks noChangeArrowheads="1"/>
              </p:cNvSpPr>
              <p:nvPr/>
            </p:nvSpPr>
            <p:spPr bwMode="auto">
              <a:xfrm flipH="1">
                <a:off x="5089" y="4013"/>
                <a:ext cx="204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6" name="Rectangle 740"/>
              <p:cNvSpPr>
                <a:spLocks noChangeArrowheads="1"/>
              </p:cNvSpPr>
              <p:nvPr/>
            </p:nvSpPr>
            <p:spPr bwMode="auto">
              <a:xfrm flipH="1">
                <a:off x="5090" y="4013"/>
                <a:ext cx="203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7" name="Rectangle 741"/>
              <p:cNvSpPr>
                <a:spLocks noChangeArrowheads="1"/>
              </p:cNvSpPr>
              <p:nvPr/>
            </p:nvSpPr>
            <p:spPr bwMode="auto">
              <a:xfrm flipH="1">
                <a:off x="5092" y="4013"/>
                <a:ext cx="200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8" name="Rectangle 742"/>
              <p:cNvSpPr>
                <a:spLocks noChangeArrowheads="1"/>
              </p:cNvSpPr>
              <p:nvPr/>
            </p:nvSpPr>
            <p:spPr bwMode="auto">
              <a:xfrm flipH="1">
                <a:off x="5092" y="4013"/>
                <a:ext cx="200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9" name="Rectangle 743"/>
              <p:cNvSpPr>
                <a:spLocks noChangeArrowheads="1"/>
              </p:cNvSpPr>
              <p:nvPr/>
            </p:nvSpPr>
            <p:spPr bwMode="auto">
              <a:xfrm flipH="1">
                <a:off x="5094" y="4014"/>
                <a:ext cx="197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0" name="Rectangle 744"/>
              <p:cNvSpPr>
                <a:spLocks noChangeArrowheads="1"/>
              </p:cNvSpPr>
              <p:nvPr/>
            </p:nvSpPr>
            <p:spPr bwMode="auto">
              <a:xfrm flipH="1">
                <a:off x="5095" y="4014"/>
                <a:ext cx="196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1" name="Rectangle 745"/>
              <p:cNvSpPr>
                <a:spLocks noChangeArrowheads="1"/>
              </p:cNvSpPr>
              <p:nvPr/>
            </p:nvSpPr>
            <p:spPr bwMode="auto">
              <a:xfrm flipH="1">
                <a:off x="5096" y="4014"/>
                <a:ext cx="193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2" name="Rectangle 746"/>
              <p:cNvSpPr>
                <a:spLocks noChangeArrowheads="1"/>
              </p:cNvSpPr>
              <p:nvPr/>
            </p:nvSpPr>
            <p:spPr bwMode="auto">
              <a:xfrm flipH="1">
                <a:off x="5097" y="4014"/>
                <a:ext cx="191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3" name="Rectangle 747"/>
              <p:cNvSpPr>
                <a:spLocks noChangeArrowheads="1"/>
              </p:cNvSpPr>
              <p:nvPr/>
            </p:nvSpPr>
            <p:spPr bwMode="auto">
              <a:xfrm flipH="1">
                <a:off x="5099" y="4014"/>
                <a:ext cx="189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4" name="Rectangle 748"/>
              <p:cNvSpPr>
                <a:spLocks noChangeArrowheads="1"/>
              </p:cNvSpPr>
              <p:nvPr/>
            </p:nvSpPr>
            <p:spPr bwMode="auto">
              <a:xfrm flipH="1">
                <a:off x="5100" y="4015"/>
                <a:ext cx="187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5" name="Rectangle 749"/>
              <p:cNvSpPr>
                <a:spLocks noChangeArrowheads="1"/>
              </p:cNvSpPr>
              <p:nvPr/>
            </p:nvSpPr>
            <p:spPr bwMode="auto">
              <a:xfrm flipH="1">
                <a:off x="5102" y="4015"/>
                <a:ext cx="185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6" name="Rectangle 750"/>
              <p:cNvSpPr>
                <a:spLocks noChangeArrowheads="1"/>
              </p:cNvSpPr>
              <p:nvPr/>
            </p:nvSpPr>
            <p:spPr bwMode="auto">
              <a:xfrm flipH="1">
                <a:off x="5103" y="4015"/>
                <a:ext cx="183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7" name="Rectangle 751"/>
              <p:cNvSpPr>
                <a:spLocks noChangeArrowheads="1"/>
              </p:cNvSpPr>
              <p:nvPr/>
            </p:nvSpPr>
            <p:spPr bwMode="auto">
              <a:xfrm flipH="1">
                <a:off x="5104" y="4015"/>
                <a:ext cx="182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8" name="Rectangle 757"/>
              <p:cNvSpPr>
                <a:spLocks noChangeArrowheads="1"/>
              </p:cNvSpPr>
              <p:nvPr/>
            </p:nvSpPr>
            <p:spPr bwMode="auto">
              <a:xfrm flipH="1">
                <a:off x="5113" y="4016"/>
                <a:ext cx="168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9" name="Rectangle 758"/>
              <p:cNvSpPr>
                <a:spLocks noChangeArrowheads="1"/>
              </p:cNvSpPr>
              <p:nvPr/>
            </p:nvSpPr>
            <p:spPr bwMode="auto">
              <a:xfrm flipH="1">
                <a:off x="5114" y="4016"/>
                <a:ext cx="166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0" name="Rectangle 759"/>
              <p:cNvSpPr>
                <a:spLocks noChangeArrowheads="1"/>
              </p:cNvSpPr>
              <p:nvPr/>
            </p:nvSpPr>
            <p:spPr bwMode="auto">
              <a:xfrm flipH="1">
                <a:off x="5117" y="4016"/>
                <a:ext cx="163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1" name="Rectangle 760"/>
              <p:cNvSpPr>
                <a:spLocks noChangeArrowheads="1"/>
              </p:cNvSpPr>
              <p:nvPr/>
            </p:nvSpPr>
            <p:spPr bwMode="auto">
              <a:xfrm flipH="1">
                <a:off x="5118" y="4016"/>
                <a:ext cx="160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2" name="Rectangle 761"/>
              <p:cNvSpPr>
                <a:spLocks noChangeArrowheads="1"/>
              </p:cNvSpPr>
              <p:nvPr/>
            </p:nvSpPr>
            <p:spPr bwMode="auto">
              <a:xfrm flipH="1">
                <a:off x="5119" y="4016"/>
                <a:ext cx="159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3" name="Rectangle 762"/>
              <p:cNvSpPr>
                <a:spLocks noChangeArrowheads="1"/>
              </p:cNvSpPr>
              <p:nvPr/>
            </p:nvSpPr>
            <p:spPr bwMode="auto">
              <a:xfrm flipH="1">
                <a:off x="5121" y="4017"/>
                <a:ext cx="156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4" name="Rectangle 763"/>
              <p:cNvSpPr>
                <a:spLocks noChangeArrowheads="1"/>
              </p:cNvSpPr>
              <p:nvPr/>
            </p:nvSpPr>
            <p:spPr bwMode="auto">
              <a:xfrm flipH="1">
                <a:off x="5122" y="4017"/>
                <a:ext cx="154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5" name="Rectangle 764"/>
              <p:cNvSpPr>
                <a:spLocks noChangeArrowheads="1"/>
              </p:cNvSpPr>
              <p:nvPr/>
            </p:nvSpPr>
            <p:spPr bwMode="auto">
              <a:xfrm flipH="1">
                <a:off x="5124" y="4017"/>
                <a:ext cx="151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6" name="Rectangle 765"/>
              <p:cNvSpPr>
                <a:spLocks noChangeArrowheads="1"/>
              </p:cNvSpPr>
              <p:nvPr/>
            </p:nvSpPr>
            <p:spPr bwMode="auto">
              <a:xfrm flipH="1">
                <a:off x="5126" y="4017"/>
                <a:ext cx="149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7" name="Rectangle 766"/>
              <p:cNvSpPr>
                <a:spLocks noChangeArrowheads="1"/>
              </p:cNvSpPr>
              <p:nvPr/>
            </p:nvSpPr>
            <p:spPr bwMode="auto">
              <a:xfrm flipH="1">
                <a:off x="5127" y="4018"/>
                <a:ext cx="147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8" name="Rectangle 767"/>
              <p:cNvSpPr>
                <a:spLocks noChangeArrowheads="1"/>
              </p:cNvSpPr>
              <p:nvPr/>
            </p:nvSpPr>
            <p:spPr bwMode="auto">
              <a:xfrm flipH="1">
                <a:off x="5128" y="4018"/>
                <a:ext cx="144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9" name="Rectangle 768"/>
              <p:cNvSpPr>
                <a:spLocks noChangeArrowheads="1"/>
              </p:cNvSpPr>
              <p:nvPr/>
            </p:nvSpPr>
            <p:spPr bwMode="auto">
              <a:xfrm flipH="1">
                <a:off x="5130" y="4018"/>
                <a:ext cx="142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0" name="Rectangle 769"/>
              <p:cNvSpPr>
                <a:spLocks noChangeArrowheads="1"/>
              </p:cNvSpPr>
              <p:nvPr/>
            </p:nvSpPr>
            <p:spPr bwMode="auto">
              <a:xfrm flipH="1">
                <a:off x="5131" y="4018"/>
                <a:ext cx="140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1" name="Rectangle 770"/>
              <p:cNvSpPr>
                <a:spLocks noChangeArrowheads="1"/>
              </p:cNvSpPr>
              <p:nvPr/>
            </p:nvSpPr>
            <p:spPr bwMode="auto">
              <a:xfrm flipH="1">
                <a:off x="5133" y="4018"/>
                <a:ext cx="137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2" name="Rectangle 771"/>
              <p:cNvSpPr>
                <a:spLocks noChangeArrowheads="1"/>
              </p:cNvSpPr>
              <p:nvPr/>
            </p:nvSpPr>
            <p:spPr bwMode="auto">
              <a:xfrm flipH="1">
                <a:off x="5136" y="4019"/>
                <a:ext cx="133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3" name="Rectangle 772"/>
              <p:cNvSpPr>
                <a:spLocks noChangeArrowheads="1"/>
              </p:cNvSpPr>
              <p:nvPr/>
            </p:nvSpPr>
            <p:spPr bwMode="auto">
              <a:xfrm flipH="1">
                <a:off x="5137" y="4019"/>
                <a:ext cx="131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4" name="Rectangle 773"/>
              <p:cNvSpPr>
                <a:spLocks noChangeArrowheads="1"/>
              </p:cNvSpPr>
              <p:nvPr/>
            </p:nvSpPr>
            <p:spPr bwMode="auto">
              <a:xfrm flipH="1">
                <a:off x="5139" y="4019"/>
                <a:ext cx="127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5" name="Rectangle 774"/>
              <p:cNvSpPr>
                <a:spLocks noChangeArrowheads="1"/>
              </p:cNvSpPr>
              <p:nvPr/>
            </p:nvSpPr>
            <p:spPr bwMode="auto">
              <a:xfrm flipH="1">
                <a:off x="5141" y="4019"/>
                <a:ext cx="124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6" name="Rectangle 775"/>
              <p:cNvSpPr>
                <a:spLocks noChangeArrowheads="1"/>
              </p:cNvSpPr>
              <p:nvPr/>
            </p:nvSpPr>
            <p:spPr bwMode="auto">
              <a:xfrm flipH="1">
                <a:off x="5142" y="4019"/>
                <a:ext cx="122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7" name="Rectangle 776"/>
              <p:cNvSpPr>
                <a:spLocks noChangeArrowheads="1"/>
              </p:cNvSpPr>
              <p:nvPr/>
            </p:nvSpPr>
            <p:spPr bwMode="auto">
              <a:xfrm flipH="1">
                <a:off x="5146" y="4020"/>
                <a:ext cx="117" cy="0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8" name="Rectangle 777"/>
              <p:cNvSpPr>
                <a:spLocks noChangeArrowheads="1"/>
              </p:cNvSpPr>
              <p:nvPr/>
            </p:nvSpPr>
            <p:spPr bwMode="auto">
              <a:xfrm flipH="1">
                <a:off x="5147" y="4020"/>
                <a:ext cx="115" cy="0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9" name="Rectangle 778"/>
              <p:cNvSpPr>
                <a:spLocks noChangeArrowheads="1"/>
              </p:cNvSpPr>
              <p:nvPr/>
            </p:nvSpPr>
            <p:spPr bwMode="auto">
              <a:xfrm flipH="1">
                <a:off x="5150" y="4020"/>
                <a:ext cx="111" cy="0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0" name="Rectangle 779"/>
              <p:cNvSpPr>
                <a:spLocks noChangeArrowheads="1"/>
              </p:cNvSpPr>
              <p:nvPr/>
            </p:nvSpPr>
            <p:spPr bwMode="auto">
              <a:xfrm flipH="1">
                <a:off x="5153" y="4020"/>
                <a:ext cx="106" cy="0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1" name="Rectangle 780"/>
              <p:cNvSpPr>
                <a:spLocks noChangeArrowheads="1"/>
              </p:cNvSpPr>
              <p:nvPr/>
            </p:nvSpPr>
            <p:spPr bwMode="auto">
              <a:xfrm flipH="1">
                <a:off x="5157" y="4020"/>
                <a:ext cx="100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2" name="Rectangle 781"/>
              <p:cNvSpPr>
                <a:spLocks noChangeArrowheads="1"/>
              </p:cNvSpPr>
              <p:nvPr/>
            </p:nvSpPr>
            <p:spPr bwMode="auto">
              <a:xfrm flipH="1">
                <a:off x="5160" y="4020"/>
                <a:ext cx="96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3" name="Rectangle 782"/>
              <p:cNvSpPr>
                <a:spLocks noChangeArrowheads="1"/>
              </p:cNvSpPr>
              <p:nvPr/>
            </p:nvSpPr>
            <p:spPr bwMode="auto">
              <a:xfrm flipH="1">
                <a:off x="5163" y="4020"/>
                <a:ext cx="91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4" name="Rectangle 783"/>
              <p:cNvSpPr>
                <a:spLocks noChangeArrowheads="1"/>
              </p:cNvSpPr>
              <p:nvPr/>
            </p:nvSpPr>
            <p:spPr bwMode="auto">
              <a:xfrm flipH="1">
                <a:off x="5166" y="4020"/>
                <a:ext cx="85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5" name="Rectangle 784"/>
              <p:cNvSpPr>
                <a:spLocks noChangeArrowheads="1"/>
              </p:cNvSpPr>
              <p:nvPr/>
            </p:nvSpPr>
            <p:spPr bwMode="auto">
              <a:xfrm flipH="1">
                <a:off x="5169" y="4020"/>
                <a:ext cx="80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6" name="Rectangle 785"/>
              <p:cNvSpPr>
                <a:spLocks noChangeArrowheads="1"/>
              </p:cNvSpPr>
              <p:nvPr/>
            </p:nvSpPr>
            <p:spPr bwMode="auto">
              <a:xfrm flipH="1">
                <a:off x="5177" y="4021"/>
                <a:ext cx="71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7" name="Rectangle 786"/>
              <p:cNvSpPr>
                <a:spLocks noChangeArrowheads="1"/>
              </p:cNvSpPr>
              <p:nvPr/>
            </p:nvSpPr>
            <p:spPr bwMode="auto">
              <a:xfrm flipH="1">
                <a:off x="5183" y="4021"/>
                <a:ext cx="63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8" name="Rectangle 787"/>
              <p:cNvSpPr>
                <a:spLocks noChangeArrowheads="1"/>
              </p:cNvSpPr>
              <p:nvPr/>
            </p:nvSpPr>
            <p:spPr bwMode="auto">
              <a:xfrm flipH="1">
                <a:off x="5199" y="4021"/>
                <a:ext cx="43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9" name="Rectangle 789"/>
              <p:cNvSpPr>
                <a:spLocks noChangeArrowheads="1"/>
              </p:cNvSpPr>
              <p:nvPr/>
            </p:nvSpPr>
            <p:spPr bwMode="auto">
              <a:xfrm flipH="1">
                <a:off x="4508" y="3928"/>
                <a:ext cx="1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0" name="Rectangle 790"/>
              <p:cNvSpPr>
                <a:spLocks noChangeArrowheads="1"/>
              </p:cNvSpPr>
              <p:nvPr/>
            </p:nvSpPr>
            <p:spPr bwMode="auto">
              <a:xfrm flipH="1">
                <a:off x="4508" y="3928"/>
                <a:ext cx="2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1" name="Rectangle 791"/>
              <p:cNvSpPr>
                <a:spLocks noChangeArrowheads="1"/>
              </p:cNvSpPr>
              <p:nvPr/>
            </p:nvSpPr>
            <p:spPr bwMode="auto">
              <a:xfrm flipH="1">
                <a:off x="4508" y="3928"/>
                <a:ext cx="4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2" name="Rectangle 792"/>
              <p:cNvSpPr>
                <a:spLocks noChangeArrowheads="1"/>
              </p:cNvSpPr>
              <p:nvPr/>
            </p:nvSpPr>
            <p:spPr bwMode="auto">
              <a:xfrm flipH="1">
                <a:off x="4508" y="3929"/>
                <a:ext cx="4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3" name="Rectangle 793"/>
              <p:cNvSpPr>
                <a:spLocks noChangeArrowheads="1"/>
              </p:cNvSpPr>
              <p:nvPr/>
            </p:nvSpPr>
            <p:spPr bwMode="auto">
              <a:xfrm flipH="1">
                <a:off x="4508" y="3929"/>
                <a:ext cx="6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4" name="Rectangle 794"/>
              <p:cNvSpPr>
                <a:spLocks noChangeArrowheads="1"/>
              </p:cNvSpPr>
              <p:nvPr/>
            </p:nvSpPr>
            <p:spPr bwMode="auto">
              <a:xfrm flipH="1">
                <a:off x="4508" y="3929"/>
                <a:ext cx="7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5" name="Rectangle 795"/>
              <p:cNvSpPr>
                <a:spLocks noChangeArrowheads="1"/>
              </p:cNvSpPr>
              <p:nvPr/>
            </p:nvSpPr>
            <p:spPr bwMode="auto">
              <a:xfrm flipH="1">
                <a:off x="4508" y="3929"/>
                <a:ext cx="9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6" name="Rectangle 796"/>
              <p:cNvSpPr>
                <a:spLocks noChangeArrowheads="1"/>
              </p:cNvSpPr>
              <p:nvPr/>
            </p:nvSpPr>
            <p:spPr bwMode="auto">
              <a:xfrm flipH="1">
                <a:off x="4508" y="3929"/>
                <a:ext cx="10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7" name="Rectangle 797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11" cy="0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8" name="Rectangle 798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13" cy="0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9" name="Rectangle 799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14" cy="0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0" name="Rectangle 800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16" cy="0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1" name="Rectangle 801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19" cy="0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2" name="Rectangle 802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20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3" name="Rectangle 803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23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4" name="Rectangle 804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24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5" name="Rectangle 805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25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6" name="Rectangle 806"/>
              <p:cNvSpPr>
                <a:spLocks noChangeArrowheads="1"/>
              </p:cNvSpPr>
              <p:nvPr/>
            </p:nvSpPr>
            <p:spPr bwMode="auto">
              <a:xfrm flipH="1">
                <a:off x="4508" y="3931"/>
                <a:ext cx="27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7" name="Rectangle 807"/>
              <p:cNvSpPr>
                <a:spLocks noChangeArrowheads="1"/>
              </p:cNvSpPr>
              <p:nvPr/>
            </p:nvSpPr>
            <p:spPr bwMode="auto">
              <a:xfrm flipH="1">
                <a:off x="4508" y="3931"/>
                <a:ext cx="28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8" name="Rectangle 808"/>
              <p:cNvSpPr>
                <a:spLocks noChangeArrowheads="1"/>
              </p:cNvSpPr>
              <p:nvPr/>
            </p:nvSpPr>
            <p:spPr bwMode="auto">
              <a:xfrm flipH="1">
                <a:off x="4508" y="3931"/>
                <a:ext cx="30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9" name="Rectangle 809"/>
              <p:cNvSpPr>
                <a:spLocks noChangeArrowheads="1"/>
              </p:cNvSpPr>
              <p:nvPr/>
            </p:nvSpPr>
            <p:spPr bwMode="auto">
              <a:xfrm flipH="1">
                <a:off x="4508" y="3931"/>
                <a:ext cx="32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0" name="Rectangle 810"/>
              <p:cNvSpPr>
                <a:spLocks noChangeArrowheads="1"/>
              </p:cNvSpPr>
              <p:nvPr/>
            </p:nvSpPr>
            <p:spPr bwMode="auto">
              <a:xfrm flipH="1">
                <a:off x="4508" y="3931"/>
                <a:ext cx="34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1" name="Rectangle 811"/>
              <p:cNvSpPr>
                <a:spLocks noChangeArrowheads="1"/>
              </p:cNvSpPr>
              <p:nvPr/>
            </p:nvSpPr>
            <p:spPr bwMode="auto">
              <a:xfrm flipH="1">
                <a:off x="4508" y="3932"/>
                <a:ext cx="36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2" name="Rectangle 812"/>
              <p:cNvSpPr>
                <a:spLocks noChangeArrowheads="1"/>
              </p:cNvSpPr>
              <p:nvPr/>
            </p:nvSpPr>
            <p:spPr bwMode="auto">
              <a:xfrm flipH="1">
                <a:off x="4508" y="3932"/>
                <a:ext cx="37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3" name="Rectangle 813"/>
              <p:cNvSpPr>
                <a:spLocks noChangeArrowheads="1"/>
              </p:cNvSpPr>
              <p:nvPr/>
            </p:nvSpPr>
            <p:spPr bwMode="auto">
              <a:xfrm flipH="1">
                <a:off x="4508" y="3932"/>
                <a:ext cx="39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4" name="Rectangle 814"/>
              <p:cNvSpPr>
                <a:spLocks noChangeArrowheads="1"/>
              </p:cNvSpPr>
              <p:nvPr/>
            </p:nvSpPr>
            <p:spPr bwMode="auto">
              <a:xfrm flipH="1">
                <a:off x="4508" y="3932"/>
                <a:ext cx="41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5" name="Rectangle 815"/>
              <p:cNvSpPr>
                <a:spLocks noChangeArrowheads="1"/>
              </p:cNvSpPr>
              <p:nvPr/>
            </p:nvSpPr>
            <p:spPr bwMode="auto">
              <a:xfrm flipH="1">
                <a:off x="4508" y="3932"/>
                <a:ext cx="44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6" name="Rectangle 816"/>
              <p:cNvSpPr>
                <a:spLocks noChangeArrowheads="1"/>
              </p:cNvSpPr>
              <p:nvPr/>
            </p:nvSpPr>
            <p:spPr bwMode="auto">
              <a:xfrm flipH="1">
                <a:off x="4508" y="3933"/>
                <a:ext cx="45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7" name="Rectangle 817"/>
              <p:cNvSpPr>
                <a:spLocks noChangeArrowheads="1"/>
              </p:cNvSpPr>
              <p:nvPr/>
            </p:nvSpPr>
            <p:spPr bwMode="auto">
              <a:xfrm flipH="1">
                <a:off x="4508" y="3933"/>
                <a:ext cx="47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8" name="Rectangle 818"/>
              <p:cNvSpPr>
                <a:spLocks noChangeArrowheads="1"/>
              </p:cNvSpPr>
              <p:nvPr/>
            </p:nvSpPr>
            <p:spPr bwMode="auto">
              <a:xfrm flipH="1">
                <a:off x="4508" y="3933"/>
                <a:ext cx="48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9" name="Rectangle 820"/>
              <p:cNvSpPr>
                <a:spLocks noChangeArrowheads="1"/>
              </p:cNvSpPr>
              <p:nvPr/>
            </p:nvSpPr>
            <p:spPr bwMode="auto">
              <a:xfrm flipH="1">
                <a:off x="4508" y="3934"/>
                <a:ext cx="53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0" name="Rectangle 821"/>
              <p:cNvSpPr>
                <a:spLocks noChangeArrowheads="1"/>
              </p:cNvSpPr>
              <p:nvPr/>
            </p:nvSpPr>
            <p:spPr bwMode="auto">
              <a:xfrm flipH="1">
                <a:off x="4508" y="3934"/>
                <a:ext cx="54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1" name="Rectangle 822"/>
              <p:cNvSpPr>
                <a:spLocks noChangeArrowheads="1"/>
              </p:cNvSpPr>
              <p:nvPr/>
            </p:nvSpPr>
            <p:spPr bwMode="auto">
              <a:xfrm flipH="1">
                <a:off x="4508" y="3934"/>
                <a:ext cx="57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2" name="Rectangle 823"/>
              <p:cNvSpPr>
                <a:spLocks noChangeArrowheads="1"/>
              </p:cNvSpPr>
              <p:nvPr/>
            </p:nvSpPr>
            <p:spPr bwMode="auto">
              <a:xfrm flipH="1">
                <a:off x="4508" y="3934"/>
                <a:ext cx="58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3" name="Rectangle 824"/>
              <p:cNvSpPr>
                <a:spLocks noChangeArrowheads="1"/>
              </p:cNvSpPr>
              <p:nvPr/>
            </p:nvSpPr>
            <p:spPr bwMode="auto">
              <a:xfrm flipH="1">
                <a:off x="4508" y="3934"/>
                <a:ext cx="60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</p:grpSp>
        <p:sp>
          <p:nvSpPr>
            <p:cNvPr id="862" name="Freeform 825"/>
            <p:cNvSpPr>
              <a:spLocks/>
            </p:cNvSpPr>
            <p:nvPr/>
          </p:nvSpPr>
          <p:spPr bwMode="auto">
            <a:xfrm flipH="1">
              <a:off x="8883" y="1856"/>
              <a:ext cx="75" cy="83"/>
            </a:xfrm>
            <a:custGeom>
              <a:avLst/>
              <a:gdLst>
                <a:gd name="T0" fmla="*/ 0 w 897"/>
                <a:gd name="T1" fmla="*/ 0 h 675"/>
                <a:gd name="T2" fmla="*/ 0 w 897"/>
                <a:gd name="T3" fmla="*/ 0 h 675"/>
                <a:gd name="T4" fmla="*/ 0 w 897"/>
                <a:gd name="T5" fmla="*/ 0 h 675"/>
                <a:gd name="T6" fmla="*/ 0 w 897"/>
                <a:gd name="T7" fmla="*/ 0 h 675"/>
                <a:gd name="T8" fmla="*/ 0 w 897"/>
                <a:gd name="T9" fmla="*/ 0 h 675"/>
                <a:gd name="T10" fmla="*/ 0 w 897"/>
                <a:gd name="T11" fmla="*/ 0 h 675"/>
                <a:gd name="T12" fmla="*/ 0 w 897"/>
                <a:gd name="T13" fmla="*/ 0 h 675"/>
                <a:gd name="T14" fmla="*/ 0 w 897"/>
                <a:gd name="T15" fmla="*/ 0 h 675"/>
                <a:gd name="T16" fmla="*/ 0 w 897"/>
                <a:gd name="T17" fmla="*/ 0 h 675"/>
                <a:gd name="T18" fmla="*/ 0 w 897"/>
                <a:gd name="T19" fmla="*/ 0 h 675"/>
                <a:gd name="T20" fmla="*/ 0 w 897"/>
                <a:gd name="T21" fmla="*/ 0 h 675"/>
                <a:gd name="T22" fmla="*/ 0 w 897"/>
                <a:gd name="T23" fmla="*/ 0 h 675"/>
                <a:gd name="T24" fmla="*/ 0 w 897"/>
                <a:gd name="T25" fmla="*/ 0 h 675"/>
                <a:gd name="T26" fmla="*/ 0 w 897"/>
                <a:gd name="T27" fmla="*/ 0 h 675"/>
                <a:gd name="T28" fmla="*/ 0 w 897"/>
                <a:gd name="T29" fmla="*/ 0 h 675"/>
                <a:gd name="T30" fmla="*/ 0 w 897"/>
                <a:gd name="T31" fmla="*/ 0 h 675"/>
                <a:gd name="T32" fmla="*/ 0 w 897"/>
                <a:gd name="T33" fmla="*/ 0 h 675"/>
                <a:gd name="T34" fmla="*/ 0 w 897"/>
                <a:gd name="T35" fmla="*/ 0 h 675"/>
                <a:gd name="T36" fmla="*/ 0 w 897"/>
                <a:gd name="T37" fmla="*/ 0 h 675"/>
                <a:gd name="T38" fmla="*/ 0 w 897"/>
                <a:gd name="T39" fmla="*/ 0 h 675"/>
                <a:gd name="T40" fmla="*/ 0 w 897"/>
                <a:gd name="T41" fmla="*/ 0 h 675"/>
                <a:gd name="T42" fmla="*/ 0 w 897"/>
                <a:gd name="T43" fmla="*/ 0 h 675"/>
                <a:gd name="T44" fmla="*/ 0 w 897"/>
                <a:gd name="T45" fmla="*/ 0 h 675"/>
                <a:gd name="T46" fmla="*/ 0 w 897"/>
                <a:gd name="T47" fmla="*/ 0 h 675"/>
                <a:gd name="T48" fmla="*/ 0 w 897"/>
                <a:gd name="T49" fmla="*/ 0 h 675"/>
                <a:gd name="T50" fmla="*/ 0 w 897"/>
                <a:gd name="T51" fmla="*/ 0 h 675"/>
                <a:gd name="T52" fmla="*/ 0 w 897"/>
                <a:gd name="T53" fmla="*/ 0 h 675"/>
                <a:gd name="T54" fmla="*/ 0 w 897"/>
                <a:gd name="T55" fmla="*/ 0 h 675"/>
                <a:gd name="T56" fmla="*/ 0 w 897"/>
                <a:gd name="T57" fmla="*/ 0 h 675"/>
                <a:gd name="T58" fmla="*/ 0 w 897"/>
                <a:gd name="T59" fmla="*/ 0 h 675"/>
                <a:gd name="T60" fmla="*/ 0 w 897"/>
                <a:gd name="T61" fmla="*/ 0 h 675"/>
                <a:gd name="T62" fmla="*/ 0 w 897"/>
                <a:gd name="T63" fmla="*/ 0 h 675"/>
                <a:gd name="T64" fmla="*/ 0 w 897"/>
                <a:gd name="T65" fmla="*/ 0 h 675"/>
                <a:gd name="T66" fmla="*/ 0 w 897"/>
                <a:gd name="T67" fmla="*/ 0 h 675"/>
                <a:gd name="T68" fmla="*/ 0 w 897"/>
                <a:gd name="T69" fmla="*/ 0 h 675"/>
                <a:gd name="T70" fmla="*/ 0 w 897"/>
                <a:gd name="T71" fmla="*/ 0 h 675"/>
                <a:gd name="T72" fmla="*/ 0 w 897"/>
                <a:gd name="T73" fmla="*/ 0 h 675"/>
                <a:gd name="T74" fmla="*/ 0 w 897"/>
                <a:gd name="T75" fmla="*/ 0 h 675"/>
                <a:gd name="T76" fmla="*/ 0 w 897"/>
                <a:gd name="T77" fmla="*/ 0 h 675"/>
                <a:gd name="T78" fmla="*/ 0 w 897"/>
                <a:gd name="T79" fmla="*/ 0 h 675"/>
                <a:gd name="T80" fmla="*/ 0 w 897"/>
                <a:gd name="T81" fmla="*/ 0 h 675"/>
                <a:gd name="T82" fmla="*/ 0 w 897"/>
                <a:gd name="T83" fmla="*/ 0 h 675"/>
                <a:gd name="T84" fmla="*/ 0 w 897"/>
                <a:gd name="T85" fmla="*/ 0 h 675"/>
                <a:gd name="T86" fmla="*/ 0 w 897"/>
                <a:gd name="T87" fmla="*/ 0 h 675"/>
                <a:gd name="T88" fmla="*/ 0 w 897"/>
                <a:gd name="T89" fmla="*/ 0 h 675"/>
                <a:gd name="T90" fmla="*/ 0 w 897"/>
                <a:gd name="T91" fmla="*/ 0 h 675"/>
                <a:gd name="T92" fmla="*/ 0 w 897"/>
                <a:gd name="T93" fmla="*/ 0 h 675"/>
                <a:gd name="T94" fmla="*/ 0 w 897"/>
                <a:gd name="T95" fmla="*/ 0 h 675"/>
                <a:gd name="T96" fmla="*/ 0 w 897"/>
                <a:gd name="T97" fmla="*/ 0 h 675"/>
                <a:gd name="T98" fmla="*/ 0 w 897"/>
                <a:gd name="T99" fmla="*/ 0 h 675"/>
                <a:gd name="T100" fmla="*/ 0 w 897"/>
                <a:gd name="T101" fmla="*/ 0 h 675"/>
                <a:gd name="T102" fmla="*/ 0 w 897"/>
                <a:gd name="T103" fmla="*/ 0 h 675"/>
                <a:gd name="T104" fmla="*/ 0 w 897"/>
                <a:gd name="T105" fmla="*/ 0 h 675"/>
                <a:gd name="T106" fmla="*/ 0 w 897"/>
                <a:gd name="T107" fmla="*/ 0 h 675"/>
                <a:gd name="T108" fmla="*/ 0 w 897"/>
                <a:gd name="T109" fmla="*/ 0 h 675"/>
                <a:gd name="T110" fmla="*/ 0 w 897"/>
                <a:gd name="T111" fmla="*/ 0 h 675"/>
                <a:gd name="T112" fmla="*/ 0 w 897"/>
                <a:gd name="T113" fmla="*/ 0 h 675"/>
                <a:gd name="T114" fmla="*/ 0 w 897"/>
                <a:gd name="T115" fmla="*/ 0 h 67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97"/>
                <a:gd name="T175" fmla="*/ 0 h 675"/>
                <a:gd name="T176" fmla="*/ 897 w 897"/>
                <a:gd name="T177" fmla="*/ 675 h 67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97" h="675">
                  <a:moveTo>
                    <a:pt x="174" y="418"/>
                  </a:moveTo>
                  <a:lnTo>
                    <a:pt x="164" y="427"/>
                  </a:lnTo>
                  <a:lnTo>
                    <a:pt x="155" y="437"/>
                  </a:lnTo>
                  <a:lnTo>
                    <a:pt x="146" y="448"/>
                  </a:lnTo>
                  <a:lnTo>
                    <a:pt x="137" y="456"/>
                  </a:lnTo>
                  <a:lnTo>
                    <a:pt x="126" y="464"/>
                  </a:lnTo>
                  <a:lnTo>
                    <a:pt x="115" y="470"/>
                  </a:lnTo>
                  <a:lnTo>
                    <a:pt x="101" y="472"/>
                  </a:lnTo>
                  <a:lnTo>
                    <a:pt x="87" y="471"/>
                  </a:lnTo>
                  <a:lnTo>
                    <a:pt x="72" y="467"/>
                  </a:lnTo>
                  <a:lnTo>
                    <a:pt x="57" y="463"/>
                  </a:lnTo>
                  <a:lnTo>
                    <a:pt x="42" y="457"/>
                  </a:lnTo>
                  <a:lnTo>
                    <a:pt x="28" y="450"/>
                  </a:lnTo>
                  <a:lnTo>
                    <a:pt x="17" y="443"/>
                  </a:lnTo>
                  <a:lnTo>
                    <a:pt x="8" y="434"/>
                  </a:lnTo>
                  <a:lnTo>
                    <a:pt x="2" y="425"/>
                  </a:lnTo>
                  <a:lnTo>
                    <a:pt x="0" y="413"/>
                  </a:lnTo>
                  <a:lnTo>
                    <a:pt x="1" y="382"/>
                  </a:lnTo>
                  <a:lnTo>
                    <a:pt x="4" y="341"/>
                  </a:lnTo>
                  <a:lnTo>
                    <a:pt x="10" y="298"/>
                  </a:lnTo>
                  <a:lnTo>
                    <a:pt x="19" y="266"/>
                  </a:lnTo>
                  <a:lnTo>
                    <a:pt x="26" y="252"/>
                  </a:lnTo>
                  <a:lnTo>
                    <a:pt x="35" y="236"/>
                  </a:lnTo>
                  <a:lnTo>
                    <a:pt x="47" y="217"/>
                  </a:lnTo>
                  <a:lnTo>
                    <a:pt x="60" y="199"/>
                  </a:lnTo>
                  <a:lnTo>
                    <a:pt x="73" y="182"/>
                  </a:lnTo>
                  <a:lnTo>
                    <a:pt x="87" y="164"/>
                  </a:lnTo>
                  <a:lnTo>
                    <a:pt x="102" y="149"/>
                  </a:lnTo>
                  <a:lnTo>
                    <a:pt x="116" y="138"/>
                  </a:lnTo>
                  <a:lnTo>
                    <a:pt x="126" y="130"/>
                  </a:lnTo>
                  <a:lnTo>
                    <a:pt x="132" y="125"/>
                  </a:lnTo>
                  <a:lnTo>
                    <a:pt x="133" y="124"/>
                  </a:lnTo>
                  <a:lnTo>
                    <a:pt x="131" y="123"/>
                  </a:lnTo>
                  <a:lnTo>
                    <a:pt x="129" y="124"/>
                  </a:lnTo>
                  <a:lnTo>
                    <a:pt x="125" y="123"/>
                  </a:lnTo>
                  <a:lnTo>
                    <a:pt x="124" y="121"/>
                  </a:lnTo>
                  <a:lnTo>
                    <a:pt x="125" y="116"/>
                  </a:lnTo>
                  <a:lnTo>
                    <a:pt x="129" y="109"/>
                  </a:lnTo>
                  <a:lnTo>
                    <a:pt x="133" y="100"/>
                  </a:lnTo>
                  <a:lnTo>
                    <a:pt x="138" y="91"/>
                  </a:lnTo>
                  <a:lnTo>
                    <a:pt x="143" y="81"/>
                  </a:lnTo>
                  <a:lnTo>
                    <a:pt x="148" y="73"/>
                  </a:lnTo>
                  <a:lnTo>
                    <a:pt x="155" y="65"/>
                  </a:lnTo>
                  <a:lnTo>
                    <a:pt x="163" y="58"/>
                  </a:lnTo>
                  <a:lnTo>
                    <a:pt x="171" y="54"/>
                  </a:lnTo>
                  <a:lnTo>
                    <a:pt x="177" y="51"/>
                  </a:lnTo>
                  <a:lnTo>
                    <a:pt x="184" y="49"/>
                  </a:lnTo>
                  <a:lnTo>
                    <a:pt x="194" y="44"/>
                  </a:lnTo>
                  <a:lnTo>
                    <a:pt x="205" y="41"/>
                  </a:lnTo>
                  <a:lnTo>
                    <a:pt x="217" y="35"/>
                  </a:lnTo>
                  <a:lnTo>
                    <a:pt x="231" y="31"/>
                  </a:lnTo>
                  <a:lnTo>
                    <a:pt x="245" y="25"/>
                  </a:lnTo>
                  <a:lnTo>
                    <a:pt x="260" y="20"/>
                  </a:lnTo>
                  <a:lnTo>
                    <a:pt x="274" y="16"/>
                  </a:lnTo>
                  <a:lnTo>
                    <a:pt x="289" y="11"/>
                  </a:lnTo>
                  <a:lnTo>
                    <a:pt x="303" y="6"/>
                  </a:lnTo>
                  <a:lnTo>
                    <a:pt x="317" y="3"/>
                  </a:lnTo>
                  <a:lnTo>
                    <a:pt x="328" y="1"/>
                  </a:lnTo>
                  <a:lnTo>
                    <a:pt x="340" y="0"/>
                  </a:lnTo>
                  <a:lnTo>
                    <a:pt x="349" y="0"/>
                  </a:lnTo>
                  <a:lnTo>
                    <a:pt x="356" y="1"/>
                  </a:lnTo>
                  <a:lnTo>
                    <a:pt x="370" y="5"/>
                  </a:lnTo>
                  <a:lnTo>
                    <a:pt x="384" y="9"/>
                  </a:lnTo>
                  <a:lnTo>
                    <a:pt x="399" y="13"/>
                  </a:lnTo>
                  <a:lnTo>
                    <a:pt x="416" y="17"/>
                  </a:lnTo>
                  <a:lnTo>
                    <a:pt x="428" y="20"/>
                  </a:lnTo>
                  <a:lnTo>
                    <a:pt x="440" y="23"/>
                  </a:lnTo>
                  <a:lnTo>
                    <a:pt x="448" y="25"/>
                  </a:lnTo>
                  <a:lnTo>
                    <a:pt x="450" y="25"/>
                  </a:lnTo>
                  <a:lnTo>
                    <a:pt x="639" y="56"/>
                  </a:lnTo>
                  <a:lnTo>
                    <a:pt x="644" y="53"/>
                  </a:lnTo>
                  <a:lnTo>
                    <a:pt x="655" y="46"/>
                  </a:lnTo>
                  <a:lnTo>
                    <a:pt x="673" y="35"/>
                  </a:lnTo>
                  <a:lnTo>
                    <a:pt x="693" y="24"/>
                  </a:lnTo>
                  <a:lnTo>
                    <a:pt x="714" y="13"/>
                  </a:lnTo>
                  <a:lnTo>
                    <a:pt x="735" y="6"/>
                  </a:lnTo>
                  <a:lnTo>
                    <a:pt x="751" y="3"/>
                  </a:lnTo>
                  <a:lnTo>
                    <a:pt x="761" y="5"/>
                  </a:lnTo>
                  <a:lnTo>
                    <a:pt x="768" y="12"/>
                  </a:lnTo>
                  <a:lnTo>
                    <a:pt x="776" y="19"/>
                  </a:lnTo>
                  <a:lnTo>
                    <a:pt x="784" y="26"/>
                  </a:lnTo>
                  <a:lnTo>
                    <a:pt x="792" y="33"/>
                  </a:lnTo>
                  <a:lnTo>
                    <a:pt x="799" y="39"/>
                  </a:lnTo>
                  <a:lnTo>
                    <a:pt x="805" y="44"/>
                  </a:lnTo>
                  <a:lnTo>
                    <a:pt x="810" y="49"/>
                  </a:lnTo>
                  <a:lnTo>
                    <a:pt x="812" y="51"/>
                  </a:lnTo>
                  <a:lnTo>
                    <a:pt x="817" y="63"/>
                  </a:lnTo>
                  <a:lnTo>
                    <a:pt x="829" y="89"/>
                  </a:lnTo>
                  <a:lnTo>
                    <a:pt x="845" y="129"/>
                  </a:lnTo>
                  <a:lnTo>
                    <a:pt x="863" y="178"/>
                  </a:lnTo>
                  <a:lnTo>
                    <a:pt x="879" y="233"/>
                  </a:lnTo>
                  <a:lnTo>
                    <a:pt x="891" y="295"/>
                  </a:lnTo>
                  <a:lnTo>
                    <a:pt x="897" y="356"/>
                  </a:lnTo>
                  <a:lnTo>
                    <a:pt x="895" y="416"/>
                  </a:lnTo>
                  <a:lnTo>
                    <a:pt x="887" y="467"/>
                  </a:lnTo>
                  <a:lnTo>
                    <a:pt x="878" y="510"/>
                  </a:lnTo>
                  <a:lnTo>
                    <a:pt x="868" y="543"/>
                  </a:lnTo>
                  <a:lnTo>
                    <a:pt x="859" y="568"/>
                  </a:lnTo>
                  <a:lnTo>
                    <a:pt x="850" y="586"/>
                  </a:lnTo>
                  <a:lnTo>
                    <a:pt x="842" y="599"/>
                  </a:lnTo>
                  <a:lnTo>
                    <a:pt x="835" y="608"/>
                  </a:lnTo>
                  <a:lnTo>
                    <a:pt x="829" y="613"/>
                  </a:lnTo>
                  <a:lnTo>
                    <a:pt x="823" y="617"/>
                  </a:lnTo>
                  <a:lnTo>
                    <a:pt x="815" y="623"/>
                  </a:lnTo>
                  <a:lnTo>
                    <a:pt x="807" y="629"/>
                  </a:lnTo>
                  <a:lnTo>
                    <a:pt x="798" y="633"/>
                  </a:lnTo>
                  <a:lnTo>
                    <a:pt x="788" y="637"/>
                  </a:lnTo>
                  <a:lnTo>
                    <a:pt x="780" y="639"/>
                  </a:lnTo>
                  <a:lnTo>
                    <a:pt x="770" y="639"/>
                  </a:lnTo>
                  <a:lnTo>
                    <a:pt x="764" y="637"/>
                  </a:lnTo>
                  <a:lnTo>
                    <a:pt x="751" y="630"/>
                  </a:lnTo>
                  <a:lnTo>
                    <a:pt x="742" y="623"/>
                  </a:lnTo>
                  <a:lnTo>
                    <a:pt x="735" y="618"/>
                  </a:lnTo>
                  <a:lnTo>
                    <a:pt x="732" y="617"/>
                  </a:lnTo>
                  <a:lnTo>
                    <a:pt x="726" y="675"/>
                  </a:lnTo>
                  <a:lnTo>
                    <a:pt x="384" y="530"/>
                  </a:lnTo>
                  <a:lnTo>
                    <a:pt x="174" y="4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63" name="Freeform 826"/>
            <p:cNvSpPr>
              <a:spLocks/>
            </p:cNvSpPr>
            <p:nvPr/>
          </p:nvSpPr>
          <p:spPr bwMode="auto">
            <a:xfrm flipH="1">
              <a:off x="8922" y="1867"/>
              <a:ext cx="9" cy="55"/>
            </a:xfrm>
            <a:custGeom>
              <a:avLst/>
              <a:gdLst>
                <a:gd name="T0" fmla="*/ 0 w 107"/>
                <a:gd name="T1" fmla="*/ 0 h 454"/>
                <a:gd name="T2" fmla="*/ 0 w 107"/>
                <a:gd name="T3" fmla="*/ 0 h 454"/>
                <a:gd name="T4" fmla="*/ 0 w 107"/>
                <a:gd name="T5" fmla="*/ 0 h 454"/>
                <a:gd name="T6" fmla="*/ 0 w 107"/>
                <a:gd name="T7" fmla="*/ 0 h 454"/>
                <a:gd name="T8" fmla="*/ 0 w 107"/>
                <a:gd name="T9" fmla="*/ 0 h 454"/>
                <a:gd name="T10" fmla="*/ 0 w 107"/>
                <a:gd name="T11" fmla="*/ 0 h 454"/>
                <a:gd name="T12" fmla="*/ 0 w 107"/>
                <a:gd name="T13" fmla="*/ 0 h 454"/>
                <a:gd name="T14" fmla="*/ 0 w 107"/>
                <a:gd name="T15" fmla="*/ 0 h 454"/>
                <a:gd name="T16" fmla="*/ 0 w 107"/>
                <a:gd name="T17" fmla="*/ 0 h 454"/>
                <a:gd name="T18" fmla="*/ 0 w 107"/>
                <a:gd name="T19" fmla="*/ 0 h 454"/>
                <a:gd name="T20" fmla="*/ 0 w 107"/>
                <a:gd name="T21" fmla="*/ 0 h 454"/>
                <a:gd name="T22" fmla="*/ 0 w 107"/>
                <a:gd name="T23" fmla="*/ 0 h 454"/>
                <a:gd name="T24" fmla="*/ 0 w 107"/>
                <a:gd name="T25" fmla="*/ 0 h 454"/>
                <a:gd name="T26" fmla="*/ 0 w 107"/>
                <a:gd name="T27" fmla="*/ 0 h 454"/>
                <a:gd name="T28" fmla="*/ 0 w 107"/>
                <a:gd name="T29" fmla="*/ 0 h 454"/>
                <a:gd name="T30" fmla="*/ 0 w 107"/>
                <a:gd name="T31" fmla="*/ 0 h 454"/>
                <a:gd name="T32" fmla="*/ 0 w 107"/>
                <a:gd name="T33" fmla="*/ 0 h 454"/>
                <a:gd name="T34" fmla="*/ 0 w 107"/>
                <a:gd name="T35" fmla="*/ 0 h 454"/>
                <a:gd name="T36" fmla="*/ 0 w 107"/>
                <a:gd name="T37" fmla="*/ 0 h 454"/>
                <a:gd name="T38" fmla="*/ 0 w 107"/>
                <a:gd name="T39" fmla="*/ 0 h 454"/>
                <a:gd name="T40" fmla="*/ 0 w 107"/>
                <a:gd name="T41" fmla="*/ 0 h 454"/>
                <a:gd name="T42" fmla="*/ 0 w 107"/>
                <a:gd name="T43" fmla="*/ 0 h 454"/>
                <a:gd name="T44" fmla="*/ 0 w 107"/>
                <a:gd name="T45" fmla="*/ 0 h 454"/>
                <a:gd name="T46" fmla="*/ 0 w 107"/>
                <a:gd name="T47" fmla="*/ 0 h 454"/>
                <a:gd name="T48" fmla="*/ 0 w 107"/>
                <a:gd name="T49" fmla="*/ 0 h 454"/>
                <a:gd name="T50" fmla="*/ 0 w 107"/>
                <a:gd name="T51" fmla="*/ 0 h 454"/>
                <a:gd name="T52" fmla="*/ 0 w 107"/>
                <a:gd name="T53" fmla="*/ 0 h 454"/>
                <a:gd name="T54" fmla="*/ 0 w 107"/>
                <a:gd name="T55" fmla="*/ 0 h 454"/>
                <a:gd name="T56" fmla="*/ 0 w 107"/>
                <a:gd name="T57" fmla="*/ 0 h 454"/>
                <a:gd name="T58" fmla="*/ 0 w 107"/>
                <a:gd name="T59" fmla="*/ 0 h 454"/>
                <a:gd name="T60" fmla="*/ 0 w 107"/>
                <a:gd name="T61" fmla="*/ 0 h 454"/>
                <a:gd name="T62" fmla="*/ 0 w 107"/>
                <a:gd name="T63" fmla="*/ 0 h 454"/>
                <a:gd name="T64" fmla="*/ 0 w 107"/>
                <a:gd name="T65" fmla="*/ 0 h 454"/>
                <a:gd name="T66" fmla="*/ 0 w 107"/>
                <a:gd name="T67" fmla="*/ 0 h 454"/>
                <a:gd name="T68" fmla="*/ 0 w 107"/>
                <a:gd name="T69" fmla="*/ 0 h 454"/>
                <a:gd name="T70" fmla="*/ 0 w 107"/>
                <a:gd name="T71" fmla="*/ 0 h 454"/>
                <a:gd name="T72" fmla="*/ 0 w 107"/>
                <a:gd name="T73" fmla="*/ 0 h 454"/>
                <a:gd name="T74" fmla="*/ 0 w 107"/>
                <a:gd name="T75" fmla="*/ 0 h 454"/>
                <a:gd name="T76" fmla="*/ 0 w 107"/>
                <a:gd name="T77" fmla="*/ 0 h 454"/>
                <a:gd name="T78" fmla="*/ 0 w 107"/>
                <a:gd name="T79" fmla="*/ 0 h 454"/>
                <a:gd name="T80" fmla="*/ 0 w 107"/>
                <a:gd name="T81" fmla="*/ 0 h 454"/>
                <a:gd name="T82" fmla="*/ 0 w 107"/>
                <a:gd name="T83" fmla="*/ 0 h 454"/>
                <a:gd name="T84" fmla="*/ 0 w 107"/>
                <a:gd name="T85" fmla="*/ 0 h 454"/>
                <a:gd name="T86" fmla="*/ 0 w 107"/>
                <a:gd name="T87" fmla="*/ 0 h 454"/>
                <a:gd name="T88" fmla="*/ 0 w 107"/>
                <a:gd name="T89" fmla="*/ 0 h 454"/>
                <a:gd name="T90" fmla="*/ 0 w 107"/>
                <a:gd name="T91" fmla="*/ 0 h 454"/>
                <a:gd name="T92" fmla="*/ 0 w 107"/>
                <a:gd name="T93" fmla="*/ 0 h 454"/>
                <a:gd name="T94" fmla="*/ 0 w 107"/>
                <a:gd name="T95" fmla="*/ 0 h 454"/>
                <a:gd name="T96" fmla="*/ 0 w 107"/>
                <a:gd name="T97" fmla="*/ 0 h 454"/>
                <a:gd name="T98" fmla="*/ 0 w 107"/>
                <a:gd name="T99" fmla="*/ 0 h 454"/>
                <a:gd name="T100" fmla="*/ 0 w 107"/>
                <a:gd name="T101" fmla="*/ 0 h 454"/>
                <a:gd name="T102" fmla="*/ 0 w 107"/>
                <a:gd name="T103" fmla="*/ 0 h 454"/>
                <a:gd name="T104" fmla="*/ 0 w 107"/>
                <a:gd name="T105" fmla="*/ 0 h 45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07"/>
                <a:gd name="T160" fmla="*/ 0 h 454"/>
                <a:gd name="T161" fmla="*/ 107 w 107"/>
                <a:gd name="T162" fmla="*/ 454 h 45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07" h="454">
                  <a:moveTo>
                    <a:pt x="81" y="454"/>
                  </a:moveTo>
                  <a:lnTo>
                    <a:pt x="84" y="378"/>
                  </a:lnTo>
                  <a:lnTo>
                    <a:pt x="85" y="277"/>
                  </a:lnTo>
                  <a:lnTo>
                    <a:pt x="85" y="184"/>
                  </a:lnTo>
                  <a:lnTo>
                    <a:pt x="84" y="135"/>
                  </a:lnTo>
                  <a:lnTo>
                    <a:pt x="85" y="124"/>
                  </a:lnTo>
                  <a:lnTo>
                    <a:pt x="94" y="116"/>
                  </a:lnTo>
                  <a:lnTo>
                    <a:pt x="102" y="104"/>
                  </a:lnTo>
                  <a:lnTo>
                    <a:pt x="107" y="84"/>
                  </a:lnTo>
                  <a:lnTo>
                    <a:pt x="107" y="63"/>
                  </a:lnTo>
                  <a:lnTo>
                    <a:pt x="104" y="46"/>
                  </a:lnTo>
                  <a:lnTo>
                    <a:pt x="103" y="34"/>
                  </a:lnTo>
                  <a:lnTo>
                    <a:pt x="101" y="25"/>
                  </a:lnTo>
                  <a:lnTo>
                    <a:pt x="100" y="20"/>
                  </a:lnTo>
                  <a:lnTo>
                    <a:pt x="98" y="14"/>
                  </a:lnTo>
                  <a:lnTo>
                    <a:pt x="95" y="7"/>
                  </a:lnTo>
                  <a:lnTo>
                    <a:pt x="92" y="3"/>
                  </a:lnTo>
                  <a:lnTo>
                    <a:pt x="87" y="0"/>
                  </a:lnTo>
                  <a:lnTo>
                    <a:pt x="81" y="2"/>
                  </a:lnTo>
                  <a:lnTo>
                    <a:pt x="74" y="6"/>
                  </a:lnTo>
                  <a:lnTo>
                    <a:pt x="66" y="18"/>
                  </a:lnTo>
                  <a:lnTo>
                    <a:pt x="58" y="31"/>
                  </a:lnTo>
                  <a:lnTo>
                    <a:pt x="50" y="44"/>
                  </a:lnTo>
                  <a:lnTo>
                    <a:pt x="43" y="56"/>
                  </a:lnTo>
                  <a:lnTo>
                    <a:pt x="38" y="66"/>
                  </a:lnTo>
                  <a:lnTo>
                    <a:pt x="34" y="75"/>
                  </a:lnTo>
                  <a:lnTo>
                    <a:pt x="31" y="82"/>
                  </a:lnTo>
                  <a:lnTo>
                    <a:pt x="30" y="89"/>
                  </a:lnTo>
                  <a:lnTo>
                    <a:pt x="30" y="94"/>
                  </a:lnTo>
                  <a:lnTo>
                    <a:pt x="32" y="102"/>
                  </a:lnTo>
                  <a:lnTo>
                    <a:pt x="34" y="110"/>
                  </a:lnTo>
                  <a:lnTo>
                    <a:pt x="36" y="116"/>
                  </a:lnTo>
                  <a:lnTo>
                    <a:pt x="41" y="119"/>
                  </a:lnTo>
                  <a:lnTo>
                    <a:pt x="43" y="120"/>
                  </a:lnTo>
                  <a:lnTo>
                    <a:pt x="45" y="122"/>
                  </a:lnTo>
                  <a:lnTo>
                    <a:pt x="43" y="124"/>
                  </a:lnTo>
                  <a:lnTo>
                    <a:pt x="40" y="141"/>
                  </a:lnTo>
                  <a:lnTo>
                    <a:pt x="34" y="173"/>
                  </a:lnTo>
                  <a:lnTo>
                    <a:pt x="26" y="216"/>
                  </a:lnTo>
                  <a:lnTo>
                    <a:pt x="17" y="264"/>
                  </a:lnTo>
                  <a:lnTo>
                    <a:pt x="9" y="313"/>
                  </a:lnTo>
                  <a:lnTo>
                    <a:pt x="3" y="356"/>
                  </a:lnTo>
                  <a:lnTo>
                    <a:pt x="0" y="391"/>
                  </a:lnTo>
                  <a:lnTo>
                    <a:pt x="1" y="412"/>
                  </a:lnTo>
                  <a:lnTo>
                    <a:pt x="6" y="422"/>
                  </a:lnTo>
                  <a:lnTo>
                    <a:pt x="13" y="431"/>
                  </a:lnTo>
                  <a:lnTo>
                    <a:pt x="23" y="438"/>
                  </a:lnTo>
                  <a:lnTo>
                    <a:pt x="34" y="443"/>
                  </a:lnTo>
                  <a:lnTo>
                    <a:pt x="46" y="446"/>
                  </a:lnTo>
                  <a:lnTo>
                    <a:pt x="57" y="450"/>
                  </a:lnTo>
                  <a:lnTo>
                    <a:pt x="70" y="452"/>
                  </a:lnTo>
                  <a:lnTo>
                    <a:pt x="81" y="45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64" name="Freeform 827"/>
            <p:cNvSpPr>
              <a:spLocks/>
            </p:cNvSpPr>
            <p:nvPr/>
          </p:nvSpPr>
          <p:spPr bwMode="auto">
            <a:xfrm flipH="1">
              <a:off x="8894" y="1794"/>
              <a:ext cx="51" cy="88"/>
            </a:xfrm>
            <a:custGeom>
              <a:avLst/>
              <a:gdLst>
                <a:gd name="T0" fmla="*/ 0 w 605"/>
                <a:gd name="T1" fmla="*/ 0 h 721"/>
                <a:gd name="T2" fmla="*/ 0 w 605"/>
                <a:gd name="T3" fmla="*/ 0 h 721"/>
                <a:gd name="T4" fmla="*/ 0 w 605"/>
                <a:gd name="T5" fmla="*/ 0 h 721"/>
                <a:gd name="T6" fmla="*/ 0 w 605"/>
                <a:gd name="T7" fmla="*/ 0 h 721"/>
                <a:gd name="T8" fmla="*/ 0 w 605"/>
                <a:gd name="T9" fmla="*/ 0 h 721"/>
                <a:gd name="T10" fmla="*/ 0 w 605"/>
                <a:gd name="T11" fmla="*/ 0 h 721"/>
                <a:gd name="T12" fmla="*/ 0 w 605"/>
                <a:gd name="T13" fmla="*/ 0 h 721"/>
                <a:gd name="T14" fmla="*/ 0 w 605"/>
                <a:gd name="T15" fmla="*/ 0 h 721"/>
                <a:gd name="T16" fmla="*/ 0 w 605"/>
                <a:gd name="T17" fmla="*/ 0 h 721"/>
                <a:gd name="T18" fmla="*/ 0 w 605"/>
                <a:gd name="T19" fmla="*/ 0 h 721"/>
                <a:gd name="T20" fmla="*/ 0 w 605"/>
                <a:gd name="T21" fmla="*/ 0 h 721"/>
                <a:gd name="T22" fmla="*/ 0 w 605"/>
                <a:gd name="T23" fmla="*/ 0 h 721"/>
                <a:gd name="T24" fmla="*/ 0 w 605"/>
                <a:gd name="T25" fmla="*/ 0 h 721"/>
                <a:gd name="T26" fmla="*/ 0 w 605"/>
                <a:gd name="T27" fmla="*/ 0 h 721"/>
                <a:gd name="T28" fmla="*/ 0 w 605"/>
                <a:gd name="T29" fmla="*/ 0 h 721"/>
                <a:gd name="T30" fmla="*/ 0 w 605"/>
                <a:gd name="T31" fmla="*/ 0 h 721"/>
                <a:gd name="T32" fmla="*/ 0 w 605"/>
                <a:gd name="T33" fmla="*/ 0 h 721"/>
                <a:gd name="T34" fmla="*/ 0 w 605"/>
                <a:gd name="T35" fmla="*/ 0 h 721"/>
                <a:gd name="T36" fmla="*/ 0 w 605"/>
                <a:gd name="T37" fmla="*/ 0 h 721"/>
                <a:gd name="T38" fmla="*/ 0 w 605"/>
                <a:gd name="T39" fmla="*/ 0 h 721"/>
                <a:gd name="T40" fmla="*/ 0 w 605"/>
                <a:gd name="T41" fmla="*/ 0 h 721"/>
                <a:gd name="T42" fmla="*/ 0 w 605"/>
                <a:gd name="T43" fmla="*/ 0 h 721"/>
                <a:gd name="T44" fmla="*/ 0 w 605"/>
                <a:gd name="T45" fmla="*/ 0 h 721"/>
                <a:gd name="T46" fmla="*/ 0 w 605"/>
                <a:gd name="T47" fmla="*/ 0 h 721"/>
                <a:gd name="T48" fmla="*/ 0 w 605"/>
                <a:gd name="T49" fmla="*/ 0 h 721"/>
                <a:gd name="T50" fmla="*/ 0 w 605"/>
                <a:gd name="T51" fmla="*/ 0 h 721"/>
                <a:gd name="T52" fmla="*/ 0 w 605"/>
                <a:gd name="T53" fmla="*/ 0 h 721"/>
                <a:gd name="T54" fmla="*/ 0 w 605"/>
                <a:gd name="T55" fmla="*/ 0 h 721"/>
                <a:gd name="T56" fmla="*/ 0 w 605"/>
                <a:gd name="T57" fmla="*/ 0 h 721"/>
                <a:gd name="T58" fmla="*/ 0 w 605"/>
                <a:gd name="T59" fmla="*/ 0 h 721"/>
                <a:gd name="T60" fmla="*/ 0 w 605"/>
                <a:gd name="T61" fmla="*/ 0 h 721"/>
                <a:gd name="T62" fmla="*/ 0 w 605"/>
                <a:gd name="T63" fmla="*/ 0 h 721"/>
                <a:gd name="T64" fmla="*/ 0 w 605"/>
                <a:gd name="T65" fmla="*/ 0 h 721"/>
                <a:gd name="T66" fmla="*/ 0 w 605"/>
                <a:gd name="T67" fmla="*/ 0 h 721"/>
                <a:gd name="T68" fmla="*/ 0 w 605"/>
                <a:gd name="T69" fmla="*/ 0 h 721"/>
                <a:gd name="T70" fmla="*/ 0 w 605"/>
                <a:gd name="T71" fmla="*/ 0 h 721"/>
                <a:gd name="T72" fmla="*/ 0 w 605"/>
                <a:gd name="T73" fmla="*/ 0 h 721"/>
                <a:gd name="T74" fmla="*/ 0 w 605"/>
                <a:gd name="T75" fmla="*/ 0 h 721"/>
                <a:gd name="T76" fmla="*/ 0 w 605"/>
                <a:gd name="T77" fmla="*/ 0 h 721"/>
                <a:gd name="T78" fmla="*/ 0 w 605"/>
                <a:gd name="T79" fmla="*/ 0 h 721"/>
                <a:gd name="T80" fmla="*/ 0 w 605"/>
                <a:gd name="T81" fmla="*/ 0 h 721"/>
                <a:gd name="T82" fmla="*/ 0 w 605"/>
                <a:gd name="T83" fmla="*/ 0 h 721"/>
                <a:gd name="T84" fmla="*/ 0 w 605"/>
                <a:gd name="T85" fmla="*/ 0 h 721"/>
                <a:gd name="T86" fmla="*/ 0 w 605"/>
                <a:gd name="T87" fmla="*/ 0 h 721"/>
                <a:gd name="T88" fmla="*/ 0 w 605"/>
                <a:gd name="T89" fmla="*/ 0 h 721"/>
                <a:gd name="T90" fmla="*/ 0 w 605"/>
                <a:gd name="T91" fmla="*/ 0 h 721"/>
                <a:gd name="T92" fmla="*/ 0 w 605"/>
                <a:gd name="T93" fmla="*/ 0 h 721"/>
                <a:gd name="T94" fmla="*/ 0 w 605"/>
                <a:gd name="T95" fmla="*/ 0 h 721"/>
                <a:gd name="T96" fmla="*/ 0 w 605"/>
                <a:gd name="T97" fmla="*/ 0 h 721"/>
                <a:gd name="T98" fmla="*/ 0 w 605"/>
                <a:gd name="T99" fmla="*/ 0 h 721"/>
                <a:gd name="T100" fmla="*/ 0 w 605"/>
                <a:gd name="T101" fmla="*/ 0 h 721"/>
                <a:gd name="T102" fmla="*/ 0 w 605"/>
                <a:gd name="T103" fmla="*/ 0 h 721"/>
                <a:gd name="T104" fmla="*/ 0 w 605"/>
                <a:gd name="T105" fmla="*/ 0 h 721"/>
                <a:gd name="T106" fmla="*/ 0 w 605"/>
                <a:gd name="T107" fmla="*/ 0 h 721"/>
                <a:gd name="T108" fmla="*/ 0 w 605"/>
                <a:gd name="T109" fmla="*/ 0 h 721"/>
                <a:gd name="T110" fmla="*/ 0 w 605"/>
                <a:gd name="T111" fmla="*/ 0 h 721"/>
                <a:gd name="T112" fmla="*/ 0 w 605"/>
                <a:gd name="T113" fmla="*/ 0 h 721"/>
                <a:gd name="T114" fmla="*/ 0 w 605"/>
                <a:gd name="T115" fmla="*/ 0 h 721"/>
                <a:gd name="T116" fmla="*/ 0 w 605"/>
                <a:gd name="T117" fmla="*/ 0 h 721"/>
                <a:gd name="T118" fmla="*/ 0 w 605"/>
                <a:gd name="T119" fmla="*/ 0 h 72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05"/>
                <a:gd name="T181" fmla="*/ 0 h 721"/>
                <a:gd name="T182" fmla="*/ 605 w 605"/>
                <a:gd name="T183" fmla="*/ 721 h 72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05" h="721">
                  <a:moveTo>
                    <a:pt x="282" y="548"/>
                  </a:moveTo>
                  <a:lnTo>
                    <a:pt x="282" y="548"/>
                  </a:lnTo>
                  <a:lnTo>
                    <a:pt x="279" y="548"/>
                  </a:lnTo>
                  <a:lnTo>
                    <a:pt x="277" y="548"/>
                  </a:lnTo>
                  <a:lnTo>
                    <a:pt x="274" y="548"/>
                  </a:lnTo>
                  <a:lnTo>
                    <a:pt x="268" y="548"/>
                  </a:lnTo>
                  <a:lnTo>
                    <a:pt x="262" y="547"/>
                  </a:lnTo>
                  <a:lnTo>
                    <a:pt x="255" y="547"/>
                  </a:lnTo>
                  <a:lnTo>
                    <a:pt x="247" y="546"/>
                  </a:lnTo>
                  <a:lnTo>
                    <a:pt x="238" y="544"/>
                  </a:lnTo>
                  <a:lnTo>
                    <a:pt x="230" y="541"/>
                  </a:lnTo>
                  <a:lnTo>
                    <a:pt x="223" y="538"/>
                  </a:lnTo>
                  <a:lnTo>
                    <a:pt x="216" y="534"/>
                  </a:lnTo>
                  <a:lnTo>
                    <a:pt x="209" y="530"/>
                  </a:lnTo>
                  <a:lnTo>
                    <a:pt x="202" y="525"/>
                  </a:lnTo>
                  <a:lnTo>
                    <a:pt x="196" y="521"/>
                  </a:lnTo>
                  <a:lnTo>
                    <a:pt x="191" y="516"/>
                  </a:lnTo>
                  <a:lnTo>
                    <a:pt x="186" y="526"/>
                  </a:lnTo>
                  <a:lnTo>
                    <a:pt x="183" y="539"/>
                  </a:lnTo>
                  <a:lnTo>
                    <a:pt x="176" y="551"/>
                  </a:lnTo>
                  <a:lnTo>
                    <a:pt x="164" y="557"/>
                  </a:lnTo>
                  <a:lnTo>
                    <a:pt x="156" y="557"/>
                  </a:lnTo>
                  <a:lnTo>
                    <a:pt x="146" y="557"/>
                  </a:lnTo>
                  <a:lnTo>
                    <a:pt x="135" y="555"/>
                  </a:lnTo>
                  <a:lnTo>
                    <a:pt x="125" y="553"/>
                  </a:lnTo>
                  <a:lnTo>
                    <a:pt x="115" y="551"/>
                  </a:lnTo>
                  <a:lnTo>
                    <a:pt x="107" y="548"/>
                  </a:lnTo>
                  <a:lnTo>
                    <a:pt x="102" y="547"/>
                  </a:lnTo>
                  <a:lnTo>
                    <a:pt x="100" y="546"/>
                  </a:lnTo>
                  <a:lnTo>
                    <a:pt x="103" y="545"/>
                  </a:lnTo>
                  <a:lnTo>
                    <a:pt x="109" y="545"/>
                  </a:lnTo>
                  <a:lnTo>
                    <a:pt x="116" y="551"/>
                  </a:lnTo>
                  <a:lnTo>
                    <a:pt x="118" y="567"/>
                  </a:lnTo>
                  <a:lnTo>
                    <a:pt x="119" y="586"/>
                  </a:lnTo>
                  <a:lnTo>
                    <a:pt x="120" y="600"/>
                  </a:lnTo>
                  <a:lnTo>
                    <a:pt x="118" y="609"/>
                  </a:lnTo>
                  <a:lnTo>
                    <a:pt x="105" y="613"/>
                  </a:lnTo>
                  <a:lnTo>
                    <a:pt x="97" y="614"/>
                  </a:lnTo>
                  <a:lnTo>
                    <a:pt x="90" y="615"/>
                  </a:lnTo>
                  <a:lnTo>
                    <a:pt x="85" y="616"/>
                  </a:lnTo>
                  <a:lnTo>
                    <a:pt x="79" y="616"/>
                  </a:lnTo>
                  <a:lnTo>
                    <a:pt x="74" y="616"/>
                  </a:lnTo>
                  <a:lnTo>
                    <a:pt x="67" y="613"/>
                  </a:lnTo>
                  <a:lnTo>
                    <a:pt x="60" y="608"/>
                  </a:lnTo>
                  <a:lnTo>
                    <a:pt x="52" y="599"/>
                  </a:lnTo>
                  <a:lnTo>
                    <a:pt x="44" y="589"/>
                  </a:lnTo>
                  <a:lnTo>
                    <a:pt x="35" y="579"/>
                  </a:lnTo>
                  <a:lnTo>
                    <a:pt x="28" y="570"/>
                  </a:lnTo>
                  <a:lnTo>
                    <a:pt x="21" y="562"/>
                  </a:lnTo>
                  <a:lnTo>
                    <a:pt x="15" y="554"/>
                  </a:lnTo>
                  <a:lnTo>
                    <a:pt x="11" y="546"/>
                  </a:lnTo>
                  <a:lnTo>
                    <a:pt x="9" y="538"/>
                  </a:lnTo>
                  <a:lnTo>
                    <a:pt x="7" y="529"/>
                  </a:lnTo>
                  <a:lnTo>
                    <a:pt x="5" y="504"/>
                  </a:lnTo>
                  <a:lnTo>
                    <a:pt x="0" y="476"/>
                  </a:lnTo>
                  <a:lnTo>
                    <a:pt x="2" y="446"/>
                  </a:lnTo>
                  <a:lnTo>
                    <a:pt x="15" y="419"/>
                  </a:lnTo>
                  <a:lnTo>
                    <a:pt x="26" y="409"/>
                  </a:lnTo>
                  <a:lnTo>
                    <a:pt x="35" y="401"/>
                  </a:lnTo>
                  <a:lnTo>
                    <a:pt x="43" y="394"/>
                  </a:lnTo>
                  <a:lnTo>
                    <a:pt x="50" y="389"/>
                  </a:lnTo>
                  <a:lnTo>
                    <a:pt x="57" y="385"/>
                  </a:lnTo>
                  <a:lnTo>
                    <a:pt x="63" y="381"/>
                  </a:lnTo>
                  <a:lnTo>
                    <a:pt x="67" y="379"/>
                  </a:lnTo>
                  <a:lnTo>
                    <a:pt x="71" y="378"/>
                  </a:lnTo>
                  <a:lnTo>
                    <a:pt x="75" y="377"/>
                  </a:lnTo>
                  <a:lnTo>
                    <a:pt x="81" y="377"/>
                  </a:lnTo>
                  <a:lnTo>
                    <a:pt x="88" y="375"/>
                  </a:lnTo>
                  <a:lnTo>
                    <a:pt x="96" y="375"/>
                  </a:lnTo>
                  <a:lnTo>
                    <a:pt x="103" y="375"/>
                  </a:lnTo>
                  <a:lnTo>
                    <a:pt x="109" y="375"/>
                  </a:lnTo>
                  <a:lnTo>
                    <a:pt x="113" y="375"/>
                  </a:lnTo>
                  <a:lnTo>
                    <a:pt x="115" y="375"/>
                  </a:lnTo>
                  <a:lnTo>
                    <a:pt x="102" y="330"/>
                  </a:lnTo>
                  <a:lnTo>
                    <a:pt x="93" y="288"/>
                  </a:lnTo>
                  <a:lnTo>
                    <a:pt x="87" y="253"/>
                  </a:lnTo>
                  <a:lnTo>
                    <a:pt x="86" y="235"/>
                  </a:lnTo>
                  <a:lnTo>
                    <a:pt x="82" y="223"/>
                  </a:lnTo>
                  <a:lnTo>
                    <a:pt x="75" y="208"/>
                  </a:lnTo>
                  <a:lnTo>
                    <a:pt x="70" y="195"/>
                  </a:lnTo>
                  <a:lnTo>
                    <a:pt x="67" y="182"/>
                  </a:lnTo>
                  <a:lnTo>
                    <a:pt x="70" y="169"/>
                  </a:lnTo>
                  <a:lnTo>
                    <a:pt x="70" y="154"/>
                  </a:lnTo>
                  <a:lnTo>
                    <a:pt x="67" y="137"/>
                  </a:lnTo>
                  <a:lnTo>
                    <a:pt x="62" y="120"/>
                  </a:lnTo>
                  <a:lnTo>
                    <a:pt x="62" y="115"/>
                  </a:lnTo>
                  <a:lnTo>
                    <a:pt x="66" y="108"/>
                  </a:lnTo>
                  <a:lnTo>
                    <a:pt x="73" y="100"/>
                  </a:lnTo>
                  <a:lnTo>
                    <a:pt x="82" y="91"/>
                  </a:lnTo>
                  <a:lnTo>
                    <a:pt x="95" y="82"/>
                  </a:lnTo>
                  <a:lnTo>
                    <a:pt x="110" y="71"/>
                  </a:lnTo>
                  <a:lnTo>
                    <a:pt x="125" y="61"/>
                  </a:lnTo>
                  <a:lnTo>
                    <a:pt x="143" y="50"/>
                  </a:lnTo>
                  <a:lnTo>
                    <a:pt x="161" y="41"/>
                  </a:lnTo>
                  <a:lnTo>
                    <a:pt x="179" y="32"/>
                  </a:lnTo>
                  <a:lnTo>
                    <a:pt x="199" y="23"/>
                  </a:lnTo>
                  <a:lnTo>
                    <a:pt x="217" y="15"/>
                  </a:lnTo>
                  <a:lnTo>
                    <a:pt x="234" y="9"/>
                  </a:lnTo>
                  <a:lnTo>
                    <a:pt x="251" y="4"/>
                  </a:lnTo>
                  <a:lnTo>
                    <a:pt x="267" y="1"/>
                  </a:lnTo>
                  <a:lnTo>
                    <a:pt x="279" y="0"/>
                  </a:lnTo>
                  <a:lnTo>
                    <a:pt x="304" y="2"/>
                  </a:lnTo>
                  <a:lnTo>
                    <a:pt x="327" y="7"/>
                  </a:lnTo>
                  <a:lnTo>
                    <a:pt x="350" y="15"/>
                  </a:lnTo>
                  <a:lnTo>
                    <a:pt x="372" y="25"/>
                  </a:lnTo>
                  <a:lnTo>
                    <a:pt x="393" y="38"/>
                  </a:lnTo>
                  <a:lnTo>
                    <a:pt x="413" y="53"/>
                  </a:lnTo>
                  <a:lnTo>
                    <a:pt x="433" y="68"/>
                  </a:lnTo>
                  <a:lnTo>
                    <a:pt x="450" y="84"/>
                  </a:lnTo>
                  <a:lnTo>
                    <a:pt x="465" y="100"/>
                  </a:lnTo>
                  <a:lnTo>
                    <a:pt x="478" y="116"/>
                  </a:lnTo>
                  <a:lnTo>
                    <a:pt x="488" y="130"/>
                  </a:lnTo>
                  <a:lnTo>
                    <a:pt x="496" y="143"/>
                  </a:lnTo>
                  <a:lnTo>
                    <a:pt x="502" y="155"/>
                  </a:lnTo>
                  <a:lnTo>
                    <a:pt x="506" y="166"/>
                  </a:lnTo>
                  <a:lnTo>
                    <a:pt x="510" y="176"/>
                  </a:lnTo>
                  <a:lnTo>
                    <a:pt x="511" y="184"/>
                  </a:lnTo>
                  <a:lnTo>
                    <a:pt x="510" y="193"/>
                  </a:lnTo>
                  <a:lnTo>
                    <a:pt x="505" y="204"/>
                  </a:lnTo>
                  <a:lnTo>
                    <a:pt x="497" y="216"/>
                  </a:lnTo>
                  <a:lnTo>
                    <a:pt x="489" y="229"/>
                  </a:lnTo>
                  <a:lnTo>
                    <a:pt x="480" y="242"/>
                  </a:lnTo>
                  <a:lnTo>
                    <a:pt x="474" y="254"/>
                  </a:lnTo>
                  <a:lnTo>
                    <a:pt x="469" y="266"/>
                  </a:lnTo>
                  <a:lnTo>
                    <a:pt x="471" y="275"/>
                  </a:lnTo>
                  <a:lnTo>
                    <a:pt x="479" y="299"/>
                  </a:lnTo>
                  <a:lnTo>
                    <a:pt x="487" y="330"/>
                  </a:lnTo>
                  <a:lnTo>
                    <a:pt x="494" y="359"/>
                  </a:lnTo>
                  <a:lnTo>
                    <a:pt x="497" y="375"/>
                  </a:lnTo>
                  <a:lnTo>
                    <a:pt x="499" y="389"/>
                  </a:lnTo>
                  <a:lnTo>
                    <a:pt x="504" y="409"/>
                  </a:lnTo>
                  <a:lnTo>
                    <a:pt x="509" y="428"/>
                  </a:lnTo>
                  <a:lnTo>
                    <a:pt x="511" y="436"/>
                  </a:lnTo>
                  <a:lnTo>
                    <a:pt x="558" y="463"/>
                  </a:lnTo>
                  <a:lnTo>
                    <a:pt x="596" y="440"/>
                  </a:lnTo>
                  <a:lnTo>
                    <a:pt x="597" y="443"/>
                  </a:lnTo>
                  <a:lnTo>
                    <a:pt x="600" y="454"/>
                  </a:lnTo>
                  <a:lnTo>
                    <a:pt x="602" y="471"/>
                  </a:lnTo>
                  <a:lnTo>
                    <a:pt x="605" y="493"/>
                  </a:lnTo>
                  <a:lnTo>
                    <a:pt x="604" y="508"/>
                  </a:lnTo>
                  <a:lnTo>
                    <a:pt x="601" y="526"/>
                  </a:lnTo>
                  <a:lnTo>
                    <a:pt x="595" y="547"/>
                  </a:lnTo>
                  <a:lnTo>
                    <a:pt x="588" y="569"/>
                  </a:lnTo>
                  <a:lnTo>
                    <a:pt x="581" y="590"/>
                  </a:lnTo>
                  <a:lnTo>
                    <a:pt x="575" y="609"/>
                  </a:lnTo>
                  <a:lnTo>
                    <a:pt x="571" y="624"/>
                  </a:lnTo>
                  <a:lnTo>
                    <a:pt x="570" y="634"/>
                  </a:lnTo>
                  <a:lnTo>
                    <a:pt x="570" y="647"/>
                  </a:lnTo>
                  <a:lnTo>
                    <a:pt x="569" y="661"/>
                  </a:lnTo>
                  <a:lnTo>
                    <a:pt x="566" y="676"/>
                  </a:lnTo>
                  <a:lnTo>
                    <a:pt x="564" y="690"/>
                  </a:lnTo>
                  <a:lnTo>
                    <a:pt x="559" y="697"/>
                  </a:lnTo>
                  <a:lnTo>
                    <a:pt x="547" y="703"/>
                  </a:lnTo>
                  <a:lnTo>
                    <a:pt x="529" y="710"/>
                  </a:lnTo>
                  <a:lnTo>
                    <a:pt x="511" y="714"/>
                  </a:lnTo>
                  <a:lnTo>
                    <a:pt x="490" y="719"/>
                  </a:lnTo>
                  <a:lnTo>
                    <a:pt x="472" y="721"/>
                  </a:lnTo>
                  <a:lnTo>
                    <a:pt x="458" y="721"/>
                  </a:lnTo>
                  <a:lnTo>
                    <a:pt x="450" y="719"/>
                  </a:lnTo>
                  <a:lnTo>
                    <a:pt x="454" y="699"/>
                  </a:lnTo>
                  <a:lnTo>
                    <a:pt x="458" y="680"/>
                  </a:lnTo>
                  <a:lnTo>
                    <a:pt x="460" y="662"/>
                  </a:lnTo>
                  <a:lnTo>
                    <a:pt x="461" y="646"/>
                  </a:lnTo>
                  <a:lnTo>
                    <a:pt x="460" y="638"/>
                  </a:lnTo>
                  <a:lnTo>
                    <a:pt x="458" y="630"/>
                  </a:lnTo>
                  <a:lnTo>
                    <a:pt x="454" y="620"/>
                  </a:lnTo>
                  <a:lnTo>
                    <a:pt x="449" y="610"/>
                  </a:lnTo>
                  <a:lnTo>
                    <a:pt x="443" y="600"/>
                  </a:lnTo>
                  <a:lnTo>
                    <a:pt x="436" y="589"/>
                  </a:lnTo>
                  <a:lnTo>
                    <a:pt x="430" y="576"/>
                  </a:lnTo>
                  <a:lnTo>
                    <a:pt x="423" y="563"/>
                  </a:lnTo>
                  <a:lnTo>
                    <a:pt x="419" y="559"/>
                  </a:lnTo>
                  <a:lnTo>
                    <a:pt x="412" y="553"/>
                  </a:lnTo>
                  <a:lnTo>
                    <a:pt x="405" y="548"/>
                  </a:lnTo>
                  <a:lnTo>
                    <a:pt x="398" y="542"/>
                  </a:lnTo>
                  <a:lnTo>
                    <a:pt x="392" y="538"/>
                  </a:lnTo>
                  <a:lnTo>
                    <a:pt x="386" y="534"/>
                  </a:lnTo>
                  <a:lnTo>
                    <a:pt x="383" y="532"/>
                  </a:lnTo>
                  <a:lnTo>
                    <a:pt x="382" y="531"/>
                  </a:lnTo>
                  <a:lnTo>
                    <a:pt x="373" y="508"/>
                  </a:lnTo>
                  <a:lnTo>
                    <a:pt x="282" y="548"/>
                  </a:lnTo>
                  <a:close/>
                </a:path>
              </a:pathLst>
            </a:custGeom>
            <a:solidFill>
              <a:srgbClr val="E5A599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65" name="Freeform 828"/>
            <p:cNvSpPr>
              <a:spLocks/>
            </p:cNvSpPr>
            <p:nvPr/>
          </p:nvSpPr>
          <p:spPr bwMode="auto">
            <a:xfrm flipH="1">
              <a:off x="8900" y="1781"/>
              <a:ext cx="48" cy="38"/>
            </a:xfrm>
            <a:custGeom>
              <a:avLst/>
              <a:gdLst>
                <a:gd name="T0" fmla="*/ 0 w 569"/>
                <a:gd name="T1" fmla="*/ 0 h 316"/>
                <a:gd name="T2" fmla="*/ 0 w 569"/>
                <a:gd name="T3" fmla="*/ 0 h 316"/>
                <a:gd name="T4" fmla="*/ 0 w 569"/>
                <a:gd name="T5" fmla="*/ 0 h 316"/>
                <a:gd name="T6" fmla="*/ 0 w 569"/>
                <a:gd name="T7" fmla="*/ 0 h 316"/>
                <a:gd name="T8" fmla="*/ 0 w 569"/>
                <a:gd name="T9" fmla="*/ 0 h 316"/>
                <a:gd name="T10" fmla="*/ 0 w 569"/>
                <a:gd name="T11" fmla="*/ 0 h 316"/>
                <a:gd name="T12" fmla="*/ 0 w 569"/>
                <a:gd name="T13" fmla="*/ 0 h 316"/>
                <a:gd name="T14" fmla="*/ 0 w 569"/>
                <a:gd name="T15" fmla="*/ 0 h 316"/>
                <a:gd name="T16" fmla="*/ 0 w 569"/>
                <a:gd name="T17" fmla="*/ 0 h 316"/>
                <a:gd name="T18" fmla="*/ 0 w 569"/>
                <a:gd name="T19" fmla="*/ 0 h 316"/>
                <a:gd name="T20" fmla="*/ 0 w 569"/>
                <a:gd name="T21" fmla="*/ 0 h 316"/>
                <a:gd name="T22" fmla="*/ 0 w 569"/>
                <a:gd name="T23" fmla="*/ 0 h 316"/>
                <a:gd name="T24" fmla="*/ 0 w 569"/>
                <a:gd name="T25" fmla="*/ 0 h 316"/>
                <a:gd name="T26" fmla="*/ 0 w 569"/>
                <a:gd name="T27" fmla="*/ 0 h 316"/>
                <a:gd name="T28" fmla="*/ 0 w 569"/>
                <a:gd name="T29" fmla="*/ 0 h 316"/>
                <a:gd name="T30" fmla="*/ 0 w 569"/>
                <a:gd name="T31" fmla="*/ 0 h 316"/>
                <a:gd name="T32" fmla="*/ 0 w 569"/>
                <a:gd name="T33" fmla="*/ 0 h 316"/>
                <a:gd name="T34" fmla="*/ 0 w 569"/>
                <a:gd name="T35" fmla="*/ 0 h 316"/>
                <a:gd name="T36" fmla="*/ 0 w 569"/>
                <a:gd name="T37" fmla="*/ 0 h 316"/>
                <a:gd name="T38" fmla="*/ 0 w 569"/>
                <a:gd name="T39" fmla="*/ 0 h 316"/>
                <a:gd name="T40" fmla="*/ 0 w 569"/>
                <a:gd name="T41" fmla="*/ 0 h 316"/>
                <a:gd name="T42" fmla="*/ 0 w 569"/>
                <a:gd name="T43" fmla="*/ 0 h 316"/>
                <a:gd name="T44" fmla="*/ 0 w 569"/>
                <a:gd name="T45" fmla="*/ 0 h 316"/>
                <a:gd name="T46" fmla="*/ 0 w 569"/>
                <a:gd name="T47" fmla="*/ 0 h 316"/>
                <a:gd name="T48" fmla="*/ 0 w 569"/>
                <a:gd name="T49" fmla="*/ 0 h 316"/>
                <a:gd name="T50" fmla="*/ 0 w 569"/>
                <a:gd name="T51" fmla="*/ 0 h 316"/>
                <a:gd name="T52" fmla="*/ 0 w 569"/>
                <a:gd name="T53" fmla="*/ 0 h 316"/>
                <a:gd name="T54" fmla="*/ 0 w 569"/>
                <a:gd name="T55" fmla="*/ 0 h 316"/>
                <a:gd name="T56" fmla="*/ 0 w 569"/>
                <a:gd name="T57" fmla="*/ 0 h 316"/>
                <a:gd name="T58" fmla="*/ 0 w 569"/>
                <a:gd name="T59" fmla="*/ 0 h 316"/>
                <a:gd name="T60" fmla="*/ 0 w 569"/>
                <a:gd name="T61" fmla="*/ 0 h 316"/>
                <a:gd name="T62" fmla="*/ 0 w 569"/>
                <a:gd name="T63" fmla="*/ 0 h 316"/>
                <a:gd name="T64" fmla="*/ 0 w 569"/>
                <a:gd name="T65" fmla="*/ 0 h 316"/>
                <a:gd name="T66" fmla="*/ 0 w 569"/>
                <a:gd name="T67" fmla="*/ 0 h 316"/>
                <a:gd name="T68" fmla="*/ 0 w 569"/>
                <a:gd name="T69" fmla="*/ 0 h 316"/>
                <a:gd name="T70" fmla="*/ 0 w 569"/>
                <a:gd name="T71" fmla="*/ 0 h 316"/>
                <a:gd name="T72" fmla="*/ 0 w 569"/>
                <a:gd name="T73" fmla="*/ 0 h 316"/>
                <a:gd name="T74" fmla="*/ 0 w 569"/>
                <a:gd name="T75" fmla="*/ 0 h 316"/>
                <a:gd name="T76" fmla="*/ 0 w 569"/>
                <a:gd name="T77" fmla="*/ 0 h 316"/>
                <a:gd name="T78" fmla="*/ 0 w 569"/>
                <a:gd name="T79" fmla="*/ 0 h 316"/>
                <a:gd name="T80" fmla="*/ 0 w 569"/>
                <a:gd name="T81" fmla="*/ 0 h 316"/>
                <a:gd name="T82" fmla="*/ 0 w 569"/>
                <a:gd name="T83" fmla="*/ 0 h 316"/>
                <a:gd name="T84" fmla="*/ 0 w 569"/>
                <a:gd name="T85" fmla="*/ 0 h 316"/>
                <a:gd name="T86" fmla="*/ 0 w 569"/>
                <a:gd name="T87" fmla="*/ 0 h 316"/>
                <a:gd name="T88" fmla="*/ 0 w 569"/>
                <a:gd name="T89" fmla="*/ 0 h 316"/>
                <a:gd name="T90" fmla="*/ 0 w 569"/>
                <a:gd name="T91" fmla="*/ 0 h 316"/>
                <a:gd name="T92" fmla="*/ 0 w 569"/>
                <a:gd name="T93" fmla="*/ 0 h 316"/>
                <a:gd name="T94" fmla="*/ 0 w 569"/>
                <a:gd name="T95" fmla="*/ 0 h 31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69"/>
                <a:gd name="T145" fmla="*/ 0 h 316"/>
                <a:gd name="T146" fmla="*/ 569 w 569"/>
                <a:gd name="T147" fmla="*/ 316 h 31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69" h="316">
                  <a:moveTo>
                    <a:pt x="141" y="164"/>
                  </a:moveTo>
                  <a:lnTo>
                    <a:pt x="139" y="172"/>
                  </a:lnTo>
                  <a:lnTo>
                    <a:pt x="136" y="181"/>
                  </a:lnTo>
                  <a:lnTo>
                    <a:pt x="134" y="191"/>
                  </a:lnTo>
                  <a:lnTo>
                    <a:pt x="130" y="200"/>
                  </a:lnTo>
                  <a:lnTo>
                    <a:pt x="126" y="210"/>
                  </a:lnTo>
                  <a:lnTo>
                    <a:pt x="118" y="217"/>
                  </a:lnTo>
                  <a:lnTo>
                    <a:pt x="107" y="222"/>
                  </a:lnTo>
                  <a:lnTo>
                    <a:pt x="94" y="225"/>
                  </a:lnTo>
                  <a:lnTo>
                    <a:pt x="77" y="226"/>
                  </a:lnTo>
                  <a:lnTo>
                    <a:pt x="61" y="226"/>
                  </a:lnTo>
                  <a:lnTo>
                    <a:pt x="46" y="223"/>
                  </a:lnTo>
                  <a:lnTo>
                    <a:pt x="32" y="221"/>
                  </a:lnTo>
                  <a:lnTo>
                    <a:pt x="20" y="218"/>
                  </a:lnTo>
                  <a:lnTo>
                    <a:pt x="11" y="212"/>
                  </a:lnTo>
                  <a:lnTo>
                    <a:pt x="4" y="205"/>
                  </a:lnTo>
                  <a:lnTo>
                    <a:pt x="1" y="196"/>
                  </a:lnTo>
                  <a:lnTo>
                    <a:pt x="0" y="172"/>
                  </a:lnTo>
                  <a:lnTo>
                    <a:pt x="3" y="142"/>
                  </a:lnTo>
                  <a:lnTo>
                    <a:pt x="12" y="115"/>
                  </a:lnTo>
                  <a:lnTo>
                    <a:pt x="30" y="98"/>
                  </a:lnTo>
                  <a:lnTo>
                    <a:pt x="45" y="91"/>
                  </a:lnTo>
                  <a:lnTo>
                    <a:pt x="64" y="82"/>
                  </a:lnTo>
                  <a:lnTo>
                    <a:pt x="87" y="70"/>
                  </a:lnTo>
                  <a:lnTo>
                    <a:pt x="111" y="58"/>
                  </a:lnTo>
                  <a:lnTo>
                    <a:pt x="135" y="45"/>
                  </a:lnTo>
                  <a:lnTo>
                    <a:pt x="158" y="34"/>
                  </a:lnTo>
                  <a:lnTo>
                    <a:pt x="179" y="28"/>
                  </a:lnTo>
                  <a:lnTo>
                    <a:pt x="196" y="25"/>
                  </a:lnTo>
                  <a:lnTo>
                    <a:pt x="212" y="25"/>
                  </a:lnTo>
                  <a:lnTo>
                    <a:pt x="231" y="24"/>
                  </a:lnTo>
                  <a:lnTo>
                    <a:pt x="251" y="23"/>
                  </a:lnTo>
                  <a:lnTo>
                    <a:pt x="271" y="21"/>
                  </a:lnTo>
                  <a:lnTo>
                    <a:pt x="291" y="20"/>
                  </a:lnTo>
                  <a:lnTo>
                    <a:pt x="307" y="20"/>
                  </a:lnTo>
                  <a:lnTo>
                    <a:pt x="321" y="18"/>
                  </a:lnTo>
                  <a:lnTo>
                    <a:pt x="329" y="20"/>
                  </a:lnTo>
                  <a:lnTo>
                    <a:pt x="334" y="20"/>
                  </a:lnTo>
                  <a:lnTo>
                    <a:pt x="341" y="16"/>
                  </a:lnTo>
                  <a:lnTo>
                    <a:pt x="348" y="13"/>
                  </a:lnTo>
                  <a:lnTo>
                    <a:pt x="356" y="8"/>
                  </a:lnTo>
                  <a:lnTo>
                    <a:pt x="367" y="5"/>
                  </a:lnTo>
                  <a:lnTo>
                    <a:pt x="379" y="1"/>
                  </a:lnTo>
                  <a:lnTo>
                    <a:pt x="394" y="0"/>
                  </a:lnTo>
                  <a:lnTo>
                    <a:pt x="412" y="1"/>
                  </a:lnTo>
                  <a:lnTo>
                    <a:pt x="418" y="2"/>
                  </a:lnTo>
                  <a:lnTo>
                    <a:pt x="428" y="3"/>
                  </a:lnTo>
                  <a:lnTo>
                    <a:pt x="438" y="6"/>
                  </a:lnTo>
                  <a:lnTo>
                    <a:pt x="450" y="8"/>
                  </a:lnTo>
                  <a:lnTo>
                    <a:pt x="461" y="11"/>
                  </a:lnTo>
                  <a:lnTo>
                    <a:pt x="473" y="15"/>
                  </a:lnTo>
                  <a:lnTo>
                    <a:pt x="482" y="21"/>
                  </a:lnTo>
                  <a:lnTo>
                    <a:pt x="490" y="28"/>
                  </a:lnTo>
                  <a:lnTo>
                    <a:pt x="498" y="37"/>
                  </a:lnTo>
                  <a:lnTo>
                    <a:pt x="508" y="47"/>
                  </a:lnTo>
                  <a:lnTo>
                    <a:pt x="519" y="59"/>
                  </a:lnTo>
                  <a:lnTo>
                    <a:pt x="529" y="71"/>
                  </a:lnTo>
                  <a:lnTo>
                    <a:pt x="539" y="84"/>
                  </a:lnTo>
                  <a:lnTo>
                    <a:pt x="549" y="96"/>
                  </a:lnTo>
                  <a:lnTo>
                    <a:pt x="554" y="105"/>
                  </a:lnTo>
                  <a:lnTo>
                    <a:pt x="558" y="113"/>
                  </a:lnTo>
                  <a:lnTo>
                    <a:pt x="561" y="126"/>
                  </a:lnTo>
                  <a:lnTo>
                    <a:pt x="566" y="138"/>
                  </a:lnTo>
                  <a:lnTo>
                    <a:pt x="569" y="159"/>
                  </a:lnTo>
                  <a:lnTo>
                    <a:pt x="569" y="189"/>
                  </a:lnTo>
                  <a:lnTo>
                    <a:pt x="568" y="223"/>
                  </a:lnTo>
                  <a:lnTo>
                    <a:pt x="567" y="250"/>
                  </a:lnTo>
                  <a:lnTo>
                    <a:pt x="567" y="272"/>
                  </a:lnTo>
                  <a:lnTo>
                    <a:pt x="567" y="289"/>
                  </a:lnTo>
                  <a:lnTo>
                    <a:pt x="566" y="295"/>
                  </a:lnTo>
                  <a:lnTo>
                    <a:pt x="563" y="298"/>
                  </a:lnTo>
                  <a:lnTo>
                    <a:pt x="557" y="300"/>
                  </a:lnTo>
                  <a:lnTo>
                    <a:pt x="551" y="301"/>
                  </a:lnTo>
                  <a:lnTo>
                    <a:pt x="545" y="301"/>
                  </a:lnTo>
                  <a:lnTo>
                    <a:pt x="538" y="303"/>
                  </a:lnTo>
                  <a:lnTo>
                    <a:pt x="533" y="308"/>
                  </a:lnTo>
                  <a:lnTo>
                    <a:pt x="529" y="316"/>
                  </a:lnTo>
                  <a:lnTo>
                    <a:pt x="528" y="304"/>
                  </a:lnTo>
                  <a:lnTo>
                    <a:pt x="526" y="294"/>
                  </a:lnTo>
                  <a:lnTo>
                    <a:pt x="522" y="285"/>
                  </a:lnTo>
                  <a:lnTo>
                    <a:pt x="518" y="276"/>
                  </a:lnTo>
                  <a:lnTo>
                    <a:pt x="512" y="271"/>
                  </a:lnTo>
                  <a:lnTo>
                    <a:pt x="504" y="267"/>
                  </a:lnTo>
                  <a:lnTo>
                    <a:pt x="496" y="265"/>
                  </a:lnTo>
                  <a:lnTo>
                    <a:pt x="484" y="266"/>
                  </a:lnTo>
                  <a:lnTo>
                    <a:pt x="474" y="268"/>
                  </a:lnTo>
                  <a:lnTo>
                    <a:pt x="466" y="272"/>
                  </a:lnTo>
                  <a:lnTo>
                    <a:pt x="459" y="275"/>
                  </a:lnTo>
                  <a:lnTo>
                    <a:pt x="455" y="279"/>
                  </a:lnTo>
                  <a:lnTo>
                    <a:pt x="452" y="282"/>
                  </a:lnTo>
                  <a:lnTo>
                    <a:pt x="451" y="285"/>
                  </a:lnTo>
                  <a:lnTo>
                    <a:pt x="450" y="286"/>
                  </a:lnTo>
                  <a:lnTo>
                    <a:pt x="450" y="287"/>
                  </a:lnTo>
                  <a:lnTo>
                    <a:pt x="448" y="259"/>
                  </a:lnTo>
                  <a:lnTo>
                    <a:pt x="444" y="238"/>
                  </a:lnTo>
                  <a:lnTo>
                    <a:pt x="438" y="221"/>
                  </a:lnTo>
                  <a:lnTo>
                    <a:pt x="431" y="207"/>
                  </a:lnTo>
                  <a:lnTo>
                    <a:pt x="424" y="199"/>
                  </a:lnTo>
                  <a:lnTo>
                    <a:pt x="416" y="198"/>
                  </a:lnTo>
                  <a:lnTo>
                    <a:pt x="410" y="202"/>
                  </a:lnTo>
                  <a:lnTo>
                    <a:pt x="408" y="204"/>
                  </a:lnTo>
                  <a:lnTo>
                    <a:pt x="410" y="200"/>
                  </a:lnTo>
                  <a:lnTo>
                    <a:pt x="415" y="193"/>
                  </a:lnTo>
                  <a:lnTo>
                    <a:pt x="423" y="184"/>
                  </a:lnTo>
                  <a:lnTo>
                    <a:pt x="431" y="175"/>
                  </a:lnTo>
                  <a:lnTo>
                    <a:pt x="433" y="169"/>
                  </a:lnTo>
                  <a:lnTo>
                    <a:pt x="431" y="162"/>
                  </a:lnTo>
                  <a:lnTo>
                    <a:pt x="425" y="155"/>
                  </a:lnTo>
                  <a:lnTo>
                    <a:pt x="416" y="149"/>
                  </a:lnTo>
                  <a:lnTo>
                    <a:pt x="408" y="142"/>
                  </a:lnTo>
                  <a:lnTo>
                    <a:pt x="399" y="137"/>
                  </a:lnTo>
                  <a:lnTo>
                    <a:pt x="393" y="134"/>
                  </a:lnTo>
                  <a:lnTo>
                    <a:pt x="391" y="132"/>
                  </a:lnTo>
                  <a:lnTo>
                    <a:pt x="390" y="132"/>
                  </a:lnTo>
                  <a:lnTo>
                    <a:pt x="386" y="132"/>
                  </a:lnTo>
                  <a:lnTo>
                    <a:pt x="383" y="131"/>
                  </a:lnTo>
                  <a:lnTo>
                    <a:pt x="377" y="131"/>
                  </a:lnTo>
                  <a:lnTo>
                    <a:pt x="370" y="131"/>
                  </a:lnTo>
                  <a:lnTo>
                    <a:pt x="363" y="130"/>
                  </a:lnTo>
                  <a:lnTo>
                    <a:pt x="356" y="130"/>
                  </a:lnTo>
                  <a:lnTo>
                    <a:pt x="349" y="130"/>
                  </a:lnTo>
                  <a:lnTo>
                    <a:pt x="344" y="130"/>
                  </a:lnTo>
                  <a:lnTo>
                    <a:pt x="339" y="131"/>
                  </a:lnTo>
                  <a:lnTo>
                    <a:pt x="334" y="134"/>
                  </a:lnTo>
                  <a:lnTo>
                    <a:pt x="331" y="136"/>
                  </a:lnTo>
                  <a:lnTo>
                    <a:pt x="326" y="139"/>
                  </a:lnTo>
                  <a:lnTo>
                    <a:pt x="322" y="143"/>
                  </a:lnTo>
                  <a:lnTo>
                    <a:pt x="315" y="146"/>
                  </a:lnTo>
                  <a:lnTo>
                    <a:pt x="306" y="151"/>
                  </a:lnTo>
                  <a:lnTo>
                    <a:pt x="295" y="155"/>
                  </a:lnTo>
                  <a:lnTo>
                    <a:pt x="283" y="159"/>
                  </a:lnTo>
                  <a:lnTo>
                    <a:pt x="270" y="164"/>
                  </a:lnTo>
                  <a:lnTo>
                    <a:pt x="257" y="166"/>
                  </a:lnTo>
                  <a:lnTo>
                    <a:pt x="245" y="168"/>
                  </a:lnTo>
                  <a:lnTo>
                    <a:pt x="233" y="170"/>
                  </a:lnTo>
                  <a:lnTo>
                    <a:pt x="224" y="172"/>
                  </a:lnTo>
                  <a:lnTo>
                    <a:pt x="217" y="172"/>
                  </a:lnTo>
                  <a:lnTo>
                    <a:pt x="209" y="172"/>
                  </a:lnTo>
                  <a:lnTo>
                    <a:pt x="198" y="170"/>
                  </a:lnTo>
                  <a:lnTo>
                    <a:pt x="186" y="169"/>
                  </a:lnTo>
                  <a:lnTo>
                    <a:pt x="173" y="167"/>
                  </a:lnTo>
                  <a:lnTo>
                    <a:pt x="160" y="166"/>
                  </a:lnTo>
                  <a:lnTo>
                    <a:pt x="150" y="165"/>
                  </a:lnTo>
                  <a:lnTo>
                    <a:pt x="143" y="164"/>
                  </a:lnTo>
                  <a:lnTo>
                    <a:pt x="141" y="164"/>
                  </a:lnTo>
                  <a:close/>
                </a:path>
              </a:pathLst>
            </a:custGeom>
            <a:solidFill>
              <a:srgbClr val="FF4C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66" name="Freeform 829"/>
            <p:cNvSpPr>
              <a:spLocks/>
            </p:cNvSpPr>
            <p:nvPr/>
          </p:nvSpPr>
          <p:spPr bwMode="auto">
            <a:xfrm flipH="1">
              <a:off x="8898" y="1780"/>
              <a:ext cx="15" cy="29"/>
            </a:xfrm>
            <a:custGeom>
              <a:avLst/>
              <a:gdLst>
                <a:gd name="T0" fmla="*/ 0 w 189"/>
                <a:gd name="T1" fmla="*/ 0 h 235"/>
                <a:gd name="T2" fmla="*/ 0 w 189"/>
                <a:gd name="T3" fmla="*/ 0 h 235"/>
                <a:gd name="T4" fmla="*/ 0 w 189"/>
                <a:gd name="T5" fmla="*/ 0 h 235"/>
                <a:gd name="T6" fmla="*/ 0 w 189"/>
                <a:gd name="T7" fmla="*/ 0 h 235"/>
                <a:gd name="T8" fmla="*/ 0 w 189"/>
                <a:gd name="T9" fmla="*/ 0 h 235"/>
                <a:gd name="T10" fmla="*/ 0 w 189"/>
                <a:gd name="T11" fmla="*/ 0 h 235"/>
                <a:gd name="T12" fmla="*/ 0 w 189"/>
                <a:gd name="T13" fmla="*/ 0 h 235"/>
                <a:gd name="T14" fmla="*/ 0 w 189"/>
                <a:gd name="T15" fmla="*/ 0 h 235"/>
                <a:gd name="T16" fmla="*/ 0 w 189"/>
                <a:gd name="T17" fmla="*/ 0 h 235"/>
                <a:gd name="T18" fmla="*/ 0 w 189"/>
                <a:gd name="T19" fmla="*/ 0 h 235"/>
                <a:gd name="T20" fmla="*/ 0 w 189"/>
                <a:gd name="T21" fmla="*/ 0 h 235"/>
                <a:gd name="T22" fmla="*/ 0 w 189"/>
                <a:gd name="T23" fmla="*/ 0 h 235"/>
                <a:gd name="T24" fmla="*/ 0 w 189"/>
                <a:gd name="T25" fmla="*/ 0 h 235"/>
                <a:gd name="T26" fmla="*/ 0 w 189"/>
                <a:gd name="T27" fmla="*/ 0 h 235"/>
                <a:gd name="T28" fmla="*/ 0 w 189"/>
                <a:gd name="T29" fmla="*/ 0 h 235"/>
                <a:gd name="T30" fmla="*/ 0 w 189"/>
                <a:gd name="T31" fmla="*/ 0 h 235"/>
                <a:gd name="T32" fmla="*/ 0 w 189"/>
                <a:gd name="T33" fmla="*/ 0 h 235"/>
                <a:gd name="T34" fmla="*/ 0 w 189"/>
                <a:gd name="T35" fmla="*/ 0 h 235"/>
                <a:gd name="T36" fmla="*/ 0 w 189"/>
                <a:gd name="T37" fmla="*/ 0 h 235"/>
                <a:gd name="T38" fmla="*/ 0 w 189"/>
                <a:gd name="T39" fmla="*/ 0 h 235"/>
                <a:gd name="T40" fmla="*/ 0 w 189"/>
                <a:gd name="T41" fmla="*/ 0 h 235"/>
                <a:gd name="T42" fmla="*/ 0 w 189"/>
                <a:gd name="T43" fmla="*/ 0 h 235"/>
                <a:gd name="T44" fmla="*/ 0 w 189"/>
                <a:gd name="T45" fmla="*/ 0 h 235"/>
                <a:gd name="T46" fmla="*/ 0 w 189"/>
                <a:gd name="T47" fmla="*/ 0 h 235"/>
                <a:gd name="T48" fmla="*/ 0 w 189"/>
                <a:gd name="T49" fmla="*/ 0 h 235"/>
                <a:gd name="T50" fmla="*/ 0 w 189"/>
                <a:gd name="T51" fmla="*/ 0 h 235"/>
                <a:gd name="T52" fmla="*/ 0 w 189"/>
                <a:gd name="T53" fmla="*/ 0 h 235"/>
                <a:gd name="T54" fmla="*/ 0 w 189"/>
                <a:gd name="T55" fmla="*/ 0 h 235"/>
                <a:gd name="T56" fmla="*/ 0 w 189"/>
                <a:gd name="T57" fmla="*/ 0 h 235"/>
                <a:gd name="T58" fmla="*/ 0 w 189"/>
                <a:gd name="T59" fmla="*/ 0 h 235"/>
                <a:gd name="T60" fmla="*/ 0 w 189"/>
                <a:gd name="T61" fmla="*/ 0 h 235"/>
                <a:gd name="T62" fmla="*/ 0 w 189"/>
                <a:gd name="T63" fmla="*/ 0 h 235"/>
                <a:gd name="T64" fmla="*/ 0 w 189"/>
                <a:gd name="T65" fmla="*/ 0 h 235"/>
                <a:gd name="T66" fmla="*/ 0 w 189"/>
                <a:gd name="T67" fmla="*/ 0 h 235"/>
                <a:gd name="T68" fmla="*/ 0 w 189"/>
                <a:gd name="T69" fmla="*/ 0 h 235"/>
                <a:gd name="T70" fmla="*/ 0 w 189"/>
                <a:gd name="T71" fmla="*/ 0 h 235"/>
                <a:gd name="T72" fmla="*/ 0 w 189"/>
                <a:gd name="T73" fmla="*/ 0 h 235"/>
                <a:gd name="T74" fmla="*/ 0 w 189"/>
                <a:gd name="T75" fmla="*/ 0 h 235"/>
                <a:gd name="T76" fmla="*/ 0 w 189"/>
                <a:gd name="T77" fmla="*/ 0 h 235"/>
                <a:gd name="T78" fmla="*/ 0 w 189"/>
                <a:gd name="T79" fmla="*/ 0 h 235"/>
                <a:gd name="T80" fmla="*/ 0 w 189"/>
                <a:gd name="T81" fmla="*/ 0 h 23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89"/>
                <a:gd name="T124" fmla="*/ 0 h 235"/>
                <a:gd name="T125" fmla="*/ 189 w 189"/>
                <a:gd name="T126" fmla="*/ 235 h 23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89" h="235">
                  <a:moveTo>
                    <a:pt x="161" y="95"/>
                  </a:moveTo>
                  <a:lnTo>
                    <a:pt x="168" y="108"/>
                  </a:lnTo>
                  <a:lnTo>
                    <a:pt x="175" y="123"/>
                  </a:lnTo>
                  <a:lnTo>
                    <a:pt x="180" y="140"/>
                  </a:lnTo>
                  <a:lnTo>
                    <a:pt x="184" y="156"/>
                  </a:lnTo>
                  <a:lnTo>
                    <a:pt x="188" y="172"/>
                  </a:lnTo>
                  <a:lnTo>
                    <a:pt x="189" y="188"/>
                  </a:lnTo>
                  <a:lnTo>
                    <a:pt x="188" y="205"/>
                  </a:lnTo>
                  <a:lnTo>
                    <a:pt x="183" y="221"/>
                  </a:lnTo>
                  <a:lnTo>
                    <a:pt x="176" y="227"/>
                  </a:lnTo>
                  <a:lnTo>
                    <a:pt x="168" y="232"/>
                  </a:lnTo>
                  <a:lnTo>
                    <a:pt x="160" y="235"/>
                  </a:lnTo>
                  <a:lnTo>
                    <a:pt x="152" y="235"/>
                  </a:lnTo>
                  <a:lnTo>
                    <a:pt x="150" y="227"/>
                  </a:lnTo>
                  <a:lnTo>
                    <a:pt x="151" y="219"/>
                  </a:lnTo>
                  <a:lnTo>
                    <a:pt x="153" y="210"/>
                  </a:lnTo>
                  <a:lnTo>
                    <a:pt x="154" y="202"/>
                  </a:lnTo>
                  <a:lnTo>
                    <a:pt x="148" y="174"/>
                  </a:lnTo>
                  <a:lnTo>
                    <a:pt x="140" y="146"/>
                  </a:lnTo>
                  <a:lnTo>
                    <a:pt x="128" y="120"/>
                  </a:lnTo>
                  <a:lnTo>
                    <a:pt x="113" y="95"/>
                  </a:lnTo>
                  <a:lnTo>
                    <a:pt x="94" y="72"/>
                  </a:lnTo>
                  <a:lnTo>
                    <a:pt x="74" y="51"/>
                  </a:lnTo>
                  <a:lnTo>
                    <a:pt x="51" y="34"/>
                  </a:lnTo>
                  <a:lnTo>
                    <a:pt x="25" y="19"/>
                  </a:lnTo>
                  <a:lnTo>
                    <a:pt x="17" y="15"/>
                  </a:lnTo>
                  <a:lnTo>
                    <a:pt x="8" y="14"/>
                  </a:lnTo>
                  <a:lnTo>
                    <a:pt x="0" y="12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1"/>
                  </a:lnTo>
                  <a:lnTo>
                    <a:pt x="7" y="1"/>
                  </a:lnTo>
                  <a:lnTo>
                    <a:pt x="9" y="0"/>
                  </a:lnTo>
                  <a:lnTo>
                    <a:pt x="32" y="2"/>
                  </a:lnTo>
                  <a:lnTo>
                    <a:pt x="54" y="8"/>
                  </a:lnTo>
                  <a:lnTo>
                    <a:pt x="75" y="17"/>
                  </a:lnTo>
                  <a:lnTo>
                    <a:pt x="94" y="29"/>
                  </a:lnTo>
                  <a:lnTo>
                    <a:pt x="113" y="43"/>
                  </a:lnTo>
                  <a:lnTo>
                    <a:pt x="130" y="59"/>
                  </a:lnTo>
                  <a:lnTo>
                    <a:pt x="146" y="76"/>
                  </a:lnTo>
                  <a:lnTo>
                    <a:pt x="161" y="9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67" name="Freeform 830"/>
            <p:cNvSpPr>
              <a:spLocks/>
            </p:cNvSpPr>
            <p:nvPr/>
          </p:nvSpPr>
          <p:spPr bwMode="auto">
            <a:xfrm flipH="1">
              <a:off x="8924" y="1782"/>
              <a:ext cx="26" cy="28"/>
            </a:xfrm>
            <a:custGeom>
              <a:avLst/>
              <a:gdLst>
                <a:gd name="T0" fmla="*/ 0 w 306"/>
                <a:gd name="T1" fmla="*/ 0 h 227"/>
                <a:gd name="T2" fmla="*/ 0 w 306"/>
                <a:gd name="T3" fmla="*/ 0 h 227"/>
                <a:gd name="T4" fmla="*/ 0 w 306"/>
                <a:gd name="T5" fmla="*/ 0 h 227"/>
                <a:gd name="T6" fmla="*/ 0 w 306"/>
                <a:gd name="T7" fmla="*/ 0 h 227"/>
                <a:gd name="T8" fmla="*/ 0 w 306"/>
                <a:gd name="T9" fmla="*/ 0 h 227"/>
                <a:gd name="T10" fmla="*/ 0 w 306"/>
                <a:gd name="T11" fmla="*/ 0 h 227"/>
                <a:gd name="T12" fmla="*/ 0 w 306"/>
                <a:gd name="T13" fmla="*/ 0 h 227"/>
                <a:gd name="T14" fmla="*/ 0 w 306"/>
                <a:gd name="T15" fmla="*/ 0 h 227"/>
                <a:gd name="T16" fmla="*/ 0 w 306"/>
                <a:gd name="T17" fmla="*/ 0 h 227"/>
                <a:gd name="T18" fmla="*/ 0 w 306"/>
                <a:gd name="T19" fmla="*/ 0 h 227"/>
                <a:gd name="T20" fmla="*/ 0 w 306"/>
                <a:gd name="T21" fmla="*/ 0 h 227"/>
                <a:gd name="T22" fmla="*/ 0 w 306"/>
                <a:gd name="T23" fmla="*/ 0 h 227"/>
                <a:gd name="T24" fmla="*/ 0 w 306"/>
                <a:gd name="T25" fmla="*/ 0 h 227"/>
                <a:gd name="T26" fmla="*/ 0 w 306"/>
                <a:gd name="T27" fmla="*/ 0 h 227"/>
                <a:gd name="T28" fmla="*/ 0 w 306"/>
                <a:gd name="T29" fmla="*/ 0 h 227"/>
                <a:gd name="T30" fmla="*/ 0 w 306"/>
                <a:gd name="T31" fmla="*/ 0 h 227"/>
                <a:gd name="T32" fmla="*/ 0 w 306"/>
                <a:gd name="T33" fmla="*/ 0 h 227"/>
                <a:gd name="T34" fmla="*/ 0 w 306"/>
                <a:gd name="T35" fmla="*/ 0 h 227"/>
                <a:gd name="T36" fmla="*/ 0 w 306"/>
                <a:gd name="T37" fmla="*/ 0 h 227"/>
                <a:gd name="T38" fmla="*/ 0 w 306"/>
                <a:gd name="T39" fmla="*/ 0 h 227"/>
                <a:gd name="T40" fmla="*/ 0 w 306"/>
                <a:gd name="T41" fmla="*/ 0 h 227"/>
                <a:gd name="T42" fmla="*/ 0 w 306"/>
                <a:gd name="T43" fmla="*/ 0 h 227"/>
                <a:gd name="T44" fmla="*/ 0 w 306"/>
                <a:gd name="T45" fmla="*/ 0 h 227"/>
                <a:gd name="T46" fmla="*/ 0 w 306"/>
                <a:gd name="T47" fmla="*/ 0 h 227"/>
                <a:gd name="T48" fmla="*/ 0 w 306"/>
                <a:gd name="T49" fmla="*/ 0 h 227"/>
                <a:gd name="T50" fmla="*/ 0 w 306"/>
                <a:gd name="T51" fmla="*/ 0 h 227"/>
                <a:gd name="T52" fmla="*/ 0 w 306"/>
                <a:gd name="T53" fmla="*/ 0 h 227"/>
                <a:gd name="T54" fmla="*/ 0 w 306"/>
                <a:gd name="T55" fmla="*/ 0 h 227"/>
                <a:gd name="T56" fmla="*/ 0 w 306"/>
                <a:gd name="T57" fmla="*/ 0 h 227"/>
                <a:gd name="T58" fmla="*/ 0 w 306"/>
                <a:gd name="T59" fmla="*/ 0 h 227"/>
                <a:gd name="T60" fmla="*/ 0 w 306"/>
                <a:gd name="T61" fmla="*/ 0 h 227"/>
                <a:gd name="T62" fmla="*/ 0 w 306"/>
                <a:gd name="T63" fmla="*/ 0 h 227"/>
                <a:gd name="T64" fmla="*/ 0 w 306"/>
                <a:gd name="T65" fmla="*/ 0 h 227"/>
                <a:gd name="T66" fmla="*/ 0 w 306"/>
                <a:gd name="T67" fmla="*/ 0 h 227"/>
                <a:gd name="T68" fmla="*/ 0 w 306"/>
                <a:gd name="T69" fmla="*/ 0 h 227"/>
                <a:gd name="T70" fmla="*/ 0 w 306"/>
                <a:gd name="T71" fmla="*/ 0 h 227"/>
                <a:gd name="T72" fmla="*/ 0 w 306"/>
                <a:gd name="T73" fmla="*/ 0 h 227"/>
                <a:gd name="T74" fmla="*/ 0 w 306"/>
                <a:gd name="T75" fmla="*/ 0 h 22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6"/>
                <a:gd name="T115" fmla="*/ 0 h 227"/>
                <a:gd name="T116" fmla="*/ 306 w 306"/>
                <a:gd name="T117" fmla="*/ 227 h 22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6" h="227">
                  <a:moveTo>
                    <a:pt x="306" y="7"/>
                  </a:moveTo>
                  <a:lnTo>
                    <a:pt x="306" y="11"/>
                  </a:lnTo>
                  <a:lnTo>
                    <a:pt x="302" y="14"/>
                  </a:lnTo>
                  <a:lnTo>
                    <a:pt x="298" y="15"/>
                  </a:lnTo>
                  <a:lnTo>
                    <a:pt x="293" y="17"/>
                  </a:lnTo>
                  <a:lnTo>
                    <a:pt x="272" y="19"/>
                  </a:lnTo>
                  <a:lnTo>
                    <a:pt x="253" y="24"/>
                  </a:lnTo>
                  <a:lnTo>
                    <a:pt x="233" y="30"/>
                  </a:lnTo>
                  <a:lnTo>
                    <a:pt x="215" y="37"/>
                  </a:lnTo>
                  <a:lnTo>
                    <a:pt x="196" y="45"/>
                  </a:lnTo>
                  <a:lnTo>
                    <a:pt x="178" y="53"/>
                  </a:lnTo>
                  <a:lnTo>
                    <a:pt x="159" y="61"/>
                  </a:lnTo>
                  <a:lnTo>
                    <a:pt x="141" y="67"/>
                  </a:lnTo>
                  <a:lnTo>
                    <a:pt x="127" y="76"/>
                  </a:lnTo>
                  <a:lnTo>
                    <a:pt x="111" y="86"/>
                  </a:lnTo>
                  <a:lnTo>
                    <a:pt x="96" y="97"/>
                  </a:lnTo>
                  <a:lnTo>
                    <a:pt x="81" y="107"/>
                  </a:lnTo>
                  <a:lnTo>
                    <a:pt x="67" y="120"/>
                  </a:lnTo>
                  <a:lnTo>
                    <a:pt x="57" y="133"/>
                  </a:lnTo>
                  <a:lnTo>
                    <a:pt x="51" y="150"/>
                  </a:lnTo>
                  <a:lnTo>
                    <a:pt x="51" y="168"/>
                  </a:lnTo>
                  <a:lnTo>
                    <a:pt x="57" y="176"/>
                  </a:lnTo>
                  <a:lnTo>
                    <a:pt x="63" y="184"/>
                  </a:lnTo>
                  <a:lnTo>
                    <a:pt x="69" y="191"/>
                  </a:lnTo>
                  <a:lnTo>
                    <a:pt x="78" y="196"/>
                  </a:lnTo>
                  <a:lnTo>
                    <a:pt x="86" y="200"/>
                  </a:lnTo>
                  <a:lnTo>
                    <a:pt x="95" y="203"/>
                  </a:lnTo>
                  <a:lnTo>
                    <a:pt x="104" y="205"/>
                  </a:lnTo>
                  <a:lnTo>
                    <a:pt x="114" y="205"/>
                  </a:lnTo>
                  <a:lnTo>
                    <a:pt x="117" y="205"/>
                  </a:lnTo>
                  <a:lnTo>
                    <a:pt x="120" y="204"/>
                  </a:lnTo>
                  <a:lnTo>
                    <a:pt x="122" y="204"/>
                  </a:lnTo>
                  <a:lnTo>
                    <a:pt x="126" y="204"/>
                  </a:lnTo>
                  <a:lnTo>
                    <a:pt x="128" y="205"/>
                  </a:lnTo>
                  <a:lnTo>
                    <a:pt x="128" y="207"/>
                  </a:lnTo>
                  <a:lnTo>
                    <a:pt x="128" y="211"/>
                  </a:lnTo>
                  <a:lnTo>
                    <a:pt x="127" y="213"/>
                  </a:lnTo>
                  <a:lnTo>
                    <a:pt x="119" y="219"/>
                  </a:lnTo>
                  <a:lnTo>
                    <a:pt x="111" y="222"/>
                  </a:lnTo>
                  <a:lnTo>
                    <a:pt x="102" y="226"/>
                  </a:lnTo>
                  <a:lnTo>
                    <a:pt x="93" y="227"/>
                  </a:lnTo>
                  <a:lnTo>
                    <a:pt x="82" y="227"/>
                  </a:lnTo>
                  <a:lnTo>
                    <a:pt x="72" y="227"/>
                  </a:lnTo>
                  <a:lnTo>
                    <a:pt x="63" y="226"/>
                  </a:lnTo>
                  <a:lnTo>
                    <a:pt x="53" y="224"/>
                  </a:lnTo>
                  <a:lnTo>
                    <a:pt x="45" y="220"/>
                  </a:lnTo>
                  <a:lnTo>
                    <a:pt x="36" y="215"/>
                  </a:lnTo>
                  <a:lnTo>
                    <a:pt x="26" y="209"/>
                  </a:lnTo>
                  <a:lnTo>
                    <a:pt x="18" y="203"/>
                  </a:lnTo>
                  <a:lnTo>
                    <a:pt x="10" y="196"/>
                  </a:lnTo>
                  <a:lnTo>
                    <a:pt x="4" y="186"/>
                  </a:lnTo>
                  <a:lnTo>
                    <a:pt x="0" y="177"/>
                  </a:lnTo>
                  <a:lnTo>
                    <a:pt x="0" y="166"/>
                  </a:lnTo>
                  <a:lnTo>
                    <a:pt x="1" y="150"/>
                  </a:lnTo>
                  <a:lnTo>
                    <a:pt x="5" y="133"/>
                  </a:lnTo>
                  <a:lnTo>
                    <a:pt x="10" y="117"/>
                  </a:lnTo>
                  <a:lnTo>
                    <a:pt x="16" y="102"/>
                  </a:lnTo>
                  <a:lnTo>
                    <a:pt x="26" y="90"/>
                  </a:lnTo>
                  <a:lnTo>
                    <a:pt x="37" y="77"/>
                  </a:lnTo>
                  <a:lnTo>
                    <a:pt x="50" y="65"/>
                  </a:lnTo>
                  <a:lnTo>
                    <a:pt x="64" y="56"/>
                  </a:lnTo>
                  <a:lnTo>
                    <a:pt x="84" y="45"/>
                  </a:lnTo>
                  <a:lnTo>
                    <a:pt x="106" y="35"/>
                  </a:lnTo>
                  <a:lnTo>
                    <a:pt x="128" y="26"/>
                  </a:lnTo>
                  <a:lnTo>
                    <a:pt x="151" y="19"/>
                  </a:lnTo>
                  <a:lnTo>
                    <a:pt x="174" y="12"/>
                  </a:lnTo>
                  <a:lnTo>
                    <a:pt x="197" y="7"/>
                  </a:lnTo>
                  <a:lnTo>
                    <a:pt x="222" y="3"/>
                  </a:lnTo>
                  <a:lnTo>
                    <a:pt x="246" y="0"/>
                  </a:lnTo>
                  <a:lnTo>
                    <a:pt x="254" y="0"/>
                  </a:lnTo>
                  <a:lnTo>
                    <a:pt x="262" y="1"/>
                  </a:lnTo>
                  <a:lnTo>
                    <a:pt x="269" y="0"/>
                  </a:lnTo>
                  <a:lnTo>
                    <a:pt x="277" y="0"/>
                  </a:lnTo>
                  <a:lnTo>
                    <a:pt x="285" y="1"/>
                  </a:lnTo>
                  <a:lnTo>
                    <a:pt x="292" y="2"/>
                  </a:lnTo>
                  <a:lnTo>
                    <a:pt x="299" y="3"/>
                  </a:lnTo>
                  <a:lnTo>
                    <a:pt x="306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68" name="Freeform 831"/>
            <p:cNvSpPr>
              <a:spLocks/>
            </p:cNvSpPr>
            <p:nvPr/>
          </p:nvSpPr>
          <p:spPr bwMode="auto">
            <a:xfrm flipH="1">
              <a:off x="8914" y="1794"/>
              <a:ext cx="27" cy="11"/>
            </a:xfrm>
            <a:custGeom>
              <a:avLst/>
              <a:gdLst>
                <a:gd name="T0" fmla="*/ 0 w 316"/>
                <a:gd name="T1" fmla="*/ 0 h 84"/>
                <a:gd name="T2" fmla="*/ 0 w 316"/>
                <a:gd name="T3" fmla="*/ 0 h 84"/>
                <a:gd name="T4" fmla="*/ 0 w 316"/>
                <a:gd name="T5" fmla="*/ 0 h 84"/>
                <a:gd name="T6" fmla="*/ 0 w 316"/>
                <a:gd name="T7" fmla="*/ 0 h 84"/>
                <a:gd name="T8" fmla="*/ 0 w 316"/>
                <a:gd name="T9" fmla="*/ 0 h 84"/>
                <a:gd name="T10" fmla="*/ 0 w 316"/>
                <a:gd name="T11" fmla="*/ 0 h 84"/>
                <a:gd name="T12" fmla="*/ 0 w 316"/>
                <a:gd name="T13" fmla="*/ 0 h 84"/>
                <a:gd name="T14" fmla="*/ 0 w 316"/>
                <a:gd name="T15" fmla="*/ 0 h 84"/>
                <a:gd name="T16" fmla="*/ 0 w 316"/>
                <a:gd name="T17" fmla="*/ 0 h 84"/>
                <a:gd name="T18" fmla="*/ 0 w 316"/>
                <a:gd name="T19" fmla="*/ 0 h 84"/>
                <a:gd name="T20" fmla="*/ 0 w 316"/>
                <a:gd name="T21" fmla="*/ 0 h 84"/>
                <a:gd name="T22" fmla="*/ 0 w 316"/>
                <a:gd name="T23" fmla="*/ 0 h 84"/>
                <a:gd name="T24" fmla="*/ 0 w 316"/>
                <a:gd name="T25" fmla="*/ 0 h 84"/>
                <a:gd name="T26" fmla="*/ 0 w 316"/>
                <a:gd name="T27" fmla="*/ 0 h 84"/>
                <a:gd name="T28" fmla="*/ 0 w 316"/>
                <a:gd name="T29" fmla="*/ 0 h 84"/>
                <a:gd name="T30" fmla="*/ 0 w 316"/>
                <a:gd name="T31" fmla="*/ 0 h 84"/>
                <a:gd name="T32" fmla="*/ 0 w 316"/>
                <a:gd name="T33" fmla="*/ 0 h 84"/>
                <a:gd name="T34" fmla="*/ 0 w 316"/>
                <a:gd name="T35" fmla="*/ 0 h 84"/>
                <a:gd name="T36" fmla="*/ 0 w 316"/>
                <a:gd name="T37" fmla="*/ 0 h 84"/>
                <a:gd name="T38" fmla="*/ 0 w 316"/>
                <a:gd name="T39" fmla="*/ 0 h 84"/>
                <a:gd name="T40" fmla="*/ 0 w 316"/>
                <a:gd name="T41" fmla="*/ 0 h 84"/>
                <a:gd name="T42" fmla="*/ 0 w 316"/>
                <a:gd name="T43" fmla="*/ 0 h 84"/>
                <a:gd name="T44" fmla="*/ 0 w 316"/>
                <a:gd name="T45" fmla="*/ 0 h 84"/>
                <a:gd name="T46" fmla="*/ 0 w 316"/>
                <a:gd name="T47" fmla="*/ 0 h 84"/>
                <a:gd name="T48" fmla="*/ 0 w 316"/>
                <a:gd name="T49" fmla="*/ 0 h 84"/>
                <a:gd name="T50" fmla="*/ 0 w 316"/>
                <a:gd name="T51" fmla="*/ 0 h 84"/>
                <a:gd name="T52" fmla="*/ 0 w 316"/>
                <a:gd name="T53" fmla="*/ 0 h 84"/>
                <a:gd name="T54" fmla="*/ 0 w 316"/>
                <a:gd name="T55" fmla="*/ 0 h 84"/>
                <a:gd name="T56" fmla="*/ 0 w 316"/>
                <a:gd name="T57" fmla="*/ 0 h 84"/>
                <a:gd name="T58" fmla="*/ 0 w 316"/>
                <a:gd name="T59" fmla="*/ 0 h 84"/>
                <a:gd name="T60" fmla="*/ 0 w 316"/>
                <a:gd name="T61" fmla="*/ 0 h 84"/>
                <a:gd name="T62" fmla="*/ 0 w 316"/>
                <a:gd name="T63" fmla="*/ 0 h 84"/>
                <a:gd name="T64" fmla="*/ 0 w 316"/>
                <a:gd name="T65" fmla="*/ 0 h 84"/>
                <a:gd name="T66" fmla="*/ 0 w 316"/>
                <a:gd name="T67" fmla="*/ 0 h 84"/>
                <a:gd name="T68" fmla="*/ 0 w 316"/>
                <a:gd name="T69" fmla="*/ 0 h 84"/>
                <a:gd name="T70" fmla="*/ 0 w 316"/>
                <a:gd name="T71" fmla="*/ 0 h 84"/>
                <a:gd name="T72" fmla="*/ 0 w 316"/>
                <a:gd name="T73" fmla="*/ 0 h 84"/>
                <a:gd name="T74" fmla="*/ 0 w 316"/>
                <a:gd name="T75" fmla="*/ 0 h 84"/>
                <a:gd name="T76" fmla="*/ 0 w 316"/>
                <a:gd name="T77" fmla="*/ 0 h 84"/>
                <a:gd name="T78" fmla="*/ 0 w 316"/>
                <a:gd name="T79" fmla="*/ 0 h 84"/>
                <a:gd name="T80" fmla="*/ 0 w 316"/>
                <a:gd name="T81" fmla="*/ 0 h 84"/>
                <a:gd name="T82" fmla="*/ 0 w 316"/>
                <a:gd name="T83" fmla="*/ 0 h 84"/>
                <a:gd name="T84" fmla="*/ 0 w 316"/>
                <a:gd name="T85" fmla="*/ 0 h 84"/>
                <a:gd name="T86" fmla="*/ 0 w 316"/>
                <a:gd name="T87" fmla="*/ 0 h 84"/>
                <a:gd name="T88" fmla="*/ 0 w 316"/>
                <a:gd name="T89" fmla="*/ 0 h 84"/>
                <a:gd name="T90" fmla="*/ 0 w 316"/>
                <a:gd name="T91" fmla="*/ 0 h 84"/>
                <a:gd name="T92" fmla="*/ 0 w 316"/>
                <a:gd name="T93" fmla="*/ 0 h 84"/>
                <a:gd name="T94" fmla="*/ 0 w 316"/>
                <a:gd name="T95" fmla="*/ 0 h 84"/>
                <a:gd name="T96" fmla="*/ 0 w 316"/>
                <a:gd name="T97" fmla="*/ 0 h 84"/>
                <a:gd name="T98" fmla="*/ 0 w 316"/>
                <a:gd name="T99" fmla="*/ 0 h 84"/>
                <a:gd name="T100" fmla="*/ 0 w 316"/>
                <a:gd name="T101" fmla="*/ 0 h 84"/>
                <a:gd name="T102" fmla="*/ 0 w 316"/>
                <a:gd name="T103" fmla="*/ 0 h 84"/>
                <a:gd name="T104" fmla="*/ 0 w 316"/>
                <a:gd name="T105" fmla="*/ 0 h 84"/>
                <a:gd name="T106" fmla="*/ 0 w 316"/>
                <a:gd name="T107" fmla="*/ 0 h 84"/>
                <a:gd name="T108" fmla="*/ 0 w 316"/>
                <a:gd name="T109" fmla="*/ 0 h 84"/>
                <a:gd name="T110" fmla="*/ 0 w 316"/>
                <a:gd name="T111" fmla="*/ 0 h 84"/>
                <a:gd name="T112" fmla="*/ 0 w 316"/>
                <a:gd name="T113" fmla="*/ 0 h 8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16"/>
                <a:gd name="T172" fmla="*/ 0 h 84"/>
                <a:gd name="T173" fmla="*/ 316 w 316"/>
                <a:gd name="T174" fmla="*/ 84 h 8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16" h="84">
                  <a:moveTo>
                    <a:pt x="115" y="38"/>
                  </a:moveTo>
                  <a:lnTo>
                    <a:pt x="123" y="39"/>
                  </a:lnTo>
                  <a:lnTo>
                    <a:pt x="129" y="39"/>
                  </a:lnTo>
                  <a:lnTo>
                    <a:pt x="138" y="39"/>
                  </a:lnTo>
                  <a:lnTo>
                    <a:pt x="144" y="39"/>
                  </a:lnTo>
                  <a:lnTo>
                    <a:pt x="151" y="38"/>
                  </a:lnTo>
                  <a:lnTo>
                    <a:pt x="158" y="38"/>
                  </a:lnTo>
                  <a:lnTo>
                    <a:pt x="166" y="37"/>
                  </a:lnTo>
                  <a:lnTo>
                    <a:pt x="173" y="36"/>
                  </a:lnTo>
                  <a:lnTo>
                    <a:pt x="189" y="30"/>
                  </a:lnTo>
                  <a:lnTo>
                    <a:pt x="207" y="24"/>
                  </a:lnTo>
                  <a:lnTo>
                    <a:pt x="225" y="20"/>
                  </a:lnTo>
                  <a:lnTo>
                    <a:pt x="242" y="16"/>
                  </a:lnTo>
                  <a:lnTo>
                    <a:pt x="261" y="13"/>
                  </a:lnTo>
                  <a:lnTo>
                    <a:pt x="279" y="12"/>
                  </a:lnTo>
                  <a:lnTo>
                    <a:pt x="298" y="12"/>
                  </a:lnTo>
                  <a:lnTo>
                    <a:pt x="316" y="14"/>
                  </a:lnTo>
                  <a:lnTo>
                    <a:pt x="312" y="23"/>
                  </a:lnTo>
                  <a:lnTo>
                    <a:pt x="303" y="26"/>
                  </a:lnTo>
                  <a:lnTo>
                    <a:pt x="293" y="29"/>
                  </a:lnTo>
                  <a:lnTo>
                    <a:pt x="285" y="33"/>
                  </a:lnTo>
                  <a:lnTo>
                    <a:pt x="274" y="39"/>
                  </a:lnTo>
                  <a:lnTo>
                    <a:pt x="261" y="44"/>
                  </a:lnTo>
                  <a:lnTo>
                    <a:pt x="249" y="48"/>
                  </a:lnTo>
                  <a:lnTo>
                    <a:pt x="238" y="52"/>
                  </a:lnTo>
                  <a:lnTo>
                    <a:pt x="225" y="56"/>
                  </a:lnTo>
                  <a:lnTo>
                    <a:pt x="214" y="61"/>
                  </a:lnTo>
                  <a:lnTo>
                    <a:pt x="202" y="66"/>
                  </a:lnTo>
                  <a:lnTo>
                    <a:pt x="191" y="71"/>
                  </a:lnTo>
                  <a:lnTo>
                    <a:pt x="173" y="76"/>
                  </a:lnTo>
                  <a:lnTo>
                    <a:pt x="156" y="79"/>
                  </a:lnTo>
                  <a:lnTo>
                    <a:pt x="138" y="83"/>
                  </a:lnTo>
                  <a:lnTo>
                    <a:pt x="119" y="84"/>
                  </a:lnTo>
                  <a:lnTo>
                    <a:pt x="101" y="83"/>
                  </a:lnTo>
                  <a:lnTo>
                    <a:pt x="82" y="79"/>
                  </a:lnTo>
                  <a:lnTo>
                    <a:pt x="66" y="73"/>
                  </a:lnTo>
                  <a:lnTo>
                    <a:pt x="51" y="62"/>
                  </a:lnTo>
                  <a:lnTo>
                    <a:pt x="44" y="59"/>
                  </a:lnTo>
                  <a:lnTo>
                    <a:pt x="37" y="54"/>
                  </a:lnTo>
                  <a:lnTo>
                    <a:pt x="30" y="50"/>
                  </a:lnTo>
                  <a:lnTo>
                    <a:pt x="25" y="45"/>
                  </a:lnTo>
                  <a:lnTo>
                    <a:pt x="18" y="39"/>
                  </a:lnTo>
                  <a:lnTo>
                    <a:pt x="12" y="35"/>
                  </a:lnTo>
                  <a:lnTo>
                    <a:pt x="6" y="29"/>
                  </a:lnTo>
                  <a:lnTo>
                    <a:pt x="0" y="23"/>
                  </a:lnTo>
                  <a:lnTo>
                    <a:pt x="4" y="14"/>
                  </a:lnTo>
                  <a:lnTo>
                    <a:pt x="11" y="8"/>
                  </a:lnTo>
                  <a:lnTo>
                    <a:pt x="21" y="3"/>
                  </a:lnTo>
                  <a:lnTo>
                    <a:pt x="30" y="0"/>
                  </a:lnTo>
                  <a:lnTo>
                    <a:pt x="42" y="1"/>
                  </a:lnTo>
                  <a:lnTo>
                    <a:pt x="53" y="6"/>
                  </a:lnTo>
                  <a:lnTo>
                    <a:pt x="63" y="12"/>
                  </a:lnTo>
                  <a:lnTo>
                    <a:pt x="73" y="18"/>
                  </a:lnTo>
                  <a:lnTo>
                    <a:pt x="82" y="25"/>
                  </a:lnTo>
                  <a:lnTo>
                    <a:pt x="91" y="31"/>
                  </a:lnTo>
                  <a:lnTo>
                    <a:pt x="103" y="36"/>
                  </a:lnTo>
                  <a:lnTo>
                    <a:pt x="115" y="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69" name="Freeform 832"/>
            <p:cNvSpPr>
              <a:spLocks/>
            </p:cNvSpPr>
            <p:nvPr/>
          </p:nvSpPr>
          <p:spPr bwMode="auto">
            <a:xfrm flipH="1">
              <a:off x="8903" y="1798"/>
              <a:ext cx="11" cy="21"/>
            </a:xfrm>
            <a:custGeom>
              <a:avLst/>
              <a:gdLst>
                <a:gd name="T0" fmla="*/ 0 w 127"/>
                <a:gd name="T1" fmla="*/ 0 h 167"/>
                <a:gd name="T2" fmla="*/ 0 w 127"/>
                <a:gd name="T3" fmla="*/ 0 h 167"/>
                <a:gd name="T4" fmla="*/ 0 w 127"/>
                <a:gd name="T5" fmla="*/ 0 h 167"/>
                <a:gd name="T6" fmla="*/ 0 w 127"/>
                <a:gd name="T7" fmla="*/ 0 h 167"/>
                <a:gd name="T8" fmla="*/ 0 w 127"/>
                <a:gd name="T9" fmla="*/ 0 h 167"/>
                <a:gd name="T10" fmla="*/ 0 w 127"/>
                <a:gd name="T11" fmla="*/ 0 h 167"/>
                <a:gd name="T12" fmla="*/ 0 w 127"/>
                <a:gd name="T13" fmla="*/ 0 h 167"/>
                <a:gd name="T14" fmla="*/ 0 w 127"/>
                <a:gd name="T15" fmla="*/ 0 h 167"/>
                <a:gd name="T16" fmla="*/ 0 w 127"/>
                <a:gd name="T17" fmla="*/ 0 h 167"/>
                <a:gd name="T18" fmla="*/ 0 w 127"/>
                <a:gd name="T19" fmla="*/ 0 h 167"/>
                <a:gd name="T20" fmla="*/ 0 w 127"/>
                <a:gd name="T21" fmla="*/ 0 h 167"/>
                <a:gd name="T22" fmla="*/ 0 w 127"/>
                <a:gd name="T23" fmla="*/ 0 h 167"/>
                <a:gd name="T24" fmla="*/ 0 w 127"/>
                <a:gd name="T25" fmla="*/ 0 h 167"/>
                <a:gd name="T26" fmla="*/ 0 w 127"/>
                <a:gd name="T27" fmla="*/ 0 h 167"/>
                <a:gd name="T28" fmla="*/ 0 w 127"/>
                <a:gd name="T29" fmla="*/ 0 h 167"/>
                <a:gd name="T30" fmla="*/ 0 w 127"/>
                <a:gd name="T31" fmla="*/ 0 h 167"/>
                <a:gd name="T32" fmla="*/ 0 w 127"/>
                <a:gd name="T33" fmla="*/ 0 h 167"/>
                <a:gd name="T34" fmla="*/ 0 w 127"/>
                <a:gd name="T35" fmla="*/ 0 h 167"/>
                <a:gd name="T36" fmla="*/ 0 w 127"/>
                <a:gd name="T37" fmla="*/ 0 h 167"/>
                <a:gd name="T38" fmla="*/ 0 w 127"/>
                <a:gd name="T39" fmla="*/ 0 h 167"/>
                <a:gd name="T40" fmla="*/ 0 w 127"/>
                <a:gd name="T41" fmla="*/ 0 h 167"/>
                <a:gd name="T42" fmla="*/ 0 w 127"/>
                <a:gd name="T43" fmla="*/ 0 h 167"/>
                <a:gd name="T44" fmla="*/ 0 w 127"/>
                <a:gd name="T45" fmla="*/ 0 h 167"/>
                <a:gd name="T46" fmla="*/ 0 w 127"/>
                <a:gd name="T47" fmla="*/ 0 h 167"/>
                <a:gd name="T48" fmla="*/ 0 w 127"/>
                <a:gd name="T49" fmla="*/ 0 h 167"/>
                <a:gd name="T50" fmla="*/ 0 w 127"/>
                <a:gd name="T51" fmla="*/ 0 h 167"/>
                <a:gd name="T52" fmla="*/ 0 w 127"/>
                <a:gd name="T53" fmla="*/ 0 h 167"/>
                <a:gd name="T54" fmla="*/ 0 w 127"/>
                <a:gd name="T55" fmla="*/ 0 h 167"/>
                <a:gd name="T56" fmla="*/ 0 w 127"/>
                <a:gd name="T57" fmla="*/ 0 h 167"/>
                <a:gd name="T58" fmla="*/ 0 w 127"/>
                <a:gd name="T59" fmla="*/ 0 h 167"/>
                <a:gd name="T60" fmla="*/ 0 w 127"/>
                <a:gd name="T61" fmla="*/ 0 h 167"/>
                <a:gd name="T62" fmla="*/ 0 w 127"/>
                <a:gd name="T63" fmla="*/ 0 h 167"/>
                <a:gd name="T64" fmla="*/ 0 w 127"/>
                <a:gd name="T65" fmla="*/ 0 h 167"/>
                <a:gd name="T66" fmla="*/ 0 w 127"/>
                <a:gd name="T67" fmla="*/ 0 h 167"/>
                <a:gd name="T68" fmla="*/ 0 w 127"/>
                <a:gd name="T69" fmla="*/ 0 h 167"/>
                <a:gd name="T70" fmla="*/ 0 w 127"/>
                <a:gd name="T71" fmla="*/ 0 h 167"/>
                <a:gd name="T72" fmla="*/ 0 w 127"/>
                <a:gd name="T73" fmla="*/ 0 h 167"/>
                <a:gd name="T74" fmla="*/ 0 w 127"/>
                <a:gd name="T75" fmla="*/ 0 h 167"/>
                <a:gd name="T76" fmla="*/ 0 w 127"/>
                <a:gd name="T77" fmla="*/ 0 h 167"/>
                <a:gd name="T78" fmla="*/ 0 w 127"/>
                <a:gd name="T79" fmla="*/ 0 h 167"/>
                <a:gd name="T80" fmla="*/ 0 w 127"/>
                <a:gd name="T81" fmla="*/ 0 h 167"/>
                <a:gd name="T82" fmla="*/ 0 w 127"/>
                <a:gd name="T83" fmla="*/ 0 h 167"/>
                <a:gd name="T84" fmla="*/ 0 w 127"/>
                <a:gd name="T85" fmla="*/ 0 h 167"/>
                <a:gd name="T86" fmla="*/ 0 w 127"/>
                <a:gd name="T87" fmla="*/ 0 h 167"/>
                <a:gd name="T88" fmla="*/ 0 w 127"/>
                <a:gd name="T89" fmla="*/ 0 h 167"/>
                <a:gd name="T90" fmla="*/ 0 w 127"/>
                <a:gd name="T91" fmla="*/ 0 h 167"/>
                <a:gd name="T92" fmla="*/ 0 w 127"/>
                <a:gd name="T93" fmla="*/ 0 h 167"/>
                <a:gd name="T94" fmla="*/ 0 w 127"/>
                <a:gd name="T95" fmla="*/ 0 h 167"/>
                <a:gd name="T96" fmla="*/ 0 w 127"/>
                <a:gd name="T97" fmla="*/ 0 h 167"/>
                <a:gd name="T98" fmla="*/ 0 w 127"/>
                <a:gd name="T99" fmla="*/ 0 h 167"/>
                <a:gd name="T100" fmla="*/ 0 w 127"/>
                <a:gd name="T101" fmla="*/ 0 h 167"/>
                <a:gd name="T102" fmla="*/ 0 w 127"/>
                <a:gd name="T103" fmla="*/ 0 h 167"/>
                <a:gd name="T104" fmla="*/ 0 w 127"/>
                <a:gd name="T105" fmla="*/ 0 h 16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27"/>
                <a:gd name="T160" fmla="*/ 0 h 167"/>
                <a:gd name="T161" fmla="*/ 127 w 127"/>
                <a:gd name="T162" fmla="*/ 167 h 16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27" h="167">
                  <a:moveTo>
                    <a:pt x="56" y="45"/>
                  </a:moveTo>
                  <a:lnTo>
                    <a:pt x="57" y="59"/>
                  </a:lnTo>
                  <a:lnTo>
                    <a:pt x="57" y="74"/>
                  </a:lnTo>
                  <a:lnTo>
                    <a:pt x="60" y="88"/>
                  </a:lnTo>
                  <a:lnTo>
                    <a:pt x="69" y="97"/>
                  </a:lnTo>
                  <a:lnTo>
                    <a:pt x="75" y="92"/>
                  </a:lnTo>
                  <a:lnTo>
                    <a:pt x="81" y="89"/>
                  </a:lnTo>
                  <a:lnTo>
                    <a:pt x="88" y="86"/>
                  </a:lnTo>
                  <a:lnTo>
                    <a:pt x="96" y="85"/>
                  </a:lnTo>
                  <a:lnTo>
                    <a:pt x="105" y="86"/>
                  </a:lnTo>
                  <a:lnTo>
                    <a:pt x="113" y="90"/>
                  </a:lnTo>
                  <a:lnTo>
                    <a:pt x="121" y="94"/>
                  </a:lnTo>
                  <a:lnTo>
                    <a:pt x="127" y="101"/>
                  </a:lnTo>
                  <a:lnTo>
                    <a:pt x="126" y="108"/>
                  </a:lnTo>
                  <a:lnTo>
                    <a:pt x="121" y="111"/>
                  </a:lnTo>
                  <a:lnTo>
                    <a:pt x="114" y="112"/>
                  </a:lnTo>
                  <a:lnTo>
                    <a:pt x="109" y="114"/>
                  </a:lnTo>
                  <a:lnTo>
                    <a:pt x="100" y="113"/>
                  </a:lnTo>
                  <a:lnTo>
                    <a:pt x="94" y="115"/>
                  </a:lnTo>
                  <a:lnTo>
                    <a:pt x="88" y="120"/>
                  </a:lnTo>
                  <a:lnTo>
                    <a:pt x="82" y="124"/>
                  </a:lnTo>
                  <a:lnTo>
                    <a:pt x="74" y="134"/>
                  </a:lnTo>
                  <a:lnTo>
                    <a:pt x="70" y="144"/>
                  </a:lnTo>
                  <a:lnTo>
                    <a:pt x="68" y="156"/>
                  </a:lnTo>
                  <a:lnTo>
                    <a:pt x="66" y="167"/>
                  </a:lnTo>
                  <a:lnTo>
                    <a:pt x="57" y="167"/>
                  </a:lnTo>
                  <a:lnTo>
                    <a:pt x="50" y="161"/>
                  </a:lnTo>
                  <a:lnTo>
                    <a:pt x="44" y="153"/>
                  </a:lnTo>
                  <a:lnTo>
                    <a:pt x="39" y="146"/>
                  </a:lnTo>
                  <a:lnTo>
                    <a:pt x="35" y="132"/>
                  </a:lnTo>
                  <a:lnTo>
                    <a:pt x="35" y="117"/>
                  </a:lnTo>
                  <a:lnTo>
                    <a:pt x="32" y="104"/>
                  </a:lnTo>
                  <a:lnTo>
                    <a:pt x="26" y="91"/>
                  </a:lnTo>
                  <a:lnTo>
                    <a:pt x="19" y="85"/>
                  </a:lnTo>
                  <a:lnTo>
                    <a:pt x="11" y="81"/>
                  </a:lnTo>
                  <a:lnTo>
                    <a:pt x="4" y="76"/>
                  </a:lnTo>
                  <a:lnTo>
                    <a:pt x="0" y="68"/>
                  </a:lnTo>
                  <a:lnTo>
                    <a:pt x="1" y="55"/>
                  </a:lnTo>
                  <a:lnTo>
                    <a:pt x="7" y="45"/>
                  </a:lnTo>
                  <a:lnTo>
                    <a:pt x="13" y="36"/>
                  </a:lnTo>
                  <a:lnTo>
                    <a:pt x="11" y="23"/>
                  </a:lnTo>
                  <a:lnTo>
                    <a:pt x="8" y="18"/>
                  </a:lnTo>
                  <a:lnTo>
                    <a:pt x="6" y="14"/>
                  </a:lnTo>
                  <a:lnTo>
                    <a:pt x="5" y="9"/>
                  </a:lnTo>
                  <a:lnTo>
                    <a:pt x="6" y="5"/>
                  </a:lnTo>
                  <a:lnTo>
                    <a:pt x="9" y="1"/>
                  </a:lnTo>
                  <a:lnTo>
                    <a:pt x="15" y="0"/>
                  </a:lnTo>
                  <a:lnTo>
                    <a:pt x="20" y="1"/>
                  </a:lnTo>
                  <a:lnTo>
                    <a:pt x="24" y="3"/>
                  </a:lnTo>
                  <a:lnTo>
                    <a:pt x="35" y="13"/>
                  </a:lnTo>
                  <a:lnTo>
                    <a:pt x="42" y="22"/>
                  </a:lnTo>
                  <a:lnTo>
                    <a:pt x="49" y="33"/>
                  </a:lnTo>
                  <a:lnTo>
                    <a:pt x="56" y="4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70" name="Freeform 833"/>
            <p:cNvSpPr>
              <a:spLocks/>
            </p:cNvSpPr>
            <p:nvPr/>
          </p:nvSpPr>
          <p:spPr bwMode="auto">
            <a:xfrm flipH="1">
              <a:off x="8918" y="1808"/>
              <a:ext cx="9" cy="6"/>
            </a:xfrm>
            <a:custGeom>
              <a:avLst/>
              <a:gdLst>
                <a:gd name="T0" fmla="*/ 0 w 102"/>
                <a:gd name="T1" fmla="*/ 0 h 53"/>
                <a:gd name="T2" fmla="*/ 0 w 102"/>
                <a:gd name="T3" fmla="*/ 0 h 53"/>
                <a:gd name="T4" fmla="*/ 0 w 102"/>
                <a:gd name="T5" fmla="*/ 0 h 53"/>
                <a:gd name="T6" fmla="*/ 0 w 102"/>
                <a:gd name="T7" fmla="*/ 0 h 53"/>
                <a:gd name="T8" fmla="*/ 0 w 102"/>
                <a:gd name="T9" fmla="*/ 0 h 53"/>
                <a:gd name="T10" fmla="*/ 0 w 102"/>
                <a:gd name="T11" fmla="*/ 0 h 53"/>
                <a:gd name="T12" fmla="*/ 0 w 102"/>
                <a:gd name="T13" fmla="*/ 0 h 53"/>
                <a:gd name="T14" fmla="*/ 0 w 102"/>
                <a:gd name="T15" fmla="*/ 0 h 53"/>
                <a:gd name="T16" fmla="*/ 0 w 102"/>
                <a:gd name="T17" fmla="*/ 0 h 53"/>
                <a:gd name="T18" fmla="*/ 0 w 102"/>
                <a:gd name="T19" fmla="*/ 0 h 53"/>
                <a:gd name="T20" fmla="*/ 0 w 102"/>
                <a:gd name="T21" fmla="*/ 0 h 53"/>
                <a:gd name="T22" fmla="*/ 0 w 102"/>
                <a:gd name="T23" fmla="*/ 0 h 53"/>
                <a:gd name="T24" fmla="*/ 0 w 102"/>
                <a:gd name="T25" fmla="*/ 0 h 53"/>
                <a:gd name="T26" fmla="*/ 0 w 102"/>
                <a:gd name="T27" fmla="*/ 0 h 53"/>
                <a:gd name="T28" fmla="*/ 0 w 102"/>
                <a:gd name="T29" fmla="*/ 0 h 53"/>
                <a:gd name="T30" fmla="*/ 0 w 102"/>
                <a:gd name="T31" fmla="*/ 0 h 53"/>
                <a:gd name="T32" fmla="*/ 0 w 102"/>
                <a:gd name="T33" fmla="*/ 0 h 53"/>
                <a:gd name="T34" fmla="*/ 0 w 102"/>
                <a:gd name="T35" fmla="*/ 0 h 53"/>
                <a:gd name="T36" fmla="*/ 0 w 102"/>
                <a:gd name="T37" fmla="*/ 0 h 53"/>
                <a:gd name="T38" fmla="*/ 0 w 102"/>
                <a:gd name="T39" fmla="*/ 0 h 53"/>
                <a:gd name="T40" fmla="*/ 0 w 102"/>
                <a:gd name="T41" fmla="*/ 0 h 53"/>
                <a:gd name="T42" fmla="*/ 0 w 102"/>
                <a:gd name="T43" fmla="*/ 0 h 53"/>
                <a:gd name="T44" fmla="*/ 0 w 102"/>
                <a:gd name="T45" fmla="*/ 0 h 53"/>
                <a:gd name="T46" fmla="*/ 0 w 102"/>
                <a:gd name="T47" fmla="*/ 0 h 53"/>
                <a:gd name="T48" fmla="*/ 0 w 102"/>
                <a:gd name="T49" fmla="*/ 0 h 53"/>
                <a:gd name="T50" fmla="*/ 0 w 102"/>
                <a:gd name="T51" fmla="*/ 0 h 53"/>
                <a:gd name="T52" fmla="*/ 0 w 102"/>
                <a:gd name="T53" fmla="*/ 0 h 53"/>
                <a:gd name="T54" fmla="*/ 0 w 102"/>
                <a:gd name="T55" fmla="*/ 0 h 53"/>
                <a:gd name="T56" fmla="*/ 0 w 102"/>
                <a:gd name="T57" fmla="*/ 0 h 53"/>
                <a:gd name="T58" fmla="*/ 0 w 102"/>
                <a:gd name="T59" fmla="*/ 0 h 53"/>
                <a:gd name="T60" fmla="*/ 0 w 102"/>
                <a:gd name="T61" fmla="*/ 0 h 53"/>
                <a:gd name="T62" fmla="*/ 0 w 102"/>
                <a:gd name="T63" fmla="*/ 0 h 53"/>
                <a:gd name="T64" fmla="*/ 0 w 102"/>
                <a:gd name="T65" fmla="*/ 0 h 5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2"/>
                <a:gd name="T100" fmla="*/ 0 h 53"/>
                <a:gd name="T101" fmla="*/ 102 w 102"/>
                <a:gd name="T102" fmla="*/ 53 h 5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2" h="53">
                  <a:moveTo>
                    <a:pt x="101" y="39"/>
                  </a:moveTo>
                  <a:lnTo>
                    <a:pt x="102" y="43"/>
                  </a:lnTo>
                  <a:lnTo>
                    <a:pt x="102" y="46"/>
                  </a:lnTo>
                  <a:lnTo>
                    <a:pt x="101" y="50"/>
                  </a:lnTo>
                  <a:lnTo>
                    <a:pt x="98" y="53"/>
                  </a:lnTo>
                  <a:lnTo>
                    <a:pt x="92" y="50"/>
                  </a:lnTo>
                  <a:lnTo>
                    <a:pt x="87" y="44"/>
                  </a:lnTo>
                  <a:lnTo>
                    <a:pt x="82" y="38"/>
                  </a:lnTo>
                  <a:lnTo>
                    <a:pt x="75" y="35"/>
                  </a:lnTo>
                  <a:lnTo>
                    <a:pt x="67" y="32"/>
                  </a:lnTo>
                  <a:lnTo>
                    <a:pt x="59" y="30"/>
                  </a:lnTo>
                  <a:lnTo>
                    <a:pt x="51" y="29"/>
                  </a:lnTo>
                  <a:lnTo>
                    <a:pt x="42" y="27"/>
                  </a:lnTo>
                  <a:lnTo>
                    <a:pt x="34" y="27"/>
                  </a:lnTo>
                  <a:lnTo>
                    <a:pt x="26" y="28"/>
                  </a:lnTo>
                  <a:lnTo>
                    <a:pt x="18" y="30"/>
                  </a:lnTo>
                  <a:lnTo>
                    <a:pt x="11" y="35"/>
                  </a:lnTo>
                  <a:lnTo>
                    <a:pt x="7" y="34"/>
                  </a:lnTo>
                  <a:lnTo>
                    <a:pt x="4" y="30"/>
                  </a:lnTo>
                  <a:lnTo>
                    <a:pt x="3" y="27"/>
                  </a:lnTo>
                  <a:lnTo>
                    <a:pt x="0" y="23"/>
                  </a:lnTo>
                  <a:lnTo>
                    <a:pt x="3" y="15"/>
                  </a:lnTo>
                  <a:lnTo>
                    <a:pt x="6" y="8"/>
                  </a:lnTo>
                  <a:lnTo>
                    <a:pt x="12" y="4"/>
                  </a:lnTo>
                  <a:lnTo>
                    <a:pt x="19" y="0"/>
                  </a:lnTo>
                  <a:lnTo>
                    <a:pt x="31" y="0"/>
                  </a:lnTo>
                  <a:lnTo>
                    <a:pt x="43" y="1"/>
                  </a:lnTo>
                  <a:lnTo>
                    <a:pt x="54" y="4"/>
                  </a:lnTo>
                  <a:lnTo>
                    <a:pt x="66" y="7"/>
                  </a:lnTo>
                  <a:lnTo>
                    <a:pt x="76" y="13"/>
                  </a:lnTo>
                  <a:lnTo>
                    <a:pt x="86" y="20"/>
                  </a:lnTo>
                  <a:lnTo>
                    <a:pt x="94" y="29"/>
                  </a:lnTo>
                  <a:lnTo>
                    <a:pt x="101" y="3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71" name="Freeform 834"/>
            <p:cNvSpPr>
              <a:spLocks/>
            </p:cNvSpPr>
            <p:nvPr/>
          </p:nvSpPr>
          <p:spPr bwMode="auto">
            <a:xfrm flipH="1">
              <a:off x="8922" y="1810"/>
              <a:ext cx="12" cy="27"/>
            </a:xfrm>
            <a:custGeom>
              <a:avLst/>
              <a:gdLst>
                <a:gd name="T0" fmla="*/ 0 w 133"/>
                <a:gd name="T1" fmla="*/ 0 h 219"/>
                <a:gd name="T2" fmla="*/ 0 w 133"/>
                <a:gd name="T3" fmla="*/ 0 h 219"/>
                <a:gd name="T4" fmla="*/ 0 w 133"/>
                <a:gd name="T5" fmla="*/ 0 h 219"/>
                <a:gd name="T6" fmla="*/ 0 w 133"/>
                <a:gd name="T7" fmla="*/ 0 h 219"/>
                <a:gd name="T8" fmla="*/ 0 w 133"/>
                <a:gd name="T9" fmla="*/ 0 h 219"/>
                <a:gd name="T10" fmla="*/ 0 w 133"/>
                <a:gd name="T11" fmla="*/ 0 h 219"/>
                <a:gd name="T12" fmla="*/ 0 w 133"/>
                <a:gd name="T13" fmla="*/ 0 h 219"/>
                <a:gd name="T14" fmla="*/ 0 w 133"/>
                <a:gd name="T15" fmla="*/ 0 h 219"/>
                <a:gd name="T16" fmla="*/ 0 w 133"/>
                <a:gd name="T17" fmla="*/ 0 h 219"/>
                <a:gd name="T18" fmla="*/ 0 w 133"/>
                <a:gd name="T19" fmla="*/ 0 h 219"/>
                <a:gd name="T20" fmla="*/ 0 w 133"/>
                <a:gd name="T21" fmla="*/ 0 h 219"/>
                <a:gd name="T22" fmla="*/ 0 w 133"/>
                <a:gd name="T23" fmla="*/ 0 h 219"/>
                <a:gd name="T24" fmla="*/ 0 w 133"/>
                <a:gd name="T25" fmla="*/ 0 h 219"/>
                <a:gd name="T26" fmla="*/ 0 w 133"/>
                <a:gd name="T27" fmla="*/ 0 h 219"/>
                <a:gd name="T28" fmla="*/ 0 w 133"/>
                <a:gd name="T29" fmla="*/ 0 h 219"/>
                <a:gd name="T30" fmla="*/ 0 w 133"/>
                <a:gd name="T31" fmla="*/ 0 h 219"/>
                <a:gd name="T32" fmla="*/ 0 w 133"/>
                <a:gd name="T33" fmla="*/ 0 h 219"/>
                <a:gd name="T34" fmla="*/ 0 w 133"/>
                <a:gd name="T35" fmla="*/ 0 h 219"/>
                <a:gd name="T36" fmla="*/ 0 w 133"/>
                <a:gd name="T37" fmla="*/ 0 h 219"/>
                <a:gd name="T38" fmla="*/ 0 w 133"/>
                <a:gd name="T39" fmla="*/ 0 h 219"/>
                <a:gd name="T40" fmla="*/ 0 w 133"/>
                <a:gd name="T41" fmla="*/ 0 h 219"/>
                <a:gd name="T42" fmla="*/ 0 w 133"/>
                <a:gd name="T43" fmla="*/ 0 h 219"/>
                <a:gd name="T44" fmla="*/ 0 w 133"/>
                <a:gd name="T45" fmla="*/ 0 h 219"/>
                <a:gd name="T46" fmla="*/ 0 w 133"/>
                <a:gd name="T47" fmla="*/ 0 h 219"/>
                <a:gd name="T48" fmla="*/ 0 w 133"/>
                <a:gd name="T49" fmla="*/ 0 h 219"/>
                <a:gd name="T50" fmla="*/ 0 w 133"/>
                <a:gd name="T51" fmla="*/ 0 h 219"/>
                <a:gd name="T52" fmla="*/ 0 w 133"/>
                <a:gd name="T53" fmla="*/ 0 h 219"/>
                <a:gd name="T54" fmla="*/ 0 w 133"/>
                <a:gd name="T55" fmla="*/ 0 h 219"/>
                <a:gd name="T56" fmla="*/ 0 w 133"/>
                <a:gd name="T57" fmla="*/ 0 h 219"/>
                <a:gd name="T58" fmla="*/ 0 w 133"/>
                <a:gd name="T59" fmla="*/ 0 h 219"/>
                <a:gd name="T60" fmla="*/ 0 w 133"/>
                <a:gd name="T61" fmla="*/ 0 h 219"/>
                <a:gd name="T62" fmla="*/ 0 w 133"/>
                <a:gd name="T63" fmla="*/ 0 h 219"/>
                <a:gd name="T64" fmla="*/ 0 w 133"/>
                <a:gd name="T65" fmla="*/ 0 h 219"/>
                <a:gd name="T66" fmla="*/ 0 w 133"/>
                <a:gd name="T67" fmla="*/ 0 h 219"/>
                <a:gd name="T68" fmla="*/ 0 w 133"/>
                <a:gd name="T69" fmla="*/ 0 h 219"/>
                <a:gd name="T70" fmla="*/ 0 w 133"/>
                <a:gd name="T71" fmla="*/ 0 h 219"/>
                <a:gd name="T72" fmla="*/ 0 w 133"/>
                <a:gd name="T73" fmla="*/ 0 h 219"/>
                <a:gd name="T74" fmla="*/ 0 w 133"/>
                <a:gd name="T75" fmla="*/ 0 h 219"/>
                <a:gd name="T76" fmla="*/ 0 w 133"/>
                <a:gd name="T77" fmla="*/ 0 h 219"/>
                <a:gd name="T78" fmla="*/ 0 w 133"/>
                <a:gd name="T79" fmla="*/ 0 h 219"/>
                <a:gd name="T80" fmla="*/ 0 w 133"/>
                <a:gd name="T81" fmla="*/ 0 h 21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33"/>
                <a:gd name="T124" fmla="*/ 0 h 219"/>
                <a:gd name="T125" fmla="*/ 133 w 133"/>
                <a:gd name="T126" fmla="*/ 219 h 21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33" h="219">
                  <a:moveTo>
                    <a:pt x="20" y="30"/>
                  </a:moveTo>
                  <a:lnTo>
                    <a:pt x="28" y="65"/>
                  </a:lnTo>
                  <a:lnTo>
                    <a:pt x="33" y="102"/>
                  </a:lnTo>
                  <a:lnTo>
                    <a:pt x="40" y="139"/>
                  </a:lnTo>
                  <a:lnTo>
                    <a:pt x="51" y="174"/>
                  </a:lnTo>
                  <a:lnTo>
                    <a:pt x="60" y="181"/>
                  </a:lnTo>
                  <a:lnTo>
                    <a:pt x="69" y="184"/>
                  </a:lnTo>
                  <a:lnTo>
                    <a:pt x="80" y="185"/>
                  </a:lnTo>
                  <a:lnTo>
                    <a:pt x="91" y="183"/>
                  </a:lnTo>
                  <a:lnTo>
                    <a:pt x="101" y="181"/>
                  </a:lnTo>
                  <a:lnTo>
                    <a:pt x="112" y="178"/>
                  </a:lnTo>
                  <a:lnTo>
                    <a:pt x="121" y="175"/>
                  </a:lnTo>
                  <a:lnTo>
                    <a:pt x="130" y="173"/>
                  </a:lnTo>
                  <a:lnTo>
                    <a:pt x="133" y="176"/>
                  </a:lnTo>
                  <a:lnTo>
                    <a:pt x="133" y="179"/>
                  </a:lnTo>
                  <a:lnTo>
                    <a:pt x="130" y="183"/>
                  </a:lnTo>
                  <a:lnTo>
                    <a:pt x="128" y="186"/>
                  </a:lnTo>
                  <a:lnTo>
                    <a:pt x="120" y="194"/>
                  </a:lnTo>
                  <a:lnTo>
                    <a:pt x="112" y="201"/>
                  </a:lnTo>
                  <a:lnTo>
                    <a:pt x="103" y="206"/>
                  </a:lnTo>
                  <a:lnTo>
                    <a:pt x="93" y="211"/>
                  </a:lnTo>
                  <a:lnTo>
                    <a:pt x="83" y="215"/>
                  </a:lnTo>
                  <a:lnTo>
                    <a:pt x="73" y="218"/>
                  </a:lnTo>
                  <a:lnTo>
                    <a:pt x="61" y="219"/>
                  </a:lnTo>
                  <a:lnTo>
                    <a:pt x="50" y="219"/>
                  </a:lnTo>
                  <a:lnTo>
                    <a:pt x="35" y="212"/>
                  </a:lnTo>
                  <a:lnTo>
                    <a:pt x="24" y="201"/>
                  </a:lnTo>
                  <a:lnTo>
                    <a:pt x="18" y="189"/>
                  </a:lnTo>
                  <a:lnTo>
                    <a:pt x="14" y="174"/>
                  </a:lnTo>
                  <a:lnTo>
                    <a:pt x="12" y="159"/>
                  </a:lnTo>
                  <a:lnTo>
                    <a:pt x="10" y="143"/>
                  </a:lnTo>
                  <a:lnTo>
                    <a:pt x="9" y="128"/>
                  </a:lnTo>
                  <a:lnTo>
                    <a:pt x="6" y="114"/>
                  </a:lnTo>
                  <a:lnTo>
                    <a:pt x="6" y="86"/>
                  </a:lnTo>
                  <a:lnTo>
                    <a:pt x="5" y="59"/>
                  </a:lnTo>
                  <a:lnTo>
                    <a:pt x="2" y="32"/>
                  </a:lnTo>
                  <a:lnTo>
                    <a:pt x="0" y="4"/>
                  </a:lnTo>
                  <a:lnTo>
                    <a:pt x="9" y="0"/>
                  </a:lnTo>
                  <a:lnTo>
                    <a:pt x="14" y="7"/>
                  </a:lnTo>
                  <a:lnTo>
                    <a:pt x="16" y="19"/>
                  </a:lnTo>
                  <a:lnTo>
                    <a:pt x="20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72" name="Freeform 835"/>
            <p:cNvSpPr>
              <a:spLocks/>
            </p:cNvSpPr>
            <p:nvPr/>
          </p:nvSpPr>
          <p:spPr bwMode="auto">
            <a:xfrm flipH="1">
              <a:off x="8936" y="1811"/>
              <a:ext cx="4" cy="7"/>
            </a:xfrm>
            <a:custGeom>
              <a:avLst/>
              <a:gdLst>
                <a:gd name="T0" fmla="*/ 0 w 51"/>
                <a:gd name="T1" fmla="*/ 0 h 61"/>
                <a:gd name="T2" fmla="*/ 0 w 51"/>
                <a:gd name="T3" fmla="*/ 0 h 61"/>
                <a:gd name="T4" fmla="*/ 0 w 51"/>
                <a:gd name="T5" fmla="*/ 0 h 61"/>
                <a:gd name="T6" fmla="*/ 0 w 51"/>
                <a:gd name="T7" fmla="*/ 0 h 61"/>
                <a:gd name="T8" fmla="*/ 0 w 51"/>
                <a:gd name="T9" fmla="*/ 0 h 61"/>
                <a:gd name="T10" fmla="*/ 0 w 51"/>
                <a:gd name="T11" fmla="*/ 0 h 61"/>
                <a:gd name="T12" fmla="*/ 0 w 51"/>
                <a:gd name="T13" fmla="*/ 0 h 61"/>
                <a:gd name="T14" fmla="*/ 0 w 51"/>
                <a:gd name="T15" fmla="*/ 0 h 61"/>
                <a:gd name="T16" fmla="*/ 0 w 51"/>
                <a:gd name="T17" fmla="*/ 0 h 61"/>
                <a:gd name="T18" fmla="*/ 0 w 51"/>
                <a:gd name="T19" fmla="*/ 0 h 61"/>
                <a:gd name="T20" fmla="*/ 0 w 51"/>
                <a:gd name="T21" fmla="*/ 0 h 61"/>
                <a:gd name="T22" fmla="*/ 0 w 51"/>
                <a:gd name="T23" fmla="*/ 0 h 61"/>
                <a:gd name="T24" fmla="*/ 0 w 51"/>
                <a:gd name="T25" fmla="*/ 0 h 61"/>
                <a:gd name="T26" fmla="*/ 0 w 51"/>
                <a:gd name="T27" fmla="*/ 0 h 61"/>
                <a:gd name="T28" fmla="*/ 0 w 51"/>
                <a:gd name="T29" fmla="*/ 0 h 61"/>
                <a:gd name="T30" fmla="*/ 0 w 51"/>
                <a:gd name="T31" fmla="*/ 0 h 61"/>
                <a:gd name="T32" fmla="*/ 0 w 51"/>
                <a:gd name="T33" fmla="*/ 0 h 61"/>
                <a:gd name="T34" fmla="*/ 0 w 51"/>
                <a:gd name="T35" fmla="*/ 0 h 61"/>
                <a:gd name="T36" fmla="*/ 0 w 51"/>
                <a:gd name="T37" fmla="*/ 0 h 61"/>
                <a:gd name="T38" fmla="*/ 0 w 51"/>
                <a:gd name="T39" fmla="*/ 0 h 61"/>
                <a:gd name="T40" fmla="*/ 0 w 51"/>
                <a:gd name="T41" fmla="*/ 0 h 61"/>
                <a:gd name="T42" fmla="*/ 0 w 51"/>
                <a:gd name="T43" fmla="*/ 0 h 61"/>
                <a:gd name="T44" fmla="*/ 0 w 51"/>
                <a:gd name="T45" fmla="*/ 0 h 61"/>
                <a:gd name="T46" fmla="*/ 0 w 51"/>
                <a:gd name="T47" fmla="*/ 0 h 61"/>
                <a:gd name="T48" fmla="*/ 0 w 51"/>
                <a:gd name="T49" fmla="*/ 0 h 61"/>
                <a:gd name="T50" fmla="*/ 0 w 51"/>
                <a:gd name="T51" fmla="*/ 0 h 61"/>
                <a:gd name="T52" fmla="*/ 0 w 51"/>
                <a:gd name="T53" fmla="*/ 0 h 61"/>
                <a:gd name="T54" fmla="*/ 0 w 51"/>
                <a:gd name="T55" fmla="*/ 0 h 61"/>
                <a:gd name="T56" fmla="*/ 0 w 51"/>
                <a:gd name="T57" fmla="*/ 0 h 6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1"/>
                <a:gd name="T88" fmla="*/ 0 h 61"/>
                <a:gd name="T89" fmla="*/ 51 w 51"/>
                <a:gd name="T90" fmla="*/ 61 h 6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1" h="61">
                  <a:moveTo>
                    <a:pt x="51" y="6"/>
                  </a:moveTo>
                  <a:lnTo>
                    <a:pt x="49" y="13"/>
                  </a:lnTo>
                  <a:lnTo>
                    <a:pt x="44" y="18"/>
                  </a:lnTo>
                  <a:lnTo>
                    <a:pt x="38" y="21"/>
                  </a:lnTo>
                  <a:lnTo>
                    <a:pt x="32" y="25"/>
                  </a:lnTo>
                  <a:lnTo>
                    <a:pt x="26" y="33"/>
                  </a:lnTo>
                  <a:lnTo>
                    <a:pt x="24" y="41"/>
                  </a:lnTo>
                  <a:lnTo>
                    <a:pt x="23" y="50"/>
                  </a:lnTo>
                  <a:lnTo>
                    <a:pt x="23" y="59"/>
                  </a:lnTo>
                  <a:lnTo>
                    <a:pt x="19" y="61"/>
                  </a:lnTo>
                  <a:lnTo>
                    <a:pt x="16" y="61"/>
                  </a:lnTo>
                  <a:lnTo>
                    <a:pt x="12" y="61"/>
                  </a:lnTo>
                  <a:lnTo>
                    <a:pt x="9" y="60"/>
                  </a:lnTo>
                  <a:lnTo>
                    <a:pt x="4" y="53"/>
                  </a:lnTo>
                  <a:lnTo>
                    <a:pt x="2" y="45"/>
                  </a:lnTo>
                  <a:lnTo>
                    <a:pt x="0" y="37"/>
                  </a:lnTo>
                  <a:lnTo>
                    <a:pt x="1" y="29"/>
                  </a:lnTo>
                  <a:lnTo>
                    <a:pt x="3" y="23"/>
                  </a:lnTo>
                  <a:lnTo>
                    <a:pt x="7" y="19"/>
                  </a:lnTo>
                  <a:lnTo>
                    <a:pt x="11" y="14"/>
                  </a:lnTo>
                  <a:lnTo>
                    <a:pt x="16" y="10"/>
                  </a:lnTo>
                  <a:lnTo>
                    <a:pt x="21" y="6"/>
                  </a:lnTo>
                  <a:lnTo>
                    <a:pt x="26" y="3"/>
                  </a:lnTo>
                  <a:lnTo>
                    <a:pt x="32" y="2"/>
                  </a:lnTo>
                  <a:lnTo>
                    <a:pt x="38" y="0"/>
                  </a:lnTo>
                  <a:lnTo>
                    <a:pt x="41" y="0"/>
                  </a:lnTo>
                  <a:lnTo>
                    <a:pt x="45" y="2"/>
                  </a:lnTo>
                  <a:lnTo>
                    <a:pt x="48" y="4"/>
                  </a:lnTo>
                  <a:lnTo>
                    <a:pt x="5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73" name="Freeform 836"/>
            <p:cNvSpPr>
              <a:spLocks/>
            </p:cNvSpPr>
            <p:nvPr/>
          </p:nvSpPr>
          <p:spPr bwMode="auto">
            <a:xfrm flipH="1">
              <a:off x="8920" y="1815"/>
              <a:ext cx="6" cy="4"/>
            </a:xfrm>
            <a:custGeom>
              <a:avLst/>
              <a:gdLst>
                <a:gd name="T0" fmla="*/ 0 w 69"/>
                <a:gd name="T1" fmla="*/ 0 h 34"/>
                <a:gd name="T2" fmla="*/ 0 w 69"/>
                <a:gd name="T3" fmla="*/ 0 h 34"/>
                <a:gd name="T4" fmla="*/ 0 w 69"/>
                <a:gd name="T5" fmla="*/ 0 h 34"/>
                <a:gd name="T6" fmla="*/ 0 w 69"/>
                <a:gd name="T7" fmla="*/ 0 h 34"/>
                <a:gd name="T8" fmla="*/ 0 w 69"/>
                <a:gd name="T9" fmla="*/ 0 h 34"/>
                <a:gd name="T10" fmla="*/ 0 w 69"/>
                <a:gd name="T11" fmla="*/ 0 h 34"/>
                <a:gd name="T12" fmla="*/ 0 w 69"/>
                <a:gd name="T13" fmla="*/ 0 h 34"/>
                <a:gd name="T14" fmla="*/ 0 w 69"/>
                <a:gd name="T15" fmla="*/ 0 h 34"/>
                <a:gd name="T16" fmla="*/ 0 w 69"/>
                <a:gd name="T17" fmla="*/ 0 h 34"/>
                <a:gd name="T18" fmla="*/ 0 w 69"/>
                <a:gd name="T19" fmla="*/ 0 h 34"/>
                <a:gd name="T20" fmla="*/ 0 w 69"/>
                <a:gd name="T21" fmla="*/ 0 h 34"/>
                <a:gd name="T22" fmla="*/ 0 w 69"/>
                <a:gd name="T23" fmla="*/ 0 h 34"/>
                <a:gd name="T24" fmla="*/ 0 w 69"/>
                <a:gd name="T25" fmla="*/ 0 h 34"/>
                <a:gd name="T26" fmla="*/ 0 w 69"/>
                <a:gd name="T27" fmla="*/ 0 h 34"/>
                <a:gd name="T28" fmla="*/ 0 w 69"/>
                <a:gd name="T29" fmla="*/ 0 h 34"/>
                <a:gd name="T30" fmla="*/ 0 w 69"/>
                <a:gd name="T31" fmla="*/ 0 h 34"/>
                <a:gd name="T32" fmla="*/ 0 w 69"/>
                <a:gd name="T33" fmla="*/ 0 h 34"/>
                <a:gd name="T34" fmla="*/ 0 w 69"/>
                <a:gd name="T35" fmla="*/ 0 h 34"/>
                <a:gd name="T36" fmla="*/ 0 w 69"/>
                <a:gd name="T37" fmla="*/ 0 h 34"/>
                <a:gd name="T38" fmla="*/ 0 w 69"/>
                <a:gd name="T39" fmla="*/ 0 h 34"/>
                <a:gd name="T40" fmla="*/ 0 w 69"/>
                <a:gd name="T41" fmla="*/ 0 h 34"/>
                <a:gd name="T42" fmla="*/ 0 w 69"/>
                <a:gd name="T43" fmla="*/ 0 h 34"/>
                <a:gd name="T44" fmla="*/ 0 w 69"/>
                <a:gd name="T45" fmla="*/ 0 h 34"/>
                <a:gd name="T46" fmla="*/ 0 w 69"/>
                <a:gd name="T47" fmla="*/ 0 h 34"/>
                <a:gd name="T48" fmla="*/ 0 w 69"/>
                <a:gd name="T49" fmla="*/ 0 h 34"/>
                <a:gd name="T50" fmla="*/ 0 w 69"/>
                <a:gd name="T51" fmla="*/ 0 h 34"/>
                <a:gd name="T52" fmla="*/ 0 w 69"/>
                <a:gd name="T53" fmla="*/ 0 h 34"/>
                <a:gd name="T54" fmla="*/ 0 w 69"/>
                <a:gd name="T55" fmla="*/ 0 h 34"/>
                <a:gd name="T56" fmla="*/ 0 w 69"/>
                <a:gd name="T57" fmla="*/ 0 h 34"/>
                <a:gd name="T58" fmla="*/ 0 w 69"/>
                <a:gd name="T59" fmla="*/ 0 h 34"/>
                <a:gd name="T60" fmla="*/ 0 w 69"/>
                <a:gd name="T61" fmla="*/ 0 h 34"/>
                <a:gd name="T62" fmla="*/ 0 w 69"/>
                <a:gd name="T63" fmla="*/ 0 h 34"/>
                <a:gd name="T64" fmla="*/ 0 w 69"/>
                <a:gd name="T65" fmla="*/ 0 h 3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"/>
                <a:gd name="T100" fmla="*/ 0 h 34"/>
                <a:gd name="T101" fmla="*/ 69 w 69"/>
                <a:gd name="T102" fmla="*/ 34 h 3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" h="34">
                  <a:moveTo>
                    <a:pt x="42" y="2"/>
                  </a:moveTo>
                  <a:lnTo>
                    <a:pt x="45" y="3"/>
                  </a:lnTo>
                  <a:lnTo>
                    <a:pt x="47" y="3"/>
                  </a:lnTo>
                  <a:lnTo>
                    <a:pt x="50" y="3"/>
                  </a:lnTo>
                  <a:lnTo>
                    <a:pt x="53" y="4"/>
                  </a:lnTo>
                  <a:lnTo>
                    <a:pt x="57" y="6"/>
                  </a:lnTo>
                  <a:lnTo>
                    <a:pt x="62" y="8"/>
                  </a:lnTo>
                  <a:lnTo>
                    <a:pt x="65" y="11"/>
                  </a:lnTo>
                  <a:lnTo>
                    <a:pt x="69" y="14"/>
                  </a:lnTo>
                  <a:lnTo>
                    <a:pt x="69" y="19"/>
                  </a:lnTo>
                  <a:lnTo>
                    <a:pt x="69" y="25"/>
                  </a:lnTo>
                  <a:lnTo>
                    <a:pt x="67" y="29"/>
                  </a:lnTo>
                  <a:lnTo>
                    <a:pt x="64" y="34"/>
                  </a:lnTo>
                  <a:lnTo>
                    <a:pt x="59" y="30"/>
                  </a:lnTo>
                  <a:lnTo>
                    <a:pt x="53" y="28"/>
                  </a:lnTo>
                  <a:lnTo>
                    <a:pt x="46" y="26"/>
                  </a:lnTo>
                  <a:lnTo>
                    <a:pt x="39" y="25"/>
                  </a:lnTo>
                  <a:lnTo>
                    <a:pt x="32" y="25"/>
                  </a:lnTo>
                  <a:lnTo>
                    <a:pt x="26" y="26"/>
                  </a:lnTo>
                  <a:lnTo>
                    <a:pt x="19" y="27"/>
                  </a:lnTo>
                  <a:lnTo>
                    <a:pt x="12" y="30"/>
                  </a:lnTo>
                  <a:lnTo>
                    <a:pt x="8" y="29"/>
                  </a:lnTo>
                  <a:lnTo>
                    <a:pt x="4" y="28"/>
                  </a:lnTo>
                  <a:lnTo>
                    <a:pt x="1" y="27"/>
                  </a:lnTo>
                  <a:lnTo>
                    <a:pt x="0" y="22"/>
                  </a:lnTo>
                  <a:lnTo>
                    <a:pt x="2" y="15"/>
                  </a:lnTo>
                  <a:lnTo>
                    <a:pt x="7" y="11"/>
                  </a:lnTo>
                  <a:lnTo>
                    <a:pt x="12" y="6"/>
                  </a:lnTo>
                  <a:lnTo>
                    <a:pt x="19" y="4"/>
                  </a:lnTo>
                  <a:lnTo>
                    <a:pt x="25" y="3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74" name="Freeform 837"/>
            <p:cNvSpPr>
              <a:spLocks/>
            </p:cNvSpPr>
            <p:nvPr/>
          </p:nvSpPr>
          <p:spPr bwMode="auto">
            <a:xfrm flipH="1">
              <a:off x="8934" y="1818"/>
              <a:ext cx="5" cy="5"/>
            </a:xfrm>
            <a:custGeom>
              <a:avLst/>
              <a:gdLst>
                <a:gd name="T0" fmla="*/ 0 w 62"/>
                <a:gd name="T1" fmla="*/ 0 h 41"/>
                <a:gd name="T2" fmla="*/ 0 w 62"/>
                <a:gd name="T3" fmla="*/ 0 h 41"/>
                <a:gd name="T4" fmla="*/ 0 w 62"/>
                <a:gd name="T5" fmla="*/ 0 h 41"/>
                <a:gd name="T6" fmla="*/ 0 w 62"/>
                <a:gd name="T7" fmla="*/ 0 h 41"/>
                <a:gd name="T8" fmla="*/ 0 w 62"/>
                <a:gd name="T9" fmla="*/ 0 h 41"/>
                <a:gd name="T10" fmla="*/ 0 w 62"/>
                <a:gd name="T11" fmla="*/ 0 h 41"/>
                <a:gd name="T12" fmla="*/ 0 w 62"/>
                <a:gd name="T13" fmla="*/ 0 h 41"/>
                <a:gd name="T14" fmla="*/ 0 w 62"/>
                <a:gd name="T15" fmla="*/ 0 h 41"/>
                <a:gd name="T16" fmla="*/ 0 w 62"/>
                <a:gd name="T17" fmla="*/ 0 h 41"/>
                <a:gd name="T18" fmla="*/ 0 w 62"/>
                <a:gd name="T19" fmla="*/ 0 h 41"/>
                <a:gd name="T20" fmla="*/ 0 w 62"/>
                <a:gd name="T21" fmla="*/ 0 h 41"/>
                <a:gd name="T22" fmla="*/ 0 w 62"/>
                <a:gd name="T23" fmla="*/ 0 h 41"/>
                <a:gd name="T24" fmla="*/ 0 w 62"/>
                <a:gd name="T25" fmla="*/ 0 h 41"/>
                <a:gd name="T26" fmla="*/ 0 w 62"/>
                <a:gd name="T27" fmla="*/ 0 h 41"/>
                <a:gd name="T28" fmla="*/ 0 w 62"/>
                <a:gd name="T29" fmla="*/ 0 h 41"/>
                <a:gd name="T30" fmla="*/ 0 w 62"/>
                <a:gd name="T31" fmla="*/ 0 h 41"/>
                <a:gd name="T32" fmla="*/ 0 w 62"/>
                <a:gd name="T33" fmla="*/ 0 h 41"/>
                <a:gd name="T34" fmla="*/ 0 w 62"/>
                <a:gd name="T35" fmla="*/ 0 h 41"/>
                <a:gd name="T36" fmla="*/ 0 w 62"/>
                <a:gd name="T37" fmla="*/ 0 h 41"/>
                <a:gd name="T38" fmla="*/ 0 w 62"/>
                <a:gd name="T39" fmla="*/ 0 h 41"/>
                <a:gd name="T40" fmla="*/ 0 w 62"/>
                <a:gd name="T41" fmla="*/ 0 h 41"/>
                <a:gd name="T42" fmla="*/ 0 w 62"/>
                <a:gd name="T43" fmla="*/ 0 h 41"/>
                <a:gd name="T44" fmla="*/ 0 w 62"/>
                <a:gd name="T45" fmla="*/ 0 h 41"/>
                <a:gd name="T46" fmla="*/ 0 w 62"/>
                <a:gd name="T47" fmla="*/ 0 h 41"/>
                <a:gd name="T48" fmla="*/ 0 w 62"/>
                <a:gd name="T49" fmla="*/ 0 h 41"/>
                <a:gd name="T50" fmla="*/ 0 w 62"/>
                <a:gd name="T51" fmla="*/ 0 h 4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2"/>
                <a:gd name="T79" fmla="*/ 0 h 41"/>
                <a:gd name="T80" fmla="*/ 62 w 62"/>
                <a:gd name="T81" fmla="*/ 41 h 4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2" h="41">
                  <a:moveTo>
                    <a:pt x="54" y="7"/>
                  </a:moveTo>
                  <a:lnTo>
                    <a:pt x="62" y="22"/>
                  </a:lnTo>
                  <a:lnTo>
                    <a:pt x="54" y="22"/>
                  </a:lnTo>
                  <a:lnTo>
                    <a:pt x="46" y="23"/>
                  </a:lnTo>
                  <a:lnTo>
                    <a:pt x="39" y="25"/>
                  </a:lnTo>
                  <a:lnTo>
                    <a:pt x="32" y="27"/>
                  </a:lnTo>
                  <a:lnTo>
                    <a:pt x="25" y="30"/>
                  </a:lnTo>
                  <a:lnTo>
                    <a:pt x="18" y="33"/>
                  </a:lnTo>
                  <a:lnTo>
                    <a:pt x="11" y="36"/>
                  </a:lnTo>
                  <a:lnTo>
                    <a:pt x="5" y="41"/>
                  </a:lnTo>
                  <a:lnTo>
                    <a:pt x="4" y="35"/>
                  </a:lnTo>
                  <a:lnTo>
                    <a:pt x="2" y="29"/>
                  </a:lnTo>
                  <a:lnTo>
                    <a:pt x="0" y="25"/>
                  </a:lnTo>
                  <a:lnTo>
                    <a:pt x="1" y="19"/>
                  </a:lnTo>
                  <a:lnTo>
                    <a:pt x="3" y="12"/>
                  </a:lnTo>
                  <a:lnTo>
                    <a:pt x="8" y="7"/>
                  </a:lnTo>
                  <a:lnTo>
                    <a:pt x="13" y="4"/>
                  </a:lnTo>
                  <a:lnTo>
                    <a:pt x="19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3" y="0"/>
                  </a:lnTo>
                  <a:lnTo>
                    <a:pt x="39" y="0"/>
                  </a:lnTo>
                  <a:lnTo>
                    <a:pt x="42" y="2"/>
                  </a:lnTo>
                  <a:lnTo>
                    <a:pt x="47" y="3"/>
                  </a:lnTo>
                  <a:lnTo>
                    <a:pt x="50" y="4"/>
                  </a:lnTo>
                  <a:lnTo>
                    <a:pt x="54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75" name="Freeform 838"/>
            <p:cNvSpPr>
              <a:spLocks/>
            </p:cNvSpPr>
            <p:nvPr/>
          </p:nvSpPr>
          <p:spPr bwMode="auto">
            <a:xfrm flipH="1">
              <a:off x="8937" y="1839"/>
              <a:ext cx="9" cy="31"/>
            </a:xfrm>
            <a:custGeom>
              <a:avLst/>
              <a:gdLst>
                <a:gd name="T0" fmla="*/ 0 w 110"/>
                <a:gd name="T1" fmla="*/ 0 h 250"/>
                <a:gd name="T2" fmla="*/ 0 w 110"/>
                <a:gd name="T3" fmla="*/ 0 h 250"/>
                <a:gd name="T4" fmla="*/ 0 w 110"/>
                <a:gd name="T5" fmla="*/ 0 h 250"/>
                <a:gd name="T6" fmla="*/ 0 w 110"/>
                <a:gd name="T7" fmla="*/ 0 h 250"/>
                <a:gd name="T8" fmla="*/ 0 w 110"/>
                <a:gd name="T9" fmla="*/ 0 h 250"/>
                <a:gd name="T10" fmla="*/ 0 w 110"/>
                <a:gd name="T11" fmla="*/ 0 h 250"/>
                <a:gd name="T12" fmla="*/ 0 w 110"/>
                <a:gd name="T13" fmla="*/ 0 h 250"/>
                <a:gd name="T14" fmla="*/ 0 w 110"/>
                <a:gd name="T15" fmla="*/ 0 h 250"/>
                <a:gd name="T16" fmla="*/ 0 w 110"/>
                <a:gd name="T17" fmla="*/ 0 h 250"/>
                <a:gd name="T18" fmla="*/ 0 w 110"/>
                <a:gd name="T19" fmla="*/ 0 h 250"/>
                <a:gd name="T20" fmla="*/ 0 w 110"/>
                <a:gd name="T21" fmla="*/ 0 h 250"/>
                <a:gd name="T22" fmla="*/ 0 w 110"/>
                <a:gd name="T23" fmla="*/ 0 h 250"/>
                <a:gd name="T24" fmla="*/ 0 w 110"/>
                <a:gd name="T25" fmla="*/ 0 h 250"/>
                <a:gd name="T26" fmla="*/ 0 w 110"/>
                <a:gd name="T27" fmla="*/ 0 h 250"/>
                <a:gd name="T28" fmla="*/ 0 w 110"/>
                <a:gd name="T29" fmla="*/ 0 h 250"/>
                <a:gd name="T30" fmla="*/ 0 w 110"/>
                <a:gd name="T31" fmla="*/ 0 h 250"/>
                <a:gd name="T32" fmla="*/ 0 w 110"/>
                <a:gd name="T33" fmla="*/ 0 h 250"/>
                <a:gd name="T34" fmla="*/ 0 w 110"/>
                <a:gd name="T35" fmla="*/ 0 h 250"/>
                <a:gd name="T36" fmla="*/ 0 w 110"/>
                <a:gd name="T37" fmla="*/ 0 h 250"/>
                <a:gd name="T38" fmla="*/ 0 w 110"/>
                <a:gd name="T39" fmla="*/ 0 h 250"/>
                <a:gd name="T40" fmla="*/ 0 w 110"/>
                <a:gd name="T41" fmla="*/ 0 h 250"/>
                <a:gd name="T42" fmla="*/ 0 w 110"/>
                <a:gd name="T43" fmla="*/ 0 h 250"/>
                <a:gd name="T44" fmla="*/ 0 w 110"/>
                <a:gd name="T45" fmla="*/ 0 h 250"/>
                <a:gd name="T46" fmla="*/ 0 w 110"/>
                <a:gd name="T47" fmla="*/ 0 h 250"/>
                <a:gd name="T48" fmla="*/ 0 w 110"/>
                <a:gd name="T49" fmla="*/ 0 h 250"/>
                <a:gd name="T50" fmla="*/ 0 w 110"/>
                <a:gd name="T51" fmla="*/ 0 h 250"/>
                <a:gd name="T52" fmla="*/ 0 w 110"/>
                <a:gd name="T53" fmla="*/ 0 h 250"/>
                <a:gd name="T54" fmla="*/ 0 w 110"/>
                <a:gd name="T55" fmla="*/ 0 h 250"/>
                <a:gd name="T56" fmla="*/ 0 w 110"/>
                <a:gd name="T57" fmla="*/ 0 h 250"/>
                <a:gd name="T58" fmla="*/ 0 w 110"/>
                <a:gd name="T59" fmla="*/ 0 h 250"/>
                <a:gd name="T60" fmla="*/ 0 w 110"/>
                <a:gd name="T61" fmla="*/ 0 h 250"/>
                <a:gd name="T62" fmla="*/ 0 w 110"/>
                <a:gd name="T63" fmla="*/ 0 h 250"/>
                <a:gd name="T64" fmla="*/ 0 w 110"/>
                <a:gd name="T65" fmla="*/ 0 h 250"/>
                <a:gd name="T66" fmla="*/ 0 w 110"/>
                <a:gd name="T67" fmla="*/ 0 h 250"/>
                <a:gd name="T68" fmla="*/ 0 w 110"/>
                <a:gd name="T69" fmla="*/ 0 h 250"/>
                <a:gd name="T70" fmla="*/ 0 w 110"/>
                <a:gd name="T71" fmla="*/ 0 h 250"/>
                <a:gd name="T72" fmla="*/ 0 w 110"/>
                <a:gd name="T73" fmla="*/ 0 h 250"/>
                <a:gd name="T74" fmla="*/ 0 w 110"/>
                <a:gd name="T75" fmla="*/ 0 h 250"/>
                <a:gd name="T76" fmla="*/ 0 w 110"/>
                <a:gd name="T77" fmla="*/ 0 h 250"/>
                <a:gd name="T78" fmla="*/ 0 w 110"/>
                <a:gd name="T79" fmla="*/ 0 h 250"/>
                <a:gd name="T80" fmla="*/ 0 w 110"/>
                <a:gd name="T81" fmla="*/ 0 h 250"/>
                <a:gd name="T82" fmla="*/ 0 w 110"/>
                <a:gd name="T83" fmla="*/ 0 h 250"/>
                <a:gd name="T84" fmla="*/ 0 w 110"/>
                <a:gd name="T85" fmla="*/ 0 h 250"/>
                <a:gd name="T86" fmla="*/ 0 w 110"/>
                <a:gd name="T87" fmla="*/ 0 h 250"/>
                <a:gd name="T88" fmla="*/ 0 w 110"/>
                <a:gd name="T89" fmla="*/ 0 h 250"/>
                <a:gd name="T90" fmla="*/ 0 w 110"/>
                <a:gd name="T91" fmla="*/ 0 h 250"/>
                <a:gd name="T92" fmla="*/ 0 w 110"/>
                <a:gd name="T93" fmla="*/ 0 h 250"/>
                <a:gd name="T94" fmla="*/ 0 w 110"/>
                <a:gd name="T95" fmla="*/ 0 h 250"/>
                <a:gd name="T96" fmla="*/ 0 w 110"/>
                <a:gd name="T97" fmla="*/ 0 h 2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250"/>
                <a:gd name="T149" fmla="*/ 110 w 110"/>
                <a:gd name="T150" fmla="*/ 250 h 25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250">
                  <a:moveTo>
                    <a:pt x="104" y="7"/>
                  </a:moveTo>
                  <a:lnTo>
                    <a:pt x="103" y="15"/>
                  </a:lnTo>
                  <a:lnTo>
                    <a:pt x="98" y="17"/>
                  </a:lnTo>
                  <a:lnTo>
                    <a:pt x="90" y="19"/>
                  </a:lnTo>
                  <a:lnTo>
                    <a:pt x="84" y="21"/>
                  </a:lnTo>
                  <a:lnTo>
                    <a:pt x="72" y="32"/>
                  </a:lnTo>
                  <a:lnTo>
                    <a:pt x="60" y="46"/>
                  </a:lnTo>
                  <a:lnTo>
                    <a:pt x="52" y="60"/>
                  </a:lnTo>
                  <a:lnTo>
                    <a:pt x="45" y="75"/>
                  </a:lnTo>
                  <a:lnTo>
                    <a:pt x="41" y="92"/>
                  </a:lnTo>
                  <a:lnTo>
                    <a:pt x="38" y="108"/>
                  </a:lnTo>
                  <a:lnTo>
                    <a:pt x="37" y="125"/>
                  </a:lnTo>
                  <a:lnTo>
                    <a:pt x="39" y="144"/>
                  </a:lnTo>
                  <a:lnTo>
                    <a:pt x="45" y="158"/>
                  </a:lnTo>
                  <a:lnTo>
                    <a:pt x="51" y="171"/>
                  </a:lnTo>
                  <a:lnTo>
                    <a:pt x="57" y="185"/>
                  </a:lnTo>
                  <a:lnTo>
                    <a:pt x="65" y="199"/>
                  </a:lnTo>
                  <a:lnTo>
                    <a:pt x="73" y="211"/>
                  </a:lnTo>
                  <a:lnTo>
                    <a:pt x="83" y="222"/>
                  </a:lnTo>
                  <a:lnTo>
                    <a:pt x="95" y="231"/>
                  </a:lnTo>
                  <a:lnTo>
                    <a:pt x="110" y="237"/>
                  </a:lnTo>
                  <a:lnTo>
                    <a:pt x="110" y="241"/>
                  </a:lnTo>
                  <a:lnTo>
                    <a:pt x="109" y="244"/>
                  </a:lnTo>
                  <a:lnTo>
                    <a:pt x="106" y="248"/>
                  </a:lnTo>
                  <a:lnTo>
                    <a:pt x="104" y="250"/>
                  </a:lnTo>
                  <a:lnTo>
                    <a:pt x="91" y="250"/>
                  </a:lnTo>
                  <a:lnTo>
                    <a:pt x="80" y="249"/>
                  </a:lnTo>
                  <a:lnTo>
                    <a:pt x="68" y="245"/>
                  </a:lnTo>
                  <a:lnTo>
                    <a:pt x="58" y="241"/>
                  </a:lnTo>
                  <a:lnTo>
                    <a:pt x="49" y="234"/>
                  </a:lnTo>
                  <a:lnTo>
                    <a:pt x="39" y="227"/>
                  </a:lnTo>
                  <a:lnTo>
                    <a:pt x="31" y="218"/>
                  </a:lnTo>
                  <a:lnTo>
                    <a:pt x="26" y="207"/>
                  </a:lnTo>
                  <a:lnTo>
                    <a:pt x="12" y="186"/>
                  </a:lnTo>
                  <a:lnTo>
                    <a:pt x="5" y="163"/>
                  </a:lnTo>
                  <a:lnTo>
                    <a:pt x="3" y="139"/>
                  </a:lnTo>
                  <a:lnTo>
                    <a:pt x="0" y="114"/>
                  </a:lnTo>
                  <a:lnTo>
                    <a:pt x="5" y="98"/>
                  </a:lnTo>
                  <a:lnTo>
                    <a:pt x="9" y="80"/>
                  </a:lnTo>
                  <a:lnTo>
                    <a:pt x="16" y="63"/>
                  </a:lnTo>
                  <a:lnTo>
                    <a:pt x="24" y="48"/>
                  </a:lnTo>
                  <a:lnTo>
                    <a:pt x="34" y="33"/>
                  </a:lnTo>
                  <a:lnTo>
                    <a:pt x="46" y="19"/>
                  </a:lnTo>
                  <a:lnTo>
                    <a:pt x="60" y="9"/>
                  </a:lnTo>
                  <a:lnTo>
                    <a:pt x="76" y="0"/>
                  </a:lnTo>
                  <a:lnTo>
                    <a:pt x="83" y="1"/>
                  </a:lnTo>
                  <a:lnTo>
                    <a:pt x="90" y="2"/>
                  </a:lnTo>
                  <a:lnTo>
                    <a:pt x="97" y="4"/>
                  </a:lnTo>
                  <a:lnTo>
                    <a:pt x="104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76" name="Freeform 839"/>
            <p:cNvSpPr>
              <a:spLocks/>
            </p:cNvSpPr>
            <p:nvPr/>
          </p:nvSpPr>
          <p:spPr bwMode="auto">
            <a:xfrm flipH="1">
              <a:off x="8920" y="1840"/>
              <a:ext cx="7" cy="6"/>
            </a:xfrm>
            <a:custGeom>
              <a:avLst/>
              <a:gdLst>
                <a:gd name="T0" fmla="*/ 0 w 82"/>
                <a:gd name="T1" fmla="*/ 0 h 39"/>
                <a:gd name="T2" fmla="*/ 0 w 82"/>
                <a:gd name="T3" fmla="*/ 0 h 39"/>
                <a:gd name="T4" fmla="*/ 0 w 82"/>
                <a:gd name="T5" fmla="*/ 0 h 39"/>
                <a:gd name="T6" fmla="*/ 0 w 82"/>
                <a:gd name="T7" fmla="*/ 0 h 39"/>
                <a:gd name="T8" fmla="*/ 0 w 82"/>
                <a:gd name="T9" fmla="*/ 0 h 39"/>
                <a:gd name="T10" fmla="*/ 0 w 82"/>
                <a:gd name="T11" fmla="*/ 0 h 39"/>
                <a:gd name="T12" fmla="*/ 0 w 82"/>
                <a:gd name="T13" fmla="*/ 0 h 39"/>
                <a:gd name="T14" fmla="*/ 0 w 82"/>
                <a:gd name="T15" fmla="*/ 0 h 39"/>
                <a:gd name="T16" fmla="*/ 0 w 82"/>
                <a:gd name="T17" fmla="*/ 0 h 39"/>
                <a:gd name="T18" fmla="*/ 0 w 82"/>
                <a:gd name="T19" fmla="*/ 0 h 39"/>
                <a:gd name="T20" fmla="*/ 0 w 82"/>
                <a:gd name="T21" fmla="*/ 0 h 39"/>
                <a:gd name="T22" fmla="*/ 0 w 82"/>
                <a:gd name="T23" fmla="*/ 0 h 39"/>
                <a:gd name="T24" fmla="*/ 0 w 82"/>
                <a:gd name="T25" fmla="*/ 0 h 39"/>
                <a:gd name="T26" fmla="*/ 0 w 82"/>
                <a:gd name="T27" fmla="*/ 0 h 39"/>
                <a:gd name="T28" fmla="*/ 0 w 82"/>
                <a:gd name="T29" fmla="*/ 0 h 39"/>
                <a:gd name="T30" fmla="*/ 0 w 82"/>
                <a:gd name="T31" fmla="*/ 0 h 39"/>
                <a:gd name="T32" fmla="*/ 0 w 82"/>
                <a:gd name="T33" fmla="*/ 0 h 39"/>
                <a:gd name="T34" fmla="*/ 0 w 82"/>
                <a:gd name="T35" fmla="*/ 0 h 39"/>
                <a:gd name="T36" fmla="*/ 0 w 82"/>
                <a:gd name="T37" fmla="*/ 0 h 39"/>
                <a:gd name="T38" fmla="*/ 0 w 82"/>
                <a:gd name="T39" fmla="*/ 0 h 39"/>
                <a:gd name="T40" fmla="*/ 0 w 82"/>
                <a:gd name="T41" fmla="*/ 0 h 39"/>
                <a:gd name="T42" fmla="*/ 0 w 82"/>
                <a:gd name="T43" fmla="*/ 0 h 39"/>
                <a:gd name="T44" fmla="*/ 0 w 82"/>
                <a:gd name="T45" fmla="*/ 0 h 39"/>
                <a:gd name="T46" fmla="*/ 0 w 82"/>
                <a:gd name="T47" fmla="*/ 0 h 39"/>
                <a:gd name="T48" fmla="*/ 0 w 82"/>
                <a:gd name="T49" fmla="*/ 0 h 39"/>
                <a:gd name="T50" fmla="*/ 0 w 82"/>
                <a:gd name="T51" fmla="*/ 0 h 39"/>
                <a:gd name="T52" fmla="*/ 0 w 82"/>
                <a:gd name="T53" fmla="*/ 0 h 39"/>
                <a:gd name="T54" fmla="*/ 0 w 82"/>
                <a:gd name="T55" fmla="*/ 0 h 39"/>
                <a:gd name="T56" fmla="*/ 0 w 82"/>
                <a:gd name="T57" fmla="*/ 0 h 39"/>
                <a:gd name="T58" fmla="*/ 0 w 82"/>
                <a:gd name="T59" fmla="*/ 0 h 39"/>
                <a:gd name="T60" fmla="*/ 0 w 82"/>
                <a:gd name="T61" fmla="*/ 0 h 39"/>
                <a:gd name="T62" fmla="*/ 0 w 82"/>
                <a:gd name="T63" fmla="*/ 0 h 39"/>
                <a:gd name="T64" fmla="*/ 0 w 82"/>
                <a:gd name="T65" fmla="*/ 0 h 3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2"/>
                <a:gd name="T100" fmla="*/ 0 h 39"/>
                <a:gd name="T101" fmla="*/ 82 w 82"/>
                <a:gd name="T102" fmla="*/ 39 h 3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2" h="39">
                  <a:moveTo>
                    <a:pt x="82" y="20"/>
                  </a:moveTo>
                  <a:lnTo>
                    <a:pt x="77" y="28"/>
                  </a:lnTo>
                  <a:lnTo>
                    <a:pt x="68" y="29"/>
                  </a:lnTo>
                  <a:lnTo>
                    <a:pt x="57" y="28"/>
                  </a:lnTo>
                  <a:lnTo>
                    <a:pt x="48" y="29"/>
                  </a:lnTo>
                  <a:lnTo>
                    <a:pt x="42" y="29"/>
                  </a:lnTo>
                  <a:lnTo>
                    <a:pt x="37" y="30"/>
                  </a:lnTo>
                  <a:lnTo>
                    <a:pt x="31" y="33"/>
                  </a:lnTo>
                  <a:lnTo>
                    <a:pt x="26" y="35"/>
                  </a:lnTo>
                  <a:lnTo>
                    <a:pt x="21" y="37"/>
                  </a:lnTo>
                  <a:lnTo>
                    <a:pt x="15" y="39"/>
                  </a:lnTo>
                  <a:lnTo>
                    <a:pt x="10" y="39"/>
                  </a:lnTo>
                  <a:lnTo>
                    <a:pt x="4" y="37"/>
                  </a:lnTo>
                  <a:lnTo>
                    <a:pt x="2" y="32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0" y="12"/>
                  </a:lnTo>
                  <a:lnTo>
                    <a:pt x="4" y="9"/>
                  </a:lnTo>
                  <a:lnTo>
                    <a:pt x="9" y="6"/>
                  </a:lnTo>
                  <a:lnTo>
                    <a:pt x="15" y="4"/>
                  </a:lnTo>
                  <a:lnTo>
                    <a:pt x="21" y="3"/>
                  </a:lnTo>
                  <a:lnTo>
                    <a:pt x="27" y="2"/>
                  </a:lnTo>
                  <a:lnTo>
                    <a:pt x="33" y="2"/>
                  </a:lnTo>
                  <a:lnTo>
                    <a:pt x="39" y="0"/>
                  </a:lnTo>
                  <a:lnTo>
                    <a:pt x="45" y="0"/>
                  </a:lnTo>
                  <a:lnTo>
                    <a:pt x="51" y="2"/>
                  </a:lnTo>
                  <a:lnTo>
                    <a:pt x="55" y="4"/>
                  </a:lnTo>
                  <a:lnTo>
                    <a:pt x="60" y="6"/>
                  </a:lnTo>
                  <a:lnTo>
                    <a:pt x="64" y="9"/>
                  </a:lnTo>
                  <a:lnTo>
                    <a:pt x="69" y="12"/>
                  </a:lnTo>
                  <a:lnTo>
                    <a:pt x="74" y="15"/>
                  </a:lnTo>
                  <a:lnTo>
                    <a:pt x="77" y="18"/>
                  </a:lnTo>
                  <a:lnTo>
                    <a:pt x="82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77" name="Freeform 840"/>
            <p:cNvSpPr>
              <a:spLocks/>
            </p:cNvSpPr>
            <p:nvPr/>
          </p:nvSpPr>
          <p:spPr bwMode="auto">
            <a:xfrm flipH="1">
              <a:off x="8893" y="1845"/>
              <a:ext cx="17" cy="31"/>
            </a:xfrm>
            <a:custGeom>
              <a:avLst/>
              <a:gdLst>
                <a:gd name="T0" fmla="*/ 0 w 197"/>
                <a:gd name="T1" fmla="*/ 0 h 249"/>
                <a:gd name="T2" fmla="*/ 0 w 197"/>
                <a:gd name="T3" fmla="*/ 0 h 249"/>
                <a:gd name="T4" fmla="*/ 0 w 197"/>
                <a:gd name="T5" fmla="*/ 0 h 249"/>
                <a:gd name="T6" fmla="*/ 0 w 197"/>
                <a:gd name="T7" fmla="*/ 0 h 249"/>
                <a:gd name="T8" fmla="*/ 0 w 197"/>
                <a:gd name="T9" fmla="*/ 0 h 249"/>
                <a:gd name="T10" fmla="*/ 0 w 197"/>
                <a:gd name="T11" fmla="*/ 0 h 249"/>
                <a:gd name="T12" fmla="*/ 0 w 197"/>
                <a:gd name="T13" fmla="*/ 0 h 249"/>
                <a:gd name="T14" fmla="*/ 0 w 197"/>
                <a:gd name="T15" fmla="*/ 0 h 249"/>
                <a:gd name="T16" fmla="*/ 0 w 197"/>
                <a:gd name="T17" fmla="*/ 0 h 249"/>
                <a:gd name="T18" fmla="*/ 0 w 197"/>
                <a:gd name="T19" fmla="*/ 0 h 249"/>
                <a:gd name="T20" fmla="*/ 0 w 197"/>
                <a:gd name="T21" fmla="*/ 0 h 249"/>
                <a:gd name="T22" fmla="*/ 0 w 197"/>
                <a:gd name="T23" fmla="*/ 0 h 249"/>
                <a:gd name="T24" fmla="*/ 0 w 197"/>
                <a:gd name="T25" fmla="*/ 0 h 249"/>
                <a:gd name="T26" fmla="*/ 0 w 197"/>
                <a:gd name="T27" fmla="*/ 0 h 249"/>
                <a:gd name="T28" fmla="*/ 0 w 197"/>
                <a:gd name="T29" fmla="*/ 0 h 249"/>
                <a:gd name="T30" fmla="*/ 0 w 197"/>
                <a:gd name="T31" fmla="*/ 0 h 249"/>
                <a:gd name="T32" fmla="*/ 0 w 197"/>
                <a:gd name="T33" fmla="*/ 0 h 249"/>
                <a:gd name="T34" fmla="*/ 0 w 197"/>
                <a:gd name="T35" fmla="*/ 0 h 249"/>
                <a:gd name="T36" fmla="*/ 0 w 197"/>
                <a:gd name="T37" fmla="*/ 0 h 249"/>
                <a:gd name="T38" fmla="*/ 0 w 197"/>
                <a:gd name="T39" fmla="*/ 0 h 249"/>
                <a:gd name="T40" fmla="*/ 0 w 197"/>
                <a:gd name="T41" fmla="*/ 0 h 249"/>
                <a:gd name="T42" fmla="*/ 0 w 197"/>
                <a:gd name="T43" fmla="*/ 0 h 249"/>
                <a:gd name="T44" fmla="*/ 0 w 197"/>
                <a:gd name="T45" fmla="*/ 0 h 249"/>
                <a:gd name="T46" fmla="*/ 0 w 197"/>
                <a:gd name="T47" fmla="*/ 0 h 249"/>
                <a:gd name="T48" fmla="*/ 0 w 197"/>
                <a:gd name="T49" fmla="*/ 0 h 249"/>
                <a:gd name="T50" fmla="*/ 0 w 197"/>
                <a:gd name="T51" fmla="*/ 0 h 249"/>
                <a:gd name="T52" fmla="*/ 0 w 197"/>
                <a:gd name="T53" fmla="*/ 0 h 249"/>
                <a:gd name="T54" fmla="*/ 0 w 197"/>
                <a:gd name="T55" fmla="*/ 0 h 249"/>
                <a:gd name="T56" fmla="*/ 0 w 197"/>
                <a:gd name="T57" fmla="*/ 0 h 249"/>
                <a:gd name="T58" fmla="*/ 0 w 197"/>
                <a:gd name="T59" fmla="*/ 0 h 249"/>
                <a:gd name="T60" fmla="*/ 0 w 197"/>
                <a:gd name="T61" fmla="*/ 0 h 249"/>
                <a:gd name="T62" fmla="*/ 0 w 197"/>
                <a:gd name="T63" fmla="*/ 0 h 249"/>
                <a:gd name="T64" fmla="*/ 0 w 197"/>
                <a:gd name="T65" fmla="*/ 0 h 249"/>
                <a:gd name="T66" fmla="*/ 0 w 197"/>
                <a:gd name="T67" fmla="*/ 0 h 249"/>
                <a:gd name="T68" fmla="*/ 0 w 197"/>
                <a:gd name="T69" fmla="*/ 0 h 249"/>
                <a:gd name="T70" fmla="*/ 0 w 197"/>
                <a:gd name="T71" fmla="*/ 0 h 249"/>
                <a:gd name="T72" fmla="*/ 0 w 197"/>
                <a:gd name="T73" fmla="*/ 0 h 249"/>
                <a:gd name="T74" fmla="*/ 0 w 197"/>
                <a:gd name="T75" fmla="*/ 0 h 249"/>
                <a:gd name="T76" fmla="*/ 0 w 197"/>
                <a:gd name="T77" fmla="*/ 0 h 249"/>
                <a:gd name="T78" fmla="*/ 0 w 197"/>
                <a:gd name="T79" fmla="*/ 0 h 249"/>
                <a:gd name="T80" fmla="*/ 0 w 197"/>
                <a:gd name="T81" fmla="*/ 0 h 249"/>
                <a:gd name="T82" fmla="*/ 0 w 197"/>
                <a:gd name="T83" fmla="*/ 0 h 249"/>
                <a:gd name="T84" fmla="*/ 0 w 197"/>
                <a:gd name="T85" fmla="*/ 0 h 24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7"/>
                <a:gd name="T130" fmla="*/ 0 h 249"/>
                <a:gd name="T131" fmla="*/ 197 w 197"/>
                <a:gd name="T132" fmla="*/ 249 h 24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7" h="249">
                  <a:moveTo>
                    <a:pt x="153" y="31"/>
                  </a:moveTo>
                  <a:lnTo>
                    <a:pt x="158" y="29"/>
                  </a:lnTo>
                  <a:lnTo>
                    <a:pt x="163" y="27"/>
                  </a:lnTo>
                  <a:lnTo>
                    <a:pt x="169" y="23"/>
                  </a:lnTo>
                  <a:lnTo>
                    <a:pt x="173" y="19"/>
                  </a:lnTo>
                  <a:lnTo>
                    <a:pt x="178" y="14"/>
                  </a:lnTo>
                  <a:lnTo>
                    <a:pt x="183" y="10"/>
                  </a:lnTo>
                  <a:lnTo>
                    <a:pt x="187" y="5"/>
                  </a:lnTo>
                  <a:lnTo>
                    <a:pt x="191" y="0"/>
                  </a:lnTo>
                  <a:lnTo>
                    <a:pt x="196" y="5"/>
                  </a:lnTo>
                  <a:lnTo>
                    <a:pt x="197" y="11"/>
                  </a:lnTo>
                  <a:lnTo>
                    <a:pt x="196" y="18"/>
                  </a:lnTo>
                  <a:lnTo>
                    <a:pt x="195" y="25"/>
                  </a:lnTo>
                  <a:lnTo>
                    <a:pt x="191" y="33"/>
                  </a:lnTo>
                  <a:lnTo>
                    <a:pt x="186" y="41"/>
                  </a:lnTo>
                  <a:lnTo>
                    <a:pt x="181" y="50"/>
                  </a:lnTo>
                  <a:lnTo>
                    <a:pt x="176" y="58"/>
                  </a:lnTo>
                  <a:lnTo>
                    <a:pt x="169" y="66"/>
                  </a:lnTo>
                  <a:lnTo>
                    <a:pt x="162" y="73"/>
                  </a:lnTo>
                  <a:lnTo>
                    <a:pt x="154" y="78"/>
                  </a:lnTo>
                  <a:lnTo>
                    <a:pt x="143" y="81"/>
                  </a:lnTo>
                  <a:lnTo>
                    <a:pt x="138" y="74"/>
                  </a:lnTo>
                  <a:lnTo>
                    <a:pt x="132" y="66"/>
                  </a:lnTo>
                  <a:lnTo>
                    <a:pt x="125" y="59"/>
                  </a:lnTo>
                  <a:lnTo>
                    <a:pt x="118" y="53"/>
                  </a:lnTo>
                  <a:lnTo>
                    <a:pt x="110" y="48"/>
                  </a:lnTo>
                  <a:lnTo>
                    <a:pt x="102" y="44"/>
                  </a:lnTo>
                  <a:lnTo>
                    <a:pt x="93" y="42"/>
                  </a:lnTo>
                  <a:lnTo>
                    <a:pt x="83" y="42"/>
                  </a:lnTo>
                  <a:lnTo>
                    <a:pt x="76" y="42"/>
                  </a:lnTo>
                  <a:lnTo>
                    <a:pt x="70" y="42"/>
                  </a:lnTo>
                  <a:lnTo>
                    <a:pt x="63" y="42"/>
                  </a:lnTo>
                  <a:lnTo>
                    <a:pt x="56" y="43"/>
                  </a:lnTo>
                  <a:lnTo>
                    <a:pt x="49" y="44"/>
                  </a:lnTo>
                  <a:lnTo>
                    <a:pt x="43" y="46"/>
                  </a:lnTo>
                  <a:lnTo>
                    <a:pt x="37" y="50"/>
                  </a:lnTo>
                  <a:lnTo>
                    <a:pt x="33" y="53"/>
                  </a:lnTo>
                  <a:lnTo>
                    <a:pt x="40" y="55"/>
                  </a:lnTo>
                  <a:lnTo>
                    <a:pt x="45" y="57"/>
                  </a:lnTo>
                  <a:lnTo>
                    <a:pt x="51" y="60"/>
                  </a:lnTo>
                  <a:lnTo>
                    <a:pt x="57" y="63"/>
                  </a:lnTo>
                  <a:lnTo>
                    <a:pt x="62" y="67"/>
                  </a:lnTo>
                  <a:lnTo>
                    <a:pt x="67" y="72"/>
                  </a:lnTo>
                  <a:lnTo>
                    <a:pt x="71" y="76"/>
                  </a:lnTo>
                  <a:lnTo>
                    <a:pt x="75" y="82"/>
                  </a:lnTo>
                  <a:lnTo>
                    <a:pt x="86" y="114"/>
                  </a:lnTo>
                  <a:lnTo>
                    <a:pt x="86" y="149"/>
                  </a:lnTo>
                  <a:lnTo>
                    <a:pt x="79" y="184"/>
                  </a:lnTo>
                  <a:lnTo>
                    <a:pt x="67" y="216"/>
                  </a:lnTo>
                  <a:lnTo>
                    <a:pt x="64" y="225"/>
                  </a:lnTo>
                  <a:lnTo>
                    <a:pt x="62" y="235"/>
                  </a:lnTo>
                  <a:lnTo>
                    <a:pt x="58" y="245"/>
                  </a:lnTo>
                  <a:lnTo>
                    <a:pt x="49" y="249"/>
                  </a:lnTo>
                  <a:lnTo>
                    <a:pt x="43" y="243"/>
                  </a:lnTo>
                  <a:lnTo>
                    <a:pt x="45" y="223"/>
                  </a:lnTo>
                  <a:lnTo>
                    <a:pt x="48" y="201"/>
                  </a:lnTo>
                  <a:lnTo>
                    <a:pt x="51" y="178"/>
                  </a:lnTo>
                  <a:lnTo>
                    <a:pt x="52" y="155"/>
                  </a:lnTo>
                  <a:lnTo>
                    <a:pt x="51" y="133"/>
                  </a:lnTo>
                  <a:lnTo>
                    <a:pt x="45" y="113"/>
                  </a:lnTo>
                  <a:lnTo>
                    <a:pt x="33" y="95"/>
                  </a:lnTo>
                  <a:lnTo>
                    <a:pt x="14" y="81"/>
                  </a:lnTo>
                  <a:lnTo>
                    <a:pt x="10" y="80"/>
                  </a:lnTo>
                  <a:lnTo>
                    <a:pt x="6" y="79"/>
                  </a:lnTo>
                  <a:lnTo>
                    <a:pt x="3" y="76"/>
                  </a:lnTo>
                  <a:lnTo>
                    <a:pt x="0" y="73"/>
                  </a:lnTo>
                  <a:lnTo>
                    <a:pt x="4" y="58"/>
                  </a:lnTo>
                  <a:lnTo>
                    <a:pt x="11" y="45"/>
                  </a:lnTo>
                  <a:lnTo>
                    <a:pt x="20" y="33"/>
                  </a:lnTo>
                  <a:lnTo>
                    <a:pt x="30" y="21"/>
                  </a:lnTo>
                  <a:lnTo>
                    <a:pt x="38" y="15"/>
                  </a:lnTo>
                  <a:lnTo>
                    <a:pt x="49" y="10"/>
                  </a:lnTo>
                  <a:lnTo>
                    <a:pt x="58" y="6"/>
                  </a:lnTo>
                  <a:lnTo>
                    <a:pt x="68" y="3"/>
                  </a:lnTo>
                  <a:lnTo>
                    <a:pt x="79" y="0"/>
                  </a:lnTo>
                  <a:lnTo>
                    <a:pt x="90" y="0"/>
                  </a:lnTo>
                  <a:lnTo>
                    <a:pt x="101" y="0"/>
                  </a:lnTo>
                  <a:lnTo>
                    <a:pt x="111" y="3"/>
                  </a:lnTo>
                  <a:lnTo>
                    <a:pt x="117" y="5"/>
                  </a:lnTo>
                  <a:lnTo>
                    <a:pt x="123" y="8"/>
                  </a:lnTo>
                  <a:lnTo>
                    <a:pt x="128" y="11"/>
                  </a:lnTo>
                  <a:lnTo>
                    <a:pt x="134" y="14"/>
                  </a:lnTo>
                  <a:lnTo>
                    <a:pt x="140" y="18"/>
                  </a:lnTo>
                  <a:lnTo>
                    <a:pt x="144" y="21"/>
                  </a:lnTo>
                  <a:lnTo>
                    <a:pt x="149" y="26"/>
                  </a:lnTo>
                  <a:lnTo>
                    <a:pt x="153" y="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78" name="Freeform 841"/>
            <p:cNvSpPr>
              <a:spLocks/>
            </p:cNvSpPr>
            <p:nvPr/>
          </p:nvSpPr>
          <p:spPr bwMode="auto">
            <a:xfrm flipH="1">
              <a:off x="8893" y="1852"/>
              <a:ext cx="6" cy="24"/>
            </a:xfrm>
            <a:custGeom>
              <a:avLst/>
              <a:gdLst>
                <a:gd name="T0" fmla="*/ 0 w 69"/>
                <a:gd name="T1" fmla="*/ 0 h 189"/>
                <a:gd name="T2" fmla="*/ 0 w 69"/>
                <a:gd name="T3" fmla="*/ 0 h 189"/>
                <a:gd name="T4" fmla="*/ 0 w 69"/>
                <a:gd name="T5" fmla="*/ 0 h 189"/>
                <a:gd name="T6" fmla="*/ 0 w 69"/>
                <a:gd name="T7" fmla="*/ 0 h 189"/>
                <a:gd name="T8" fmla="*/ 0 w 69"/>
                <a:gd name="T9" fmla="*/ 0 h 189"/>
                <a:gd name="T10" fmla="*/ 0 w 69"/>
                <a:gd name="T11" fmla="*/ 0 h 189"/>
                <a:gd name="T12" fmla="*/ 0 w 69"/>
                <a:gd name="T13" fmla="*/ 0 h 189"/>
                <a:gd name="T14" fmla="*/ 0 w 69"/>
                <a:gd name="T15" fmla="*/ 0 h 189"/>
                <a:gd name="T16" fmla="*/ 0 w 69"/>
                <a:gd name="T17" fmla="*/ 0 h 189"/>
                <a:gd name="T18" fmla="*/ 0 w 69"/>
                <a:gd name="T19" fmla="*/ 0 h 189"/>
                <a:gd name="T20" fmla="*/ 0 w 69"/>
                <a:gd name="T21" fmla="*/ 0 h 189"/>
                <a:gd name="T22" fmla="*/ 0 w 69"/>
                <a:gd name="T23" fmla="*/ 0 h 189"/>
                <a:gd name="T24" fmla="*/ 0 w 69"/>
                <a:gd name="T25" fmla="*/ 0 h 189"/>
                <a:gd name="T26" fmla="*/ 0 w 69"/>
                <a:gd name="T27" fmla="*/ 0 h 189"/>
                <a:gd name="T28" fmla="*/ 0 w 69"/>
                <a:gd name="T29" fmla="*/ 0 h 189"/>
                <a:gd name="T30" fmla="*/ 0 w 69"/>
                <a:gd name="T31" fmla="*/ 0 h 189"/>
                <a:gd name="T32" fmla="*/ 0 w 69"/>
                <a:gd name="T33" fmla="*/ 0 h 189"/>
                <a:gd name="T34" fmla="*/ 0 w 69"/>
                <a:gd name="T35" fmla="*/ 0 h 189"/>
                <a:gd name="T36" fmla="*/ 0 w 69"/>
                <a:gd name="T37" fmla="*/ 0 h 189"/>
                <a:gd name="T38" fmla="*/ 0 w 69"/>
                <a:gd name="T39" fmla="*/ 0 h 189"/>
                <a:gd name="T40" fmla="*/ 0 w 69"/>
                <a:gd name="T41" fmla="*/ 0 h 189"/>
                <a:gd name="T42" fmla="*/ 0 w 69"/>
                <a:gd name="T43" fmla="*/ 0 h 189"/>
                <a:gd name="T44" fmla="*/ 0 w 69"/>
                <a:gd name="T45" fmla="*/ 0 h 189"/>
                <a:gd name="T46" fmla="*/ 0 w 69"/>
                <a:gd name="T47" fmla="*/ 0 h 189"/>
                <a:gd name="T48" fmla="*/ 0 w 69"/>
                <a:gd name="T49" fmla="*/ 0 h 189"/>
                <a:gd name="T50" fmla="*/ 0 w 69"/>
                <a:gd name="T51" fmla="*/ 0 h 189"/>
                <a:gd name="T52" fmla="*/ 0 w 69"/>
                <a:gd name="T53" fmla="*/ 0 h 189"/>
                <a:gd name="T54" fmla="*/ 0 w 69"/>
                <a:gd name="T55" fmla="*/ 0 h 189"/>
                <a:gd name="T56" fmla="*/ 0 w 69"/>
                <a:gd name="T57" fmla="*/ 0 h 189"/>
                <a:gd name="T58" fmla="*/ 0 w 69"/>
                <a:gd name="T59" fmla="*/ 0 h 189"/>
                <a:gd name="T60" fmla="*/ 0 w 69"/>
                <a:gd name="T61" fmla="*/ 0 h 189"/>
                <a:gd name="T62" fmla="*/ 0 w 69"/>
                <a:gd name="T63" fmla="*/ 0 h 189"/>
                <a:gd name="T64" fmla="*/ 0 w 69"/>
                <a:gd name="T65" fmla="*/ 0 h 18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"/>
                <a:gd name="T100" fmla="*/ 0 h 189"/>
                <a:gd name="T101" fmla="*/ 69 w 69"/>
                <a:gd name="T102" fmla="*/ 189 h 18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" h="189">
                  <a:moveTo>
                    <a:pt x="69" y="29"/>
                  </a:moveTo>
                  <a:lnTo>
                    <a:pt x="68" y="49"/>
                  </a:lnTo>
                  <a:lnTo>
                    <a:pt x="67" y="69"/>
                  </a:lnTo>
                  <a:lnTo>
                    <a:pt x="65" y="89"/>
                  </a:lnTo>
                  <a:lnTo>
                    <a:pt x="61" y="107"/>
                  </a:lnTo>
                  <a:lnTo>
                    <a:pt x="57" y="127"/>
                  </a:lnTo>
                  <a:lnTo>
                    <a:pt x="51" y="145"/>
                  </a:lnTo>
                  <a:lnTo>
                    <a:pt x="44" y="163"/>
                  </a:lnTo>
                  <a:lnTo>
                    <a:pt x="35" y="179"/>
                  </a:lnTo>
                  <a:lnTo>
                    <a:pt x="28" y="185"/>
                  </a:lnTo>
                  <a:lnTo>
                    <a:pt x="21" y="188"/>
                  </a:lnTo>
                  <a:lnTo>
                    <a:pt x="12" y="189"/>
                  </a:lnTo>
                  <a:lnTo>
                    <a:pt x="4" y="188"/>
                  </a:lnTo>
                  <a:lnTo>
                    <a:pt x="1" y="185"/>
                  </a:lnTo>
                  <a:lnTo>
                    <a:pt x="0" y="181"/>
                  </a:lnTo>
                  <a:lnTo>
                    <a:pt x="1" y="178"/>
                  </a:lnTo>
                  <a:lnTo>
                    <a:pt x="4" y="174"/>
                  </a:lnTo>
                  <a:lnTo>
                    <a:pt x="14" y="155"/>
                  </a:lnTo>
                  <a:lnTo>
                    <a:pt x="22" y="134"/>
                  </a:lnTo>
                  <a:lnTo>
                    <a:pt x="30" y="114"/>
                  </a:lnTo>
                  <a:lnTo>
                    <a:pt x="37" y="92"/>
                  </a:lnTo>
                  <a:lnTo>
                    <a:pt x="43" y="72"/>
                  </a:lnTo>
                  <a:lnTo>
                    <a:pt x="47" y="50"/>
                  </a:lnTo>
                  <a:lnTo>
                    <a:pt x="51" y="27"/>
                  </a:lnTo>
                  <a:lnTo>
                    <a:pt x="52" y="4"/>
                  </a:lnTo>
                  <a:lnTo>
                    <a:pt x="54" y="3"/>
                  </a:lnTo>
                  <a:lnTo>
                    <a:pt x="57" y="0"/>
                  </a:lnTo>
                  <a:lnTo>
                    <a:pt x="59" y="0"/>
                  </a:lnTo>
                  <a:lnTo>
                    <a:pt x="62" y="1"/>
                  </a:lnTo>
                  <a:lnTo>
                    <a:pt x="66" y="7"/>
                  </a:lnTo>
                  <a:lnTo>
                    <a:pt x="68" y="14"/>
                  </a:lnTo>
                  <a:lnTo>
                    <a:pt x="69" y="22"/>
                  </a:lnTo>
                  <a:lnTo>
                    <a:pt x="69" y="2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79" name="Freeform 842"/>
            <p:cNvSpPr>
              <a:spLocks/>
            </p:cNvSpPr>
            <p:nvPr/>
          </p:nvSpPr>
          <p:spPr bwMode="auto">
            <a:xfrm flipH="1">
              <a:off x="8882" y="1860"/>
              <a:ext cx="10" cy="74"/>
            </a:xfrm>
            <a:custGeom>
              <a:avLst/>
              <a:gdLst>
                <a:gd name="T0" fmla="*/ 0 w 129"/>
                <a:gd name="T1" fmla="*/ 0 h 606"/>
                <a:gd name="T2" fmla="*/ 0 w 129"/>
                <a:gd name="T3" fmla="*/ 0 h 606"/>
                <a:gd name="T4" fmla="*/ 0 w 129"/>
                <a:gd name="T5" fmla="*/ 0 h 606"/>
                <a:gd name="T6" fmla="*/ 0 w 129"/>
                <a:gd name="T7" fmla="*/ 0 h 606"/>
                <a:gd name="T8" fmla="*/ 0 w 129"/>
                <a:gd name="T9" fmla="*/ 0 h 606"/>
                <a:gd name="T10" fmla="*/ 0 w 129"/>
                <a:gd name="T11" fmla="*/ 0 h 606"/>
                <a:gd name="T12" fmla="*/ 0 w 129"/>
                <a:gd name="T13" fmla="*/ 0 h 606"/>
                <a:gd name="T14" fmla="*/ 0 w 129"/>
                <a:gd name="T15" fmla="*/ 0 h 606"/>
                <a:gd name="T16" fmla="*/ 0 w 129"/>
                <a:gd name="T17" fmla="*/ 0 h 606"/>
                <a:gd name="T18" fmla="*/ 0 w 129"/>
                <a:gd name="T19" fmla="*/ 0 h 606"/>
                <a:gd name="T20" fmla="*/ 0 w 129"/>
                <a:gd name="T21" fmla="*/ 0 h 606"/>
                <a:gd name="T22" fmla="*/ 0 w 129"/>
                <a:gd name="T23" fmla="*/ 0 h 606"/>
                <a:gd name="T24" fmla="*/ 0 w 129"/>
                <a:gd name="T25" fmla="*/ 0 h 606"/>
                <a:gd name="T26" fmla="*/ 0 w 129"/>
                <a:gd name="T27" fmla="*/ 0 h 606"/>
                <a:gd name="T28" fmla="*/ 0 w 129"/>
                <a:gd name="T29" fmla="*/ 0 h 606"/>
                <a:gd name="T30" fmla="*/ 0 w 129"/>
                <a:gd name="T31" fmla="*/ 0 h 606"/>
                <a:gd name="T32" fmla="*/ 0 w 129"/>
                <a:gd name="T33" fmla="*/ 0 h 606"/>
                <a:gd name="T34" fmla="*/ 0 w 129"/>
                <a:gd name="T35" fmla="*/ 0 h 606"/>
                <a:gd name="T36" fmla="*/ 0 w 129"/>
                <a:gd name="T37" fmla="*/ 0 h 606"/>
                <a:gd name="T38" fmla="*/ 0 w 129"/>
                <a:gd name="T39" fmla="*/ 0 h 606"/>
                <a:gd name="T40" fmla="*/ 0 w 129"/>
                <a:gd name="T41" fmla="*/ 0 h 606"/>
                <a:gd name="T42" fmla="*/ 0 w 129"/>
                <a:gd name="T43" fmla="*/ 0 h 606"/>
                <a:gd name="T44" fmla="*/ 0 w 129"/>
                <a:gd name="T45" fmla="*/ 0 h 606"/>
                <a:gd name="T46" fmla="*/ 0 w 129"/>
                <a:gd name="T47" fmla="*/ 0 h 606"/>
                <a:gd name="T48" fmla="*/ 0 w 129"/>
                <a:gd name="T49" fmla="*/ 0 h 606"/>
                <a:gd name="T50" fmla="*/ 0 w 129"/>
                <a:gd name="T51" fmla="*/ 0 h 606"/>
                <a:gd name="T52" fmla="*/ 0 w 129"/>
                <a:gd name="T53" fmla="*/ 0 h 606"/>
                <a:gd name="T54" fmla="*/ 0 w 129"/>
                <a:gd name="T55" fmla="*/ 0 h 606"/>
                <a:gd name="T56" fmla="*/ 0 w 129"/>
                <a:gd name="T57" fmla="*/ 0 h 606"/>
                <a:gd name="T58" fmla="*/ 0 w 129"/>
                <a:gd name="T59" fmla="*/ 0 h 606"/>
                <a:gd name="T60" fmla="*/ 0 w 129"/>
                <a:gd name="T61" fmla="*/ 0 h 606"/>
                <a:gd name="T62" fmla="*/ 0 w 129"/>
                <a:gd name="T63" fmla="*/ 0 h 606"/>
                <a:gd name="T64" fmla="*/ 0 w 129"/>
                <a:gd name="T65" fmla="*/ 0 h 606"/>
                <a:gd name="T66" fmla="*/ 0 w 129"/>
                <a:gd name="T67" fmla="*/ 0 h 606"/>
                <a:gd name="T68" fmla="*/ 0 w 129"/>
                <a:gd name="T69" fmla="*/ 0 h 606"/>
                <a:gd name="T70" fmla="*/ 0 w 129"/>
                <a:gd name="T71" fmla="*/ 0 h 606"/>
                <a:gd name="T72" fmla="*/ 0 w 129"/>
                <a:gd name="T73" fmla="*/ 0 h 606"/>
                <a:gd name="T74" fmla="*/ 0 w 129"/>
                <a:gd name="T75" fmla="*/ 0 h 606"/>
                <a:gd name="T76" fmla="*/ 0 w 129"/>
                <a:gd name="T77" fmla="*/ 0 h 606"/>
                <a:gd name="T78" fmla="*/ 0 w 129"/>
                <a:gd name="T79" fmla="*/ 0 h 606"/>
                <a:gd name="T80" fmla="*/ 0 w 129"/>
                <a:gd name="T81" fmla="*/ 0 h 606"/>
                <a:gd name="T82" fmla="*/ 0 w 129"/>
                <a:gd name="T83" fmla="*/ 0 h 606"/>
                <a:gd name="T84" fmla="*/ 0 w 129"/>
                <a:gd name="T85" fmla="*/ 0 h 606"/>
                <a:gd name="T86" fmla="*/ 0 w 129"/>
                <a:gd name="T87" fmla="*/ 0 h 606"/>
                <a:gd name="T88" fmla="*/ 0 w 129"/>
                <a:gd name="T89" fmla="*/ 0 h 606"/>
                <a:gd name="T90" fmla="*/ 0 w 129"/>
                <a:gd name="T91" fmla="*/ 0 h 606"/>
                <a:gd name="T92" fmla="*/ 0 w 129"/>
                <a:gd name="T93" fmla="*/ 0 h 606"/>
                <a:gd name="T94" fmla="*/ 0 w 129"/>
                <a:gd name="T95" fmla="*/ 0 h 606"/>
                <a:gd name="T96" fmla="*/ 0 w 129"/>
                <a:gd name="T97" fmla="*/ 0 h 606"/>
                <a:gd name="T98" fmla="*/ 0 w 129"/>
                <a:gd name="T99" fmla="*/ 0 h 606"/>
                <a:gd name="T100" fmla="*/ 0 w 129"/>
                <a:gd name="T101" fmla="*/ 0 h 606"/>
                <a:gd name="T102" fmla="*/ 0 w 129"/>
                <a:gd name="T103" fmla="*/ 0 h 606"/>
                <a:gd name="T104" fmla="*/ 0 w 129"/>
                <a:gd name="T105" fmla="*/ 0 h 606"/>
                <a:gd name="T106" fmla="*/ 0 w 129"/>
                <a:gd name="T107" fmla="*/ 0 h 606"/>
                <a:gd name="T108" fmla="*/ 0 w 129"/>
                <a:gd name="T109" fmla="*/ 0 h 606"/>
                <a:gd name="T110" fmla="*/ 0 w 129"/>
                <a:gd name="T111" fmla="*/ 0 h 606"/>
                <a:gd name="T112" fmla="*/ 0 w 129"/>
                <a:gd name="T113" fmla="*/ 0 h 606"/>
                <a:gd name="T114" fmla="*/ 0 w 129"/>
                <a:gd name="T115" fmla="*/ 0 h 606"/>
                <a:gd name="T116" fmla="*/ 0 w 129"/>
                <a:gd name="T117" fmla="*/ 0 h 606"/>
                <a:gd name="T118" fmla="*/ 0 w 129"/>
                <a:gd name="T119" fmla="*/ 0 h 606"/>
                <a:gd name="T120" fmla="*/ 0 w 129"/>
                <a:gd name="T121" fmla="*/ 0 h 6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9"/>
                <a:gd name="T184" fmla="*/ 0 h 606"/>
                <a:gd name="T185" fmla="*/ 129 w 129"/>
                <a:gd name="T186" fmla="*/ 606 h 6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9" h="606">
                  <a:moveTo>
                    <a:pt x="36" y="21"/>
                  </a:moveTo>
                  <a:lnTo>
                    <a:pt x="47" y="35"/>
                  </a:lnTo>
                  <a:lnTo>
                    <a:pt x="57" y="50"/>
                  </a:lnTo>
                  <a:lnTo>
                    <a:pt x="66" y="65"/>
                  </a:lnTo>
                  <a:lnTo>
                    <a:pt x="74" y="81"/>
                  </a:lnTo>
                  <a:lnTo>
                    <a:pt x="81" y="96"/>
                  </a:lnTo>
                  <a:lnTo>
                    <a:pt x="88" y="112"/>
                  </a:lnTo>
                  <a:lnTo>
                    <a:pt x="95" y="128"/>
                  </a:lnTo>
                  <a:lnTo>
                    <a:pt x="102" y="144"/>
                  </a:lnTo>
                  <a:lnTo>
                    <a:pt x="112" y="175"/>
                  </a:lnTo>
                  <a:lnTo>
                    <a:pt x="119" y="208"/>
                  </a:lnTo>
                  <a:lnTo>
                    <a:pt x="125" y="240"/>
                  </a:lnTo>
                  <a:lnTo>
                    <a:pt x="128" y="272"/>
                  </a:lnTo>
                  <a:lnTo>
                    <a:pt x="129" y="309"/>
                  </a:lnTo>
                  <a:lnTo>
                    <a:pt x="129" y="345"/>
                  </a:lnTo>
                  <a:lnTo>
                    <a:pt x="128" y="380"/>
                  </a:lnTo>
                  <a:lnTo>
                    <a:pt x="125" y="414"/>
                  </a:lnTo>
                  <a:lnTo>
                    <a:pt x="120" y="448"/>
                  </a:lnTo>
                  <a:lnTo>
                    <a:pt x="112" y="481"/>
                  </a:lnTo>
                  <a:lnTo>
                    <a:pt x="103" y="513"/>
                  </a:lnTo>
                  <a:lnTo>
                    <a:pt x="91" y="543"/>
                  </a:lnTo>
                  <a:lnTo>
                    <a:pt x="84" y="551"/>
                  </a:lnTo>
                  <a:lnTo>
                    <a:pt x="79" y="560"/>
                  </a:lnTo>
                  <a:lnTo>
                    <a:pt x="73" y="568"/>
                  </a:lnTo>
                  <a:lnTo>
                    <a:pt x="68" y="577"/>
                  </a:lnTo>
                  <a:lnTo>
                    <a:pt x="62" y="587"/>
                  </a:lnTo>
                  <a:lnTo>
                    <a:pt x="55" y="594"/>
                  </a:lnTo>
                  <a:lnTo>
                    <a:pt x="47" y="601"/>
                  </a:lnTo>
                  <a:lnTo>
                    <a:pt x="38" y="606"/>
                  </a:lnTo>
                  <a:lnTo>
                    <a:pt x="34" y="606"/>
                  </a:lnTo>
                  <a:lnTo>
                    <a:pt x="30" y="605"/>
                  </a:lnTo>
                  <a:lnTo>
                    <a:pt x="27" y="603"/>
                  </a:lnTo>
                  <a:lnTo>
                    <a:pt x="27" y="598"/>
                  </a:lnTo>
                  <a:lnTo>
                    <a:pt x="44" y="575"/>
                  </a:lnTo>
                  <a:lnTo>
                    <a:pt x="58" y="551"/>
                  </a:lnTo>
                  <a:lnTo>
                    <a:pt x="68" y="526"/>
                  </a:lnTo>
                  <a:lnTo>
                    <a:pt x="76" y="499"/>
                  </a:lnTo>
                  <a:lnTo>
                    <a:pt x="82" y="471"/>
                  </a:lnTo>
                  <a:lnTo>
                    <a:pt x="85" y="443"/>
                  </a:lnTo>
                  <a:lnTo>
                    <a:pt x="89" y="413"/>
                  </a:lnTo>
                  <a:lnTo>
                    <a:pt x="91" y="384"/>
                  </a:lnTo>
                  <a:lnTo>
                    <a:pt x="91" y="344"/>
                  </a:lnTo>
                  <a:lnTo>
                    <a:pt x="90" y="303"/>
                  </a:lnTo>
                  <a:lnTo>
                    <a:pt x="85" y="264"/>
                  </a:lnTo>
                  <a:lnTo>
                    <a:pt x="80" y="224"/>
                  </a:lnTo>
                  <a:lnTo>
                    <a:pt x="73" y="186"/>
                  </a:lnTo>
                  <a:lnTo>
                    <a:pt x="62" y="148"/>
                  </a:lnTo>
                  <a:lnTo>
                    <a:pt x="51" y="111"/>
                  </a:lnTo>
                  <a:lnTo>
                    <a:pt x="37" y="75"/>
                  </a:lnTo>
                  <a:lnTo>
                    <a:pt x="31" y="68"/>
                  </a:lnTo>
                  <a:lnTo>
                    <a:pt x="28" y="59"/>
                  </a:lnTo>
                  <a:lnTo>
                    <a:pt x="26" y="51"/>
                  </a:lnTo>
                  <a:lnTo>
                    <a:pt x="22" y="43"/>
                  </a:lnTo>
                  <a:lnTo>
                    <a:pt x="15" y="32"/>
                  </a:lnTo>
                  <a:lnTo>
                    <a:pt x="6" y="22"/>
                  </a:lnTo>
                  <a:lnTo>
                    <a:pt x="0" y="12"/>
                  </a:lnTo>
                  <a:lnTo>
                    <a:pt x="5" y="0"/>
                  </a:lnTo>
                  <a:lnTo>
                    <a:pt x="14" y="1"/>
                  </a:lnTo>
                  <a:lnTo>
                    <a:pt x="22" y="7"/>
                  </a:lnTo>
                  <a:lnTo>
                    <a:pt x="29" y="14"/>
                  </a:lnTo>
                  <a:lnTo>
                    <a:pt x="36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80" name="Freeform 843"/>
            <p:cNvSpPr>
              <a:spLocks/>
            </p:cNvSpPr>
            <p:nvPr/>
          </p:nvSpPr>
          <p:spPr bwMode="auto">
            <a:xfrm flipH="1">
              <a:off x="8937" y="1866"/>
              <a:ext cx="12" cy="16"/>
            </a:xfrm>
            <a:custGeom>
              <a:avLst/>
              <a:gdLst>
                <a:gd name="T0" fmla="*/ 0 w 143"/>
                <a:gd name="T1" fmla="*/ 0 h 126"/>
                <a:gd name="T2" fmla="*/ 0 w 143"/>
                <a:gd name="T3" fmla="*/ 0 h 126"/>
                <a:gd name="T4" fmla="*/ 0 w 143"/>
                <a:gd name="T5" fmla="*/ 0 h 126"/>
                <a:gd name="T6" fmla="*/ 0 w 143"/>
                <a:gd name="T7" fmla="*/ 0 h 126"/>
                <a:gd name="T8" fmla="*/ 0 w 143"/>
                <a:gd name="T9" fmla="*/ 0 h 126"/>
                <a:gd name="T10" fmla="*/ 0 w 143"/>
                <a:gd name="T11" fmla="*/ 0 h 126"/>
                <a:gd name="T12" fmla="*/ 0 w 143"/>
                <a:gd name="T13" fmla="*/ 0 h 126"/>
                <a:gd name="T14" fmla="*/ 0 w 143"/>
                <a:gd name="T15" fmla="*/ 0 h 126"/>
                <a:gd name="T16" fmla="*/ 0 w 143"/>
                <a:gd name="T17" fmla="*/ 0 h 126"/>
                <a:gd name="T18" fmla="*/ 0 w 143"/>
                <a:gd name="T19" fmla="*/ 0 h 126"/>
                <a:gd name="T20" fmla="*/ 0 w 143"/>
                <a:gd name="T21" fmla="*/ 0 h 126"/>
                <a:gd name="T22" fmla="*/ 0 w 143"/>
                <a:gd name="T23" fmla="*/ 0 h 126"/>
                <a:gd name="T24" fmla="*/ 0 w 143"/>
                <a:gd name="T25" fmla="*/ 0 h 126"/>
                <a:gd name="T26" fmla="*/ 0 w 143"/>
                <a:gd name="T27" fmla="*/ 0 h 126"/>
                <a:gd name="T28" fmla="*/ 0 w 143"/>
                <a:gd name="T29" fmla="*/ 0 h 126"/>
                <a:gd name="T30" fmla="*/ 0 w 143"/>
                <a:gd name="T31" fmla="*/ 0 h 126"/>
                <a:gd name="T32" fmla="*/ 0 w 143"/>
                <a:gd name="T33" fmla="*/ 0 h 126"/>
                <a:gd name="T34" fmla="*/ 0 w 143"/>
                <a:gd name="T35" fmla="*/ 0 h 126"/>
                <a:gd name="T36" fmla="*/ 0 w 143"/>
                <a:gd name="T37" fmla="*/ 0 h 126"/>
                <a:gd name="T38" fmla="*/ 0 w 143"/>
                <a:gd name="T39" fmla="*/ 0 h 126"/>
                <a:gd name="T40" fmla="*/ 0 w 143"/>
                <a:gd name="T41" fmla="*/ 0 h 126"/>
                <a:gd name="T42" fmla="*/ 0 w 143"/>
                <a:gd name="T43" fmla="*/ 0 h 126"/>
                <a:gd name="T44" fmla="*/ 0 w 143"/>
                <a:gd name="T45" fmla="*/ 0 h 126"/>
                <a:gd name="T46" fmla="*/ 0 w 143"/>
                <a:gd name="T47" fmla="*/ 0 h 126"/>
                <a:gd name="T48" fmla="*/ 0 w 143"/>
                <a:gd name="T49" fmla="*/ 0 h 126"/>
                <a:gd name="T50" fmla="*/ 0 w 143"/>
                <a:gd name="T51" fmla="*/ 0 h 126"/>
                <a:gd name="T52" fmla="*/ 0 w 143"/>
                <a:gd name="T53" fmla="*/ 0 h 126"/>
                <a:gd name="T54" fmla="*/ 0 w 143"/>
                <a:gd name="T55" fmla="*/ 0 h 126"/>
                <a:gd name="T56" fmla="*/ 0 w 143"/>
                <a:gd name="T57" fmla="*/ 0 h 126"/>
                <a:gd name="T58" fmla="*/ 0 w 143"/>
                <a:gd name="T59" fmla="*/ 0 h 126"/>
                <a:gd name="T60" fmla="*/ 0 w 143"/>
                <a:gd name="T61" fmla="*/ 0 h 126"/>
                <a:gd name="T62" fmla="*/ 0 w 143"/>
                <a:gd name="T63" fmla="*/ 0 h 126"/>
                <a:gd name="T64" fmla="*/ 0 w 143"/>
                <a:gd name="T65" fmla="*/ 0 h 126"/>
                <a:gd name="T66" fmla="*/ 0 w 143"/>
                <a:gd name="T67" fmla="*/ 0 h 126"/>
                <a:gd name="T68" fmla="*/ 0 w 143"/>
                <a:gd name="T69" fmla="*/ 0 h 126"/>
                <a:gd name="T70" fmla="*/ 0 w 143"/>
                <a:gd name="T71" fmla="*/ 0 h 126"/>
                <a:gd name="T72" fmla="*/ 0 w 143"/>
                <a:gd name="T73" fmla="*/ 0 h 126"/>
                <a:gd name="T74" fmla="*/ 0 w 143"/>
                <a:gd name="T75" fmla="*/ 0 h 126"/>
                <a:gd name="T76" fmla="*/ 0 w 143"/>
                <a:gd name="T77" fmla="*/ 0 h 126"/>
                <a:gd name="T78" fmla="*/ 0 w 143"/>
                <a:gd name="T79" fmla="*/ 0 h 126"/>
                <a:gd name="T80" fmla="*/ 0 w 143"/>
                <a:gd name="T81" fmla="*/ 0 h 126"/>
                <a:gd name="T82" fmla="*/ 0 w 143"/>
                <a:gd name="T83" fmla="*/ 0 h 126"/>
                <a:gd name="T84" fmla="*/ 0 w 143"/>
                <a:gd name="T85" fmla="*/ 0 h 126"/>
                <a:gd name="T86" fmla="*/ 0 w 143"/>
                <a:gd name="T87" fmla="*/ 0 h 126"/>
                <a:gd name="T88" fmla="*/ 0 w 143"/>
                <a:gd name="T89" fmla="*/ 0 h 126"/>
                <a:gd name="T90" fmla="*/ 0 w 143"/>
                <a:gd name="T91" fmla="*/ 0 h 126"/>
                <a:gd name="T92" fmla="*/ 0 w 143"/>
                <a:gd name="T93" fmla="*/ 0 h 126"/>
                <a:gd name="T94" fmla="*/ 0 w 143"/>
                <a:gd name="T95" fmla="*/ 0 h 126"/>
                <a:gd name="T96" fmla="*/ 0 w 143"/>
                <a:gd name="T97" fmla="*/ 0 h 126"/>
                <a:gd name="T98" fmla="*/ 0 w 143"/>
                <a:gd name="T99" fmla="*/ 0 h 12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43"/>
                <a:gd name="T151" fmla="*/ 0 h 126"/>
                <a:gd name="T152" fmla="*/ 143 w 143"/>
                <a:gd name="T153" fmla="*/ 126 h 12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43" h="126">
                  <a:moveTo>
                    <a:pt x="48" y="4"/>
                  </a:moveTo>
                  <a:lnTo>
                    <a:pt x="45" y="13"/>
                  </a:lnTo>
                  <a:lnTo>
                    <a:pt x="40" y="24"/>
                  </a:lnTo>
                  <a:lnTo>
                    <a:pt x="37" y="34"/>
                  </a:lnTo>
                  <a:lnTo>
                    <a:pt x="37" y="46"/>
                  </a:lnTo>
                  <a:lnTo>
                    <a:pt x="38" y="51"/>
                  </a:lnTo>
                  <a:lnTo>
                    <a:pt x="38" y="54"/>
                  </a:lnTo>
                  <a:lnTo>
                    <a:pt x="39" y="56"/>
                  </a:lnTo>
                  <a:lnTo>
                    <a:pt x="41" y="58"/>
                  </a:lnTo>
                  <a:lnTo>
                    <a:pt x="50" y="70"/>
                  </a:lnTo>
                  <a:lnTo>
                    <a:pt x="61" y="79"/>
                  </a:lnTo>
                  <a:lnTo>
                    <a:pt x="72" y="87"/>
                  </a:lnTo>
                  <a:lnTo>
                    <a:pt x="85" y="93"/>
                  </a:lnTo>
                  <a:lnTo>
                    <a:pt x="99" y="98"/>
                  </a:lnTo>
                  <a:lnTo>
                    <a:pt x="112" y="100"/>
                  </a:lnTo>
                  <a:lnTo>
                    <a:pt x="127" y="101"/>
                  </a:lnTo>
                  <a:lnTo>
                    <a:pt x="140" y="101"/>
                  </a:lnTo>
                  <a:lnTo>
                    <a:pt x="143" y="106"/>
                  </a:lnTo>
                  <a:lnTo>
                    <a:pt x="142" y="110"/>
                  </a:lnTo>
                  <a:lnTo>
                    <a:pt x="137" y="114"/>
                  </a:lnTo>
                  <a:lnTo>
                    <a:pt x="133" y="116"/>
                  </a:lnTo>
                  <a:lnTo>
                    <a:pt x="128" y="119"/>
                  </a:lnTo>
                  <a:lnTo>
                    <a:pt x="121" y="122"/>
                  </a:lnTo>
                  <a:lnTo>
                    <a:pt x="114" y="124"/>
                  </a:lnTo>
                  <a:lnTo>
                    <a:pt x="106" y="125"/>
                  </a:lnTo>
                  <a:lnTo>
                    <a:pt x="99" y="126"/>
                  </a:lnTo>
                  <a:lnTo>
                    <a:pt x="91" y="126"/>
                  </a:lnTo>
                  <a:lnTo>
                    <a:pt x="83" y="126"/>
                  </a:lnTo>
                  <a:lnTo>
                    <a:pt x="76" y="126"/>
                  </a:lnTo>
                  <a:lnTo>
                    <a:pt x="65" y="124"/>
                  </a:lnTo>
                  <a:lnTo>
                    <a:pt x="55" y="122"/>
                  </a:lnTo>
                  <a:lnTo>
                    <a:pt x="45" y="118"/>
                  </a:lnTo>
                  <a:lnTo>
                    <a:pt x="34" y="114"/>
                  </a:lnTo>
                  <a:lnTo>
                    <a:pt x="25" y="108"/>
                  </a:lnTo>
                  <a:lnTo>
                    <a:pt x="17" y="101"/>
                  </a:lnTo>
                  <a:lnTo>
                    <a:pt x="10" y="92"/>
                  </a:lnTo>
                  <a:lnTo>
                    <a:pt x="3" y="83"/>
                  </a:lnTo>
                  <a:lnTo>
                    <a:pt x="0" y="68"/>
                  </a:lnTo>
                  <a:lnTo>
                    <a:pt x="0" y="51"/>
                  </a:lnTo>
                  <a:lnTo>
                    <a:pt x="3" y="36"/>
                  </a:lnTo>
                  <a:lnTo>
                    <a:pt x="10" y="24"/>
                  </a:lnTo>
                  <a:lnTo>
                    <a:pt x="15" y="20"/>
                  </a:lnTo>
                  <a:lnTo>
                    <a:pt x="18" y="16"/>
                  </a:lnTo>
                  <a:lnTo>
                    <a:pt x="22" y="12"/>
                  </a:lnTo>
                  <a:lnTo>
                    <a:pt x="26" y="9"/>
                  </a:lnTo>
                  <a:lnTo>
                    <a:pt x="30" y="5"/>
                  </a:lnTo>
                  <a:lnTo>
                    <a:pt x="34" y="3"/>
                  </a:lnTo>
                  <a:lnTo>
                    <a:pt x="39" y="1"/>
                  </a:lnTo>
                  <a:lnTo>
                    <a:pt x="45" y="0"/>
                  </a:lnTo>
                  <a:lnTo>
                    <a:pt x="48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81" name="Freeform 844"/>
            <p:cNvSpPr>
              <a:spLocks/>
            </p:cNvSpPr>
            <p:nvPr/>
          </p:nvSpPr>
          <p:spPr bwMode="auto">
            <a:xfrm flipH="1">
              <a:off x="8937" y="1876"/>
              <a:ext cx="23" cy="42"/>
            </a:xfrm>
            <a:custGeom>
              <a:avLst/>
              <a:gdLst>
                <a:gd name="T0" fmla="*/ 0 w 268"/>
                <a:gd name="T1" fmla="*/ 0 h 337"/>
                <a:gd name="T2" fmla="*/ 0 w 268"/>
                <a:gd name="T3" fmla="*/ 0 h 337"/>
                <a:gd name="T4" fmla="*/ 0 w 268"/>
                <a:gd name="T5" fmla="*/ 0 h 337"/>
                <a:gd name="T6" fmla="*/ 0 w 268"/>
                <a:gd name="T7" fmla="*/ 0 h 337"/>
                <a:gd name="T8" fmla="*/ 0 w 268"/>
                <a:gd name="T9" fmla="*/ 0 h 337"/>
                <a:gd name="T10" fmla="*/ 0 w 268"/>
                <a:gd name="T11" fmla="*/ 0 h 337"/>
                <a:gd name="T12" fmla="*/ 0 w 268"/>
                <a:gd name="T13" fmla="*/ 0 h 337"/>
                <a:gd name="T14" fmla="*/ 0 w 268"/>
                <a:gd name="T15" fmla="*/ 0 h 337"/>
                <a:gd name="T16" fmla="*/ 0 w 268"/>
                <a:gd name="T17" fmla="*/ 0 h 337"/>
                <a:gd name="T18" fmla="*/ 0 w 268"/>
                <a:gd name="T19" fmla="*/ 0 h 337"/>
                <a:gd name="T20" fmla="*/ 0 w 268"/>
                <a:gd name="T21" fmla="*/ 0 h 337"/>
                <a:gd name="T22" fmla="*/ 0 w 268"/>
                <a:gd name="T23" fmla="*/ 0 h 337"/>
                <a:gd name="T24" fmla="*/ 0 w 268"/>
                <a:gd name="T25" fmla="*/ 0 h 337"/>
                <a:gd name="T26" fmla="*/ 0 w 268"/>
                <a:gd name="T27" fmla="*/ 0 h 337"/>
                <a:gd name="T28" fmla="*/ 0 w 268"/>
                <a:gd name="T29" fmla="*/ 0 h 337"/>
                <a:gd name="T30" fmla="*/ 0 w 268"/>
                <a:gd name="T31" fmla="*/ 0 h 337"/>
                <a:gd name="T32" fmla="*/ 0 w 268"/>
                <a:gd name="T33" fmla="*/ 0 h 337"/>
                <a:gd name="T34" fmla="*/ 0 w 268"/>
                <a:gd name="T35" fmla="*/ 0 h 337"/>
                <a:gd name="T36" fmla="*/ 0 w 268"/>
                <a:gd name="T37" fmla="*/ 0 h 337"/>
                <a:gd name="T38" fmla="*/ 0 w 268"/>
                <a:gd name="T39" fmla="*/ 0 h 337"/>
                <a:gd name="T40" fmla="*/ 0 w 268"/>
                <a:gd name="T41" fmla="*/ 0 h 337"/>
                <a:gd name="T42" fmla="*/ 0 w 268"/>
                <a:gd name="T43" fmla="*/ 0 h 337"/>
                <a:gd name="T44" fmla="*/ 0 w 268"/>
                <a:gd name="T45" fmla="*/ 0 h 337"/>
                <a:gd name="T46" fmla="*/ 0 w 268"/>
                <a:gd name="T47" fmla="*/ 0 h 337"/>
                <a:gd name="T48" fmla="*/ 0 w 268"/>
                <a:gd name="T49" fmla="*/ 0 h 337"/>
                <a:gd name="T50" fmla="*/ 0 w 268"/>
                <a:gd name="T51" fmla="*/ 0 h 337"/>
                <a:gd name="T52" fmla="*/ 0 w 268"/>
                <a:gd name="T53" fmla="*/ 0 h 337"/>
                <a:gd name="T54" fmla="*/ 0 w 268"/>
                <a:gd name="T55" fmla="*/ 0 h 337"/>
                <a:gd name="T56" fmla="*/ 0 w 268"/>
                <a:gd name="T57" fmla="*/ 0 h 337"/>
                <a:gd name="T58" fmla="*/ 0 w 268"/>
                <a:gd name="T59" fmla="*/ 0 h 337"/>
                <a:gd name="T60" fmla="*/ 0 w 268"/>
                <a:gd name="T61" fmla="*/ 0 h 337"/>
                <a:gd name="T62" fmla="*/ 0 w 268"/>
                <a:gd name="T63" fmla="*/ 0 h 337"/>
                <a:gd name="T64" fmla="*/ 0 w 268"/>
                <a:gd name="T65" fmla="*/ 0 h 337"/>
                <a:gd name="T66" fmla="*/ 0 w 268"/>
                <a:gd name="T67" fmla="*/ 0 h 337"/>
                <a:gd name="T68" fmla="*/ 0 w 268"/>
                <a:gd name="T69" fmla="*/ 0 h 337"/>
                <a:gd name="T70" fmla="*/ 0 w 268"/>
                <a:gd name="T71" fmla="*/ 0 h 337"/>
                <a:gd name="T72" fmla="*/ 0 w 268"/>
                <a:gd name="T73" fmla="*/ 0 h 337"/>
                <a:gd name="T74" fmla="*/ 0 w 268"/>
                <a:gd name="T75" fmla="*/ 0 h 337"/>
                <a:gd name="T76" fmla="*/ 0 w 268"/>
                <a:gd name="T77" fmla="*/ 0 h 337"/>
                <a:gd name="T78" fmla="*/ 0 w 268"/>
                <a:gd name="T79" fmla="*/ 0 h 33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68"/>
                <a:gd name="T121" fmla="*/ 0 h 337"/>
                <a:gd name="T122" fmla="*/ 268 w 268"/>
                <a:gd name="T123" fmla="*/ 337 h 33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68" h="337">
                  <a:moveTo>
                    <a:pt x="114" y="12"/>
                  </a:moveTo>
                  <a:lnTo>
                    <a:pt x="95" y="35"/>
                  </a:lnTo>
                  <a:lnTo>
                    <a:pt x="81" y="60"/>
                  </a:lnTo>
                  <a:lnTo>
                    <a:pt x="70" y="86"/>
                  </a:lnTo>
                  <a:lnTo>
                    <a:pt x="61" y="113"/>
                  </a:lnTo>
                  <a:lnTo>
                    <a:pt x="55" y="140"/>
                  </a:lnTo>
                  <a:lnTo>
                    <a:pt x="53" y="169"/>
                  </a:lnTo>
                  <a:lnTo>
                    <a:pt x="51" y="199"/>
                  </a:lnTo>
                  <a:lnTo>
                    <a:pt x="53" y="229"/>
                  </a:lnTo>
                  <a:lnTo>
                    <a:pt x="56" y="237"/>
                  </a:lnTo>
                  <a:lnTo>
                    <a:pt x="60" y="245"/>
                  </a:lnTo>
                  <a:lnTo>
                    <a:pt x="63" y="253"/>
                  </a:lnTo>
                  <a:lnTo>
                    <a:pt x="69" y="261"/>
                  </a:lnTo>
                  <a:lnTo>
                    <a:pt x="74" y="268"/>
                  </a:lnTo>
                  <a:lnTo>
                    <a:pt x="81" y="274"/>
                  </a:lnTo>
                  <a:lnTo>
                    <a:pt x="89" y="277"/>
                  </a:lnTo>
                  <a:lnTo>
                    <a:pt x="99" y="280"/>
                  </a:lnTo>
                  <a:lnTo>
                    <a:pt x="117" y="276"/>
                  </a:lnTo>
                  <a:lnTo>
                    <a:pt x="134" y="270"/>
                  </a:lnTo>
                  <a:lnTo>
                    <a:pt x="151" y="261"/>
                  </a:lnTo>
                  <a:lnTo>
                    <a:pt x="166" y="250"/>
                  </a:lnTo>
                  <a:lnTo>
                    <a:pt x="179" y="237"/>
                  </a:lnTo>
                  <a:lnTo>
                    <a:pt x="192" y="223"/>
                  </a:lnTo>
                  <a:lnTo>
                    <a:pt x="204" y="209"/>
                  </a:lnTo>
                  <a:lnTo>
                    <a:pt x="215" y="194"/>
                  </a:lnTo>
                  <a:lnTo>
                    <a:pt x="220" y="186"/>
                  </a:lnTo>
                  <a:lnTo>
                    <a:pt x="224" y="178"/>
                  </a:lnTo>
                  <a:lnTo>
                    <a:pt x="230" y="171"/>
                  </a:lnTo>
                  <a:lnTo>
                    <a:pt x="235" y="163"/>
                  </a:lnTo>
                  <a:lnTo>
                    <a:pt x="240" y="156"/>
                  </a:lnTo>
                  <a:lnTo>
                    <a:pt x="245" y="150"/>
                  </a:lnTo>
                  <a:lnTo>
                    <a:pt x="250" y="141"/>
                  </a:lnTo>
                  <a:lnTo>
                    <a:pt x="253" y="133"/>
                  </a:lnTo>
                  <a:lnTo>
                    <a:pt x="255" y="131"/>
                  </a:lnTo>
                  <a:lnTo>
                    <a:pt x="259" y="130"/>
                  </a:lnTo>
                  <a:lnTo>
                    <a:pt x="262" y="131"/>
                  </a:lnTo>
                  <a:lnTo>
                    <a:pt x="266" y="131"/>
                  </a:lnTo>
                  <a:lnTo>
                    <a:pt x="268" y="135"/>
                  </a:lnTo>
                  <a:lnTo>
                    <a:pt x="246" y="211"/>
                  </a:lnTo>
                  <a:lnTo>
                    <a:pt x="239" y="224"/>
                  </a:lnTo>
                  <a:lnTo>
                    <a:pt x="231" y="238"/>
                  </a:lnTo>
                  <a:lnTo>
                    <a:pt x="224" y="253"/>
                  </a:lnTo>
                  <a:lnTo>
                    <a:pt x="216" y="267"/>
                  </a:lnTo>
                  <a:lnTo>
                    <a:pt x="207" y="281"/>
                  </a:lnTo>
                  <a:lnTo>
                    <a:pt x="197" y="292"/>
                  </a:lnTo>
                  <a:lnTo>
                    <a:pt x="185" y="304"/>
                  </a:lnTo>
                  <a:lnTo>
                    <a:pt x="170" y="312"/>
                  </a:lnTo>
                  <a:lnTo>
                    <a:pt x="159" y="318"/>
                  </a:lnTo>
                  <a:lnTo>
                    <a:pt x="147" y="325"/>
                  </a:lnTo>
                  <a:lnTo>
                    <a:pt x="134" y="329"/>
                  </a:lnTo>
                  <a:lnTo>
                    <a:pt x="122" y="334"/>
                  </a:lnTo>
                  <a:lnTo>
                    <a:pt x="108" y="337"/>
                  </a:lnTo>
                  <a:lnTo>
                    <a:pt x="95" y="337"/>
                  </a:lnTo>
                  <a:lnTo>
                    <a:pt x="81" y="335"/>
                  </a:lnTo>
                  <a:lnTo>
                    <a:pt x="69" y="330"/>
                  </a:lnTo>
                  <a:lnTo>
                    <a:pt x="54" y="322"/>
                  </a:lnTo>
                  <a:lnTo>
                    <a:pt x="41" y="312"/>
                  </a:lnTo>
                  <a:lnTo>
                    <a:pt x="30" y="300"/>
                  </a:lnTo>
                  <a:lnTo>
                    <a:pt x="20" y="288"/>
                  </a:lnTo>
                  <a:lnTo>
                    <a:pt x="12" y="274"/>
                  </a:lnTo>
                  <a:lnTo>
                    <a:pt x="7" y="258"/>
                  </a:lnTo>
                  <a:lnTo>
                    <a:pt x="2" y="243"/>
                  </a:lnTo>
                  <a:lnTo>
                    <a:pt x="0" y="227"/>
                  </a:lnTo>
                  <a:lnTo>
                    <a:pt x="0" y="206"/>
                  </a:lnTo>
                  <a:lnTo>
                    <a:pt x="1" y="186"/>
                  </a:lnTo>
                  <a:lnTo>
                    <a:pt x="4" y="167"/>
                  </a:lnTo>
                  <a:lnTo>
                    <a:pt x="10" y="147"/>
                  </a:lnTo>
                  <a:lnTo>
                    <a:pt x="17" y="129"/>
                  </a:lnTo>
                  <a:lnTo>
                    <a:pt x="24" y="110"/>
                  </a:lnTo>
                  <a:lnTo>
                    <a:pt x="33" y="92"/>
                  </a:lnTo>
                  <a:lnTo>
                    <a:pt x="42" y="75"/>
                  </a:lnTo>
                  <a:lnTo>
                    <a:pt x="50" y="64"/>
                  </a:lnTo>
                  <a:lnTo>
                    <a:pt x="56" y="57"/>
                  </a:lnTo>
                  <a:lnTo>
                    <a:pt x="60" y="52"/>
                  </a:lnTo>
                  <a:lnTo>
                    <a:pt x="65" y="41"/>
                  </a:lnTo>
                  <a:lnTo>
                    <a:pt x="84" y="19"/>
                  </a:lnTo>
                  <a:lnTo>
                    <a:pt x="87" y="17"/>
                  </a:lnTo>
                  <a:lnTo>
                    <a:pt x="94" y="10"/>
                  </a:lnTo>
                  <a:lnTo>
                    <a:pt x="103" y="3"/>
                  </a:lnTo>
                  <a:lnTo>
                    <a:pt x="114" y="0"/>
                  </a:lnTo>
                  <a:lnTo>
                    <a:pt x="114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82" name="Freeform 845"/>
            <p:cNvSpPr>
              <a:spLocks/>
            </p:cNvSpPr>
            <p:nvPr/>
          </p:nvSpPr>
          <p:spPr bwMode="auto">
            <a:xfrm flipH="1">
              <a:off x="8896" y="1877"/>
              <a:ext cx="12" cy="8"/>
            </a:xfrm>
            <a:custGeom>
              <a:avLst/>
              <a:gdLst>
                <a:gd name="T0" fmla="*/ 0 w 142"/>
                <a:gd name="T1" fmla="*/ 0 h 62"/>
                <a:gd name="T2" fmla="*/ 0 w 142"/>
                <a:gd name="T3" fmla="*/ 0 h 62"/>
                <a:gd name="T4" fmla="*/ 0 w 142"/>
                <a:gd name="T5" fmla="*/ 0 h 62"/>
                <a:gd name="T6" fmla="*/ 0 w 142"/>
                <a:gd name="T7" fmla="*/ 0 h 62"/>
                <a:gd name="T8" fmla="*/ 0 w 142"/>
                <a:gd name="T9" fmla="*/ 0 h 62"/>
                <a:gd name="T10" fmla="*/ 0 w 142"/>
                <a:gd name="T11" fmla="*/ 0 h 62"/>
                <a:gd name="T12" fmla="*/ 0 w 142"/>
                <a:gd name="T13" fmla="*/ 0 h 62"/>
                <a:gd name="T14" fmla="*/ 0 w 142"/>
                <a:gd name="T15" fmla="*/ 0 h 62"/>
                <a:gd name="T16" fmla="*/ 0 w 142"/>
                <a:gd name="T17" fmla="*/ 0 h 62"/>
                <a:gd name="T18" fmla="*/ 0 w 142"/>
                <a:gd name="T19" fmla="*/ 0 h 62"/>
                <a:gd name="T20" fmla="*/ 0 w 142"/>
                <a:gd name="T21" fmla="*/ 0 h 62"/>
                <a:gd name="T22" fmla="*/ 0 w 142"/>
                <a:gd name="T23" fmla="*/ 0 h 62"/>
                <a:gd name="T24" fmla="*/ 0 w 142"/>
                <a:gd name="T25" fmla="*/ 0 h 62"/>
                <a:gd name="T26" fmla="*/ 0 w 142"/>
                <a:gd name="T27" fmla="*/ 0 h 62"/>
                <a:gd name="T28" fmla="*/ 0 w 142"/>
                <a:gd name="T29" fmla="*/ 0 h 62"/>
                <a:gd name="T30" fmla="*/ 0 w 142"/>
                <a:gd name="T31" fmla="*/ 0 h 62"/>
                <a:gd name="T32" fmla="*/ 0 w 142"/>
                <a:gd name="T33" fmla="*/ 0 h 62"/>
                <a:gd name="T34" fmla="*/ 0 w 142"/>
                <a:gd name="T35" fmla="*/ 0 h 62"/>
                <a:gd name="T36" fmla="*/ 0 w 142"/>
                <a:gd name="T37" fmla="*/ 0 h 62"/>
                <a:gd name="T38" fmla="*/ 0 w 142"/>
                <a:gd name="T39" fmla="*/ 0 h 62"/>
                <a:gd name="T40" fmla="*/ 0 w 142"/>
                <a:gd name="T41" fmla="*/ 0 h 62"/>
                <a:gd name="T42" fmla="*/ 0 w 142"/>
                <a:gd name="T43" fmla="*/ 0 h 62"/>
                <a:gd name="T44" fmla="*/ 0 w 142"/>
                <a:gd name="T45" fmla="*/ 0 h 62"/>
                <a:gd name="T46" fmla="*/ 0 w 142"/>
                <a:gd name="T47" fmla="*/ 0 h 62"/>
                <a:gd name="T48" fmla="*/ 0 w 142"/>
                <a:gd name="T49" fmla="*/ 0 h 62"/>
                <a:gd name="T50" fmla="*/ 0 w 142"/>
                <a:gd name="T51" fmla="*/ 0 h 62"/>
                <a:gd name="T52" fmla="*/ 0 w 142"/>
                <a:gd name="T53" fmla="*/ 0 h 62"/>
                <a:gd name="T54" fmla="*/ 0 w 142"/>
                <a:gd name="T55" fmla="*/ 0 h 62"/>
                <a:gd name="T56" fmla="*/ 0 w 142"/>
                <a:gd name="T57" fmla="*/ 0 h 62"/>
                <a:gd name="T58" fmla="*/ 0 w 142"/>
                <a:gd name="T59" fmla="*/ 0 h 62"/>
                <a:gd name="T60" fmla="*/ 0 w 142"/>
                <a:gd name="T61" fmla="*/ 0 h 62"/>
                <a:gd name="T62" fmla="*/ 0 w 142"/>
                <a:gd name="T63" fmla="*/ 0 h 62"/>
                <a:gd name="T64" fmla="*/ 0 w 142"/>
                <a:gd name="T65" fmla="*/ 0 h 62"/>
                <a:gd name="T66" fmla="*/ 0 w 142"/>
                <a:gd name="T67" fmla="*/ 0 h 62"/>
                <a:gd name="T68" fmla="*/ 0 w 142"/>
                <a:gd name="T69" fmla="*/ 0 h 62"/>
                <a:gd name="T70" fmla="*/ 0 w 142"/>
                <a:gd name="T71" fmla="*/ 0 h 62"/>
                <a:gd name="T72" fmla="*/ 0 w 142"/>
                <a:gd name="T73" fmla="*/ 0 h 62"/>
                <a:gd name="T74" fmla="*/ 0 w 142"/>
                <a:gd name="T75" fmla="*/ 0 h 62"/>
                <a:gd name="T76" fmla="*/ 0 w 142"/>
                <a:gd name="T77" fmla="*/ 0 h 62"/>
                <a:gd name="T78" fmla="*/ 0 w 142"/>
                <a:gd name="T79" fmla="*/ 0 h 62"/>
                <a:gd name="T80" fmla="*/ 0 w 142"/>
                <a:gd name="T81" fmla="*/ 0 h 62"/>
                <a:gd name="T82" fmla="*/ 0 w 142"/>
                <a:gd name="T83" fmla="*/ 0 h 62"/>
                <a:gd name="T84" fmla="*/ 0 w 142"/>
                <a:gd name="T85" fmla="*/ 0 h 62"/>
                <a:gd name="T86" fmla="*/ 0 w 142"/>
                <a:gd name="T87" fmla="*/ 0 h 62"/>
                <a:gd name="T88" fmla="*/ 0 w 142"/>
                <a:gd name="T89" fmla="*/ 0 h 6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2"/>
                <a:gd name="T136" fmla="*/ 0 h 62"/>
                <a:gd name="T137" fmla="*/ 142 w 142"/>
                <a:gd name="T138" fmla="*/ 62 h 6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2" h="62">
                  <a:moveTo>
                    <a:pt x="138" y="4"/>
                  </a:moveTo>
                  <a:lnTo>
                    <a:pt x="142" y="14"/>
                  </a:lnTo>
                  <a:lnTo>
                    <a:pt x="141" y="23"/>
                  </a:lnTo>
                  <a:lnTo>
                    <a:pt x="137" y="32"/>
                  </a:lnTo>
                  <a:lnTo>
                    <a:pt x="134" y="41"/>
                  </a:lnTo>
                  <a:lnTo>
                    <a:pt x="130" y="46"/>
                  </a:lnTo>
                  <a:lnTo>
                    <a:pt x="126" y="50"/>
                  </a:lnTo>
                  <a:lnTo>
                    <a:pt x="121" y="53"/>
                  </a:lnTo>
                  <a:lnTo>
                    <a:pt x="115" y="54"/>
                  </a:lnTo>
                  <a:lnTo>
                    <a:pt x="110" y="55"/>
                  </a:lnTo>
                  <a:lnTo>
                    <a:pt x="104" y="56"/>
                  </a:lnTo>
                  <a:lnTo>
                    <a:pt x="99" y="59"/>
                  </a:lnTo>
                  <a:lnTo>
                    <a:pt x="93" y="61"/>
                  </a:lnTo>
                  <a:lnTo>
                    <a:pt x="82" y="62"/>
                  </a:lnTo>
                  <a:lnTo>
                    <a:pt x="69" y="62"/>
                  </a:lnTo>
                  <a:lnTo>
                    <a:pt x="58" y="62"/>
                  </a:lnTo>
                  <a:lnTo>
                    <a:pt x="46" y="60"/>
                  </a:lnTo>
                  <a:lnTo>
                    <a:pt x="35" y="57"/>
                  </a:lnTo>
                  <a:lnTo>
                    <a:pt x="24" y="55"/>
                  </a:lnTo>
                  <a:lnTo>
                    <a:pt x="14" y="50"/>
                  </a:lnTo>
                  <a:lnTo>
                    <a:pt x="4" y="46"/>
                  </a:lnTo>
                  <a:lnTo>
                    <a:pt x="2" y="44"/>
                  </a:lnTo>
                  <a:lnTo>
                    <a:pt x="1" y="40"/>
                  </a:lnTo>
                  <a:lnTo>
                    <a:pt x="0" y="38"/>
                  </a:lnTo>
                  <a:lnTo>
                    <a:pt x="1" y="34"/>
                  </a:lnTo>
                  <a:lnTo>
                    <a:pt x="8" y="32"/>
                  </a:lnTo>
                  <a:lnTo>
                    <a:pt x="15" y="33"/>
                  </a:lnTo>
                  <a:lnTo>
                    <a:pt x="22" y="34"/>
                  </a:lnTo>
                  <a:lnTo>
                    <a:pt x="30" y="35"/>
                  </a:lnTo>
                  <a:lnTo>
                    <a:pt x="39" y="37"/>
                  </a:lnTo>
                  <a:lnTo>
                    <a:pt x="48" y="35"/>
                  </a:lnTo>
                  <a:lnTo>
                    <a:pt x="58" y="33"/>
                  </a:lnTo>
                  <a:lnTo>
                    <a:pt x="66" y="31"/>
                  </a:lnTo>
                  <a:lnTo>
                    <a:pt x="74" y="29"/>
                  </a:lnTo>
                  <a:lnTo>
                    <a:pt x="83" y="25"/>
                  </a:lnTo>
                  <a:lnTo>
                    <a:pt x="91" y="22"/>
                  </a:lnTo>
                  <a:lnTo>
                    <a:pt x="99" y="18"/>
                  </a:lnTo>
                  <a:lnTo>
                    <a:pt x="103" y="14"/>
                  </a:lnTo>
                  <a:lnTo>
                    <a:pt x="107" y="9"/>
                  </a:lnTo>
                  <a:lnTo>
                    <a:pt x="112" y="4"/>
                  </a:lnTo>
                  <a:lnTo>
                    <a:pt x="116" y="2"/>
                  </a:lnTo>
                  <a:lnTo>
                    <a:pt x="122" y="0"/>
                  </a:lnTo>
                  <a:lnTo>
                    <a:pt x="128" y="0"/>
                  </a:lnTo>
                  <a:lnTo>
                    <a:pt x="133" y="1"/>
                  </a:lnTo>
                  <a:lnTo>
                    <a:pt x="138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83" name="Freeform 846"/>
            <p:cNvSpPr>
              <a:spLocks/>
            </p:cNvSpPr>
            <p:nvPr/>
          </p:nvSpPr>
          <p:spPr bwMode="auto">
            <a:xfrm flipH="1">
              <a:off x="8888" y="1884"/>
              <a:ext cx="19" cy="34"/>
            </a:xfrm>
            <a:custGeom>
              <a:avLst/>
              <a:gdLst>
                <a:gd name="T0" fmla="*/ 0 w 227"/>
                <a:gd name="T1" fmla="*/ 0 h 269"/>
                <a:gd name="T2" fmla="*/ 0 w 227"/>
                <a:gd name="T3" fmla="*/ 0 h 269"/>
                <a:gd name="T4" fmla="*/ 0 w 227"/>
                <a:gd name="T5" fmla="*/ 0 h 269"/>
                <a:gd name="T6" fmla="*/ 0 w 227"/>
                <a:gd name="T7" fmla="*/ 0 h 269"/>
                <a:gd name="T8" fmla="*/ 0 w 227"/>
                <a:gd name="T9" fmla="*/ 0 h 269"/>
                <a:gd name="T10" fmla="*/ 0 w 227"/>
                <a:gd name="T11" fmla="*/ 0 h 269"/>
                <a:gd name="T12" fmla="*/ 0 w 227"/>
                <a:gd name="T13" fmla="*/ 0 h 269"/>
                <a:gd name="T14" fmla="*/ 0 w 227"/>
                <a:gd name="T15" fmla="*/ 0 h 269"/>
                <a:gd name="T16" fmla="*/ 0 w 227"/>
                <a:gd name="T17" fmla="*/ 0 h 269"/>
                <a:gd name="T18" fmla="*/ 0 w 227"/>
                <a:gd name="T19" fmla="*/ 0 h 269"/>
                <a:gd name="T20" fmla="*/ 0 w 227"/>
                <a:gd name="T21" fmla="*/ 0 h 269"/>
                <a:gd name="T22" fmla="*/ 0 w 227"/>
                <a:gd name="T23" fmla="*/ 0 h 269"/>
                <a:gd name="T24" fmla="*/ 0 w 227"/>
                <a:gd name="T25" fmla="*/ 0 h 269"/>
                <a:gd name="T26" fmla="*/ 0 w 227"/>
                <a:gd name="T27" fmla="*/ 0 h 269"/>
                <a:gd name="T28" fmla="*/ 0 w 227"/>
                <a:gd name="T29" fmla="*/ 0 h 269"/>
                <a:gd name="T30" fmla="*/ 0 w 227"/>
                <a:gd name="T31" fmla="*/ 0 h 269"/>
                <a:gd name="T32" fmla="*/ 0 w 227"/>
                <a:gd name="T33" fmla="*/ 0 h 269"/>
                <a:gd name="T34" fmla="*/ 0 w 227"/>
                <a:gd name="T35" fmla="*/ 0 h 269"/>
                <a:gd name="T36" fmla="*/ 0 w 227"/>
                <a:gd name="T37" fmla="*/ 0 h 269"/>
                <a:gd name="T38" fmla="*/ 0 w 227"/>
                <a:gd name="T39" fmla="*/ 0 h 269"/>
                <a:gd name="T40" fmla="*/ 0 w 227"/>
                <a:gd name="T41" fmla="*/ 0 h 269"/>
                <a:gd name="T42" fmla="*/ 0 w 227"/>
                <a:gd name="T43" fmla="*/ 0 h 269"/>
                <a:gd name="T44" fmla="*/ 0 w 227"/>
                <a:gd name="T45" fmla="*/ 0 h 269"/>
                <a:gd name="T46" fmla="*/ 0 w 227"/>
                <a:gd name="T47" fmla="*/ 0 h 269"/>
                <a:gd name="T48" fmla="*/ 0 w 227"/>
                <a:gd name="T49" fmla="*/ 0 h 269"/>
                <a:gd name="T50" fmla="*/ 0 w 227"/>
                <a:gd name="T51" fmla="*/ 0 h 269"/>
                <a:gd name="T52" fmla="*/ 0 w 227"/>
                <a:gd name="T53" fmla="*/ 0 h 269"/>
                <a:gd name="T54" fmla="*/ 0 w 227"/>
                <a:gd name="T55" fmla="*/ 0 h 269"/>
                <a:gd name="T56" fmla="*/ 0 w 227"/>
                <a:gd name="T57" fmla="*/ 0 h 269"/>
                <a:gd name="T58" fmla="*/ 0 w 227"/>
                <a:gd name="T59" fmla="*/ 0 h 269"/>
                <a:gd name="T60" fmla="*/ 0 w 227"/>
                <a:gd name="T61" fmla="*/ 0 h 269"/>
                <a:gd name="T62" fmla="*/ 0 w 227"/>
                <a:gd name="T63" fmla="*/ 0 h 269"/>
                <a:gd name="T64" fmla="*/ 0 w 227"/>
                <a:gd name="T65" fmla="*/ 0 h 269"/>
                <a:gd name="T66" fmla="*/ 0 w 227"/>
                <a:gd name="T67" fmla="*/ 0 h 26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27"/>
                <a:gd name="T103" fmla="*/ 0 h 269"/>
                <a:gd name="T104" fmla="*/ 227 w 227"/>
                <a:gd name="T105" fmla="*/ 269 h 26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27" h="269">
                  <a:moveTo>
                    <a:pt x="154" y="11"/>
                  </a:moveTo>
                  <a:lnTo>
                    <a:pt x="158" y="21"/>
                  </a:lnTo>
                  <a:lnTo>
                    <a:pt x="165" y="31"/>
                  </a:lnTo>
                  <a:lnTo>
                    <a:pt x="173" y="39"/>
                  </a:lnTo>
                  <a:lnTo>
                    <a:pt x="181" y="48"/>
                  </a:lnTo>
                  <a:lnTo>
                    <a:pt x="195" y="72"/>
                  </a:lnTo>
                  <a:lnTo>
                    <a:pt x="206" y="97"/>
                  </a:lnTo>
                  <a:lnTo>
                    <a:pt x="216" y="124"/>
                  </a:lnTo>
                  <a:lnTo>
                    <a:pt x="222" y="152"/>
                  </a:lnTo>
                  <a:lnTo>
                    <a:pt x="226" y="180"/>
                  </a:lnTo>
                  <a:lnTo>
                    <a:pt x="227" y="209"/>
                  </a:lnTo>
                  <a:lnTo>
                    <a:pt x="225" y="238"/>
                  </a:lnTo>
                  <a:lnTo>
                    <a:pt x="218" y="267"/>
                  </a:lnTo>
                  <a:lnTo>
                    <a:pt x="215" y="268"/>
                  </a:lnTo>
                  <a:lnTo>
                    <a:pt x="213" y="269"/>
                  </a:lnTo>
                  <a:lnTo>
                    <a:pt x="212" y="269"/>
                  </a:lnTo>
                  <a:lnTo>
                    <a:pt x="210" y="268"/>
                  </a:lnTo>
                  <a:lnTo>
                    <a:pt x="207" y="260"/>
                  </a:lnTo>
                  <a:lnTo>
                    <a:pt x="207" y="252"/>
                  </a:lnTo>
                  <a:lnTo>
                    <a:pt x="208" y="243"/>
                  </a:lnTo>
                  <a:lnTo>
                    <a:pt x="208" y="233"/>
                  </a:lnTo>
                  <a:lnTo>
                    <a:pt x="206" y="210"/>
                  </a:lnTo>
                  <a:lnTo>
                    <a:pt x="202" y="187"/>
                  </a:lnTo>
                  <a:lnTo>
                    <a:pt x="196" y="165"/>
                  </a:lnTo>
                  <a:lnTo>
                    <a:pt x="189" y="144"/>
                  </a:lnTo>
                  <a:lnTo>
                    <a:pt x="180" y="123"/>
                  </a:lnTo>
                  <a:lnTo>
                    <a:pt x="168" y="103"/>
                  </a:lnTo>
                  <a:lnTo>
                    <a:pt x="155" y="84"/>
                  </a:lnTo>
                  <a:lnTo>
                    <a:pt x="139" y="66"/>
                  </a:lnTo>
                  <a:lnTo>
                    <a:pt x="135" y="68"/>
                  </a:lnTo>
                  <a:lnTo>
                    <a:pt x="130" y="69"/>
                  </a:lnTo>
                  <a:lnTo>
                    <a:pt x="125" y="71"/>
                  </a:lnTo>
                  <a:lnTo>
                    <a:pt x="121" y="73"/>
                  </a:lnTo>
                  <a:lnTo>
                    <a:pt x="116" y="74"/>
                  </a:lnTo>
                  <a:lnTo>
                    <a:pt x="112" y="76"/>
                  </a:lnTo>
                  <a:lnTo>
                    <a:pt x="107" y="77"/>
                  </a:lnTo>
                  <a:lnTo>
                    <a:pt x="102" y="77"/>
                  </a:lnTo>
                  <a:lnTo>
                    <a:pt x="90" y="80"/>
                  </a:lnTo>
                  <a:lnTo>
                    <a:pt x="77" y="81"/>
                  </a:lnTo>
                  <a:lnTo>
                    <a:pt x="63" y="83"/>
                  </a:lnTo>
                  <a:lnTo>
                    <a:pt x="51" y="81"/>
                  </a:lnTo>
                  <a:lnTo>
                    <a:pt x="37" y="79"/>
                  </a:lnTo>
                  <a:lnTo>
                    <a:pt x="24" y="76"/>
                  </a:lnTo>
                  <a:lnTo>
                    <a:pt x="13" y="71"/>
                  </a:lnTo>
                  <a:lnTo>
                    <a:pt x="1" y="65"/>
                  </a:lnTo>
                  <a:lnTo>
                    <a:pt x="0" y="63"/>
                  </a:lnTo>
                  <a:lnTo>
                    <a:pt x="0" y="61"/>
                  </a:lnTo>
                  <a:lnTo>
                    <a:pt x="1" y="58"/>
                  </a:lnTo>
                  <a:lnTo>
                    <a:pt x="1" y="56"/>
                  </a:lnTo>
                  <a:lnTo>
                    <a:pt x="8" y="55"/>
                  </a:lnTo>
                  <a:lnTo>
                    <a:pt x="15" y="56"/>
                  </a:lnTo>
                  <a:lnTo>
                    <a:pt x="22" y="56"/>
                  </a:lnTo>
                  <a:lnTo>
                    <a:pt x="29" y="57"/>
                  </a:lnTo>
                  <a:lnTo>
                    <a:pt x="36" y="59"/>
                  </a:lnTo>
                  <a:lnTo>
                    <a:pt x="42" y="59"/>
                  </a:lnTo>
                  <a:lnTo>
                    <a:pt x="49" y="61"/>
                  </a:lnTo>
                  <a:lnTo>
                    <a:pt x="56" y="59"/>
                  </a:lnTo>
                  <a:lnTo>
                    <a:pt x="69" y="58"/>
                  </a:lnTo>
                  <a:lnTo>
                    <a:pt x="82" y="55"/>
                  </a:lnTo>
                  <a:lnTo>
                    <a:pt x="94" y="49"/>
                  </a:lnTo>
                  <a:lnTo>
                    <a:pt x="105" y="42"/>
                  </a:lnTo>
                  <a:lnTo>
                    <a:pt x="115" y="33"/>
                  </a:lnTo>
                  <a:lnTo>
                    <a:pt x="124" y="24"/>
                  </a:lnTo>
                  <a:lnTo>
                    <a:pt x="132" y="12"/>
                  </a:lnTo>
                  <a:lnTo>
                    <a:pt x="139" y="1"/>
                  </a:lnTo>
                  <a:lnTo>
                    <a:pt x="144" y="0"/>
                  </a:lnTo>
                  <a:lnTo>
                    <a:pt x="149" y="2"/>
                  </a:lnTo>
                  <a:lnTo>
                    <a:pt x="152" y="6"/>
                  </a:lnTo>
                  <a:lnTo>
                    <a:pt x="154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84" name="Freeform 847"/>
            <p:cNvSpPr>
              <a:spLocks/>
            </p:cNvSpPr>
            <p:nvPr/>
          </p:nvSpPr>
          <p:spPr bwMode="auto">
            <a:xfrm flipH="1">
              <a:off x="8915" y="1886"/>
              <a:ext cx="7" cy="35"/>
            </a:xfrm>
            <a:custGeom>
              <a:avLst/>
              <a:gdLst>
                <a:gd name="T0" fmla="*/ 0 w 83"/>
                <a:gd name="T1" fmla="*/ 0 h 289"/>
                <a:gd name="T2" fmla="*/ 0 w 83"/>
                <a:gd name="T3" fmla="*/ 0 h 289"/>
                <a:gd name="T4" fmla="*/ 0 w 83"/>
                <a:gd name="T5" fmla="*/ 0 h 289"/>
                <a:gd name="T6" fmla="*/ 0 w 83"/>
                <a:gd name="T7" fmla="*/ 0 h 289"/>
                <a:gd name="T8" fmla="*/ 0 w 83"/>
                <a:gd name="T9" fmla="*/ 0 h 289"/>
                <a:gd name="T10" fmla="*/ 0 w 83"/>
                <a:gd name="T11" fmla="*/ 0 h 289"/>
                <a:gd name="T12" fmla="*/ 0 w 83"/>
                <a:gd name="T13" fmla="*/ 0 h 289"/>
                <a:gd name="T14" fmla="*/ 0 w 83"/>
                <a:gd name="T15" fmla="*/ 0 h 289"/>
                <a:gd name="T16" fmla="*/ 0 w 83"/>
                <a:gd name="T17" fmla="*/ 0 h 289"/>
                <a:gd name="T18" fmla="*/ 0 w 83"/>
                <a:gd name="T19" fmla="*/ 0 h 289"/>
                <a:gd name="T20" fmla="*/ 0 w 83"/>
                <a:gd name="T21" fmla="*/ 0 h 289"/>
                <a:gd name="T22" fmla="*/ 0 w 83"/>
                <a:gd name="T23" fmla="*/ 0 h 289"/>
                <a:gd name="T24" fmla="*/ 0 w 83"/>
                <a:gd name="T25" fmla="*/ 0 h 289"/>
                <a:gd name="T26" fmla="*/ 0 w 83"/>
                <a:gd name="T27" fmla="*/ 0 h 289"/>
                <a:gd name="T28" fmla="*/ 0 w 83"/>
                <a:gd name="T29" fmla="*/ 0 h 289"/>
                <a:gd name="T30" fmla="*/ 0 w 83"/>
                <a:gd name="T31" fmla="*/ 0 h 289"/>
                <a:gd name="T32" fmla="*/ 0 w 83"/>
                <a:gd name="T33" fmla="*/ 0 h 289"/>
                <a:gd name="T34" fmla="*/ 0 w 83"/>
                <a:gd name="T35" fmla="*/ 0 h 289"/>
                <a:gd name="T36" fmla="*/ 0 w 83"/>
                <a:gd name="T37" fmla="*/ 0 h 289"/>
                <a:gd name="T38" fmla="*/ 0 w 83"/>
                <a:gd name="T39" fmla="*/ 0 h 289"/>
                <a:gd name="T40" fmla="*/ 0 w 83"/>
                <a:gd name="T41" fmla="*/ 0 h 289"/>
                <a:gd name="T42" fmla="*/ 0 w 83"/>
                <a:gd name="T43" fmla="*/ 0 h 289"/>
                <a:gd name="T44" fmla="*/ 0 w 83"/>
                <a:gd name="T45" fmla="*/ 0 h 289"/>
                <a:gd name="T46" fmla="*/ 0 w 83"/>
                <a:gd name="T47" fmla="*/ 0 h 289"/>
                <a:gd name="T48" fmla="*/ 0 w 83"/>
                <a:gd name="T49" fmla="*/ 0 h 289"/>
                <a:gd name="T50" fmla="*/ 0 w 83"/>
                <a:gd name="T51" fmla="*/ 0 h 289"/>
                <a:gd name="T52" fmla="*/ 0 w 83"/>
                <a:gd name="T53" fmla="*/ 0 h 289"/>
                <a:gd name="T54" fmla="*/ 0 w 83"/>
                <a:gd name="T55" fmla="*/ 0 h 289"/>
                <a:gd name="T56" fmla="*/ 0 w 83"/>
                <a:gd name="T57" fmla="*/ 0 h 289"/>
                <a:gd name="T58" fmla="*/ 0 w 83"/>
                <a:gd name="T59" fmla="*/ 0 h 289"/>
                <a:gd name="T60" fmla="*/ 0 w 83"/>
                <a:gd name="T61" fmla="*/ 0 h 289"/>
                <a:gd name="T62" fmla="*/ 0 w 83"/>
                <a:gd name="T63" fmla="*/ 0 h 289"/>
                <a:gd name="T64" fmla="*/ 0 w 83"/>
                <a:gd name="T65" fmla="*/ 0 h 289"/>
                <a:gd name="T66" fmla="*/ 0 w 83"/>
                <a:gd name="T67" fmla="*/ 0 h 289"/>
                <a:gd name="T68" fmla="*/ 0 w 83"/>
                <a:gd name="T69" fmla="*/ 0 h 289"/>
                <a:gd name="T70" fmla="*/ 0 w 83"/>
                <a:gd name="T71" fmla="*/ 0 h 289"/>
                <a:gd name="T72" fmla="*/ 0 w 83"/>
                <a:gd name="T73" fmla="*/ 0 h 289"/>
                <a:gd name="T74" fmla="*/ 0 w 83"/>
                <a:gd name="T75" fmla="*/ 0 h 289"/>
                <a:gd name="T76" fmla="*/ 0 w 83"/>
                <a:gd name="T77" fmla="*/ 0 h 289"/>
                <a:gd name="T78" fmla="*/ 0 w 83"/>
                <a:gd name="T79" fmla="*/ 0 h 289"/>
                <a:gd name="T80" fmla="*/ 0 w 83"/>
                <a:gd name="T81" fmla="*/ 0 h 289"/>
                <a:gd name="T82" fmla="*/ 0 w 83"/>
                <a:gd name="T83" fmla="*/ 0 h 289"/>
                <a:gd name="T84" fmla="*/ 0 w 83"/>
                <a:gd name="T85" fmla="*/ 0 h 289"/>
                <a:gd name="T86" fmla="*/ 0 w 83"/>
                <a:gd name="T87" fmla="*/ 0 h 289"/>
                <a:gd name="T88" fmla="*/ 0 w 83"/>
                <a:gd name="T89" fmla="*/ 0 h 289"/>
                <a:gd name="T90" fmla="*/ 0 w 83"/>
                <a:gd name="T91" fmla="*/ 0 h 289"/>
                <a:gd name="T92" fmla="*/ 0 w 83"/>
                <a:gd name="T93" fmla="*/ 0 h 289"/>
                <a:gd name="T94" fmla="*/ 0 w 83"/>
                <a:gd name="T95" fmla="*/ 0 h 289"/>
                <a:gd name="T96" fmla="*/ 0 w 83"/>
                <a:gd name="T97" fmla="*/ 0 h 289"/>
                <a:gd name="T98" fmla="*/ 0 w 83"/>
                <a:gd name="T99" fmla="*/ 0 h 289"/>
                <a:gd name="T100" fmla="*/ 0 w 83"/>
                <a:gd name="T101" fmla="*/ 0 h 289"/>
                <a:gd name="T102" fmla="*/ 0 w 83"/>
                <a:gd name="T103" fmla="*/ 0 h 289"/>
                <a:gd name="T104" fmla="*/ 0 w 83"/>
                <a:gd name="T105" fmla="*/ 0 h 289"/>
                <a:gd name="T106" fmla="*/ 0 w 83"/>
                <a:gd name="T107" fmla="*/ 0 h 289"/>
                <a:gd name="T108" fmla="*/ 0 w 83"/>
                <a:gd name="T109" fmla="*/ 0 h 289"/>
                <a:gd name="T110" fmla="*/ 0 w 83"/>
                <a:gd name="T111" fmla="*/ 0 h 289"/>
                <a:gd name="T112" fmla="*/ 0 w 83"/>
                <a:gd name="T113" fmla="*/ 0 h 289"/>
                <a:gd name="T114" fmla="*/ 0 w 83"/>
                <a:gd name="T115" fmla="*/ 0 h 289"/>
                <a:gd name="T116" fmla="*/ 0 w 83"/>
                <a:gd name="T117" fmla="*/ 0 h 289"/>
                <a:gd name="T118" fmla="*/ 0 w 83"/>
                <a:gd name="T119" fmla="*/ 0 h 289"/>
                <a:gd name="T120" fmla="*/ 0 w 83"/>
                <a:gd name="T121" fmla="*/ 0 h 289"/>
                <a:gd name="T122" fmla="*/ 0 w 83"/>
                <a:gd name="T123" fmla="*/ 0 h 289"/>
                <a:gd name="T124" fmla="*/ 0 w 83"/>
                <a:gd name="T125" fmla="*/ 0 h 28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3"/>
                <a:gd name="T190" fmla="*/ 0 h 289"/>
                <a:gd name="T191" fmla="*/ 83 w 83"/>
                <a:gd name="T192" fmla="*/ 289 h 28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3" h="289">
                  <a:moveTo>
                    <a:pt x="35" y="25"/>
                  </a:moveTo>
                  <a:lnTo>
                    <a:pt x="40" y="23"/>
                  </a:lnTo>
                  <a:lnTo>
                    <a:pt x="43" y="22"/>
                  </a:lnTo>
                  <a:lnTo>
                    <a:pt x="48" y="20"/>
                  </a:lnTo>
                  <a:lnTo>
                    <a:pt x="53" y="19"/>
                  </a:lnTo>
                  <a:lnTo>
                    <a:pt x="57" y="18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8" y="27"/>
                  </a:lnTo>
                  <a:lnTo>
                    <a:pt x="81" y="37"/>
                  </a:lnTo>
                  <a:lnTo>
                    <a:pt x="83" y="46"/>
                  </a:lnTo>
                  <a:lnTo>
                    <a:pt x="83" y="55"/>
                  </a:lnTo>
                  <a:lnTo>
                    <a:pt x="80" y="63"/>
                  </a:lnTo>
                  <a:lnTo>
                    <a:pt x="73" y="68"/>
                  </a:lnTo>
                  <a:lnTo>
                    <a:pt x="66" y="69"/>
                  </a:lnTo>
                  <a:lnTo>
                    <a:pt x="57" y="69"/>
                  </a:lnTo>
                  <a:lnTo>
                    <a:pt x="48" y="68"/>
                  </a:lnTo>
                  <a:lnTo>
                    <a:pt x="40" y="64"/>
                  </a:lnTo>
                  <a:lnTo>
                    <a:pt x="33" y="64"/>
                  </a:lnTo>
                  <a:lnTo>
                    <a:pt x="28" y="74"/>
                  </a:lnTo>
                  <a:lnTo>
                    <a:pt x="30" y="90"/>
                  </a:lnTo>
                  <a:lnTo>
                    <a:pt x="34" y="88"/>
                  </a:lnTo>
                  <a:lnTo>
                    <a:pt x="40" y="86"/>
                  </a:lnTo>
                  <a:lnTo>
                    <a:pt x="46" y="84"/>
                  </a:lnTo>
                  <a:lnTo>
                    <a:pt x="51" y="83"/>
                  </a:lnTo>
                  <a:lnTo>
                    <a:pt x="57" y="83"/>
                  </a:lnTo>
                  <a:lnTo>
                    <a:pt x="63" y="83"/>
                  </a:lnTo>
                  <a:lnTo>
                    <a:pt x="69" y="85"/>
                  </a:lnTo>
                  <a:lnTo>
                    <a:pt x="73" y="88"/>
                  </a:lnTo>
                  <a:lnTo>
                    <a:pt x="79" y="93"/>
                  </a:lnTo>
                  <a:lnTo>
                    <a:pt x="81" y="98"/>
                  </a:lnTo>
                  <a:lnTo>
                    <a:pt x="83" y="105"/>
                  </a:lnTo>
                  <a:lnTo>
                    <a:pt x="81" y="112"/>
                  </a:lnTo>
                  <a:lnTo>
                    <a:pt x="78" y="121"/>
                  </a:lnTo>
                  <a:lnTo>
                    <a:pt x="72" y="128"/>
                  </a:lnTo>
                  <a:lnTo>
                    <a:pt x="65" y="133"/>
                  </a:lnTo>
                  <a:lnTo>
                    <a:pt x="56" y="137"/>
                  </a:lnTo>
                  <a:lnTo>
                    <a:pt x="48" y="136"/>
                  </a:lnTo>
                  <a:lnTo>
                    <a:pt x="41" y="132"/>
                  </a:lnTo>
                  <a:lnTo>
                    <a:pt x="33" y="129"/>
                  </a:lnTo>
                  <a:lnTo>
                    <a:pt x="26" y="125"/>
                  </a:lnTo>
                  <a:lnTo>
                    <a:pt x="24" y="132"/>
                  </a:lnTo>
                  <a:lnTo>
                    <a:pt x="23" y="139"/>
                  </a:lnTo>
                  <a:lnTo>
                    <a:pt x="24" y="146"/>
                  </a:lnTo>
                  <a:lnTo>
                    <a:pt x="26" y="153"/>
                  </a:lnTo>
                  <a:lnTo>
                    <a:pt x="33" y="150"/>
                  </a:lnTo>
                  <a:lnTo>
                    <a:pt x="40" y="146"/>
                  </a:lnTo>
                  <a:lnTo>
                    <a:pt x="48" y="144"/>
                  </a:lnTo>
                  <a:lnTo>
                    <a:pt x="56" y="145"/>
                  </a:lnTo>
                  <a:lnTo>
                    <a:pt x="63" y="148"/>
                  </a:lnTo>
                  <a:lnTo>
                    <a:pt x="69" y="153"/>
                  </a:lnTo>
                  <a:lnTo>
                    <a:pt x="73" y="159"/>
                  </a:lnTo>
                  <a:lnTo>
                    <a:pt x="76" y="167"/>
                  </a:lnTo>
                  <a:lnTo>
                    <a:pt x="74" y="175"/>
                  </a:lnTo>
                  <a:lnTo>
                    <a:pt x="71" y="182"/>
                  </a:lnTo>
                  <a:lnTo>
                    <a:pt x="66" y="188"/>
                  </a:lnTo>
                  <a:lnTo>
                    <a:pt x="58" y="191"/>
                  </a:lnTo>
                  <a:lnTo>
                    <a:pt x="57" y="191"/>
                  </a:lnTo>
                  <a:lnTo>
                    <a:pt x="56" y="191"/>
                  </a:lnTo>
                  <a:lnTo>
                    <a:pt x="56" y="192"/>
                  </a:lnTo>
                  <a:lnTo>
                    <a:pt x="62" y="196"/>
                  </a:lnTo>
                  <a:lnTo>
                    <a:pt x="68" y="200"/>
                  </a:lnTo>
                  <a:lnTo>
                    <a:pt x="72" y="206"/>
                  </a:lnTo>
                  <a:lnTo>
                    <a:pt x="74" y="213"/>
                  </a:lnTo>
                  <a:lnTo>
                    <a:pt x="74" y="220"/>
                  </a:lnTo>
                  <a:lnTo>
                    <a:pt x="73" y="226"/>
                  </a:lnTo>
                  <a:lnTo>
                    <a:pt x="70" y="230"/>
                  </a:lnTo>
                  <a:lnTo>
                    <a:pt x="64" y="236"/>
                  </a:lnTo>
                  <a:lnTo>
                    <a:pt x="59" y="237"/>
                  </a:lnTo>
                  <a:lnTo>
                    <a:pt x="54" y="238"/>
                  </a:lnTo>
                  <a:lnTo>
                    <a:pt x="46" y="237"/>
                  </a:lnTo>
                  <a:lnTo>
                    <a:pt x="38" y="237"/>
                  </a:lnTo>
                  <a:lnTo>
                    <a:pt x="31" y="239"/>
                  </a:lnTo>
                  <a:lnTo>
                    <a:pt x="25" y="242"/>
                  </a:lnTo>
                  <a:lnTo>
                    <a:pt x="23" y="249"/>
                  </a:lnTo>
                  <a:lnTo>
                    <a:pt x="23" y="259"/>
                  </a:lnTo>
                  <a:lnTo>
                    <a:pt x="27" y="264"/>
                  </a:lnTo>
                  <a:lnTo>
                    <a:pt x="34" y="268"/>
                  </a:lnTo>
                  <a:lnTo>
                    <a:pt x="41" y="269"/>
                  </a:lnTo>
                  <a:lnTo>
                    <a:pt x="48" y="267"/>
                  </a:lnTo>
                  <a:lnTo>
                    <a:pt x="50" y="266"/>
                  </a:lnTo>
                  <a:lnTo>
                    <a:pt x="54" y="265"/>
                  </a:lnTo>
                  <a:lnTo>
                    <a:pt x="57" y="264"/>
                  </a:lnTo>
                  <a:lnTo>
                    <a:pt x="61" y="264"/>
                  </a:lnTo>
                  <a:lnTo>
                    <a:pt x="62" y="267"/>
                  </a:lnTo>
                  <a:lnTo>
                    <a:pt x="63" y="271"/>
                  </a:lnTo>
                  <a:lnTo>
                    <a:pt x="63" y="274"/>
                  </a:lnTo>
                  <a:lnTo>
                    <a:pt x="63" y="277"/>
                  </a:lnTo>
                  <a:lnTo>
                    <a:pt x="58" y="282"/>
                  </a:lnTo>
                  <a:lnTo>
                    <a:pt x="53" y="286"/>
                  </a:lnTo>
                  <a:lnTo>
                    <a:pt x="47" y="288"/>
                  </a:lnTo>
                  <a:lnTo>
                    <a:pt x="41" y="289"/>
                  </a:lnTo>
                  <a:lnTo>
                    <a:pt x="35" y="287"/>
                  </a:lnTo>
                  <a:lnTo>
                    <a:pt x="30" y="286"/>
                  </a:lnTo>
                  <a:lnTo>
                    <a:pt x="24" y="283"/>
                  </a:lnTo>
                  <a:lnTo>
                    <a:pt x="18" y="280"/>
                  </a:lnTo>
                  <a:lnTo>
                    <a:pt x="13" y="276"/>
                  </a:lnTo>
                  <a:lnTo>
                    <a:pt x="9" y="273"/>
                  </a:lnTo>
                  <a:lnTo>
                    <a:pt x="5" y="267"/>
                  </a:lnTo>
                  <a:lnTo>
                    <a:pt x="3" y="261"/>
                  </a:lnTo>
                  <a:lnTo>
                    <a:pt x="1" y="245"/>
                  </a:lnTo>
                  <a:lnTo>
                    <a:pt x="3" y="231"/>
                  </a:lnTo>
                  <a:lnTo>
                    <a:pt x="5" y="216"/>
                  </a:lnTo>
                  <a:lnTo>
                    <a:pt x="4" y="203"/>
                  </a:lnTo>
                  <a:lnTo>
                    <a:pt x="4" y="190"/>
                  </a:lnTo>
                  <a:lnTo>
                    <a:pt x="6" y="176"/>
                  </a:lnTo>
                  <a:lnTo>
                    <a:pt x="8" y="162"/>
                  </a:lnTo>
                  <a:lnTo>
                    <a:pt x="1" y="148"/>
                  </a:lnTo>
                  <a:lnTo>
                    <a:pt x="0" y="137"/>
                  </a:lnTo>
                  <a:lnTo>
                    <a:pt x="1" y="128"/>
                  </a:lnTo>
                  <a:lnTo>
                    <a:pt x="3" y="118"/>
                  </a:lnTo>
                  <a:lnTo>
                    <a:pt x="8" y="108"/>
                  </a:lnTo>
                  <a:lnTo>
                    <a:pt x="4" y="94"/>
                  </a:lnTo>
                  <a:lnTo>
                    <a:pt x="6" y="79"/>
                  </a:lnTo>
                  <a:lnTo>
                    <a:pt x="10" y="65"/>
                  </a:lnTo>
                  <a:lnTo>
                    <a:pt x="15" y="52"/>
                  </a:lnTo>
                  <a:lnTo>
                    <a:pt x="10" y="39"/>
                  </a:lnTo>
                  <a:lnTo>
                    <a:pt x="9" y="25"/>
                  </a:lnTo>
                  <a:lnTo>
                    <a:pt x="12" y="11"/>
                  </a:lnTo>
                  <a:lnTo>
                    <a:pt x="19" y="0"/>
                  </a:lnTo>
                  <a:lnTo>
                    <a:pt x="26" y="3"/>
                  </a:lnTo>
                  <a:lnTo>
                    <a:pt x="30" y="10"/>
                  </a:lnTo>
                  <a:lnTo>
                    <a:pt x="31" y="18"/>
                  </a:lnTo>
                  <a:lnTo>
                    <a:pt x="35" y="2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85" name="Freeform 848"/>
            <p:cNvSpPr>
              <a:spLocks/>
            </p:cNvSpPr>
            <p:nvPr/>
          </p:nvSpPr>
          <p:spPr bwMode="auto">
            <a:xfrm flipH="1">
              <a:off x="8917" y="1890"/>
              <a:ext cx="2" cy="2"/>
            </a:xfrm>
            <a:custGeom>
              <a:avLst/>
              <a:gdLst>
                <a:gd name="T0" fmla="*/ 0 w 29"/>
                <a:gd name="T1" fmla="*/ 0 h 18"/>
                <a:gd name="T2" fmla="*/ 0 w 29"/>
                <a:gd name="T3" fmla="*/ 0 h 18"/>
                <a:gd name="T4" fmla="*/ 0 w 29"/>
                <a:gd name="T5" fmla="*/ 0 h 18"/>
                <a:gd name="T6" fmla="*/ 0 w 29"/>
                <a:gd name="T7" fmla="*/ 0 h 18"/>
                <a:gd name="T8" fmla="*/ 0 w 29"/>
                <a:gd name="T9" fmla="*/ 0 h 18"/>
                <a:gd name="T10" fmla="*/ 0 w 29"/>
                <a:gd name="T11" fmla="*/ 0 h 18"/>
                <a:gd name="T12" fmla="*/ 0 w 29"/>
                <a:gd name="T13" fmla="*/ 0 h 18"/>
                <a:gd name="T14" fmla="*/ 0 w 29"/>
                <a:gd name="T15" fmla="*/ 0 h 18"/>
                <a:gd name="T16" fmla="*/ 0 w 29"/>
                <a:gd name="T17" fmla="*/ 0 h 18"/>
                <a:gd name="T18" fmla="*/ 0 w 29"/>
                <a:gd name="T19" fmla="*/ 0 h 18"/>
                <a:gd name="T20" fmla="*/ 0 w 29"/>
                <a:gd name="T21" fmla="*/ 0 h 18"/>
                <a:gd name="T22" fmla="*/ 0 w 29"/>
                <a:gd name="T23" fmla="*/ 0 h 18"/>
                <a:gd name="T24" fmla="*/ 0 w 29"/>
                <a:gd name="T25" fmla="*/ 0 h 18"/>
                <a:gd name="T26" fmla="*/ 0 w 29"/>
                <a:gd name="T27" fmla="*/ 0 h 1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"/>
                <a:gd name="T43" fmla="*/ 0 h 18"/>
                <a:gd name="T44" fmla="*/ 29 w 29"/>
                <a:gd name="T45" fmla="*/ 18 h 1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" h="18">
                  <a:moveTo>
                    <a:pt x="29" y="8"/>
                  </a:moveTo>
                  <a:lnTo>
                    <a:pt x="29" y="12"/>
                  </a:lnTo>
                  <a:lnTo>
                    <a:pt x="28" y="15"/>
                  </a:lnTo>
                  <a:lnTo>
                    <a:pt x="26" y="17"/>
                  </a:lnTo>
                  <a:lnTo>
                    <a:pt x="23" y="18"/>
                  </a:lnTo>
                  <a:lnTo>
                    <a:pt x="12" y="18"/>
                  </a:lnTo>
                  <a:lnTo>
                    <a:pt x="11" y="17"/>
                  </a:lnTo>
                  <a:lnTo>
                    <a:pt x="7" y="15"/>
                  </a:lnTo>
                  <a:lnTo>
                    <a:pt x="3" y="11"/>
                  </a:lnTo>
                  <a:lnTo>
                    <a:pt x="0" y="8"/>
                  </a:lnTo>
                  <a:lnTo>
                    <a:pt x="5" y="3"/>
                  </a:lnTo>
                  <a:lnTo>
                    <a:pt x="15" y="0"/>
                  </a:lnTo>
                  <a:lnTo>
                    <a:pt x="24" y="0"/>
                  </a:lnTo>
                  <a:lnTo>
                    <a:pt x="29" y="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86" name="Freeform 849"/>
            <p:cNvSpPr>
              <a:spLocks/>
            </p:cNvSpPr>
            <p:nvPr/>
          </p:nvSpPr>
          <p:spPr bwMode="auto">
            <a:xfrm flipH="1">
              <a:off x="8892" y="1898"/>
              <a:ext cx="15" cy="38"/>
            </a:xfrm>
            <a:custGeom>
              <a:avLst/>
              <a:gdLst>
                <a:gd name="T0" fmla="*/ 0 w 174"/>
                <a:gd name="T1" fmla="*/ 0 h 313"/>
                <a:gd name="T2" fmla="*/ 0 w 174"/>
                <a:gd name="T3" fmla="*/ 0 h 313"/>
                <a:gd name="T4" fmla="*/ 0 w 174"/>
                <a:gd name="T5" fmla="*/ 0 h 313"/>
                <a:gd name="T6" fmla="*/ 0 w 174"/>
                <a:gd name="T7" fmla="*/ 0 h 313"/>
                <a:gd name="T8" fmla="*/ 0 w 174"/>
                <a:gd name="T9" fmla="*/ 0 h 313"/>
                <a:gd name="T10" fmla="*/ 0 w 174"/>
                <a:gd name="T11" fmla="*/ 0 h 313"/>
                <a:gd name="T12" fmla="*/ 0 w 174"/>
                <a:gd name="T13" fmla="*/ 0 h 313"/>
                <a:gd name="T14" fmla="*/ 0 w 174"/>
                <a:gd name="T15" fmla="*/ 0 h 313"/>
                <a:gd name="T16" fmla="*/ 0 w 174"/>
                <a:gd name="T17" fmla="*/ 0 h 313"/>
                <a:gd name="T18" fmla="*/ 0 w 174"/>
                <a:gd name="T19" fmla="*/ 0 h 313"/>
                <a:gd name="T20" fmla="*/ 0 w 174"/>
                <a:gd name="T21" fmla="*/ 0 h 313"/>
                <a:gd name="T22" fmla="*/ 0 w 174"/>
                <a:gd name="T23" fmla="*/ 0 h 313"/>
                <a:gd name="T24" fmla="*/ 0 w 174"/>
                <a:gd name="T25" fmla="*/ 0 h 313"/>
                <a:gd name="T26" fmla="*/ 0 w 174"/>
                <a:gd name="T27" fmla="*/ 0 h 313"/>
                <a:gd name="T28" fmla="*/ 0 w 174"/>
                <a:gd name="T29" fmla="*/ 0 h 313"/>
                <a:gd name="T30" fmla="*/ 0 w 174"/>
                <a:gd name="T31" fmla="*/ 0 h 313"/>
                <a:gd name="T32" fmla="*/ 0 w 174"/>
                <a:gd name="T33" fmla="*/ 0 h 313"/>
                <a:gd name="T34" fmla="*/ 0 w 174"/>
                <a:gd name="T35" fmla="*/ 0 h 313"/>
                <a:gd name="T36" fmla="*/ 0 w 174"/>
                <a:gd name="T37" fmla="*/ 0 h 313"/>
                <a:gd name="T38" fmla="*/ 0 w 174"/>
                <a:gd name="T39" fmla="*/ 0 h 313"/>
                <a:gd name="T40" fmla="*/ 0 w 174"/>
                <a:gd name="T41" fmla="*/ 0 h 313"/>
                <a:gd name="T42" fmla="*/ 0 w 174"/>
                <a:gd name="T43" fmla="*/ 0 h 313"/>
                <a:gd name="T44" fmla="*/ 0 w 174"/>
                <a:gd name="T45" fmla="*/ 0 h 313"/>
                <a:gd name="T46" fmla="*/ 0 w 174"/>
                <a:gd name="T47" fmla="*/ 0 h 313"/>
                <a:gd name="T48" fmla="*/ 0 w 174"/>
                <a:gd name="T49" fmla="*/ 0 h 313"/>
                <a:gd name="T50" fmla="*/ 0 w 174"/>
                <a:gd name="T51" fmla="*/ 0 h 313"/>
                <a:gd name="T52" fmla="*/ 0 w 174"/>
                <a:gd name="T53" fmla="*/ 0 h 313"/>
                <a:gd name="T54" fmla="*/ 0 w 174"/>
                <a:gd name="T55" fmla="*/ 0 h 313"/>
                <a:gd name="T56" fmla="*/ 0 w 174"/>
                <a:gd name="T57" fmla="*/ 0 h 313"/>
                <a:gd name="T58" fmla="*/ 0 w 174"/>
                <a:gd name="T59" fmla="*/ 0 h 313"/>
                <a:gd name="T60" fmla="*/ 0 w 174"/>
                <a:gd name="T61" fmla="*/ 0 h 313"/>
                <a:gd name="T62" fmla="*/ 0 w 174"/>
                <a:gd name="T63" fmla="*/ 0 h 313"/>
                <a:gd name="T64" fmla="*/ 0 w 174"/>
                <a:gd name="T65" fmla="*/ 0 h 313"/>
                <a:gd name="T66" fmla="*/ 0 w 174"/>
                <a:gd name="T67" fmla="*/ 0 h 313"/>
                <a:gd name="T68" fmla="*/ 0 w 174"/>
                <a:gd name="T69" fmla="*/ 0 h 313"/>
                <a:gd name="T70" fmla="*/ 0 w 174"/>
                <a:gd name="T71" fmla="*/ 0 h 313"/>
                <a:gd name="T72" fmla="*/ 0 w 174"/>
                <a:gd name="T73" fmla="*/ 0 h 31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74"/>
                <a:gd name="T112" fmla="*/ 0 h 313"/>
                <a:gd name="T113" fmla="*/ 174 w 174"/>
                <a:gd name="T114" fmla="*/ 313 h 31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74" h="313">
                  <a:moveTo>
                    <a:pt x="20" y="51"/>
                  </a:moveTo>
                  <a:lnTo>
                    <a:pt x="32" y="85"/>
                  </a:lnTo>
                  <a:lnTo>
                    <a:pt x="45" y="119"/>
                  </a:lnTo>
                  <a:lnTo>
                    <a:pt x="60" y="152"/>
                  </a:lnTo>
                  <a:lnTo>
                    <a:pt x="78" y="183"/>
                  </a:lnTo>
                  <a:lnTo>
                    <a:pt x="97" y="214"/>
                  </a:lnTo>
                  <a:lnTo>
                    <a:pt x="119" y="244"/>
                  </a:lnTo>
                  <a:lnTo>
                    <a:pt x="143" y="272"/>
                  </a:lnTo>
                  <a:lnTo>
                    <a:pt x="171" y="298"/>
                  </a:lnTo>
                  <a:lnTo>
                    <a:pt x="172" y="301"/>
                  </a:lnTo>
                  <a:lnTo>
                    <a:pt x="174" y="304"/>
                  </a:lnTo>
                  <a:lnTo>
                    <a:pt x="174" y="308"/>
                  </a:lnTo>
                  <a:lnTo>
                    <a:pt x="173" y="311"/>
                  </a:lnTo>
                  <a:lnTo>
                    <a:pt x="166" y="313"/>
                  </a:lnTo>
                  <a:lnTo>
                    <a:pt x="161" y="313"/>
                  </a:lnTo>
                  <a:lnTo>
                    <a:pt x="155" y="312"/>
                  </a:lnTo>
                  <a:lnTo>
                    <a:pt x="149" y="310"/>
                  </a:lnTo>
                  <a:lnTo>
                    <a:pt x="143" y="308"/>
                  </a:lnTo>
                  <a:lnTo>
                    <a:pt x="138" y="304"/>
                  </a:lnTo>
                  <a:lnTo>
                    <a:pt x="132" y="302"/>
                  </a:lnTo>
                  <a:lnTo>
                    <a:pt x="126" y="300"/>
                  </a:lnTo>
                  <a:lnTo>
                    <a:pt x="95" y="274"/>
                  </a:lnTo>
                  <a:lnTo>
                    <a:pt x="70" y="245"/>
                  </a:lnTo>
                  <a:lnTo>
                    <a:pt x="49" y="215"/>
                  </a:lnTo>
                  <a:lnTo>
                    <a:pt x="33" y="182"/>
                  </a:lnTo>
                  <a:lnTo>
                    <a:pt x="20" y="146"/>
                  </a:lnTo>
                  <a:lnTo>
                    <a:pt x="11" y="111"/>
                  </a:lnTo>
                  <a:lnTo>
                    <a:pt x="4" y="73"/>
                  </a:lnTo>
                  <a:lnTo>
                    <a:pt x="0" y="35"/>
                  </a:lnTo>
                  <a:lnTo>
                    <a:pt x="2" y="25"/>
                  </a:lnTo>
                  <a:lnTo>
                    <a:pt x="3" y="16"/>
                  </a:lnTo>
                  <a:lnTo>
                    <a:pt x="5" y="7"/>
                  </a:lnTo>
                  <a:lnTo>
                    <a:pt x="11" y="0"/>
                  </a:lnTo>
                  <a:lnTo>
                    <a:pt x="19" y="10"/>
                  </a:lnTo>
                  <a:lnTo>
                    <a:pt x="19" y="23"/>
                  </a:lnTo>
                  <a:lnTo>
                    <a:pt x="18" y="38"/>
                  </a:lnTo>
                  <a:lnTo>
                    <a:pt x="20" y="5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87" name="Freeform 850"/>
            <p:cNvSpPr>
              <a:spLocks/>
            </p:cNvSpPr>
            <p:nvPr/>
          </p:nvSpPr>
          <p:spPr bwMode="auto">
            <a:xfrm flipH="1">
              <a:off x="8917" y="1897"/>
              <a:ext cx="2" cy="3"/>
            </a:xfrm>
            <a:custGeom>
              <a:avLst/>
              <a:gdLst>
                <a:gd name="T0" fmla="*/ 0 w 29"/>
                <a:gd name="T1" fmla="*/ 0 h 19"/>
                <a:gd name="T2" fmla="*/ 0 w 29"/>
                <a:gd name="T3" fmla="*/ 0 h 19"/>
                <a:gd name="T4" fmla="*/ 0 w 29"/>
                <a:gd name="T5" fmla="*/ 0 h 19"/>
                <a:gd name="T6" fmla="*/ 0 w 29"/>
                <a:gd name="T7" fmla="*/ 0 h 19"/>
                <a:gd name="T8" fmla="*/ 0 w 29"/>
                <a:gd name="T9" fmla="*/ 0 h 19"/>
                <a:gd name="T10" fmla="*/ 0 w 29"/>
                <a:gd name="T11" fmla="*/ 0 h 19"/>
                <a:gd name="T12" fmla="*/ 0 w 29"/>
                <a:gd name="T13" fmla="*/ 0 h 19"/>
                <a:gd name="T14" fmla="*/ 0 w 29"/>
                <a:gd name="T15" fmla="*/ 0 h 19"/>
                <a:gd name="T16" fmla="*/ 0 w 29"/>
                <a:gd name="T17" fmla="*/ 0 h 19"/>
                <a:gd name="T18" fmla="*/ 0 w 29"/>
                <a:gd name="T19" fmla="*/ 0 h 19"/>
                <a:gd name="T20" fmla="*/ 0 w 29"/>
                <a:gd name="T21" fmla="*/ 0 h 19"/>
                <a:gd name="T22" fmla="*/ 0 w 29"/>
                <a:gd name="T23" fmla="*/ 0 h 19"/>
                <a:gd name="T24" fmla="*/ 0 w 29"/>
                <a:gd name="T25" fmla="*/ 0 h 1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9"/>
                <a:gd name="T40" fmla="*/ 0 h 19"/>
                <a:gd name="T41" fmla="*/ 29 w 29"/>
                <a:gd name="T42" fmla="*/ 19 h 1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9" h="19">
                  <a:moveTo>
                    <a:pt x="29" y="10"/>
                  </a:moveTo>
                  <a:lnTo>
                    <a:pt x="29" y="14"/>
                  </a:lnTo>
                  <a:lnTo>
                    <a:pt x="28" y="15"/>
                  </a:lnTo>
                  <a:lnTo>
                    <a:pt x="24" y="17"/>
                  </a:lnTo>
                  <a:lnTo>
                    <a:pt x="22" y="19"/>
                  </a:lnTo>
                  <a:lnTo>
                    <a:pt x="15" y="18"/>
                  </a:lnTo>
                  <a:lnTo>
                    <a:pt x="8" y="15"/>
                  </a:lnTo>
                  <a:lnTo>
                    <a:pt x="4" y="10"/>
                  </a:lnTo>
                  <a:lnTo>
                    <a:pt x="0" y="7"/>
                  </a:lnTo>
                  <a:lnTo>
                    <a:pt x="7" y="3"/>
                  </a:lnTo>
                  <a:lnTo>
                    <a:pt x="18" y="0"/>
                  </a:lnTo>
                  <a:lnTo>
                    <a:pt x="27" y="2"/>
                  </a:lnTo>
                  <a:lnTo>
                    <a:pt x="2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88" name="Freeform 851"/>
            <p:cNvSpPr>
              <a:spLocks/>
            </p:cNvSpPr>
            <p:nvPr/>
          </p:nvSpPr>
          <p:spPr bwMode="auto">
            <a:xfrm flipH="1">
              <a:off x="8917" y="1905"/>
              <a:ext cx="2" cy="2"/>
            </a:xfrm>
            <a:custGeom>
              <a:avLst/>
              <a:gdLst>
                <a:gd name="T0" fmla="*/ 0 w 27"/>
                <a:gd name="T1" fmla="*/ 0 h 18"/>
                <a:gd name="T2" fmla="*/ 0 w 27"/>
                <a:gd name="T3" fmla="*/ 0 h 18"/>
                <a:gd name="T4" fmla="*/ 0 w 27"/>
                <a:gd name="T5" fmla="*/ 0 h 18"/>
                <a:gd name="T6" fmla="*/ 0 w 27"/>
                <a:gd name="T7" fmla="*/ 0 h 18"/>
                <a:gd name="T8" fmla="*/ 0 w 27"/>
                <a:gd name="T9" fmla="*/ 0 h 18"/>
                <a:gd name="T10" fmla="*/ 0 w 27"/>
                <a:gd name="T11" fmla="*/ 0 h 18"/>
                <a:gd name="T12" fmla="*/ 0 w 27"/>
                <a:gd name="T13" fmla="*/ 0 h 18"/>
                <a:gd name="T14" fmla="*/ 0 w 27"/>
                <a:gd name="T15" fmla="*/ 0 h 18"/>
                <a:gd name="T16" fmla="*/ 0 w 27"/>
                <a:gd name="T17" fmla="*/ 0 h 18"/>
                <a:gd name="T18" fmla="*/ 0 w 27"/>
                <a:gd name="T19" fmla="*/ 0 h 18"/>
                <a:gd name="T20" fmla="*/ 0 w 27"/>
                <a:gd name="T21" fmla="*/ 0 h 18"/>
                <a:gd name="T22" fmla="*/ 0 w 27"/>
                <a:gd name="T23" fmla="*/ 0 h 18"/>
                <a:gd name="T24" fmla="*/ 0 w 27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18"/>
                <a:gd name="T41" fmla="*/ 27 w 27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18">
                  <a:moveTo>
                    <a:pt x="27" y="9"/>
                  </a:moveTo>
                  <a:lnTo>
                    <a:pt x="25" y="16"/>
                  </a:lnTo>
                  <a:lnTo>
                    <a:pt x="19" y="18"/>
                  </a:lnTo>
                  <a:lnTo>
                    <a:pt x="13" y="17"/>
                  </a:lnTo>
                  <a:lnTo>
                    <a:pt x="7" y="13"/>
                  </a:lnTo>
                  <a:lnTo>
                    <a:pt x="3" y="11"/>
                  </a:lnTo>
                  <a:lnTo>
                    <a:pt x="0" y="9"/>
                  </a:lnTo>
                  <a:lnTo>
                    <a:pt x="1" y="5"/>
                  </a:lnTo>
                  <a:lnTo>
                    <a:pt x="10" y="1"/>
                  </a:lnTo>
                  <a:lnTo>
                    <a:pt x="17" y="0"/>
                  </a:lnTo>
                  <a:lnTo>
                    <a:pt x="22" y="1"/>
                  </a:lnTo>
                  <a:lnTo>
                    <a:pt x="25" y="4"/>
                  </a:lnTo>
                  <a:lnTo>
                    <a:pt x="27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89" name="Freeform 852"/>
            <p:cNvSpPr>
              <a:spLocks/>
            </p:cNvSpPr>
            <p:nvPr/>
          </p:nvSpPr>
          <p:spPr bwMode="auto">
            <a:xfrm flipH="1">
              <a:off x="8918" y="1908"/>
              <a:ext cx="2" cy="2"/>
            </a:xfrm>
            <a:custGeom>
              <a:avLst/>
              <a:gdLst>
                <a:gd name="T0" fmla="*/ 0 w 18"/>
                <a:gd name="T1" fmla="*/ 0 h 20"/>
                <a:gd name="T2" fmla="*/ 0 w 18"/>
                <a:gd name="T3" fmla="*/ 0 h 20"/>
                <a:gd name="T4" fmla="*/ 0 w 18"/>
                <a:gd name="T5" fmla="*/ 0 h 20"/>
                <a:gd name="T6" fmla="*/ 0 w 18"/>
                <a:gd name="T7" fmla="*/ 0 h 20"/>
                <a:gd name="T8" fmla="*/ 0 w 18"/>
                <a:gd name="T9" fmla="*/ 0 h 20"/>
                <a:gd name="T10" fmla="*/ 0 w 18"/>
                <a:gd name="T11" fmla="*/ 0 h 20"/>
                <a:gd name="T12" fmla="*/ 0 w 18"/>
                <a:gd name="T13" fmla="*/ 0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20"/>
                <a:gd name="T23" fmla="*/ 18 w 18"/>
                <a:gd name="T24" fmla="*/ 20 h 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20">
                  <a:moveTo>
                    <a:pt x="1" y="20"/>
                  </a:moveTo>
                  <a:lnTo>
                    <a:pt x="0" y="16"/>
                  </a:lnTo>
                  <a:lnTo>
                    <a:pt x="0" y="9"/>
                  </a:lnTo>
                  <a:lnTo>
                    <a:pt x="0" y="3"/>
                  </a:lnTo>
                  <a:lnTo>
                    <a:pt x="3" y="0"/>
                  </a:lnTo>
                  <a:lnTo>
                    <a:pt x="18" y="8"/>
                  </a:lnTo>
                  <a:lnTo>
                    <a:pt x="1" y="2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90" name="Freeform 853"/>
            <p:cNvSpPr>
              <a:spLocks/>
            </p:cNvSpPr>
            <p:nvPr/>
          </p:nvSpPr>
          <p:spPr bwMode="auto">
            <a:xfrm flipH="1">
              <a:off x="8917" y="1911"/>
              <a:ext cx="2" cy="2"/>
            </a:xfrm>
            <a:custGeom>
              <a:avLst/>
              <a:gdLst>
                <a:gd name="T0" fmla="*/ 0 w 27"/>
                <a:gd name="T1" fmla="*/ 0 h 16"/>
                <a:gd name="T2" fmla="*/ 0 w 27"/>
                <a:gd name="T3" fmla="*/ 0 h 16"/>
                <a:gd name="T4" fmla="*/ 0 w 27"/>
                <a:gd name="T5" fmla="*/ 0 h 16"/>
                <a:gd name="T6" fmla="*/ 0 w 27"/>
                <a:gd name="T7" fmla="*/ 0 h 16"/>
                <a:gd name="T8" fmla="*/ 0 w 27"/>
                <a:gd name="T9" fmla="*/ 0 h 16"/>
                <a:gd name="T10" fmla="*/ 0 w 27"/>
                <a:gd name="T11" fmla="*/ 0 h 16"/>
                <a:gd name="T12" fmla="*/ 0 w 27"/>
                <a:gd name="T13" fmla="*/ 0 h 16"/>
                <a:gd name="T14" fmla="*/ 0 w 27"/>
                <a:gd name="T15" fmla="*/ 0 h 16"/>
                <a:gd name="T16" fmla="*/ 0 w 27"/>
                <a:gd name="T17" fmla="*/ 0 h 16"/>
                <a:gd name="T18" fmla="*/ 0 w 27"/>
                <a:gd name="T19" fmla="*/ 0 h 16"/>
                <a:gd name="T20" fmla="*/ 0 w 27"/>
                <a:gd name="T21" fmla="*/ 0 h 16"/>
                <a:gd name="T22" fmla="*/ 0 w 27"/>
                <a:gd name="T23" fmla="*/ 0 h 16"/>
                <a:gd name="T24" fmla="*/ 0 w 27"/>
                <a:gd name="T25" fmla="*/ 0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16"/>
                <a:gd name="T41" fmla="*/ 27 w 27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16">
                  <a:moveTo>
                    <a:pt x="27" y="11"/>
                  </a:moveTo>
                  <a:lnTo>
                    <a:pt x="24" y="13"/>
                  </a:lnTo>
                  <a:lnTo>
                    <a:pt x="21" y="15"/>
                  </a:lnTo>
                  <a:lnTo>
                    <a:pt x="17" y="16"/>
                  </a:lnTo>
                  <a:lnTo>
                    <a:pt x="14" y="16"/>
                  </a:lnTo>
                  <a:lnTo>
                    <a:pt x="10" y="15"/>
                  </a:lnTo>
                  <a:lnTo>
                    <a:pt x="7" y="12"/>
                  </a:lnTo>
                  <a:lnTo>
                    <a:pt x="3" y="8"/>
                  </a:lnTo>
                  <a:lnTo>
                    <a:pt x="0" y="6"/>
                  </a:lnTo>
                  <a:lnTo>
                    <a:pt x="7" y="3"/>
                  </a:lnTo>
                  <a:lnTo>
                    <a:pt x="17" y="0"/>
                  </a:lnTo>
                  <a:lnTo>
                    <a:pt x="25" y="1"/>
                  </a:lnTo>
                  <a:lnTo>
                    <a:pt x="27" y="1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91" name="Freeform 854"/>
            <p:cNvSpPr>
              <a:spLocks/>
            </p:cNvSpPr>
            <p:nvPr/>
          </p:nvSpPr>
          <p:spPr bwMode="auto">
            <a:xfrm flipH="1">
              <a:off x="8925" y="1868"/>
              <a:ext cx="8" cy="51"/>
            </a:xfrm>
            <a:custGeom>
              <a:avLst/>
              <a:gdLst>
                <a:gd name="T0" fmla="*/ 0 w 98"/>
                <a:gd name="T1" fmla="*/ 0 h 414"/>
                <a:gd name="T2" fmla="*/ 0 w 98"/>
                <a:gd name="T3" fmla="*/ 0 h 414"/>
                <a:gd name="T4" fmla="*/ 0 w 98"/>
                <a:gd name="T5" fmla="*/ 0 h 414"/>
                <a:gd name="T6" fmla="*/ 0 w 98"/>
                <a:gd name="T7" fmla="*/ 0 h 414"/>
                <a:gd name="T8" fmla="*/ 0 w 98"/>
                <a:gd name="T9" fmla="*/ 0 h 414"/>
                <a:gd name="T10" fmla="*/ 0 w 98"/>
                <a:gd name="T11" fmla="*/ 0 h 414"/>
                <a:gd name="T12" fmla="*/ 0 w 98"/>
                <a:gd name="T13" fmla="*/ 0 h 414"/>
                <a:gd name="T14" fmla="*/ 0 w 98"/>
                <a:gd name="T15" fmla="*/ 0 h 414"/>
                <a:gd name="T16" fmla="*/ 0 w 98"/>
                <a:gd name="T17" fmla="*/ 0 h 414"/>
                <a:gd name="T18" fmla="*/ 0 w 98"/>
                <a:gd name="T19" fmla="*/ 0 h 414"/>
                <a:gd name="T20" fmla="*/ 0 w 98"/>
                <a:gd name="T21" fmla="*/ 0 h 414"/>
                <a:gd name="T22" fmla="*/ 0 w 98"/>
                <a:gd name="T23" fmla="*/ 0 h 414"/>
                <a:gd name="T24" fmla="*/ 0 w 98"/>
                <a:gd name="T25" fmla="*/ 0 h 414"/>
                <a:gd name="T26" fmla="*/ 0 w 98"/>
                <a:gd name="T27" fmla="*/ 0 h 414"/>
                <a:gd name="T28" fmla="*/ 0 w 98"/>
                <a:gd name="T29" fmla="*/ 0 h 414"/>
                <a:gd name="T30" fmla="*/ 0 w 98"/>
                <a:gd name="T31" fmla="*/ 0 h 414"/>
                <a:gd name="T32" fmla="*/ 0 w 98"/>
                <a:gd name="T33" fmla="*/ 0 h 414"/>
                <a:gd name="T34" fmla="*/ 0 w 98"/>
                <a:gd name="T35" fmla="*/ 0 h 414"/>
                <a:gd name="T36" fmla="*/ 0 w 98"/>
                <a:gd name="T37" fmla="*/ 0 h 414"/>
                <a:gd name="T38" fmla="*/ 0 w 98"/>
                <a:gd name="T39" fmla="*/ 0 h 414"/>
                <a:gd name="T40" fmla="*/ 0 w 98"/>
                <a:gd name="T41" fmla="*/ 0 h 414"/>
                <a:gd name="T42" fmla="*/ 0 w 98"/>
                <a:gd name="T43" fmla="*/ 0 h 414"/>
                <a:gd name="T44" fmla="*/ 0 w 98"/>
                <a:gd name="T45" fmla="*/ 0 h 414"/>
                <a:gd name="T46" fmla="*/ 0 w 98"/>
                <a:gd name="T47" fmla="*/ 0 h 414"/>
                <a:gd name="T48" fmla="*/ 0 w 98"/>
                <a:gd name="T49" fmla="*/ 0 h 414"/>
                <a:gd name="T50" fmla="*/ 0 w 98"/>
                <a:gd name="T51" fmla="*/ 0 h 414"/>
                <a:gd name="T52" fmla="*/ 0 w 98"/>
                <a:gd name="T53" fmla="*/ 0 h 414"/>
                <a:gd name="T54" fmla="*/ 0 w 98"/>
                <a:gd name="T55" fmla="*/ 0 h 414"/>
                <a:gd name="T56" fmla="*/ 0 w 98"/>
                <a:gd name="T57" fmla="*/ 0 h 414"/>
                <a:gd name="T58" fmla="*/ 0 w 98"/>
                <a:gd name="T59" fmla="*/ 0 h 414"/>
                <a:gd name="T60" fmla="*/ 0 w 98"/>
                <a:gd name="T61" fmla="*/ 0 h 414"/>
                <a:gd name="T62" fmla="*/ 0 w 98"/>
                <a:gd name="T63" fmla="*/ 0 h 414"/>
                <a:gd name="T64" fmla="*/ 0 w 98"/>
                <a:gd name="T65" fmla="*/ 0 h 414"/>
                <a:gd name="T66" fmla="*/ 0 w 98"/>
                <a:gd name="T67" fmla="*/ 0 h 414"/>
                <a:gd name="T68" fmla="*/ 0 w 98"/>
                <a:gd name="T69" fmla="*/ 0 h 414"/>
                <a:gd name="T70" fmla="*/ 0 w 98"/>
                <a:gd name="T71" fmla="*/ 0 h 414"/>
                <a:gd name="T72" fmla="*/ 0 w 98"/>
                <a:gd name="T73" fmla="*/ 0 h 414"/>
                <a:gd name="T74" fmla="*/ 0 w 98"/>
                <a:gd name="T75" fmla="*/ 0 h 414"/>
                <a:gd name="T76" fmla="*/ 0 w 98"/>
                <a:gd name="T77" fmla="*/ 0 h 414"/>
                <a:gd name="T78" fmla="*/ 0 w 98"/>
                <a:gd name="T79" fmla="*/ 0 h 414"/>
                <a:gd name="T80" fmla="*/ 0 w 98"/>
                <a:gd name="T81" fmla="*/ 0 h 414"/>
                <a:gd name="T82" fmla="*/ 0 w 98"/>
                <a:gd name="T83" fmla="*/ 0 h 414"/>
                <a:gd name="T84" fmla="*/ 0 w 98"/>
                <a:gd name="T85" fmla="*/ 0 h 414"/>
                <a:gd name="T86" fmla="*/ 0 w 98"/>
                <a:gd name="T87" fmla="*/ 0 h 414"/>
                <a:gd name="T88" fmla="*/ 0 w 98"/>
                <a:gd name="T89" fmla="*/ 0 h 414"/>
                <a:gd name="T90" fmla="*/ 0 w 98"/>
                <a:gd name="T91" fmla="*/ 0 h 414"/>
                <a:gd name="T92" fmla="*/ 0 w 98"/>
                <a:gd name="T93" fmla="*/ 0 h 414"/>
                <a:gd name="T94" fmla="*/ 0 w 98"/>
                <a:gd name="T95" fmla="*/ 0 h 414"/>
                <a:gd name="T96" fmla="*/ 0 w 98"/>
                <a:gd name="T97" fmla="*/ 0 h 414"/>
                <a:gd name="T98" fmla="*/ 0 w 98"/>
                <a:gd name="T99" fmla="*/ 0 h 414"/>
                <a:gd name="T100" fmla="*/ 0 w 98"/>
                <a:gd name="T101" fmla="*/ 0 h 414"/>
                <a:gd name="T102" fmla="*/ 0 w 98"/>
                <a:gd name="T103" fmla="*/ 0 h 414"/>
                <a:gd name="T104" fmla="*/ 0 w 98"/>
                <a:gd name="T105" fmla="*/ 0 h 414"/>
                <a:gd name="T106" fmla="*/ 0 w 98"/>
                <a:gd name="T107" fmla="*/ 0 h 414"/>
                <a:gd name="T108" fmla="*/ 0 w 98"/>
                <a:gd name="T109" fmla="*/ 0 h 414"/>
                <a:gd name="T110" fmla="*/ 0 w 98"/>
                <a:gd name="T111" fmla="*/ 0 h 414"/>
                <a:gd name="T112" fmla="*/ 0 w 98"/>
                <a:gd name="T113" fmla="*/ 0 h 414"/>
                <a:gd name="T114" fmla="*/ 0 w 98"/>
                <a:gd name="T115" fmla="*/ 0 h 41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98"/>
                <a:gd name="T175" fmla="*/ 0 h 414"/>
                <a:gd name="T176" fmla="*/ 98 w 98"/>
                <a:gd name="T177" fmla="*/ 414 h 41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98" h="414">
                  <a:moveTo>
                    <a:pt x="97" y="6"/>
                  </a:moveTo>
                  <a:lnTo>
                    <a:pt x="98" y="0"/>
                  </a:lnTo>
                  <a:lnTo>
                    <a:pt x="96" y="0"/>
                  </a:lnTo>
                  <a:lnTo>
                    <a:pt x="92" y="2"/>
                  </a:lnTo>
                  <a:lnTo>
                    <a:pt x="91" y="3"/>
                  </a:lnTo>
                  <a:lnTo>
                    <a:pt x="85" y="12"/>
                  </a:lnTo>
                  <a:lnTo>
                    <a:pt x="78" y="18"/>
                  </a:lnTo>
                  <a:lnTo>
                    <a:pt x="72" y="27"/>
                  </a:lnTo>
                  <a:lnTo>
                    <a:pt x="65" y="35"/>
                  </a:lnTo>
                  <a:lnTo>
                    <a:pt x="59" y="43"/>
                  </a:lnTo>
                  <a:lnTo>
                    <a:pt x="54" y="50"/>
                  </a:lnTo>
                  <a:lnTo>
                    <a:pt x="51" y="58"/>
                  </a:lnTo>
                  <a:lnTo>
                    <a:pt x="50" y="65"/>
                  </a:lnTo>
                  <a:lnTo>
                    <a:pt x="47" y="76"/>
                  </a:lnTo>
                  <a:lnTo>
                    <a:pt x="43" y="82"/>
                  </a:lnTo>
                  <a:lnTo>
                    <a:pt x="43" y="88"/>
                  </a:lnTo>
                  <a:lnTo>
                    <a:pt x="50" y="98"/>
                  </a:lnTo>
                  <a:lnTo>
                    <a:pt x="60" y="106"/>
                  </a:lnTo>
                  <a:lnTo>
                    <a:pt x="66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2" y="115"/>
                  </a:lnTo>
                  <a:lnTo>
                    <a:pt x="59" y="121"/>
                  </a:lnTo>
                  <a:lnTo>
                    <a:pt x="52" y="138"/>
                  </a:lnTo>
                  <a:lnTo>
                    <a:pt x="42" y="164"/>
                  </a:lnTo>
                  <a:lnTo>
                    <a:pt x="29" y="198"/>
                  </a:lnTo>
                  <a:lnTo>
                    <a:pt x="17" y="237"/>
                  </a:lnTo>
                  <a:lnTo>
                    <a:pt x="7" y="282"/>
                  </a:lnTo>
                  <a:lnTo>
                    <a:pt x="1" y="330"/>
                  </a:lnTo>
                  <a:lnTo>
                    <a:pt x="0" y="379"/>
                  </a:lnTo>
                  <a:lnTo>
                    <a:pt x="6" y="384"/>
                  </a:lnTo>
                  <a:lnTo>
                    <a:pt x="13" y="388"/>
                  </a:lnTo>
                  <a:lnTo>
                    <a:pt x="20" y="393"/>
                  </a:lnTo>
                  <a:lnTo>
                    <a:pt x="27" y="398"/>
                  </a:lnTo>
                  <a:lnTo>
                    <a:pt x="33" y="402"/>
                  </a:lnTo>
                  <a:lnTo>
                    <a:pt x="40" y="406"/>
                  </a:lnTo>
                  <a:lnTo>
                    <a:pt x="47" y="409"/>
                  </a:lnTo>
                  <a:lnTo>
                    <a:pt x="53" y="411"/>
                  </a:lnTo>
                  <a:lnTo>
                    <a:pt x="61" y="414"/>
                  </a:lnTo>
                  <a:lnTo>
                    <a:pt x="65" y="411"/>
                  </a:lnTo>
                  <a:lnTo>
                    <a:pt x="63" y="401"/>
                  </a:lnTo>
                  <a:lnTo>
                    <a:pt x="62" y="379"/>
                  </a:lnTo>
                  <a:lnTo>
                    <a:pt x="62" y="326"/>
                  </a:lnTo>
                  <a:lnTo>
                    <a:pt x="66" y="244"/>
                  </a:lnTo>
                  <a:lnTo>
                    <a:pt x="72" y="166"/>
                  </a:lnTo>
                  <a:lnTo>
                    <a:pt x="76" y="123"/>
                  </a:lnTo>
                  <a:lnTo>
                    <a:pt x="80" y="113"/>
                  </a:lnTo>
                  <a:lnTo>
                    <a:pt x="80" y="107"/>
                  </a:lnTo>
                  <a:lnTo>
                    <a:pt x="77" y="101"/>
                  </a:lnTo>
                  <a:lnTo>
                    <a:pt x="70" y="95"/>
                  </a:lnTo>
                  <a:lnTo>
                    <a:pt x="67" y="86"/>
                  </a:lnTo>
                  <a:lnTo>
                    <a:pt x="68" y="77"/>
                  </a:lnTo>
                  <a:lnTo>
                    <a:pt x="72" y="68"/>
                  </a:lnTo>
                  <a:lnTo>
                    <a:pt x="73" y="56"/>
                  </a:lnTo>
                  <a:lnTo>
                    <a:pt x="76" y="47"/>
                  </a:lnTo>
                  <a:lnTo>
                    <a:pt x="83" y="32"/>
                  </a:lnTo>
                  <a:lnTo>
                    <a:pt x="91" y="17"/>
                  </a:lnTo>
                  <a:lnTo>
                    <a:pt x="97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92" name="Freeform 855"/>
            <p:cNvSpPr>
              <a:spLocks/>
            </p:cNvSpPr>
            <p:nvPr/>
          </p:nvSpPr>
          <p:spPr bwMode="auto">
            <a:xfrm flipH="1">
              <a:off x="8805" y="1875"/>
              <a:ext cx="75" cy="83"/>
            </a:xfrm>
            <a:custGeom>
              <a:avLst/>
              <a:gdLst>
                <a:gd name="T0" fmla="*/ 0 w 897"/>
                <a:gd name="T1" fmla="*/ 0 h 675"/>
                <a:gd name="T2" fmla="*/ 0 w 897"/>
                <a:gd name="T3" fmla="*/ 0 h 675"/>
                <a:gd name="T4" fmla="*/ 0 w 897"/>
                <a:gd name="T5" fmla="*/ 0 h 675"/>
                <a:gd name="T6" fmla="*/ 0 w 897"/>
                <a:gd name="T7" fmla="*/ 0 h 675"/>
                <a:gd name="T8" fmla="*/ 0 w 897"/>
                <a:gd name="T9" fmla="*/ 0 h 675"/>
                <a:gd name="T10" fmla="*/ 0 w 897"/>
                <a:gd name="T11" fmla="*/ 0 h 675"/>
                <a:gd name="T12" fmla="*/ 0 w 897"/>
                <a:gd name="T13" fmla="*/ 0 h 675"/>
                <a:gd name="T14" fmla="*/ 0 w 897"/>
                <a:gd name="T15" fmla="*/ 0 h 675"/>
                <a:gd name="T16" fmla="*/ 0 w 897"/>
                <a:gd name="T17" fmla="*/ 0 h 675"/>
                <a:gd name="T18" fmla="*/ 0 w 897"/>
                <a:gd name="T19" fmla="*/ 0 h 675"/>
                <a:gd name="T20" fmla="*/ 0 w 897"/>
                <a:gd name="T21" fmla="*/ 0 h 675"/>
                <a:gd name="T22" fmla="*/ 0 w 897"/>
                <a:gd name="T23" fmla="*/ 0 h 675"/>
                <a:gd name="T24" fmla="*/ 0 w 897"/>
                <a:gd name="T25" fmla="*/ 0 h 675"/>
                <a:gd name="T26" fmla="*/ 0 w 897"/>
                <a:gd name="T27" fmla="*/ 0 h 675"/>
                <a:gd name="T28" fmla="*/ 0 w 897"/>
                <a:gd name="T29" fmla="*/ 0 h 675"/>
                <a:gd name="T30" fmla="*/ 0 w 897"/>
                <a:gd name="T31" fmla="*/ 0 h 675"/>
                <a:gd name="T32" fmla="*/ 0 w 897"/>
                <a:gd name="T33" fmla="*/ 0 h 675"/>
                <a:gd name="T34" fmla="*/ 0 w 897"/>
                <a:gd name="T35" fmla="*/ 0 h 675"/>
                <a:gd name="T36" fmla="*/ 0 w 897"/>
                <a:gd name="T37" fmla="*/ 0 h 675"/>
                <a:gd name="T38" fmla="*/ 0 w 897"/>
                <a:gd name="T39" fmla="*/ 0 h 675"/>
                <a:gd name="T40" fmla="*/ 0 w 897"/>
                <a:gd name="T41" fmla="*/ 0 h 675"/>
                <a:gd name="T42" fmla="*/ 0 w 897"/>
                <a:gd name="T43" fmla="*/ 0 h 675"/>
                <a:gd name="T44" fmla="*/ 0 w 897"/>
                <a:gd name="T45" fmla="*/ 0 h 675"/>
                <a:gd name="T46" fmla="*/ 0 w 897"/>
                <a:gd name="T47" fmla="*/ 0 h 675"/>
                <a:gd name="T48" fmla="*/ 0 w 897"/>
                <a:gd name="T49" fmla="*/ 0 h 675"/>
                <a:gd name="T50" fmla="*/ 0 w 897"/>
                <a:gd name="T51" fmla="*/ 0 h 675"/>
                <a:gd name="T52" fmla="*/ 0 w 897"/>
                <a:gd name="T53" fmla="*/ 0 h 675"/>
                <a:gd name="T54" fmla="*/ 0 w 897"/>
                <a:gd name="T55" fmla="*/ 0 h 675"/>
                <a:gd name="T56" fmla="*/ 0 w 897"/>
                <a:gd name="T57" fmla="*/ 0 h 675"/>
                <a:gd name="T58" fmla="*/ 0 w 897"/>
                <a:gd name="T59" fmla="*/ 0 h 675"/>
                <a:gd name="T60" fmla="*/ 0 w 897"/>
                <a:gd name="T61" fmla="*/ 0 h 675"/>
                <a:gd name="T62" fmla="*/ 0 w 897"/>
                <a:gd name="T63" fmla="*/ 0 h 675"/>
                <a:gd name="T64" fmla="*/ 0 w 897"/>
                <a:gd name="T65" fmla="*/ 0 h 675"/>
                <a:gd name="T66" fmla="*/ 0 w 897"/>
                <a:gd name="T67" fmla="*/ 0 h 675"/>
                <a:gd name="T68" fmla="*/ 0 w 897"/>
                <a:gd name="T69" fmla="*/ 0 h 675"/>
                <a:gd name="T70" fmla="*/ 0 w 897"/>
                <a:gd name="T71" fmla="*/ 0 h 675"/>
                <a:gd name="T72" fmla="*/ 0 w 897"/>
                <a:gd name="T73" fmla="*/ 0 h 675"/>
                <a:gd name="T74" fmla="*/ 0 w 897"/>
                <a:gd name="T75" fmla="*/ 0 h 675"/>
                <a:gd name="T76" fmla="*/ 0 w 897"/>
                <a:gd name="T77" fmla="*/ 0 h 675"/>
                <a:gd name="T78" fmla="*/ 0 w 897"/>
                <a:gd name="T79" fmla="*/ 0 h 675"/>
                <a:gd name="T80" fmla="*/ 0 w 897"/>
                <a:gd name="T81" fmla="*/ 0 h 675"/>
                <a:gd name="T82" fmla="*/ 0 w 897"/>
                <a:gd name="T83" fmla="*/ 0 h 675"/>
                <a:gd name="T84" fmla="*/ 0 w 897"/>
                <a:gd name="T85" fmla="*/ 0 h 675"/>
                <a:gd name="T86" fmla="*/ 0 w 897"/>
                <a:gd name="T87" fmla="*/ 0 h 675"/>
                <a:gd name="T88" fmla="*/ 0 w 897"/>
                <a:gd name="T89" fmla="*/ 0 h 675"/>
                <a:gd name="T90" fmla="*/ 0 w 897"/>
                <a:gd name="T91" fmla="*/ 0 h 675"/>
                <a:gd name="T92" fmla="*/ 0 w 897"/>
                <a:gd name="T93" fmla="*/ 0 h 675"/>
                <a:gd name="T94" fmla="*/ 0 w 897"/>
                <a:gd name="T95" fmla="*/ 0 h 675"/>
                <a:gd name="T96" fmla="*/ 0 w 897"/>
                <a:gd name="T97" fmla="*/ 0 h 675"/>
                <a:gd name="T98" fmla="*/ 0 w 897"/>
                <a:gd name="T99" fmla="*/ 0 h 675"/>
                <a:gd name="T100" fmla="*/ 0 w 897"/>
                <a:gd name="T101" fmla="*/ 0 h 675"/>
                <a:gd name="T102" fmla="*/ 0 w 897"/>
                <a:gd name="T103" fmla="*/ 0 h 675"/>
                <a:gd name="T104" fmla="*/ 0 w 897"/>
                <a:gd name="T105" fmla="*/ 0 h 675"/>
                <a:gd name="T106" fmla="*/ 0 w 897"/>
                <a:gd name="T107" fmla="*/ 0 h 675"/>
                <a:gd name="T108" fmla="*/ 0 w 897"/>
                <a:gd name="T109" fmla="*/ 0 h 675"/>
                <a:gd name="T110" fmla="*/ 0 w 897"/>
                <a:gd name="T111" fmla="*/ 0 h 675"/>
                <a:gd name="T112" fmla="*/ 0 w 897"/>
                <a:gd name="T113" fmla="*/ 0 h 675"/>
                <a:gd name="T114" fmla="*/ 0 w 897"/>
                <a:gd name="T115" fmla="*/ 0 h 67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97"/>
                <a:gd name="T175" fmla="*/ 0 h 675"/>
                <a:gd name="T176" fmla="*/ 897 w 897"/>
                <a:gd name="T177" fmla="*/ 675 h 67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97" h="675">
                  <a:moveTo>
                    <a:pt x="174" y="418"/>
                  </a:moveTo>
                  <a:lnTo>
                    <a:pt x="164" y="427"/>
                  </a:lnTo>
                  <a:lnTo>
                    <a:pt x="155" y="437"/>
                  </a:lnTo>
                  <a:lnTo>
                    <a:pt x="146" y="448"/>
                  </a:lnTo>
                  <a:lnTo>
                    <a:pt x="137" y="456"/>
                  </a:lnTo>
                  <a:lnTo>
                    <a:pt x="126" y="464"/>
                  </a:lnTo>
                  <a:lnTo>
                    <a:pt x="115" y="470"/>
                  </a:lnTo>
                  <a:lnTo>
                    <a:pt x="101" y="472"/>
                  </a:lnTo>
                  <a:lnTo>
                    <a:pt x="87" y="471"/>
                  </a:lnTo>
                  <a:lnTo>
                    <a:pt x="72" y="467"/>
                  </a:lnTo>
                  <a:lnTo>
                    <a:pt x="57" y="463"/>
                  </a:lnTo>
                  <a:lnTo>
                    <a:pt x="42" y="457"/>
                  </a:lnTo>
                  <a:lnTo>
                    <a:pt x="28" y="450"/>
                  </a:lnTo>
                  <a:lnTo>
                    <a:pt x="17" y="443"/>
                  </a:lnTo>
                  <a:lnTo>
                    <a:pt x="8" y="434"/>
                  </a:lnTo>
                  <a:lnTo>
                    <a:pt x="2" y="425"/>
                  </a:lnTo>
                  <a:lnTo>
                    <a:pt x="0" y="413"/>
                  </a:lnTo>
                  <a:lnTo>
                    <a:pt x="1" y="382"/>
                  </a:lnTo>
                  <a:lnTo>
                    <a:pt x="4" y="341"/>
                  </a:lnTo>
                  <a:lnTo>
                    <a:pt x="10" y="298"/>
                  </a:lnTo>
                  <a:lnTo>
                    <a:pt x="19" y="266"/>
                  </a:lnTo>
                  <a:lnTo>
                    <a:pt x="26" y="252"/>
                  </a:lnTo>
                  <a:lnTo>
                    <a:pt x="35" y="236"/>
                  </a:lnTo>
                  <a:lnTo>
                    <a:pt x="47" y="217"/>
                  </a:lnTo>
                  <a:lnTo>
                    <a:pt x="60" y="199"/>
                  </a:lnTo>
                  <a:lnTo>
                    <a:pt x="73" y="182"/>
                  </a:lnTo>
                  <a:lnTo>
                    <a:pt x="87" y="164"/>
                  </a:lnTo>
                  <a:lnTo>
                    <a:pt x="102" y="149"/>
                  </a:lnTo>
                  <a:lnTo>
                    <a:pt x="116" y="138"/>
                  </a:lnTo>
                  <a:lnTo>
                    <a:pt x="126" y="130"/>
                  </a:lnTo>
                  <a:lnTo>
                    <a:pt x="132" y="125"/>
                  </a:lnTo>
                  <a:lnTo>
                    <a:pt x="133" y="124"/>
                  </a:lnTo>
                  <a:lnTo>
                    <a:pt x="131" y="123"/>
                  </a:lnTo>
                  <a:lnTo>
                    <a:pt x="129" y="124"/>
                  </a:lnTo>
                  <a:lnTo>
                    <a:pt x="125" y="123"/>
                  </a:lnTo>
                  <a:lnTo>
                    <a:pt x="124" y="121"/>
                  </a:lnTo>
                  <a:lnTo>
                    <a:pt x="125" y="116"/>
                  </a:lnTo>
                  <a:lnTo>
                    <a:pt x="129" y="109"/>
                  </a:lnTo>
                  <a:lnTo>
                    <a:pt x="133" y="100"/>
                  </a:lnTo>
                  <a:lnTo>
                    <a:pt x="138" y="91"/>
                  </a:lnTo>
                  <a:lnTo>
                    <a:pt x="143" y="81"/>
                  </a:lnTo>
                  <a:lnTo>
                    <a:pt x="148" y="73"/>
                  </a:lnTo>
                  <a:lnTo>
                    <a:pt x="155" y="65"/>
                  </a:lnTo>
                  <a:lnTo>
                    <a:pt x="163" y="58"/>
                  </a:lnTo>
                  <a:lnTo>
                    <a:pt x="171" y="54"/>
                  </a:lnTo>
                  <a:lnTo>
                    <a:pt x="177" y="51"/>
                  </a:lnTo>
                  <a:lnTo>
                    <a:pt x="184" y="49"/>
                  </a:lnTo>
                  <a:lnTo>
                    <a:pt x="194" y="44"/>
                  </a:lnTo>
                  <a:lnTo>
                    <a:pt x="205" y="41"/>
                  </a:lnTo>
                  <a:lnTo>
                    <a:pt x="217" y="35"/>
                  </a:lnTo>
                  <a:lnTo>
                    <a:pt x="231" y="31"/>
                  </a:lnTo>
                  <a:lnTo>
                    <a:pt x="245" y="25"/>
                  </a:lnTo>
                  <a:lnTo>
                    <a:pt x="260" y="20"/>
                  </a:lnTo>
                  <a:lnTo>
                    <a:pt x="274" y="16"/>
                  </a:lnTo>
                  <a:lnTo>
                    <a:pt x="289" y="11"/>
                  </a:lnTo>
                  <a:lnTo>
                    <a:pt x="303" y="6"/>
                  </a:lnTo>
                  <a:lnTo>
                    <a:pt x="317" y="3"/>
                  </a:lnTo>
                  <a:lnTo>
                    <a:pt x="328" y="1"/>
                  </a:lnTo>
                  <a:lnTo>
                    <a:pt x="340" y="0"/>
                  </a:lnTo>
                  <a:lnTo>
                    <a:pt x="349" y="0"/>
                  </a:lnTo>
                  <a:lnTo>
                    <a:pt x="356" y="1"/>
                  </a:lnTo>
                  <a:lnTo>
                    <a:pt x="370" y="5"/>
                  </a:lnTo>
                  <a:lnTo>
                    <a:pt x="384" y="9"/>
                  </a:lnTo>
                  <a:lnTo>
                    <a:pt x="399" y="13"/>
                  </a:lnTo>
                  <a:lnTo>
                    <a:pt x="416" y="17"/>
                  </a:lnTo>
                  <a:lnTo>
                    <a:pt x="428" y="20"/>
                  </a:lnTo>
                  <a:lnTo>
                    <a:pt x="440" y="23"/>
                  </a:lnTo>
                  <a:lnTo>
                    <a:pt x="448" y="25"/>
                  </a:lnTo>
                  <a:lnTo>
                    <a:pt x="450" y="25"/>
                  </a:lnTo>
                  <a:lnTo>
                    <a:pt x="639" y="56"/>
                  </a:lnTo>
                  <a:lnTo>
                    <a:pt x="644" y="53"/>
                  </a:lnTo>
                  <a:lnTo>
                    <a:pt x="655" y="46"/>
                  </a:lnTo>
                  <a:lnTo>
                    <a:pt x="673" y="35"/>
                  </a:lnTo>
                  <a:lnTo>
                    <a:pt x="693" y="24"/>
                  </a:lnTo>
                  <a:lnTo>
                    <a:pt x="714" y="13"/>
                  </a:lnTo>
                  <a:lnTo>
                    <a:pt x="735" y="6"/>
                  </a:lnTo>
                  <a:lnTo>
                    <a:pt x="751" y="3"/>
                  </a:lnTo>
                  <a:lnTo>
                    <a:pt x="761" y="5"/>
                  </a:lnTo>
                  <a:lnTo>
                    <a:pt x="768" y="12"/>
                  </a:lnTo>
                  <a:lnTo>
                    <a:pt x="776" y="19"/>
                  </a:lnTo>
                  <a:lnTo>
                    <a:pt x="784" y="26"/>
                  </a:lnTo>
                  <a:lnTo>
                    <a:pt x="792" y="33"/>
                  </a:lnTo>
                  <a:lnTo>
                    <a:pt x="799" y="39"/>
                  </a:lnTo>
                  <a:lnTo>
                    <a:pt x="805" y="44"/>
                  </a:lnTo>
                  <a:lnTo>
                    <a:pt x="810" y="49"/>
                  </a:lnTo>
                  <a:lnTo>
                    <a:pt x="812" y="51"/>
                  </a:lnTo>
                  <a:lnTo>
                    <a:pt x="817" y="63"/>
                  </a:lnTo>
                  <a:lnTo>
                    <a:pt x="829" y="89"/>
                  </a:lnTo>
                  <a:lnTo>
                    <a:pt x="845" y="129"/>
                  </a:lnTo>
                  <a:lnTo>
                    <a:pt x="863" y="178"/>
                  </a:lnTo>
                  <a:lnTo>
                    <a:pt x="879" y="233"/>
                  </a:lnTo>
                  <a:lnTo>
                    <a:pt x="891" y="295"/>
                  </a:lnTo>
                  <a:lnTo>
                    <a:pt x="897" y="356"/>
                  </a:lnTo>
                  <a:lnTo>
                    <a:pt x="895" y="416"/>
                  </a:lnTo>
                  <a:lnTo>
                    <a:pt x="887" y="467"/>
                  </a:lnTo>
                  <a:lnTo>
                    <a:pt x="878" y="510"/>
                  </a:lnTo>
                  <a:lnTo>
                    <a:pt x="868" y="543"/>
                  </a:lnTo>
                  <a:lnTo>
                    <a:pt x="859" y="568"/>
                  </a:lnTo>
                  <a:lnTo>
                    <a:pt x="850" y="586"/>
                  </a:lnTo>
                  <a:lnTo>
                    <a:pt x="842" y="599"/>
                  </a:lnTo>
                  <a:lnTo>
                    <a:pt x="835" y="608"/>
                  </a:lnTo>
                  <a:lnTo>
                    <a:pt x="829" y="613"/>
                  </a:lnTo>
                  <a:lnTo>
                    <a:pt x="823" y="617"/>
                  </a:lnTo>
                  <a:lnTo>
                    <a:pt x="815" y="623"/>
                  </a:lnTo>
                  <a:lnTo>
                    <a:pt x="807" y="629"/>
                  </a:lnTo>
                  <a:lnTo>
                    <a:pt x="798" y="633"/>
                  </a:lnTo>
                  <a:lnTo>
                    <a:pt x="788" y="637"/>
                  </a:lnTo>
                  <a:lnTo>
                    <a:pt x="780" y="639"/>
                  </a:lnTo>
                  <a:lnTo>
                    <a:pt x="770" y="639"/>
                  </a:lnTo>
                  <a:lnTo>
                    <a:pt x="764" y="637"/>
                  </a:lnTo>
                  <a:lnTo>
                    <a:pt x="751" y="630"/>
                  </a:lnTo>
                  <a:lnTo>
                    <a:pt x="742" y="623"/>
                  </a:lnTo>
                  <a:lnTo>
                    <a:pt x="735" y="618"/>
                  </a:lnTo>
                  <a:lnTo>
                    <a:pt x="732" y="617"/>
                  </a:lnTo>
                  <a:lnTo>
                    <a:pt x="726" y="675"/>
                  </a:lnTo>
                  <a:lnTo>
                    <a:pt x="384" y="530"/>
                  </a:lnTo>
                  <a:lnTo>
                    <a:pt x="174" y="4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93" name="Freeform 856"/>
            <p:cNvSpPr>
              <a:spLocks/>
            </p:cNvSpPr>
            <p:nvPr/>
          </p:nvSpPr>
          <p:spPr bwMode="auto">
            <a:xfrm flipH="1">
              <a:off x="8844" y="1886"/>
              <a:ext cx="9" cy="55"/>
            </a:xfrm>
            <a:custGeom>
              <a:avLst/>
              <a:gdLst>
                <a:gd name="T0" fmla="*/ 0 w 107"/>
                <a:gd name="T1" fmla="*/ 0 h 454"/>
                <a:gd name="T2" fmla="*/ 0 w 107"/>
                <a:gd name="T3" fmla="*/ 0 h 454"/>
                <a:gd name="T4" fmla="*/ 0 w 107"/>
                <a:gd name="T5" fmla="*/ 0 h 454"/>
                <a:gd name="T6" fmla="*/ 0 w 107"/>
                <a:gd name="T7" fmla="*/ 0 h 454"/>
                <a:gd name="T8" fmla="*/ 0 w 107"/>
                <a:gd name="T9" fmla="*/ 0 h 454"/>
                <a:gd name="T10" fmla="*/ 0 w 107"/>
                <a:gd name="T11" fmla="*/ 0 h 454"/>
                <a:gd name="T12" fmla="*/ 0 w 107"/>
                <a:gd name="T13" fmla="*/ 0 h 454"/>
                <a:gd name="T14" fmla="*/ 0 w 107"/>
                <a:gd name="T15" fmla="*/ 0 h 454"/>
                <a:gd name="T16" fmla="*/ 0 w 107"/>
                <a:gd name="T17" fmla="*/ 0 h 454"/>
                <a:gd name="T18" fmla="*/ 0 w 107"/>
                <a:gd name="T19" fmla="*/ 0 h 454"/>
                <a:gd name="T20" fmla="*/ 0 w 107"/>
                <a:gd name="T21" fmla="*/ 0 h 454"/>
                <a:gd name="T22" fmla="*/ 0 w 107"/>
                <a:gd name="T23" fmla="*/ 0 h 454"/>
                <a:gd name="T24" fmla="*/ 0 w 107"/>
                <a:gd name="T25" fmla="*/ 0 h 454"/>
                <a:gd name="T26" fmla="*/ 0 w 107"/>
                <a:gd name="T27" fmla="*/ 0 h 454"/>
                <a:gd name="T28" fmla="*/ 0 w 107"/>
                <a:gd name="T29" fmla="*/ 0 h 454"/>
                <a:gd name="T30" fmla="*/ 0 w 107"/>
                <a:gd name="T31" fmla="*/ 0 h 454"/>
                <a:gd name="T32" fmla="*/ 0 w 107"/>
                <a:gd name="T33" fmla="*/ 0 h 454"/>
                <a:gd name="T34" fmla="*/ 0 w 107"/>
                <a:gd name="T35" fmla="*/ 0 h 454"/>
                <a:gd name="T36" fmla="*/ 0 w 107"/>
                <a:gd name="T37" fmla="*/ 0 h 454"/>
                <a:gd name="T38" fmla="*/ 0 w 107"/>
                <a:gd name="T39" fmla="*/ 0 h 454"/>
                <a:gd name="T40" fmla="*/ 0 w 107"/>
                <a:gd name="T41" fmla="*/ 0 h 454"/>
                <a:gd name="T42" fmla="*/ 0 w 107"/>
                <a:gd name="T43" fmla="*/ 0 h 454"/>
                <a:gd name="T44" fmla="*/ 0 w 107"/>
                <a:gd name="T45" fmla="*/ 0 h 454"/>
                <a:gd name="T46" fmla="*/ 0 w 107"/>
                <a:gd name="T47" fmla="*/ 0 h 454"/>
                <a:gd name="T48" fmla="*/ 0 w 107"/>
                <a:gd name="T49" fmla="*/ 0 h 454"/>
                <a:gd name="T50" fmla="*/ 0 w 107"/>
                <a:gd name="T51" fmla="*/ 0 h 454"/>
                <a:gd name="T52" fmla="*/ 0 w 107"/>
                <a:gd name="T53" fmla="*/ 0 h 454"/>
                <a:gd name="T54" fmla="*/ 0 w 107"/>
                <a:gd name="T55" fmla="*/ 0 h 454"/>
                <a:gd name="T56" fmla="*/ 0 w 107"/>
                <a:gd name="T57" fmla="*/ 0 h 454"/>
                <a:gd name="T58" fmla="*/ 0 w 107"/>
                <a:gd name="T59" fmla="*/ 0 h 454"/>
                <a:gd name="T60" fmla="*/ 0 w 107"/>
                <a:gd name="T61" fmla="*/ 0 h 454"/>
                <a:gd name="T62" fmla="*/ 0 w 107"/>
                <a:gd name="T63" fmla="*/ 0 h 454"/>
                <a:gd name="T64" fmla="*/ 0 w 107"/>
                <a:gd name="T65" fmla="*/ 0 h 454"/>
                <a:gd name="T66" fmla="*/ 0 w 107"/>
                <a:gd name="T67" fmla="*/ 0 h 454"/>
                <a:gd name="T68" fmla="*/ 0 w 107"/>
                <a:gd name="T69" fmla="*/ 0 h 454"/>
                <a:gd name="T70" fmla="*/ 0 w 107"/>
                <a:gd name="T71" fmla="*/ 0 h 454"/>
                <a:gd name="T72" fmla="*/ 0 w 107"/>
                <a:gd name="T73" fmla="*/ 0 h 454"/>
                <a:gd name="T74" fmla="*/ 0 w 107"/>
                <a:gd name="T75" fmla="*/ 0 h 454"/>
                <a:gd name="T76" fmla="*/ 0 w 107"/>
                <a:gd name="T77" fmla="*/ 0 h 454"/>
                <a:gd name="T78" fmla="*/ 0 w 107"/>
                <a:gd name="T79" fmla="*/ 0 h 454"/>
                <a:gd name="T80" fmla="*/ 0 w 107"/>
                <a:gd name="T81" fmla="*/ 0 h 454"/>
                <a:gd name="T82" fmla="*/ 0 w 107"/>
                <a:gd name="T83" fmla="*/ 0 h 454"/>
                <a:gd name="T84" fmla="*/ 0 w 107"/>
                <a:gd name="T85" fmla="*/ 0 h 454"/>
                <a:gd name="T86" fmla="*/ 0 w 107"/>
                <a:gd name="T87" fmla="*/ 0 h 454"/>
                <a:gd name="T88" fmla="*/ 0 w 107"/>
                <a:gd name="T89" fmla="*/ 0 h 454"/>
                <a:gd name="T90" fmla="*/ 0 w 107"/>
                <a:gd name="T91" fmla="*/ 0 h 454"/>
                <a:gd name="T92" fmla="*/ 0 w 107"/>
                <a:gd name="T93" fmla="*/ 0 h 454"/>
                <a:gd name="T94" fmla="*/ 0 w 107"/>
                <a:gd name="T95" fmla="*/ 0 h 454"/>
                <a:gd name="T96" fmla="*/ 0 w 107"/>
                <a:gd name="T97" fmla="*/ 0 h 454"/>
                <a:gd name="T98" fmla="*/ 0 w 107"/>
                <a:gd name="T99" fmla="*/ 0 h 454"/>
                <a:gd name="T100" fmla="*/ 0 w 107"/>
                <a:gd name="T101" fmla="*/ 0 h 454"/>
                <a:gd name="T102" fmla="*/ 0 w 107"/>
                <a:gd name="T103" fmla="*/ 0 h 454"/>
                <a:gd name="T104" fmla="*/ 0 w 107"/>
                <a:gd name="T105" fmla="*/ 0 h 45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07"/>
                <a:gd name="T160" fmla="*/ 0 h 454"/>
                <a:gd name="T161" fmla="*/ 107 w 107"/>
                <a:gd name="T162" fmla="*/ 454 h 45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07" h="454">
                  <a:moveTo>
                    <a:pt x="81" y="454"/>
                  </a:moveTo>
                  <a:lnTo>
                    <a:pt x="84" y="378"/>
                  </a:lnTo>
                  <a:lnTo>
                    <a:pt x="85" y="277"/>
                  </a:lnTo>
                  <a:lnTo>
                    <a:pt x="85" y="184"/>
                  </a:lnTo>
                  <a:lnTo>
                    <a:pt x="84" y="135"/>
                  </a:lnTo>
                  <a:lnTo>
                    <a:pt x="85" y="124"/>
                  </a:lnTo>
                  <a:lnTo>
                    <a:pt x="94" y="116"/>
                  </a:lnTo>
                  <a:lnTo>
                    <a:pt x="102" y="104"/>
                  </a:lnTo>
                  <a:lnTo>
                    <a:pt x="107" y="84"/>
                  </a:lnTo>
                  <a:lnTo>
                    <a:pt x="107" y="63"/>
                  </a:lnTo>
                  <a:lnTo>
                    <a:pt x="104" y="46"/>
                  </a:lnTo>
                  <a:lnTo>
                    <a:pt x="103" y="34"/>
                  </a:lnTo>
                  <a:lnTo>
                    <a:pt x="101" y="25"/>
                  </a:lnTo>
                  <a:lnTo>
                    <a:pt x="100" y="20"/>
                  </a:lnTo>
                  <a:lnTo>
                    <a:pt x="98" y="14"/>
                  </a:lnTo>
                  <a:lnTo>
                    <a:pt x="95" y="7"/>
                  </a:lnTo>
                  <a:lnTo>
                    <a:pt x="92" y="3"/>
                  </a:lnTo>
                  <a:lnTo>
                    <a:pt x="87" y="0"/>
                  </a:lnTo>
                  <a:lnTo>
                    <a:pt x="81" y="2"/>
                  </a:lnTo>
                  <a:lnTo>
                    <a:pt x="74" y="6"/>
                  </a:lnTo>
                  <a:lnTo>
                    <a:pt x="66" y="18"/>
                  </a:lnTo>
                  <a:lnTo>
                    <a:pt x="58" y="31"/>
                  </a:lnTo>
                  <a:lnTo>
                    <a:pt x="50" y="44"/>
                  </a:lnTo>
                  <a:lnTo>
                    <a:pt x="43" y="56"/>
                  </a:lnTo>
                  <a:lnTo>
                    <a:pt x="38" y="66"/>
                  </a:lnTo>
                  <a:lnTo>
                    <a:pt x="34" y="75"/>
                  </a:lnTo>
                  <a:lnTo>
                    <a:pt x="31" y="82"/>
                  </a:lnTo>
                  <a:lnTo>
                    <a:pt x="30" y="89"/>
                  </a:lnTo>
                  <a:lnTo>
                    <a:pt x="30" y="94"/>
                  </a:lnTo>
                  <a:lnTo>
                    <a:pt x="32" y="102"/>
                  </a:lnTo>
                  <a:lnTo>
                    <a:pt x="34" y="110"/>
                  </a:lnTo>
                  <a:lnTo>
                    <a:pt x="36" y="116"/>
                  </a:lnTo>
                  <a:lnTo>
                    <a:pt x="41" y="119"/>
                  </a:lnTo>
                  <a:lnTo>
                    <a:pt x="43" y="120"/>
                  </a:lnTo>
                  <a:lnTo>
                    <a:pt x="45" y="122"/>
                  </a:lnTo>
                  <a:lnTo>
                    <a:pt x="43" y="124"/>
                  </a:lnTo>
                  <a:lnTo>
                    <a:pt x="40" y="141"/>
                  </a:lnTo>
                  <a:lnTo>
                    <a:pt x="34" y="173"/>
                  </a:lnTo>
                  <a:lnTo>
                    <a:pt x="26" y="216"/>
                  </a:lnTo>
                  <a:lnTo>
                    <a:pt x="17" y="264"/>
                  </a:lnTo>
                  <a:lnTo>
                    <a:pt x="9" y="313"/>
                  </a:lnTo>
                  <a:lnTo>
                    <a:pt x="3" y="356"/>
                  </a:lnTo>
                  <a:lnTo>
                    <a:pt x="0" y="391"/>
                  </a:lnTo>
                  <a:lnTo>
                    <a:pt x="1" y="412"/>
                  </a:lnTo>
                  <a:lnTo>
                    <a:pt x="6" y="422"/>
                  </a:lnTo>
                  <a:lnTo>
                    <a:pt x="13" y="431"/>
                  </a:lnTo>
                  <a:lnTo>
                    <a:pt x="23" y="438"/>
                  </a:lnTo>
                  <a:lnTo>
                    <a:pt x="34" y="443"/>
                  </a:lnTo>
                  <a:lnTo>
                    <a:pt x="46" y="446"/>
                  </a:lnTo>
                  <a:lnTo>
                    <a:pt x="57" y="450"/>
                  </a:lnTo>
                  <a:lnTo>
                    <a:pt x="70" y="452"/>
                  </a:lnTo>
                  <a:lnTo>
                    <a:pt x="81" y="45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94" name="Freeform 857"/>
            <p:cNvSpPr>
              <a:spLocks/>
            </p:cNvSpPr>
            <p:nvPr/>
          </p:nvSpPr>
          <p:spPr bwMode="auto">
            <a:xfrm flipH="1">
              <a:off x="8816" y="1813"/>
              <a:ext cx="51" cy="88"/>
            </a:xfrm>
            <a:custGeom>
              <a:avLst/>
              <a:gdLst>
                <a:gd name="T0" fmla="*/ 0 w 605"/>
                <a:gd name="T1" fmla="*/ 0 h 721"/>
                <a:gd name="T2" fmla="*/ 0 w 605"/>
                <a:gd name="T3" fmla="*/ 0 h 721"/>
                <a:gd name="T4" fmla="*/ 0 w 605"/>
                <a:gd name="T5" fmla="*/ 0 h 721"/>
                <a:gd name="T6" fmla="*/ 0 w 605"/>
                <a:gd name="T7" fmla="*/ 0 h 721"/>
                <a:gd name="T8" fmla="*/ 0 w 605"/>
                <a:gd name="T9" fmla="*/ 0 h 721"/>
                <a:gd name="T10" fmla="*/ 0 w 605"/>
                <a:gd name="T11" fmla="*/ 0 h 721"/>
                <a:gd name="T12" fmla="*/ 0 w 605"/>
                <a:gd name="T13" fmla="*/ 0 h 721"/>
                <a:gd name="T14" fmla="*/ 0 w 605"/>
                <a:gd name="T15" fmla="*/ 0 h 721"/>
                <a:gd name="T16" fmla="*/ 0 w 605"/>
                <a:gd name="T17" fmla="*/ 0 h 721"/>
                <a:gd name="T18" fmla="*/ 0 w 605"/>
                <a:gd name="T19" fmla="*/ 0 h 721"/>
                <a:gd name="T20" fmla="*/ 0 w 605"/>
                <a:gd name="T21" fmla="*/ 0 h 721"/>
                <a:gd name="T22" fmla="*/ 0 w 605"/>
                <a:gd name="T23" fmla="*/ 0 h 721"/>
                <a:gd name="T24" fmla="*/ 0 w 605"/>
                <a:gd name="T25" fmla="*/ 0 h 721"/>
                <a:gd name="T26" fmla="*/ 0 w 605"/>
                <a:gd name="T27" fmla="*/ 0 h 721"/>
                <a:gd name="T28" fmla="*/ 0 w 605"/>
                <a:gd name="T29" fmla="*/ 0 h 721"/>
                <a:gd name="T30" fmla="*/ 0 w 605"/>
                <a:gd name="T31" fmla="*/ 0 h 721"/>
                <a:gd name="T32" fmla="*/ 0 w 605"/>
                <a:gd name="T33" fmla="*/ 0 h 721"/>
                <a:gd name="T34" fmla="*/ 0 w 605"/>
                <a:gd name="T35" fmla="*/ 0 h 721"/>
                <a:gd name="T36" fmla="*/ 0 w 605"/>
                <a:gd name="T37" fmla="*/ 0 h 721"/>
                <a:gd name="T38" fmla="*/ 0 w 605"/>
                <a:gd name="T39" fmla="*/ 0 h 721"/>
                <a:gd name="T40" fmla="*/ 0 w 605"/>
                <a:gd name="T41" fmla="*/ 0 h 721"/>
                <a:gd name="T42" fmla="*/ 0 w 605"/>
                <a:gd name="T43" fmla="*/ 0 h 721"/>
                <a:gd name="T44" fmla="*/ 0 w 605"/>
                <a:gd name="T45" fmla="*/ 0 h 721"/>
                <a:gd name="T46" fmla="*/ 0 w 605"/>
                <a:gd name="T47" fmla="*/ 0 h 721"/>
                <a:gd name="T48" fmla="*/ 0 w 605"/>
                <a:gd name="T49" fmla="*/ 0 h 721"/>
                <a:gd name="T50" fmla="*/ 0 w 605"/>
                <a:gd name="T51" fmla="*/ 0 h 721"/>
                <a:gd name="T52" fmla="*/ 0 w 605"/>
                <a:gd name="T53" fmla="*/ 0 h 721"/>
                <a:gd name="T54" fmla="*/ 0 w 605"/>
                <a:gd name="T55" fmla="*/ 0 h 721"/>
                <a:gd name="T56" fmla="*/ 0 w 605"/>
                <a:gd name="T57" fmla="*/ 0 h 721"/>
                <a:gd name="T58" fmla="*/ 0 w 605"/>
                <a:gd name="T59" fmla="*/ 0 h 721"/>
                <a:gd name="T60" fmla="*/ 0 w 605"/>
                <a:gd name="T61" fmla="*/ 0 h 721"/>
                <a:gd name="T62" fmla="*/ 0 w 605"/>
                <a:gd name="T63" fmla="*/ 0 h 721"/>
                <a:gd name="T64" fmla="*/ 0 w 605"/>
                <a:gd name="T65" fmla="*/ 0 h 721"/>
                <a:gd name="T66" fmla="*/ 0 w 605"/>
                <a:gd name="T67" fmla="*/ 0 h 721"/>
                <a:gd name="T68" fmla="*/ 0 w 605"/>
                <a:gd name="T69" fmla="*/ 0 h 721"/>
                <a:gd name="T70" fmla="*/ 0 w 605"/>
                <a:gd name="T71" fmla="*/ 0 h 721"/>
                <a:gd name="T72" fmla="*/ 0 w 605"/>
                <a:gd name="T73" fmla="*/ 0 h 721"/>
                <a:gd name="T74" fmla="*/ 0 w 605"/>
                <a:gd name="T75" fmla="*/ 0 h 721"/>
                <a:gd name="T76" fmla="*/ 0 w 605"/>
                <a:gd name="T77" fmla="*/ 0 h 721"/>
                <a:gd name="T78" fmla="*/ 0 w 605"/>
                <a:gd name="T79" fmla="*/ 0 h 721"/>
                <a:gd name="T80" fmla="*/ 0 w 605"/>
                <a:gd name="T81" fmla="*/ 0 h 721"/>
                <a:gd name="T82" fmla="*/ 0 w 605"/>
                <a:gd name="T83" fmla="*/ 0 h 721"/>
                <a:gd name="T84" fmla="*/ 0 w 605"/>
                <a:gd name="T85" fmla="*/ 0 h 721"/>
                <a:gd name="T86" fmla="*/ 0 w 605"/>
                <a:gd name="T87" fmla="*/ 0 h 721"/>
                <a:gd name="T88" fmla="*/ 0 w 605"/>
                <a:gd name="T89" fmla="*/ 0 h 721"/>
                <a:gd name="T90" fmla="*/ 0 w 605"/>
                <a:gd name="T91" fmla="*/ 0 h 721"/>
                <a:gd name="T92" fmla="*/ 0 w 605"/>
                <a:gd name="T93" fmla="*/ 0 h 721"/>
                <a:gd name="T94" fmla="*/ 0 w 605"/>
                <a:gd name="T95" fmla="*/ 0 h 721"/>
                <a:gd name="T96" fmla="*/ 0 w 605"/>
                <a:gd name="T97" fmla="*/ 0 h 721"/>
                <a:gd name="T98" fmla="*/ 0 w 605"/>
                <a:gd name="T99" fmla="*/ 0 h 721"/>
                <a:gd name="T100" fmla="*/ 0 w 605"/>
                <a:gd name="T101" fmla="*/ 0 h 721"/>
                <a:gd name="T102" fmla="*/ 0 w 605"/>
                <a:gd name="T103" fmla="*/ 0 h 721"/>
                <a:gd name="T104" fmla="*/ 0 w 605"/>
                <a:gd name="T105" fmla="*/ 0 h 721"/>
                <a:gd name="T106" fmla="*/ 0 w 605"/>
                <a:gd name="T107" fmla="*/ 0 h 721"/>
                <a:gd name="T108" fmla="*/ 0 w 605"/>
                <a:gd name="T109" fmla="*/ 0 h 721"/>
                <a:gd name="T110" fmla="*/ 0 w 605"/>
                <a:gd name="T111" fmla="*/ 0 h 721"/>
                <a:gd name="T112" fmla="*/ 0 w 605"/>
                <a:gd name="T113" fmla="*/ 0 h 721"/>
                <a:gd name="T114" fmla="*/ 0 w 605"/>
                <a:gd name="T115" fmla="*/ 0 h 721"/>
                <a:gd name="T116" fmla="*/ 0 w 605"/>
                <a:gd name="T117" fmla="*/ 0 h 721"/>
                <a:gd name="T118" fmla="*/ 0 w 605"/>
                <a:gd name="T119" fmla="*/ 0 h 72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05"/>
                <a:gd name="T181" fmla="*/ 0 h 721"/>
                <a:gd name="T182" fmla="*/ 605 w 605"/>
                <a:gd name="T183" fmla="*/ 721 h 72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05" h="721">
                  <a:moveTo>
                    <a:pt x="282" y="548"/>
                  </a:moveTo>
                  <a:lnTo>
                    <a:pt x="282" y="548"/>
                  </a:lnTo>
                  <a:lnTo>
                    <a:pt x="279" y="548"/>
                  </a:lnTo>
                  <a:lnTo>
                    <a:pt x="277" y="548"/>
                  </a:lnTo>
                  <a:lnTo>
                    <a:pt x="274" y="548"/>
                  </a:lnTo>
                  <a:lnTo>
                    <a:pt x="268" y="548"/>
                  </a:lnTo>
                  <a:lnTo>
                    <a:pt x="262" y="547"/>
                  </a:lnTo>
                  <a:lnTo>
                    <a:pt x="255" y="547"/>
                  </a:lnTo>
                  <a:lnTo>
                    <a:pt x="247" y="546"/>
                  </a:lnTo>
                  <a:lnTo>
                    <a:pt x="238" y="544"/>
                  </a:lnTo>
                  <a:lnTo>
                    <a:pt x="230" y="541"/>
                  </a:lnTo>
                  <a:lnTo>
                    <a:pt x="223" y="538"/>
                  </a:lnTo>
                  <a:lnTo>
                    <a:pt x="216" y="534"/>
                  </a:lnTo>
                  <a:lnTo>
                    <a:pt x="209" y="530"/>
                  </a:lnTo>
                  <a:lnTo>
                    <a:pt x="202" y="525"/>
                  </a:lnTo>
                  <a:lnTo>
                    <a:pt x="196" y="521"/>
                  </a:lnTo>
                  <a:lnTo>
                    <a:pt x="191" y="516"/>
                  </a:lnTo>
                  <a:lnTo>
                    <a:pt x="186" y="526"/>
                  </a:lnTo>
                  <a:lnTo>
                    <a:pt x="183" y="539"/>
                  </a:lnTo>
                  <a:lnTo>
                    <a:pt x="176" y="551"/>
                  </a:lnTo>
                  <a:lnTo>
                    <a:pt x="164" y="557"/>
                  </a:lnTo>
                  <a:lnTo>
                    <a:pt x="156" y="557"/>
                  </a:lnTo>
                  <a:lnTo>
                    <a:pt x="146" y="557"/>
                  </a:lnTo>
                  <a:lnTo>
                    <a:pt x="135" y="555"/>
                  </a:lnTo>
                  <a:lnTo>
                    <a:pt x="125" y="553"/>
                  </a:lnTo>
                  <a:lnTo>
                    <a:pt x="115" y="551"/>
                  </a:lnTo>
                  <a:lnTo>
                    <a:pt x="107" y="548"/>
                  </a:lnTo>
                  <a:lnTo>
                    <a:pt x="102" y="547"/>
                  </a:lnTo>
                  <a:lnTo>
                    <a:pt x="100" y="546"/>
                  </a:lnTo>
                  <a:lnTo>
                    <a:pt x="103" y="545"/>
                  </a:lnTo>
                  <a:lnTo>
                    <a:pt x="109" y="545"/>
                  </a:lnTo>
                  <a:lnTo>
                    <a:pt x="116" y="551"/>
                  </a:lnTo>
                  <a:lnTo>
                    <a:pt x="118" y="567"/>
                  </a:lnTo>
                  <a:lnTo>
                    <a:pt x="119" y="586"/>
                  </a:lnTo>
                  <a:lnTo>
                    <a:pt x="120" y="600"/>
                  </a:lnTo>
                  <a:lnTo>
                    <a:pt x="118" y="609"/>
                  </a:lnTo>
                  <a:lnTo>
                    <a:pt x="105" y="613"/>
                  </a:lnTo>
                  <a:lnTo>
                    <a:pt x="97" y="614"/>
                  </a:lnTo>
                  <a:lnTo>
                    <a:pt x="90" y="615"/>
                  </a:lnTo>
                  <a:lnTo>
                    <a:pt x="85" y="616"/>
                  </a:lnTo>
                  <a:lnTo>
                    <a:pt x="79" y="616"/>
                  </a:lnTo>
                  <a:lnTo>
                    <a:pt x="74" y="616"/>
                  </a:lnTo>
                  <a:lnTo>
                    <a:pt x="67" y="613"/>
                  </a:lnTo>
                  <a:lnTo>
                    <a:pt x="60" y="608"/>
                  </a:lnTo>
                  <a:lnTo>
                    <a:pt x="52" y="599"/>
                  </a:lnTo>
                  <a:lnTo>
                    <a:pt x="44" y="589"/>
                  </a:lnTo>
                  <a:lnTo>
                    <a:pt x="35" y="579"/>
                  </a:lnTo>
                  <a:lnTo>
                    <a:pt x="28" y="570"/>
                  </a:lnTo>
                  <a:lnTo>
                    <a:pt x="21" y="562"/>
                  </a:lnTo>
                  <a:lnTo>
                    <a:pt x="15" y="554"/>
                  </a:lnTo>
                  <a:lnTo>
                    <a:pt x="11" y="546"/>
                  </a:lnTo>
                  <a:lnTo>
                    <a:pt x="9" y="538"/>
                  </a:lnTo>
                  <a:lnTo>
                    <a:pt x="7" y="529"/>
                  </a:lnTo>
                  <a:lnTo>
                    <a:pt x="5" y="504"/>
                  </a:lnTo>
                  <a:lnTo>
                    <a:pt x="0" y="476"/>
                  </a:lnTo>
                  <a:lnTo>
                    <a:pt x="2" y="446"/>
                  </a:lnTo>
                  <a:lnTo>
                    <a:pt x="15" y="419"/>
                  </a:lnTo>
                  <a:lnTo>
                    <a:pt x="26" y="409"/>
                  </a:lnTo>
                  <a:lnTo>
                    <a:pt x="35" y="401"/>
                  </a:lnTo>
                  <a:lnTo>
                    <a:pt x="43" y="394"/>
                  </a:lnTo>
                  <a:lnTo>
                    <a:pt x="50" y="389"/>
                  </a:lnTo>
                  <a:lnTo>
                    <a:pt x="57" y="385"/>
                  </a:lnTo>
                  <a:lnTo>
                    <a:pt x="63" y="381"/>
                  </a:lnTo>
                  <a:lnTo>
                    <a:pt x="67" y="379"/>
                  </a:lnTo>
                  <a:lnTo>
                    <a:pt x="71" y="378"/>
                  </a:lnTo>
                  <a:lnTo>
                    <a:pt x="75" y="377"/>
                  </a:lnTo>
                  <a:lnTo>
                    <a:pt x="81" y="377"/>
                  </a:lnTo>
                  <a:lnTo>
                    <a:pt x="88" y="375"/>
                  </a:lnTo>
                  <a:lnTo>
                    <a:pt x="96" y="375"/>
                  </a:lnTo>
                  <a:lnTo>
                    <a:pt x="103" y="375"/>
                  </a:lnTo>
                  <a:lnTo>
                    <a:pt x="109" y="375"/>
                  </a:lnTo>
                  <a:lnTo>
                    <a:pt x="113" y="375"/>
                  </a:lnTo>
                  <a:lnTo>
                    <a:pt x="115" y="375"/>
                  </a:lnTo>
                  <a:lnTo>
                    <a:pt x="102" y="330"/>
                  </a:lnTo>
                  <a:lnTo>
                    <a:pt x="93" y="288"/>
                  </a:lnTo>
                  <a:lnTo>
                    <a:pt x="87" y="253"/>
                  </a:lnTo>
                  <a:lnTo>
                    <a:pt x="86" y="235"/>
                  </a:lnTo>
                  <a:lnTo>
                    <a:pt x="82" y="223"/>
                  </a:lnTo>
                  <a:lnTo>
                    <a:pt x="75" y="208"/>
                  </a:lnTo>
                  <a:lnTo>
                    <a:pt x="70" y="195"/>
                  </a:lnTo>
                  <a:lnTo>
                    <a:pt x="67" y="182"/>
                  </a:lnTo>
                  <a:lnTo>
                    <a:pt x="70" y="169"/>
                  </a:lnTo>
                  <a:lnTo>
                    <a:pt x="70" y="154"/>
                  </a:lnTo>
                  <a:lnTo>
                    <a:pt x="67" y="137"/>
                  </a:lnTo>
                  <a:lnTo>
                    <a:pt x="62" y="120"/>
                  </a:lnTo>
                  <a:lnTo>
                    <a:pt x="62" y="115"/>
                  </a:lnTo>
                  <a:lnTo>
                    <a:pt x="66" y="108"/>
                  </a:lnTo>
                  <a:lnTo>
                    <a:pt x="73" y="100"/>
                  </a:lnTo>
                  <a:lnTo>
                    <a:pt x="82" y="91"/>
                  </a:lnTo>
                  <a:lnTo>
                    <a:pt x="95" y="82"/>
                  </a:lnTo>
                  <a:lnTo>
                    <a:pt x="110" y="71"/>
                  </a:lnTo>
                  <a:lnTo>
                    <a:pt x="125" y="61"/>
                  </a:lnTo>
                  <a:lnTo>
                    <a:pt x="143" y="50"/>
                  </a:lnTo>
                  <a:lnTo>
                    <a:pt x="161" y="41"/>
                  </a:lnTo>
                  <a:lnTo>
                    <a:pt x="179" y="32"/>
                  </a:lnTo>
                  <a:lnTo>
                    <a:pt x="199" y="23"/>
                  </a:lnTo>
                  <a:lnTo>
                    <a:pt x="217" y="15"/>
                  </a:lnTo>
                  <a:lnTo>
                    <a:pt x="234" y="9"/>
                  </a:lnTo>
                  <a:lnTo>
                    <a:pt x="251" y="4"/>
                  </a:lnTo>
                  <a:lnTo>
                    <a:pt x="267" y="1"/>
                  </a:lnTo>
                  <a:lnTo>
                    <a:pt x="279" y="0"/>
                  </a:lnTo>
                  <a:lnTo>
                    <a:pt x="304" y="2"/>
                  </a:lnTo>
                  <a:lnTo>
                    <a:pt x="327" y="7"/>
                  </a:lnTo>
                  <a:lnTo>
                    <a:pt x="350" y="15"/>
                  </a:lnTo>
                  <a:lnTo>
                    <a:pt x="372" y="25"/>
                  </a:lnTo>
                  <a:lnTo>
                    <a:pt x="393" y="38"/>
                  </a:lnTo>
                  <a:lnTo>
                    <a:pt x="413" y="53"/>
                  </a:lnTo>
                  <a:lnTo>
                    <a:pt x="433" y="68"/>
                  </a:lnTo>
                  <a:lnTo>
                    <a:pt x="450" y="84"/>
                  </a:lnTo>
                  <a:lnTo>
                    <a:pt x="465" y="100"/>
                  </a:lnTo>
                  <a:lnTo>
                    <a:pt x="478" y="116"/>
                  </a:lnTo>
                  <a:lnTo>
                    <a:pt x="488" y="130"/>
                  </a:lnTo>
                  <a:lnTo>
                    <a:pt x="496" y="143"/>
                  </a:lnTo>
                  <a:lnTo>
                    <a:pt x="502" y="155"/>
                  </a:lnTo>
                  <a:lnTo>
                    <a:pt x="506" y="166"/>
                  </a:lnTo>
                  <a:lnTo>
                    <a:pt x="510" y="176"/>
                  </a:lnTo>
                  <a:lnTo>
                    <a:pt x="511" y="184"/>
                  </a:lnTo>
                  <a:lnTo>
                    <a:pt x="510" y="193"/>
                  </a:lnTo>
                  <a:lnTo>
                    <a:pt x="505" y="204"/>
                  </a:lnTo>
                  <a:lnTo>
                    <a:pt x="497" y="216"/>
                  </a:lnTo>
                  <a:lnTo>
                    <a:pt x="489" y="229"/>
                  </a:lnTo>
                  <a:lnTo>
                    <a:pt x="480" y="242"/>
                  </a:lnTo>
                  <a:lnTo>
                    <a:pt x="474" y="254"/>
                  </a:lnTo>
                  <a:lnTo>
                    <a:pt x="469" y="266"/>
                  </a:lnTo>
                  <a:lnTo>
                    <a:pt x="471" y="275"/>
                  </a:lnTo>
                  <a:lnTo>
                    <a:pt x="479" y="299"/>
                  </a:lnTo>
                  <a:lnTo>
                    <a:pt x="487" y="330"/>
                  </a:lnTo>
                  <a:lnTo>
                    <a:pt x="494" y="359"/>
                  </a:lnTo>
                  <a:lnTo>
                    <a:pt x="497" y="375"/>
                  </a:lnTo>
                  <a:lnTo>
                    <a:pt x="499" y="389"/>
                  </a:lnTo>
                  <a:lnTo>
                    <a:pt x="504" y="409"/>
                  </a:lnTo>
                  <a:lnTo>
                    <a:pt x="509" y="428"/>
                  </a:lnTo>
                  <a:lnTo>
                    <a:pt x="511" y="436"/>
                  </a:lnTo>
                  <a:lnTo>
                    <a:pt x="558" y="463"/>
                  </a:lnTo>
                  <a:lnTo>
                    <a:pt x="596" y="440"/>
                  </a:lnTo>
                  <a:lnTo>
                    <a:pt x="597" y="443"/>
                  </a:lnTo>
                  <a:lnTo>
                    <a:pt x="600" y="454"/>
                  </a:lnTo>
                  <a:lnTo>
                    <a:pt x="602" y="471"/>
                  </a:lnTo>
                  <a:lnTo>
                    <a:pt x="605" y="493"/>
                  </a:lnTo>
                  <a:lnTo>
                    <a:pt x="604" y="508"/>
                  </a:lnTo>
                  <a:lnTo>
                    <a:pt x="601" y="526"/>
                  </a:lnTo>
                  <a:lnTo>
                    <a:pt x="595" y="547"/>
                  </a:lnTo>
                  <a:lnTo>
                    <a:pt x="588" y="569"/>
                  </a:lnTo>
                  <a:lnTo>
                    <a:pt x="581" y="590"/>
                  </a:lnTo>
                  <a:lnTo>
                    <a:pt x="575" y="609"/>
                  </a:lnTo>
                  <a:lnTo>
                    <a:pt x="571" y="624"/>
                  </a:lnTo>
                  <a:lnTo>
                    <a:pt x="570" y="634"/>
                  </a:lnTo>
                  <a:lnTo>
                    <a:pt x="570" y="647"/>
                  </a:lnTo>
                  <a:lnTo>
                    <a:pt x="569" y="661"/>
                  </a:lnTo>
                  <a:lnTo>
                    <a:pt x="566" y="676"/>
                  </a:lnTo>
                  <a:lnTo>
                    <a:pt x="564" y="690"/>
                  </a:lnTo>
                  <a:lnTo>
                    <a:pt x="559" y="697"/>
                  </a:lnTo>
                  <a:lnTo>
                    <a:pt x="547" y="703"/>
                  </a:lnTo>
                  <a:lnTo>
                    <a:pt x="529" y="710"/>
                  </a:lnTo>
                  <a:lnTo>
                    <a:pt x="511" y="714"/>
                  </a:lnTo>
                  <a:lnTo>
                    <a:pt x="490" y="719"/>
                  </a:lnTo>
                  <a:lnTo>
                    <a:pt x="472" y="721"/>
                  </a:lnTo>
                  <a:lnTo>
                    <a:pt x="458" y="721"/>
                  </a:lnTo>
                  <a:lnTo>
                    <a:pt x="450" y="719"/>
                  </a:lnTo>
                  <a:lnTo>
                    <a:pt x="454" y="699"/>
                  </a:lnTo>
                  <a:lnTo>
                    <a:pt x="458" y="680"/>
                  </a:lnTo>
                  <a:lnTo>
                    <a:pt x="460" y="662"/>
                  </a:lnTo>
                  <a:lnTo>
                    <a:pt x="461" y="646"/>
                  </a:lnTo>
                  <a:lnTo>
                    <a:pt x="460" y="638"/>
                  </a:lnTo>
                  <a:lnTo>
                    <a:pt x="458" y="630"/>
                  </a:lnTo>
                  <a:lnTo>
                    <a:pt x="454" y="620"/>
                  </a:lnTo>
                  <a:lnTo>
                    <a:pt x="449" y="610"/>
                  </a:lnTo>
                  <a:lnTo>
                    <a:pt x="443" y="600"/>
                  </a:lnTo>
                  <a:lnTo>
                    <a:pt x="436" y="589"/>
                  </a:lnTo>
                  <a:lnTo>
                    <a:pt x="430" y="576"/>
                  </a:lnTo>
                  <a:lnTo>
                    <a:pt x="423" y="563"/>
                  </a:lnTo>
                  <a:lnTo>
                    <a:pt x="419" y="559"/>
                  </a:lnTo>
                  <a:lnTo>
                    <a:pt x="412" y="553"/>
                  </a:lnTo>
                  <a:lnTo>
                    <a:pt x="405" y="548"/>
                  </a:lnTo>
                  <a:lnTo>
                    <a:pt x="398" y="542"/>
                  </a:lnTo>
                  <a:lnTo>
                    <a:pt x="392" y="538"/>
                  </a:lnTo>
                  <a:lnTo>
                    <a:pt x="386" y="534"/>
                  </a:lnTo>
                  <a:lnTo>
                    <a:pt x="383" y="532"/>
                  </a:lnTo>
                  <a:lnTo>
                    <a:pt x="382" y="531"/>
                  </a:lnTo>
                  <a:lnTo>
                    <a:pt x="373" y="508"/>
                  </a:lnTo>
                  <a:lnTo>
                    <a:pt x="282" y="548"/>
                  </a:lnTo>
                  <a:close/>
                </a:path>
              </a:pathLst>
            </a:custGeom>
            <a:solidFill>
              <a:srgbClr val="E5A599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95" name="Freeform 858"/>
            <p:cNvSpPr>
              <a:spLocks/>
            </p:cNvSpPr>
            <p:nvPr/>
          </p:nvSpPr>
          <p:spPr bwMode="auto">
            <a:xfrm flipH="1">
              <a:off x="8822" y="1800"/>
              <a:ext cx="47" cy="38"/>
            </a:xfrm>
            <a:custGeom>
              <a:avLst/>
              <a:gdLst>
                <a:gd name="T0" fmla="*/ 0 w 569"/>
                <a:gd name="T1" fmla="*/ 0 h 316"/>
                <a:gd name="T2" fmla="*/ 0 w 569"/>
                <a:gd name="T3" fmla="*/ 0 h 316"/>
                <a:gd name="T4" fmla="*/ 0 w 569"/>
                <a:gd name="T5" fmla="*/ 0 h 316"/>
                <a:gd name="T6" fmla="*/ 0 w 569"/>
                <a:gd name="T7" fmla="*/ 0 h 316"/>
                <a:gd name="T8" fmla="*/ 0 w 569"/>
                <a:gd name="T9" fmla="*/ 0 h 316"/>
                <a:gd name="T10" fmla="*/ 0 w 569"/>
                <a:gd name="T11" fmla="*/ 0 h 316"/>
                <a:gd name="T12" fmla="*/ 0 w 569"/>
                <a:gd name="T13" fmla="*/ 0 h 316"/>
                <a:gd name="T14" fmla="*/ 0 w 569"/>
                <a:gd name="T15" fmla="*/ 0 h 316"/>
                <a:gd name="T16" fmla="*/ 0 w 569"/>
                <a:gd name="T17" fmla="*/ 0 h 316"/>
                <a:gd name="T18" fmla="*/ 0 w 569"/>
                <a:gd name="T19" fmla="*/ 0 h 316"/>
                <a:gd name="T20" fmla="*/ 0 w 569"/>
                <a:gd name="T21" fmla="*/ 0 h 316"/>
                <a:gd name="T22" fmla="*/ 0 w 569"/>
                <a:gd name="T23" fmla="*/ 0 h 316"/>
                <a:gd name="T24" fmla="*/ 0 w 569"/>
                <a:gd name="T25" fmla="*/ 0 h 316"/>
                <a:gd name="T26" fmla="*/ 0 w 569"/>
                <a:gd name="T27" fmla="*/ 0 h 316"/>
                <a:gd name="T28" fmla="*/ 0 w 569"/>
                <a:gd name="T29" fmla="*/ 0 h 316"/>
                <a:gd name="T30" fmla="*/ 0 w 569"/>
                <a:gd name="T31" fmla="*/ 0 h 316"/>
                <a:gd name="T32" fmla="*/ 0 w 569"/>
                <a:gd name="T33" fmla="*/ 0 h 316"/>
                <a:gd name="T34" fmla="*/ 0 w 569"/>
                <a:gd name="T35" fmla="*/ 0 h 316"/>
                <a:gd name="T36" fmla="*/ 0 w 569"/>
                <a:gd name="T37" fmla="*/ 0 h 316"/>
                <a:gd name="T38" fmla="*/ 0 w 569"/>
                <a:gd name="T39" fmla="*/ 0 h 316"/>
                <a:gd name="T40" fmla="*/ 0 w 569"/>
                <a:gd name="T41" fmla="*/ 0 h 316"/>
                <a:gd name="T42" fmla="*/ 0 w 569"/>
                <a:gd name="T43" fmla="*/ 0 h 316"/>
                <a:gd name="T44" fmla="*/ 0 w 569"/>
                <a:gd name="T45" fmla="*/ 0 h 316"/>
                <a:gd name="T46" fmla="*/ 0 w 569"/>
                <a:gd name="T47" fmla="*/ 0 h 316"/>
                <a:gd name="T48" fmla="*/ 0 w 569"/>
                <a:gd name="T49" fmla="*/ 0 h 316"/>
                <a:gd name="T50" fmla="*/ 0 w 569"/>
                <a:gd name="T51" fmla="*/ 0 h 316"/>
                <a:gd name="T52" fmla="*/ 0 w 569"/>
                <a:gd name="T53" fmla="*/ 0 h 316"/>
                <a:gd name="T54" fmla="*/ 0 w 569"/>
                <a:gd name="T55" fmla="*/ 0 h 316"/>
                <a:gd name="T56" fmla="*/ 0 w 569"/>
                <a:gd name="T57" fmla="*/ 0 h 316"/>
                <a:gd name="T58" fmla="*/ 0 w 569"/>
                <a:gd name="T59" fmla="*/ 0 h 316"/>
                <a:gd name="T60" fmla="*/ 0 w 569"/>
                <a:gd name="T61" fmla="*/ 0 h 316"/>
                <a:gd name="T62" fmla="*/ 0 w 569"/>
                <a:gd name="T63" fmla="*/ 0 h 316"/>
                <a:gd name="T64" fmla="*/ 0 w 569"/>
                <a:gd name="T65" fmla="*/ 0 h 316"/>
                <a:gd name="T66" fmla="*/ 0 w 569"/>
                <a:gd name="T67" fmla="*/ 0 h 316"/>
                <a:gd name="T68" fmla="*/ 0 w 569"/>
                <a:gd name="T69" fmla="*/ 0 h 316"/>
                <a:gd name="T70" fmla="*/ 0 w 569"/>
                <a:gd name="T71" fmla="*/ 0 h 316"/>
                <a:gd name="T72" fmla="*/ 0 w 569"/>
                <a:gd name="T73" fmla="*/ 0 h 316"/>
                <a:gd name="T74" fmla="*/ 0 w 569"/>
                <a:gd name="T75" fmla="*/ 0 h 316"/>
                <a:gd name="T76" fmla="*/ 0 w 569"/>
                <a:gd name="T77" fmla="*/ 0 h 316"/>
                <a:gd name="T78" fmla="*/ 0 w 569"/>
                <a:gd name="T79" fmla="*/ 0 h 316"/>
                <a:gd name="T80" fmla="*/ 0 w 569"/>
                <a:gd name="T81" fmla="*/ 0 h 316"/>
                <a:gd name="T82" fmla="*/ 0 w 569"/>
                <a:gd name="T83" fmla="*/ 0 h 316"/>
                <a:gd name="T84" fmla="*/ 0 w 569"/>
                <a:gd name="T85" fmla="*/ 0 h 316"/>
                <a:gd name="T86" fmla="*/ 0 w 569"/>
                <a:gd name="T87" fmla="*/ 0 h 316"/>
                <a:gd name="T88" fmla="*/ 0 w 569"/>
                <a:gd name="T89" fmla="*/ 0 h 316"/>
                <a:gd name="T90" fmla="*/ 0 w 569"/>
                <a:gd name="T91" fmla="*/ 0 h 316"/>
                <a:gd name="T92" fmla="*/ 0 w 569"/>
                <a:gd name="T93" fmla="*/ 0 h 316"/>
                <a:gd name="T94" fmla="*/ 0 w 569"/>
                <a:gd name="T95" fmla="*/ 0 h 31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69"/>
                <a:gd name="T145" fmla="*/ 0 h 316"/>
                <a:gd name="T146" fmla="*/ 569 w 569"/>
                <a:gd name="T147" fmla="*/ 316 h 31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69" h="316">
                  <a:moveTo>
                    <a:pt x="141" y="164"/>
                  </a:moveTo>
                  <a:lnTo>
                    <a:pt x="139" y="172"/>
                  </a:lnTo>
                  <a:lnTo>
                    <a:pt x="136" y="181"/>
                  </a:lnTo>
                  <a:lnTo>
                    <a:pt x="134" y="191"/>
                  </a:lnTo>
                  <a:lnTo>
                    <a:pt x="130" y="200"/>
                  </a:lnTo>
                  <a:lnTo>
                    <a:pt x="126" y="210"/>
                  </a:lnTo>
                  <a:lnTo>
                    <a:pt x="118" y="217"/>
                  </a:lnTo>
                  <a:lnTo>
                    <a:pt x="107" y="222"/>
                  </a:lnTo>
                  <a:lnTo>
                    <a:pt x="94" y="225"/>
                  </a:lnTo>
                  <a:lnTo>
                    <a:pt x="77" y="226"/>
                  </a:lnTo>
                  <a:lnTo>
                    <a:pt x="61" y="226"/>
                  </a:lnTo>
                  <a:lnTo>
                    <a:pt x="46" y="223"/>
                  </a:lnTo>
                  <a:lnTo>
                    <a:pt x="32" y="221"/>
                  </a:lnTo>
                  <a:lnTo>
                    <a:pt x="20" y="218"/>
                  </a:lnTo>
                  <a:lnTo>
                    <a:pt x="11" y="212"/>
                  </a:lnTo>
                  <a:lnTo>
                    <a:pt x="4" y="205"/>
                  </a:lnTo>
                  <a:lnTo>
                    <a:pt x="1" y="196"/>
                  </a:lnTo>
                  <a:lnTo>
                    <a:pt x="0" y="172"/>
                  </a:lnTo>
                  <a:lnTo>
                    <a:pt x="3" y="142"/>
                  </a:lnTo>
                  <a:lnTo>
                    <a:pt x="12" y="115"/>
                  </a:lnTo>
                  <a:lnTo>
                    <a:pt x="30" y="98"/>
                  </a:lnTo>
                  <a:lnTo>
                    <a:pt x="45" y="91"/>
                  </a:lnTo>
                  <a:lnTo>
                    <a:pt x="64" y="82"/>
                  </a:lnTo>
                  <a:lnTo>
                    <a:pt x="87" y="70"/>
                  </a:lnTo>
                  <a:lnTo>
                    <a:pt x="111" y="58"/>
                  </a:lnTo>
                  <a:lnTo>
                    <a:pt x="135" y="45"/>
                  </a:lnTo>
                  <a:lnTo>
                    <a:pt x="158" y="34"/>
                  </a:lnTo>
                  <a:lnTo>
                    <a:pt x="179" y="28"/>
                  </a:lnTo>
                  <a:lnTo>
                    <a:pt x="196" y="25"/>
                  </a:lnTo>
                  <a:lnTo>
                    <a:pt x="212" y="25"/>
                  </a:lnTo>
                  <a:lnTo>
                    <a:pt x="231" y="24"/>
                  </a:lnTo>
                  <a:lnTo>
                    <a:pt x="251" y="23"/>
                  </a:lnTo>
                  <a:lnTo>
                    <a:pt x="271" y="21"/>
                  </a:lnTo>
                  <a:lnTo>
                    <a:pt x="291" y="20"/>
                  </a:lnTo>
                  <a:lnTo>
                    <a:pt x="307" y="20"/>
                  </a:lnTo>
                  <a:lnTo>
                    <a:pt x="321" y="18"/>
                  </a:lnTo>
                  <a:lnTo>
                    <a:pt x="329" y="20"/>
                  </a:lnTo>
                  <a:lnTo>
                    <a:pt x="334" y="20"/>
                  </a:lnTo>
                  <a:lnTo>
                    <a:pt x="341" y="16"/>
                  </a:lnTo>
                  <a:lnTo>
                    <a:pt x="348" y="13"/>
                  </a:lnTo>
                  <a:lnTo>
                    <a:pt x="356" y="8"/>
                  </a:lnTo>
                  <a:lnTo>
                    <a:pt x="367" y="5"/>
                  </a:lnTo>
                  <a:lnTo>
                    <a:pt x="379" y="1"/>
                  </a:lnTo>
                  <a:lnTo>
                    <a:pt x="394" y="0"/>
                  </a:lnTo>
                  <a:lnTo>
                    <a:pt x="412" y="1"/>
                  </a:lnTo>
                  <a:lnTo>
                    <a:pt x="418" y="2"/>
                  </a:lnTo>
                  <a:lnTo>
                    <a:pt x="428" y="3"/>
                  </a:lnTo>
                  <a:lnTo>
                    <a:pt x="438" y="6"/>
                  </a:lnTo>
                  <a:lnTo>
                    <a:pt x="450" y="8"/>
                  </a:lnTo>
                  <a:lnTo>
                    <a:pt x="461" y="11"/>
                  </a:lnTo>
                  <a:lnTo>
                    <a:pt x="473" y="15"/>
                  </a:lnTo>
                  <a:lnTo>
                    <a:pt x="482" y="21"/>
                  </a:lnTo>
                  <a:lnTo>
                    <a:pt x="490" y="28"/>
                  </a:lnTo>
                  <a:lnTo>
                    <a:pt x="498" y="37"/>
                  </a:lnTo>
                  <a:lnTo>
                    <a:pt x="508" y="47"/>
                  </a:lnTo>
                  <a:lnTo>
                    <a:pt x="519" y="59"/>
                  </a:lnTo>
                  <a:lnTo>
                    <a:pt x="529" y="71"/>
                  </a:lnTo>
                  <a:lnTo>
                    <a:pt x="539" y="84"/>
                  </a:lnTo>
                  <a:lnTo>
                    <a:pt x="549" y="96"/>
                  </a:lnTo>
                  <a:lnTo>
                    <a:pt x="554" y="105"/>
                  </a:lnTo>
                  <a:lnTo>
                    <a:pt x="558" y="113"/>
                  </a:lnTo>
                  <a:lnTo>
                    <a:pt x="561" y="126"/>
                  </a:lnTo>
                  <a:lnTo>
                    <a:pt x="566" y="138"/>
                  </a:lnTo>
                  <a:lnTo>
                    <a:pt x="569" y="159"/>
                  </a:lnTo>
                  <a:lnTo>
                    <a:pt x="569" y="189"/>
                  </a:lnTo>
                  <a:lnTo>
                    <a:pt x="568" y="223"/>
                  </a:lnTo>
                  <a:lnTo>
                    <a:pt x="567" y="250"/>
                  </a:lnTo>
                  <a:lnTo>
                    <a:pt x="567" y="272"/>
                  </a:lnTo>
                  <a:lnTo>
                    <a:pt x="567" y="289"/>
                  </a:lnTo>
                  <a:lnTo>
                    <a:pt x="566" y="295"/>
                  </a:lnTo>
                  <a:lnTo>
                    <a:pt x="563" y="298"/>
                  </a:lnTo>
                  <a:lnTo>
                    <a:pt x="557" y="300"/>
                  </a:lnTo>
                  <a:lnTo>
                    <a:pt x="551" y="301"/>
                  </a:lnTo>
                  <a:lnTo>
                    <a:pt x="545" y="301"/>
                  </a:lnTo>
                  <a:lnTo>
                    <a:pt x="538" y="303"/>
                  </a:lnTo>
                  <a:lnTo>
                    <a:pt x="533" y="308"/>
                  </a:lnTo>
                  <a:lnTo>
                    <a:pt x="529" y="316"/>
                  </a:lnTo>
                  <a:lnTo>
                    <a:pt x="528" y="304"/>
                  </a:lnTo>
                  <a:lnTo>
                    <a:pt x="526" y="294"/>
                  </a:lnTo>
                  <a:lnTo>
                    <a:pt x="522" y="285"/>
                  </a:lnTo>
                  <a:lnTo>
                    <a:pt x="518" y="276"/>
                  </a:lnTo>
                  <a:lnTo>
                    <a:pt x="512" y="271"/>
                  </a:lnTo>
                  <a:lnTo>
                    <a:pt x="504" y="267"/>
                  </a:lnTo>
                  <a:lnTo>
                    <a:pt x="496" y="265"/>
                  </a:lnTo>
                  <a:lnTo>
                    <a:pt x="484" y="266"/>
                  </a:lnTo>
                  <a:lnTo>
                    <a:pt x="474" y="268"/>
                  </a:lnTo>
                  <a:lnTo>
                    <a:pt x="466" y="272"/>
                  </a:lnTo>
                  <a:lnTo>
                    <a:pt x="459" y="275"/>
                  </a:lnTo>
                  <a:lnTo>
                    <a:pt x="455" y="279"/>
                  </a:lnTo>
                  <a:lnTo>
                    <a:pt x="452" y="282"/>
                  </a:lnTo>
                  <a:lnTo>
                    <a:pt x="451" y="285"/>
                  </a:lnTo>
                  <a:lnTo>
                    <a:pt x="450" y="286"/>
                  </a:lnTo>
                  <a:lnTo>
                    <a:pt x="450" y="287"/>
                  </a:lnTo>
                  <a:lnTo>
                    <a:pt x="448" y="259"/>
                  </a:lnTo>
                  <a:lnTo>
                    <a:pt x="444" y="238"/>
                  </a:lnTo>
                  <a:lnTo>
                    <a:pt x="438" y="221"/>
                  </a:lnTo>
                  <a:lnTo>
                    <a:pt x="431" y="207"/>
                  </a:lnTo>
                  <a:lnTo>
                    <a:pt x="424" y="199"/>
                  </a:lnTo>
                  <a:lnTo>
                    <a:pt x="416" y="198"/>
                  </a:lnTo>
                  <a:lnTo>
                    <a:pt x="410" y="202"/>
                  </a:lnTo>
                  <a:lnTo>
                    <a:pt x="408" y="204"/>
                  </a:lnTo>
                  <a:lnTo>
                    <a:pt x="410" y="200"/>
                  </a:lnTo>
                  <a:lnTo>
                    <a:pt x="415" y="193"/>
                  </a:lnTo>
                  <a:lnTo>
                    <a:pt x="423" y="184"/>
                  </a:lnTo>
                  <a:lnTo>
                    <a:pt x="431" y="175"/>
                  </a:lnTo>
                  <a:lnTo>
                    <a:pt x="433" y="169"/>
                  </a:lnTo>
                  <a:lnTo>
                    <a:pt x="431" y="162"/>
                  </a:lnTo>
                  <a:lnTo>
                    <a:pt x="425" y="155"/>
                  </a:lnTo>
                  <a:lnTo>
                    <a:pt x="416" y="149"/>
                  </a:lnTo>
                  <a:lnTo>
                    <a:pt x="408" y="142"/>
                  </a:lnTo>
                  <a:lnTo>
                    <a:pt x="399" y="137"/>
                  </a:lnTo>
                  <a:lnTo>
                    <a:pt x="393" y="134"/>
                  </a:lnTo>
                  <a:lnTo>
                    <a:pt x="391" y="132"/>
                  </a:lnTo>
                  <a:lnTo>
                    <a:pt x="390" y="132"/>
                  </a:lnTo>
                  <a:lnTo>
                    <a:pt x="386" y="132"/>
                  </a:lnTo>
                  <a:lnTo>
                    <a:pt x="383" y="131"/>
                  </a:lnTo>
                  <a:lnTo>
                    <a:pt x="377" y="131"/>
                  </a:lnTo>
                  <a:lnTo>
                    <a:pt x="370" y="131"/>
                  </a:lnTo>
                  <a:lnTo>
                    <a:pt x="363" y="130"/>
                  </a:lnTo>
                  <a:lnTo>
                    <a:pt x="356" y="130"/>
                  </a:lnTo>
                  <a:lnTo>
                    <a:pt x="349" y="130"/>
                  </a:lnTo>
                  <a:lnTo>
                    <a:pt x="344" y="130"/>
                  </a:lnTo>
                  <a:lnTo>
                    <a:pt x="339" y="131"/>
                  </a:lnTo>
                  <a:lnTo>
                    <a:pt x="334" y="134"/>
                  </a:lnTo>
                  <a:lnTo>
                    <a:pt x="331" y="136"/>
                  </a:lnTo>
                  <a:lnTo>
                    <a:pt x="326" y="139"/>
                  </a:lnTo>
                  <a:lnTo>
                    <a:pt x="322" y="143"/>
                  </a:lnTo>
                  <a:lnTo>
                    <a:pt x="315" y="146"/>
                  </a:lnTo>
                  <a:lnTo>
                    <a:pt x="306" y="151"/>
                  </a:lnTo>
                  <a:lnTo>
                    <a:pt x="295" y="155"/>
                  </a:lnTo>
                  <a:lnTo>
                    <a:pt x="283" y="159"/>
                  </a:lnTo>
                  <a:lnTo>
                    <a:pt x="270" y="164"/>
                  </a:lnTo>
                  <a:lnTo>
                    <a:pt x="257" y="166"/>
                  </a:lnTo>
                  <a:lnTo>
                    <a:pt x="245" y="168"/>
                  </a:lnTo>
                  <a:lnTo>
                    <a:pt x="233" y="170"/>
                  </a:lnTo>
                  <a:lnTo>
                    <a:pt x="224" y="172"/>
                  </a:lnTo>
                  <a:lnTo>
                    <a:pt x="217" y="172"/>
                  </a:lnTo>
                  <a:lnTo>
                    <a:pt x="209" y="172"/>
                  </a:lnTo>
                  <a:lnTo>
                    <a:pt x="198" y="170"/>
                  </a:lnTo>
                  <a:lnTo>
                    <a:pt x="186" y="169"/>
                  </a:lnTo>
                  <a:lnTo>
                    <a:pt x="173" y="167"/>
                  </a:lnTo>
                  <a:lnTo>
                    <a:pt x="160" y="166"/>
                  </a:lnTo>
                  <a:lnTo>
                    <a:pt x="150" y="165"/>
                  </a:lnTo>
                  <a:lnTo>
                    <a:pt x="143" y="164"/>
                  </a:lnTo>
                  <a:lnTo>
                    <a:pt x="141" y="164"/>
                  </a:lnTo>
                  <a:close/>
                </a:path>
              </a:pathLst>
            </a:custGeom>
            <a:solidFill>
              <a:srgbClr val="FF4C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96" name="Freeform 859"/>
            <p:cNvSpPr>
              <a:spLocks/>
            </p:cNvSpPr>
            <p:nvPr/>
          </p:nvSpPr>
          <p:spPr bwMode="auto">
            <a:xfrm flipH="1">
              <a:off x="8820" y="1799"/>
              <a:ext cx="15" cy="29"/>
            </a:xfrm>
            <a:custGeom>
              <a:avLst/>
              <a:gdLst>
                <a:gd name="T0" fmla="*/ 0 w 189"/>
                <a:gd name="T1" fmla="*/ 0 h 235"/>
                <a:gd name="T2" fmla="*/ 0 w 189"/>
                <a:gd name="T3" fmla="*/ 0 h 235"/>
                <a:gd name="T4" fmla="*/ 0 w 189"/>
                <a:gd name="T5" fmla="*/ 0 h 235"/>
                <a:gd name="T6" fmla="*/ 0 w 189"/>
                <a:gd name="T7" fmla="*/ 0 h 235"/>
                <a:gd name="T8" fmla="*/ 0 w 189"/>
                <a:gd name="T9" fmla="*/ 0 h 235"/>
                <a:gd name="T10" fmla="*/ 0 w 189"/>
                <a:gd name="T11" fmla="*/ 0 h 235"/>
                <a:gd name="T12" fmla="*/ 0 w 189"/>
                <a:gd name="T13" fmla="*/ 0 h 235"/>
                <a:gd name="T14" fmla="*/ 0 w 189"/>
                <a:gd name="T15" fmla="*/ 0 h 235"/>
                <a:gd name="T16" fmla="*/ 0 w 189"/>
                <a:gd name="T17" fmla="*/ 0 h 235"/>
                <a:gd name="T18" fmla="*/ 0 w 189"/>
                <a:gd name="T19" fmla="*/ 0 h 235"/>
                <a:gd name="T20" fmla="*/ 0 w 189"/>
                <a:gd name="T21" fmla="*/ 0 h 235"/>
                <a:gd name="T22" fmla="*/ 0 w 189"/>
                <a:gd name="T23" fmla="*/ 0 h 235"/>
                <a:gd name="T24" fmla="*/ 0 w 189"/>
                <a:gd name="T25" fmla="*/ 0 h 235"/>
                <a:gd name="T26" fmla="*/ 0 w 189"/>
                <a:gd name="T27" fmla="*/ 0 h 235"/>
                <a:gd name="T28" fmla="*/ 0 w 189"/>
                <a:gd name="T29" fmla="*/ 0 h 235"/>
                <a:gd name="T30" fmla="*/ 0 w 189"/>
                <a:gd name="T31" fmla="*/ 0 h 235"/>
                <a:gd name="T32" fmla="*/ 0 w 189"/>
                <a:gd name="T33" fmla="*/ 0 h 235"/>
                <a:gd name="T34" fmla="*/ 0 w 189"/>
                <a:gd name="T35" fmla="*/ 0 h 235"/>
                <a:gd name="T36" fmla="*/ 0 w 189"/>
                <a:gd name="T37" fmla="*/ 0 h 235"/>
                <a:gd name="T38" fmla="*/ 0 w 189"/>
                <a:gd name="T39" fmla="*/ 0 h 235"/>
                <a:gd name="T40" fmla="*/ 0 w 189"/>
                <a:gd name="T41" fmla="*/ 0 h 235"/>
                <a:gd name="T42" fmla="*/ 0 w 189"/>
                <a:gd name="T43" fmla="*/ 0 h 235"/>
                <a:gd name="T44" fmla="*/ 0 w 189"/>
                <a:gd name="T45" fmla="*/ 0 h 235"/>
                <a:gd name="T46" fmla="*/ 0 w 189"/>
                <a:gd name="T47" fmla="*/ 0 h 235"/>
                <a:gd name="T48" fmla="*/ 0 w 189"/>
                <a:gd name="T49" fmla="*/ 0 h 235"/>
                <a:gd name="T50" fmla="*/ 0 w 189"/>
                <a:gd name="T51" fmla="*/ 0 h 235"/>
                <a:gd name="T52" fmla="*/ 0 w 189"/>
                <a:gd name="T53" fmla="*/ 0 h 235"/>
                <a:gd name="T54" fmla="*/ 0 w 189"/>
                <a:gd name="T55" fmla="*/ 0 h 235"/>
                <a:gd name="T56" fmla="*/ 0 w 189"/>
                <a:gd name="T57" fmla="*/ 0 h 235"/>
                <a:gd name="T58" fmla="*/ 0 w 189"/>
                <a:gd name="T59" fmla="*/ 0 h 235"/>
                <a:gd name="T60" fmla="*/ 0 w 189"/>
                <a:gd name="T61" fmla="*/ 0 h 235"/>
                <a:gd name="T62" fmla="*/ 0 w 189"/>
                <a:gd name="T63" fmla="*/ 0 h 235"/>
                <a:gd name="T64" fmla="*/ 0 w 189"/>
                <a:gd name="T65" fmla="*/ 0 h 235"/>
                <a:gd name="T66" fmla="*/ 0 w 189"/>
                <a:gd name="T67" fmla="*/ 0 h 235"/>
                <a:gd name="T68" fmla="*/ 0 w 189"/>
                <a:gd name="T69" fmla="*/ 0 h 235"/>
                <a:gd name="T70" fmla="*/ 0 w 189"/>
                <a:gd name="T71" fmla="*/ 0 h 235"/>
                <a:gd name="T72" fmla="*/ 0 w 189"/>
                <a:gd name="T73" fmla="*/ 0 h 235"/>
                <a:gd name="T74" fmla="*/ 0 w 189"/>
                <a:gd name="T75" fmla="*/ 0 h 235"/>
                <a:gd name="T76" fmla="*/ 0 w 189"/>
                <a:gd name="T77" fmla="*/ 0 h 235"/>
                <a:gd name="T78" fmla="*/ 0 w 189"/>
                <a:gd name="T79" fmla="*/ 0 h 235"/>
                <a:gd name="T80" fmla="*/ 0 w 189"/>
                <a:gd name="T81" fmla="*/ 0 h 23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89"/>
                <a:gd name="T124" fmla="*/ 0 h 235"/>
                <a:gd name="T125" fmla="*/ 189 w 189"/>
                <a:gd name="T126" fmla="*/ 235 h 23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89" h="235">
                  <a:moveTo>
                    <a:pt x="161" y="95"/>
                  </a:moveTo>
                  <a:lnTo>
                    <a:pt x="168" y="108"/>
                  </a:lnTo>
                  <a:lnTo>
                    <a:pt x="175" y="123"/>
                  </a:lnTo>
                  <a:lnTo>
                    <a:pt x="180" y="140"/>
                  </a:lnTo>
                  <a:lnTo>
                    <a:pt x="184" y="156"/>
                  </a:lnTo>
                  <a:lnTo>
                    <a:pt x="188" y="172"/>
                  </a:lnTo>
                  <a:lnTo>
                    <a:pt x="189" y="188"/>
                  </a:lnTo>
                  <a:lnTo>
                    <a:pt x="188" y="205"/>
                  </a:lnTo>
                  <a:lnTo>
                    <a:pt x="183" y="221"/>
                  </a:lnTo>
                  <a:lnTo>
                    <a:pt x="176" y="227"/>
                  </a:lnTo>
                  <a:lnTo>
                    <a:pt x="168" y="232"/>
                  </a:lnTo>
                  <a:lnTo>
                    <a:pt x="160" y="235"/>
                  </a:lnTo>
                  <a:lnTo>
                    <a:pt x="152" y="235"/>
                  </a:lnTo>
                  <a:lnTo>
                    <a:pt x="150" y="227"/>
                  </a:lnTo>
                  <a:lnTo>
                    <a:pt x="151" y="219"/>
                  </a:lnTo>
                  <a:lnTo>
                    <a:pt x="153" y="210"/>
                  </a:lnTo>
                  <a:lnTo>
                    <a:pt x="154" y="202"/>
                  </a:lnTo>
                  <a:lnTo>
                    <a:pt x="148" y="174"/>
                  </a:lnTo>
                  <a:lnTo>
                    <a:pt x="140" y="146"/>
                  </a:lnTo>
                  <a:lnTo>
                    <a:pt x="128" y="120"/>
                  </a:lnTo>
                  <a:lnTo>
                    <a:pt x="113" y="95"/>
                  </a:lnTo>
                  <a:lnTo>
                    <a:pt x="94" y="72"/>
                  </a:lnTo>
                  <a:lnTo>
                    <a:pt x="74" y="51"/>
                  </a:lnTo>
                  <a:lnTo>
                    <a:pt x="51" y="34"/>
                  </a:lnTo>
                  <a:lnTo>
                    <a:pt x="25" y="19"/>
                  </a:lnTo>
                  <a:lnTo>
                    <a:pt x="17" y="15"/>
                  </a:lnTo>
                  <a:lnTo>
                    <a:pt x="8" y="14"/>
                  </a:lnTo>
                  <a:lnTo>
                    <a:pt x="0" y="12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1"/>
                  </a:lnTo>
                  <a:lnTo>
                    <a:pt x="7" y="1"/>
                  </a:lnTo>
                  <a:lnTo>
                    <a:pt x="9" y="0"/>
                  </a:lnTo>
                  <a:lnTo>
                    <a:pt x="32" y="2"/>
                  </a:lnTo>
                  <a:lnTo>
                    <a:pt x="54" y="8"/>
                  </a:lnTo>
                  <a:lnTo>
                    <a:pt x="75" y="17"/>
                  </a:lnTo>
                  <a:lnTo>
                    <a:pt x="94" y="29"/>
                  </a:lnTo>
                  <a:lnTo>
                    <a:pt x="113" y="43"/>
                  </a:lnTo>
                  <a:lnTo>
                    <a:pt x="130" y="59"/>
                  </a:lnTo>
                  <a:lnTo>
                    <a:pt x="146" y="76"/>
                  </a:lnTo>
                  <a:lnTo>
                    <a:pt x="161" y="9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97" name="Freeform 860"/>
            <p:cNvSpPr>
              <a:spLocks/>
            </p:cNvSpPr>
            <p:nvPr/>
          </p:nvSpPr>
          <p:spPr bwMode="auto">
            <a:xfrm flipH="1">
              <a:off x="8845" y="1801"/>
              <a:ext cx="26" cy="28"/>
            </a:xfrm>
            <a:custGeom>
              <a:avLst/>
              <a:gdLst>
                <a:gd name="T0" fmla="*/ 0 w 306"/>
                <a:gd name="T1" fmla="*/ 0 h 227"/>
                <a:gd name="T2" fmla="*/ 0 w 306"/>
                <a:gd name="T3" fmla="*/ 0 h 227"/>
                <a:gd name="T4" fmla="*/ 0 w 306"/>
                <a:gd name="T5" fmla="*/ 0 h 227"/>
                <a:gd name="T6" fmla="*/ 0 w 306"/>
                <a:gd name="T7" fmla="*/ 0 h 227"/>
                <a:gd name="T8" fmla="*/ 0 w 306"/>
                <a:gd name="T9" fmla="*/ 0 h 227"/>
                <a:gd name="T10" fmla="*/ 0 w 306"/>
                <a:gd name="T11" fmla="*/ 0 h 227"/>
                <a:gd name="T12" fmla="*/ 0 w 306"/>
                <a:gd name="T13" fmla="*/ 0 h 227"/>
                <a:gd name="T14" fmla="*/ 0 w 306"/>
                <a:gd name="T15" fmla="*/ 0 h 227"/>
                <a:gd name="T16" fmla="*/ 0 w 306"/>
                <a:gd name="T17" fmla="*/ 0 h 227"/>
                <a:gd name="T18" fmla="*/ 0 w 306"/>
                <a:gd name="T19" fmla="*/ 0 h 227"/>
                <a:gd name="T20" fmla="*/ 0 w 306"/>
                <a:gd name="T21" fmla="*/ 0 h 227"/>
                <a:gd name="T22" fmla="*/ 0 w 306"/>
                <a:gd name="T23" fmla="*/ 0 h 227"/>
                <a:gd name="T24" fmla="*/ 0 w 306"/>
                <a:gd name="T25" fmla="*/ 0 h 227"/>
                <a:gd name="T26" fmla="*/ 0 w 306"/>
                <a:gd name="T27" fmla="*/ 0 h 227"/>
                <a:gd name="T28" fmla="*/ 0 w 306"/>
                <a:gd name="T29" fmla="*/ 0 h 227"/>
                <a:gd name="T30" fmla="*/ 0 w 306"/>
                <a:gd name="T31" fmla="*/ 0 h 227"/>
                <a:gd name="T32" fmla="*/ 0 w 306"/>
                <a:gd name="T33" fmla="*/ 0 h 227"/>
                <a:gd name="T34" fmla="*/ 0 w 306"/>
                <a:gd name="T35" fmla="*/ 0 h 227"/>
                <a:gd name="T36" fmla="*/ 0 w 306"/>
                <a:gd name="T37" fmla="*/ 0 h 227"/>
                <a:gd name="T38" fmla="*/ 0 w 306"/>
                <a:gd name="T39" fmla="*/ 0 h 227"/>
                <a:gd name="T40" fmla="*/ 0 w 306"/>
                <a:gd name="T41" fmla="*/ 0 h 227"/>
                <a:gd name="T42" fmla="*/ 0 w 306"/>
                <a:gd name="T43" fmla="*/ 0 h 227"/>
                <a:gd name="T44" fmla="*/ 0 w 306"/>
                <a:gd name="T45" fmla="*/ 0 h 227"/>
                <a:gd name="T46" fmla="*/ 0 w 306"/>
                <a:gd name="T47" fmla="*/ 0 h 227"/>
                <a:gd name="T48" fmla="*/ 0 w 306"/>
                <a:gd name="T49" fmla="*/ 0 h 227"/>
                <a:gd name="T50" fmla="*/ 0 w 306"/>
                <a:gd name="T51" fmla="*/ 0 h 227"/>
                <a:gd name="T52" fmla="*/ 0 w 306"/>
                <a:gd name="T53" fmla="*/ 0 h 227"/>
                <a:gd name="T54" fmla="*/ 0 w 306"/>
                <a:gd name="T55" fmla="*/ 0 h 227"/>
                <a:gd name="T56" fmla="*/ 0 w 306"/>
                <a:gd name="T57" fmla="*/ 0 h 227"/>
                <a:gd name="T58" fmla="*/ 0 w 306"/>
                <a:gd name="T59" fmla="*/ 0 h 227"/>
                <a:gd name="T60" fmla="*/ 0 w 306"/>
                <a:gd name="T61" fmla="*/ 0 h 227"/>
                <a:gd name="T62" fmla="*/ 0 w 306"/>
                <a:gd name="T63" fmla="*/ 0 h 227"/>
                <a:gd name="T64" fmla="*/ 0 w 306"/>
                <a:gd name="T65" fmla="*/ 0 h 227"/>
                <a:gd name="T66" fmla="*/ 0 w 306"/>
                <a:gd name="T67" fmla="*/ 0 h 227"/>
                <a:gd name="T68" fmla="*/ 0 w 306"/>
                <a:gd name="T69" fmla="*/ 0 h 227"/>
                <a:gd name="T70" fmla="*/ 0 w 306"/>
                <a:gd name="T71" fmla="*/ 0 h 227"/>
                <a:gd name="T72" fmla="*/ 0 w 306"/>
                <a:gd name="T73" fmla="*/ 0 h 227"/>
                <a:gd name="T74" fmla="*/ 0 w 306"/>
                <a:gd name="T75" fmla="*/ 0 h 22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6"/>
                <a:gd name="T115" fmla="*/ 0 h 227"/>
                <a:gd name="T116" fmla="*/ 306 w 306"/>
                <a:gd name="T117" fmla="*/ 227 h 22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6" h="227">
                  <a:moveTo>
                    <a:pt x="306" y="7"/>
                  </a:moveTo>
                  <a:lnTo>
                    <a:pt x="306" y="11"/>
                  </a:lnTo>
                  <a:lnTo>
                    <a:pt x="302" y="14"/>
                  </a:lnTo>
                  <a:lnTo>
                    <a:pt x="298" y="15"/>
                  </a:lnTo>
                  <a:lnTo>
                    <a:pt x="293" y="17"/>
                  </a:lnTo>
                  <a:lnTo>
                    <a:pt x="272" y="19"/>
                  </a:lnTo>
                  <a:lnTo>
                    <a:pt x="253" y="24"/>
                  </a:lnTo>
                  <a:lnTo>
                    <a:pt x="233" y="30"/>
                  </a:lnTo>
                  <a:lnTo>
                    <a:pt x="215" y="37"/>
                  </a:lnTo>
                  <a:lnTo>
                    <a:pt x="196" y="45"/>
                  </a:lnTo>
                  <a:lnTo>
                    <a:pt x="178" y="53"/>
                  </a:lnTo>
                  <a:lnTo>
                    <a:pt x="159" y="61"/>
                  </a:lnTo>
                  <a:lnTo>
                    <a:pt x="141" y="67"/>
                  </a:lnTo>
                  <a:lnTo>
                    <a:pt x="127" y="76"/>
                  </a:lnTo>
                  <a:lnTo>
                    <a:pt x="111" y="86"/>
                  </a:lnTo>
                  <a:lnTo>
                    <a:pt x="96" y="97"/>
                  </a:lnTo>
                  <a:lnTo>
                    <a:pt x="81" y="107"/>
                  </a:lnTo>
                  <a:lnTo>
                    <a:pt x="67" y="120"/>
                  </a:lnTo>
                  <a:lnTo>
                    <a:pt x="57" y="133"/>
                  </a:lnTo>
                  <a:lnTo>
                    <a:pt x="51" y="150"/>
                  </a:lnTo>
                  <a:lnTo>
                    <a:pt x="51" y="168"/>
                  </a:lnTo>
                  <a:lnTo>
                    <a:pt x="57" y="176"/>
                  </a:lnTo>
                  <a:lnTo>
                    <a:pt x="63" y="184"/>
                  </a:lnTo>
                  <a:lnTo>
                    <a:pt x="69" y="191"/>
                  </a:lnTo>
                  <a:lnTo>
                    <a:pt x="78" y="196"/>
                  </a:lnTo>
                  <a:lnTo>
                    <a:pt x="86" y="200"/>
                  </a:lnTo>
                  <a:lnTo>
                    <a:pt x="95" y="203"/>
                  </a:lnTo>
                  <a:lnTo>
                    <a:pt x="104" y="205"/>
                  </a:lnTo>
                  <a:lnTo>
                    <a:pt x="114" y="205"/>
                  </a:lnTo>
                  <a:lnTo>
                    <a:pt x="117" y="205"/>
                  </a:lnTo>
                  <a:lnTo>
                    <a:pt x="120" y="204"/>
                  </a:lnTo>
                  <a:lnTo>
                    <a:pt x="122" y="204"/>
                  </a:lnTo>
                  <a:lnTo>
                    <a:pt x="126" y="204"/>
                  </a:lnTo>
                  <a:lnTo>
                    <a:pt x="128" y="205"/>
                  </a:lnTo>
                  <a:lnTo>
                    <a:pt x="128" y="207"/>
                  </a:lnTo>
                  <a:lnTo>
                    <a:pt x="128" y="211"/>
                  </a:lnTo>
                  <a:lnTo>
                    <a:pt x="127" y="213"/>
                  </a:lnTo>
                  <a:lnTo>
                    <a:pt x="119" y="219"/>
                  </a:lnTo>
                  <a:lnTo>
                    <a:pt x="111" y="222"/>
                  </a:lnTo>
                  <a:lnTo>
                    <a:pt x="102" y="226"/>
                  </a:lnTo>
                  <a:lnTo>
                    <a:pt x="93" y="227"/>
                  </a:lnTo>
                  <a:lnTo>
                    <a:pt x="82" y="227"/>
                  </a:lnTo>
                  <a:lnTo>
                    <a:pt x="72" y="227"/>
                  </a:lnTo>
                  <a:lnTo>
                    <a:pt x="63" y="226"/>
                  </a:lnTo>
                  <a:lnTo>
                    <a:pt x="53" y="224"/>
                  </a:lnTo>
                  <a:lnTo>
                    <a:pt x="45" y="220"/>
                  </a:lnTo>
                  <a:lnTo>
                    <a:pt x="36" y="215"/>
                  </a:lnTo>
                  <a:lnTo>
                    <a:pt x="26" y="209"/>
                  </a:lnTo>
                  <a:lnTo>
                    <a:pt x="18" y="203"/>
                  </a:lnTo>
                  <a:lnTo>
                    <a:pt x="10" y="196"/>
                  </a:lnTo>
                  <a:lnTo>
                    <a:pt x="4" y="186"/>
                  </a:lnTo>
                  <a:lnTo>
                    <a:pt x="0" y="177"/>
                  </a:lnTo>
                  <a:lnTo>
                    <a:pt x="0" y="166"/>
                  </a:lnTo>
                  <a:lnTo>
                    <a:pt x="1" y="150"/>
                  </a:lnTo>
                  <a:lnTo>
                    <a:pt x="5" y="133"/>
                  </a:lnTo>
                  <a:lnTo>
                    <a:pt x="10" y="117"/>
                  </a:lnTo>
                  <a:lnTo>
                    <a:pt x="16" y="102"/>
                  </a:lnTo>
                  <a:lnTo>
                    <a:pt x="26" y="90"/>
                  </a:lnTo>
                  <a:lnTo>
                    <a:pt x="37" y="77"/>
                  </a:lnTo>
                  <a:lnTo>
                    <a:pt x="50" y="65"/>
                  </a:lnTo>
                  <a:lnTo>
                    <a:pt x="64" y="56"/>
                  </a:lnTo>
                  <a:lnTo>
                    <a:pt x="84" y="45"/>
                  </a:lnTo>
                  <a:lnTo>
                    <a:pt x="106" y="35"/>
                  </a:lnTo>
                  <a:lnTo>
                    <a:pt x="128" y="26"/>
                  </a:lnTo>
                  <a:lnTo>
                    <a:pt x="151" y="19"/>
                  </a:lnTo>
                  <a:lnTo>
                    <a:pt x="174" y="12"/>
                  </a:lnTo>
                  <a:lnTo>
                    <a:pt x="197" y="7"/>
                  </a:lnTo>
                  <a:lnTo>
                    <a:pt x="222" y="3"/>
                  </a:lnTo>
                  <a:lnTo>
                    <a:pt x="246" y="0"/>
                  </a:lnTo>
                  <a:lnTo>
                    <a:pt x="254" y="0"/>
                  </a:lnTo>
                  <a:lnTo>
                    <a:pt x="262" y="1"/>
                  </a:lnTo>
                  <a:lnTo>
                    <a:pt x="269" y="0"/>
                  </a:lnTo>
                  <a:lnTo>
                    <a:pt x="277" y="0"/>
                  </a:lnTo>
                  <a:lnTo>
                    <a:pt x="285" y="1"/>
                  </a:lnTo>
                  <a:lnTo>
                    <a:pt x="292" y="2"/>
                  </a:lnTo>
                  <a:lnTo>
                    <a:pt x="299" y="3"/>
                  </a:lnTo>
                  <a:lnTo>
                    <a:pt x="306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98" name="Freeform 861"/>
            <p:cNvSpPr>
              <a:spLocks/>
            </p:cNvSpPr>
            <p:nvPr/>
          </p:nvSpPr>
          <p:spPr bwMode="auto">
            <a:xfrm flipH="1">
              <a:off x="8836" y="1813"/>
              <a:ext cx="27" cy="11"/>
            </a:xfrm>
            <a:custGeom>
              <a:avLst/>
              <a:gdLst>
                <a:gd name="T0" fmla="*/ 0 w 316"/>
                <a:gd name="T1" fmla="*/ 0 h 84"/>
                <a:gd name="T2" fmla="*/ 0 w 316"/>
                <a:gd name="T3" fmla="*/ 0 h 84"/>
                <a:gd name="T4" fmla="*/ 0 w 316"/>
                <a:gd name="T5" fmla="*/ 0 h 84"/>
                <a:gd name="T6" fmla="*/ 0 w 316"/>
                <a:gd name="T7" fmla="*/ 0 h 84"/>
                <a:gd name="T8" fmla="*/ 0 w 316"/>
                <a:gd name="T9" fmla="*/ 0 h 84"/>
                <a:gd name="T10" fmla="*/ 0 w 316"/>
                <a:gd name="T11" fmla="*/ 0 h 84"/>
                <a:gd name="T12" fmla="*/ 0 w 316"/>
                <a:gd name="T13" fmla="*/ 0 h 84"/>
                <a:gd name="T14" fmla="*/ 0 w 316"/>
                <a:gd name="T15" fmla="*/ 0 h 84"/>
                <a:gd name="T16" fmla="*/ 0 w 316"/>
                <a:gd name="T17" fmla="*/ 0 h 84"/>
                <a:gd name="T18" fmla="*/ 0 w 316"/>
                <a:gd name="T19" fmla="*/ 0 h 84"/>
                <a:gd name="T20" fmla="*/ 0 w 316"/>
                <a:gd name="T21" fmla="*/ 0 h 84"/>
                <a:gd name="T22" fmla="*/ 0 w 316"/>
                <a:gd name="T23" fmla="*/ 0 h 84"/>
                <a:gd name="T24" fmla="*/ 0 w 316"/>
                <a:gd name="T25" fmla="*/ 0 h 84"/>
                <a:gd name="T26" fmla="*/ 0 w 316"/>
                <a:gd name="T27" fmla="*/ 0 h 84"/>
                <a:gd name="T28" fmla="*/ 0 w 316"/>
                <a:gd name="T29" fmla="*/ 0 h 84"/>
                <a:gd name="T30" fmla="*/ 0 w 316"/>
                <a:gd name="T31" fmla="*/ 0 h 84"/>
                <a:gd name="T32" fmla="*/ 0 w 316"/>
                <a:gd name="T33" fmla="*/ 0 h 84"/>
                <a:gd name="T34" fmla="*/ 0 w 316"/>
                <a:gd name="T35" fmla="*/ 0 h 84"/>
                <a:gd name="T36" fmla="*/ 0 w 316"/>
                <a:gd name="T37" fmla="*/ 0 h 84"/>
                <a:gd name="T38" fmla="*/ 0 w 316"/>
                <a:gd name="T39" fmla="*/ 0 h 84"/>
                <a:gd name="T40" fmla="*/ 0 w 316"/>
                <a:gd name="T41" fmla="*/ 0 h 84"/>
                <a:gd name="T42" fmla="*/ 0 w 316"/>
                <a:gd name="T43" fmla="*/ 0 h 84"/>
                <a:gd name="T44" fmla="*/ 0 w 316"/>
                <a:gd name="T45" fmla="*/ 0 h 84"/>
                <a:gd name="T46" fmla="*/ 0 w 316"/>
                <a:gd name="T47" fmla="*/ 0 h 84"/>
                <a:gd name="T48" fmla="*/ 0 w 316"/>
                <a:gd name="T49" fmla="*/ 0 h 84"/>
                <a:gd name="T50" fmla="*/ 0 w 316"/>
                <a:gd name="T51" fmla="*/ 0 h 84"/>
                <a:gd name="T52" fmla="*/ 0 w 316"/>
                <a:gd name="T53" fmla="*/ 0 h 84"/>
                <a:gd name="T54" fmla="*/ 0 w 316"/>
                <a:gd name="T55" fmla="*/ 0 h 84"/>
                <a:gd name="T56" fmla="*/ 0 w 316"/>
                <a:gd name="T57" fmla="*/ 0 h 84"/>
                <a:gd name="T58" fmla="*/ 0 w 316"/>
                <a:gd name="T59" fmla="*/ 0 h 84"/>
                <a:gd name="T60" fmla="*/ 0 w 316"/>
                <a:gd name="T61" fmla="*/ 0 h 84"/>
                <a:gd name="T62" fmla="*/ 0 w 316"/>
                <a:gd name="T63" fmla="*/ 0 h 84"/>
                <a:gd name="T64" fmla="*/ 0 w 316"/>
                <a:gd name="T65" fmla="*/ 0 h 84"/>
                <a:gd name="T66" fmla="*/ 0 w 316"/>
                <a:gd name="T67" fmla="*/ 0 h 84"/>
                <a:gd name="T68" fmla="*/ 0 w 316"/>
                <a:gd name="T69" fmla="*/ 0 h 84"/>
                <a:gd name="T70" fmla="*/ 0 w 316"/>
                <a:gd name="T71" fmla="*/ 0 h 84"/>
                <a:gd name="T72" fmla="*/ 0 w 316"/>
                <a:gd name="T73" fmla="*/ 0 h 84"/>
                <a:gd name="T74" fmla="*/ 0 w 316"/>
                <a:gd name="T75" fmla="*/ 0 h 84"/>
                <a:gd name="T76" fmla="*/ 0 w 316"/>
                <a:gd name="T77" fmla="*/ 0 h 84"/>
                <a:gd name="T78" fmla="*/ 0 w 316"/>
                <a:gd name="T79" fmla="*/ 0 h 84"/>
                <a:gd name="T80" fmla="*/ 0 w 316"/>
                <a:gd name="T81" fmla="*/ 0 h 84"/>
                <a:gd name="T82" fmla="*/ 0 w 316"/>
                <a:gd name="T83" fmla="*/ 0 h 84"/>
                <a:gd name="T84" fmla="*/ 0 w 316"/>
                <a:gd name="T85" fmla="*/ 0 h 84"/>
                <a:gd name="T86" fmla="*/ 0 w 316"/>
                <a:gd name="T87" fmla="*/ 0 h 84"/>
                <a:gd name="T88" fmla="*/ 0 w 316"/>
                <a:gd name="T89" fmla="*/ 0 h 84"/>
                <a:gd name="T90" fmla="*/ 0 w 316"/>
                <a:gd name="T91" fmla="*/ 0 h 84"/>
                <a:gd name="T92" fmla="*/ 0 w 316"/>
                <a:gd name="T93" fmla="*/ 0 h 84"/>
                <a:gd name="T94" fmla="*/ 0 w 316"/>
                <a:gd name="T95" fmla="*/ 0 h 84"/>
                <a:gd name="T96" fmla="*/ 0 w 316"/>
                <a:gd name="T97" fmla="*/ 0 h 84"/>
                <a:gd name="T98" fmla="*/ 0 w 316"/>
                <a:gd name="T99" fmla="*/ 0 h 84"/>
                <a:gd name="T100" fmla="*/ 0 w 316"/>
                <a:gd name="T101" fmla="*/ 0 h 84"/>
                <a:gd name="T102" fmla="*/ 0 w 316"/>
                <a:gd name="T103" fmla="*/ 0 h 84"/>
                <a:gd name="T104" fmla="*/ 0 w 316"/>
                <a:gd name="T105" fmla="*/ 0 h 84"/>
                <a:gd name="T106" fmla="*/ 0 w 316"/>
                <a:gd name="T107" fmla="*/ 0 h 84"/>
                <a:gd name="T108" fmla="*/ 0 w 316"/>
                <a:gd name="T109" fmla="*/ 0 h 84"/>
                <a:gd name="T110" fmla="*/ 0 w 316"/>
                <a:gd name="T111" fmla="*/ 0 h 84"/>
                <a:gd name="T112" fmla="*/ 0 w 316"/>
                <a:gd name="T113" fmla="*/ 0 h 8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16"/>
                <a:gd name="T172" fmla="*/ 0 h 84"/>
                <a:gd name="T173" fmla="*/ 316 w 316"/>
                <a:gd name="T174" fmla="*/ 84 h 8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16" h="84">
                  <a:moveTo>
                    <a:pt x="115" y="38"/>
                  </a:moveTo>
                  <a:lnTo>
                    <a:pt x="123" y="39"/>
                  </a:lnTo>
                  <a:lnTo>
                    <a:pt x="129" y="39"/>
                  </a:lnTo>
                  <a:lnTo>
                    <a:pt x="138" y="39"/>
                  </a:lnTo>
                  <a:lnTo>
                    <a:pt x="144" y="39"/>
                  </a:lnTo>
                  <a:lnTo>
                    <a:pt x="151" y="38"/>
                  </a:lnTo>
                  <a:lnTo>
                    <a:pt x="158" y="38"/>
                  </a:lnTo>
                  <a:lnTo>
                    <a:pt x="166" y="37"/>
                  </a:lnTo>
                  <a:lnTo>
                    <a:pt x="173" y="36"/>
                  </a:lnTo>
                  <a:lnTo>
                    <a:pt x="189" y="30"/>
                  </a:lnTo>
                  <a:lnTo>
                    <a:pt x="207" y="24"/>
                  </a:lnTo>
                  <a:lnTo>
                    <a:pt x="225" y="20"/>
                  </a:lnTo>
                  <a:lnTo>
                    <a:pt x="242" y="16"/>
                  </a:lnTo>
                  <a:lnTo>
                    <a:pt x="261" y="13"/>
                  </a:lnTo>
                  <a:lnTo>
                    <a:pt x="279" y="12"/>
                  </a:lnTo>
                  <a:lnTo>
                    <a:pt x="298" y="12"/>
                  </a:lnTo>
                  <a:lnTo>
                    <a:pt x="316" y="14"/>
                  </a:lnTo>
                  <a:lnTo>
                    <a:pt x="312" y="23"/>
                  </a:lnTo>
                  <a:lnTo>
                    <a:pt x="303" y="26"/>
                  </a:lnTo>
                  <a:lnTo>
                    <a:pt x="293" y="29"/>
                  </a:lnTo>
                  <a:lnTo>
                    <a:pt x="285" y="33"/>
                  </a:lnTo>
                  <a:lnTo>
                    <a:pt x="274" y="39"/>
                  </a:lnTo>
                  <a:lnTo>
                    <a:pt x="261" y="44"/>
                  </a:lnTo>
                  <a:lnTo>
                    <a:pt x="249" y="48"/>
                  </a:lnTo>
                  <a:lnTo>
                    <a:pt x="238" y="52"/>
                  </a:lnTo>
                  <a:lnTo>
                    <a:pt x="225" y="56"/>
                  </a:lnTo>
                  <a:lnTo>
                    <a:pt x="214" y="61"/>
                  </a:lnTo>
                  <a:lnTo>
                    <a:pt x="202" y="66"/>
                  </a:lnTo>
                  <a:lnTo>
                    <a:pt x="191" y="71"/>
                  </a:lnTo>
                  <a:lnTo>
                    <a:pt x="173" y="76"/>
                  </a:lnTo>
                  <a:lnTo>
                    <a:pt x="156" y="79"/>
                  </a:lnTo>
                  <a:lnTo>
                    <a:pt x="138" y="83"/>
                  </a:lnTo>
                  <a:lnTo>
                    <a:pt x="119" y="84"/>
                  </a:lnTo>
                  <a:lnTo>
                    <a:pt x="101" y="83"/>
                  </a:lnTo>
                  <a:lnTo>
                    <a:pt x="82" y="79"/>
                  </a:lnTo>
                  <a:lnTo>
                    <a:pt x="66" y="73"/>
                  </a:lnTo>
                  <a:lnTo>
                    <a:pt x="51" y="62"/>
                  </a:lnTo>
                  <a:lnTo>
                    <a:pt x="44" y="59"/>
                  </a:lnTo>
                  <a:lnTo>
                    <a:pt x="37" y="54"/>
                  </a:lnTo>
                  <a:lnTo>
                    <a:pt x="30" y="50"/>
                  </a:lnTo>
                  <a:lnTo>
                    <a:pt x="25" y="45"/>
                  </a:lnTo>
                  <a:lnTo>
                    <a:pt x="18" y="39"/>
                  </a:lnTo>
                  <a:lnTo>
                    <a:pt x="12" y="35"/>
                  </a:lnTo>
                  <a:lnTo>
                    <a:pt x="6" y="29"/>
                  </a:lnTo>
                  <a:lnTo>
                    <a:pt x="0" y="23"/>
                  </a:lnTo>
                  <a:lnTo>
                    <a:pt x="4" y="14"/>
                  </a:lnTo>
                  <a:lnTo>
                    <a:pt x="11" y="8"/>
                  </a:lnTo>
                  <a:lnTo>
                    <a:pt x="21" y="3"/>
                  </a:lnTo>
                  <a:lnTo>
                    <a:pt x="30" y="0"/>
                  </a:lnTo>
                  <a:lnTo>
                    <a:pt x="42" y="1"/>
                  </a:lnTo>
                  <a:lnTo>
                    <a:pt x="53" y="6"/>
                  </a:lnTo>
                  <a:lnTo>
                    <a:pt x="63" y="12"/>
                  </a:lnTo>
                  <a:lnTo>
                    <a:pt x="73" y="18"/>
                  </a:lnTo>
                  <a:lnTo>
                    <a:pt x="82" y="25"/>
                  </a:lnTo>
                  <a:lnTo>
                    <a:pt x="91" y="31"/>
                  </a:lnTo>
                  <a:lnTo>
                    <a:pt x="103" y="36"/>
                  </a:lnTo>
                  <a:lnTo>
                    <a:pt x="115" y="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99" name="Freeform 862"/>
            <p:cNvSpPr>
              <a:spLocks/>
            </p:cNvSpPr>
            <p:nvPr/>
          </p:nvSpPr>
          <p:spPr bwMode="auto">
            <a:xfrm flipH="1">
              <a:off x="8825" y="1817"/>
              <a:ext cx="11" cy="21"/>
            </a:xfrm>
            <a:custGeom>
              <a:avLst/>
              <a:gdLst>
                <a:gd name="T0" fmla="*/ 0 w 127"/>
                <a:gd name="T1" fmla="*/ 0 h 167"/>
                <a:gd name="T2" fmla="*/ 0 w 127"/>
                <a:gd name="T3" fmla="*/ 0 h 167"/>
                <a:gd name="T4" fmla="*/ 0 w 127"/>
                <a:gd name="T5" fmla="*/ 0 h 167"/>
                <a:gd name="T6" fmla="*/ 0 w 127"/>
                <a:gd name="T7" fmla="*/ 0 h 167"/>
                <a:gd name="T8" fmla="*/ 0 w 127"/>
                <a:gd name="T9" fmla="*/ 0 h 167"/>
                <a:gd name="T10" fmla="*/ 0 w 127"/>
                <a:gd name="T11" fmla="*/ 0 h 167"/>
                <a:gd name="T12" fmla="*/ 0 w 127"/>
                <a:gd name="T13" fmla="*/ 0 h 167"/>
                <a:gd name="T14" fmla="*/ 0 w 127"/>
                <a:gd name="T15" fmla="*/ 0 h 167"/>
                <a:gd name="T16" fmla="*/ 0 w 127"/>
                <a:gd name="T17" fmla="*/ 0 h 167"/>
                <a:gd name="T18" fmla="*/ 0 w 127"/>
                <a:gd name="T19" fmla="*/ 0 h 167"/>
                <a:gd name="T20" fmla="*/ 0 w 127"/>
                <a:gd name="T21" fmla="*/ 0 h 167"/>
                <a:gd name="T22" fmla="*/ 0 w 127"/>
                <a:gd name="T23" fmla="*/ 0 h 167"/>
                <a:gd name="T24" fmla="*/ 0 w 127"/>
                <a:gd name="T25" fmla="*/ 0 h 167"/>
                <a:gd name="T26" fmla="*/ 0 w 127"/>
                <a:gd name="T27" fmla="*/ 0 h 167"/>
                <a:gd name="T28" fmla="*/ 0 w 127"/>
                <a:gd name="T29" fmla="*/ 0 h 167"/>
                <a:gd name="T30" fmla="*/ 0 w 127"/>
                <a:gd name="T31" fmla="*/ 0 h 167"/>
                <a:gd name="T32" fmla="*/ 0 w 127"/>
                <a:gd name="T33" fmla="*/ 0 h 167"/>
                <a:gd name="T34" fmla="*/ 0 w 127"/>
                <a:gd name="T35" fmla="*/ 0 h 167"/>
                <a:gd name="T36" fmla="*/ 0 w 127"/>
                <a:gd name="T37" fmla="*/ 0 h 167"/>
                <a:gd name="T38" fmla="*/ 0 w 127"/>
                <a:gd name="T39" fmla="*/ 0 h 167"/>
                <a:gd name="T40" fmla="*/ 0 w 127"/>
                <a:gd name="T41" fmla="*/ 0 h 167"/>
                <a:gd name="T42" fmla="*/ 0 w 127"/>
                <a:gd name="T43" fmla="*/ 0 h 167"/>
                <a:gd name="T44" fmla="*/ 0 w 127"/>
                <a:gd name="T45" fmla="*/ 0 h 167"/>
                <a:gd name="T46" fmla="*/ 0 w 127"/>
                <a:gd name="T47" fmla="*/ 0 h 167"/>
                <a:gd name="T48" fmla="*/ 0 w 127"/>
                <a:gd name="T49" fmla="*/ 0 h 167"/>
                <a:gd name="T50" fmla="*/ 0 w 127"/>
                <a:gd name="T51" fmla="*/ 0 h 167"/>
                <a:gd name="T52" fmla="*/ 0 w 127"/>
                <a:gd name="T53" fmla="*/ 0 h 167"/>
                <a:gd name="T54" fmla="*/ 0 w 127"/>
                <a:gd name="T55" fmla="*/ 0 h 167"/>
                <a:gd name="T56" fmla="*/ 0 w 127"/>
                <a:gd name="T57" fmla="*/ 0 h 167"/>
                <a:gd name="T58" fmla="*/ 0 w 127"/>
                <a:gd name="T59" fmla="*/ 0 h 167"/>
                <a:gd name="T60" fmla="*/ 0 w 127"/>
                <a:gd name="T61" fmla="*/ 0 h 167"/>
                <a:gd name="T62" fmla="*/ 0 w 127"/>
                <a:gd name="T63" fmla="*/ 0 h 167"/>
                <a:gd name="T64" fmla="*/ 0 w 127"/>
                <a:gd name="T65" fmla="*/ 0 h 167"/>
                <a:gd name="T66" fmla="*/ 0 w 127"/>
                <a:gd name="T67" fmla="*/ 0 h 167"/>
                <a:gd name="T68" fmla="*/ 0 w 127"/>
                <a:gd name="T69" fmla="*/ 0 h 167"/>
                <a:gd name="T70" fmla="*/ 0 w 127"/>
                <a:gd name="T71" fmla="*/ 0 h 167"/>
                <a:gd name="T72" fmla="*/ 0 w 127"/>
                <a:gd name="T73" fmla="*/ 0 h 167"/>
                <a:gd name="T74" fmla="*/ 0 w 127"/>
                <a:gd name="T75" fmla="*/ 0 h 167"/>
                <a:gd name="T76" fmla="*/ 0 w 127"/>
                <a:gd name="T77" fmla="*/ 0 h 167"/>
                <a:gd name="T78" fmla="*/ 0 w 127"/>
                <a:gd name="T79" fmla="*/ 0 h 167"/>
                <a:gd name="T80" fmla="*/ 0 w 127"/>
                <a:gd name="T81" fmla="*/ 0 h 167"/>
                <a:gd name="T82" fmla="*/ 0 w 127"/>
                <a:gd name="T83" fmla="*/ 0 h 167"/>
                <a:gd name="T84" fmla="*/ 0 w 127"/>
                <a:gd name="T85" fmla="*/ 0 h 167"/>
                <a:gd name="T86" fmla="*/ 0 w 127"/>
                <a:gd name="T87" fmla="*/ 0 h 167"/>
                <a:gd name="T88" fmla="*/ 0 w 127"/>
                <a:gd name="T89" fmla="*/ 0 h 167"/>
                <a:gd name="T90" fmla="*/ 0 w 127"/>
                <a:gd name="T91" fmla="*/ 0 h 167"/>
                <a:gd name="T92" fmla="*/ 0 w 127"/>
                <a:gd name="T93" fmla="*/ 0 h 167"/>
                <a:gd name="T94" fmla="*/ 0 w 127"/>
                <a:gd name="T95" fmla="*/ 0 h 167"/>
                <a:gd name="T96" fmla="*/ 0 w 127"/>
                <a:gd name="T97" fmla="*/ 0 h 167"/>
                <a:gd name="T98" fmla="*/ 0 w 127"/>
                <a:gd name="T99" fmla="*/ 0 h 167"/>
                <a:gd name="T100" fmla="*/ 0 w 127"/>
                <a:gd name="T101" fmla="*/ 0 h 167"/>
                <a:gd name="T102" fmla="*/ 0 w 127"/>
                <a:gd name="T103" fmla="*/ 0 h 167"/>
                <a:gd name="T104" fmla="*/ 0 w 127"/>
                <a:gd name="T105" fmla="*/ 0 h 16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27"/>
                <a:gd name="T160" fmla="*/ 0 h 167"/>
                <a:gd name="T161" fmla="*/ 127 w 127"/>
                <a:gd name="T162" fmla="*/ 167 h 16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27" h="167">
                  <a:moveTo>
                    <a:pt x="56" y="45"/>
                  </a:moveTo>
                  <a:lnTo>
                    <a:pt x="57" y="59"/>
                  </a:lnTo>
                  <a:lnTo>
                    <a:pt x="57" y="74"/>
                  </a:lnTo>
                  <a:lnTo>
                    <a:pt x="60" y="88"/>
                  </a:lnTo>
                  <a:lnTo>
                    <a:pt x="69" y="97"/>
                  </a:lnTo>
                  <a:lnTo>
                    <a:pt x="75" y="92"/>
                  </a:lnTo>
                  <a:lnTo>
                    <a:pt x="81" y="89"/>
                  </a:lnTo>
                  <a:lnTo>
                    <a:pt x="88" y="86"/>
                  </a:lnTo>
                  <a:lnTo>
                    <a:pt x="96" y="85"/>
                  </a:lnTo>
                  <a:lnTo>
                    <a:pt x="105" y="86"/>
                  </a:lnTo>
                  <a:lnTo>
                    <a:pt x="113" y="90"/>
                  </a:lnTo>
                  <a:lnTo>
                    <a:pt x="121" y="94"/>
                  </a:lnTo>
                  <a:lnTo>
                    <a:pt x="127" y="101"/>
                  </a:lnTo>
                  <a:lnTo>
                    <a:pt x="126" y="108"/>
                  </a:lnTo>
                  <a:lnTo>
                    <a:pt x="121" y="111"/>
                  </a:lnTo>
                  <a:lnTo>
                    <a:pt x="114" y="112"/>
                  </a:lnTo>
                  <a:lnTo>
                    <a:pt x="109" y="114"/>
                  </a:lnTo>
                  <a:lnTo>
                    <a:pt x="100" y="113"/>
                  </a:lnTo>
                  <a:lnTo>
                    <a:pt x="94" y="115"/>
                  </a:lnTo>
                  <a:lnTo>
                    <a:pt x="88" y="120"/>
                  </a:lnTo>
                  <a:lnTo>
                    <a:pt x="82" y="124"/>
                  </a:lnTo>
                  <a:lnTo>
                    <a:pt x="74" y="134"/>
                  </a:lnTo>
                  <a:lnTo>
                    <a:pt x="70" y="144"/>
                  </a:lnTo>
                  <a:lnTo>
                    <a:pt x="68" y="156"/>
                  </a:lnTo>
                  <a:lnTo>
                    <a:pt x="66" y="167"/>
                  </a:lnTo>
                  <a:lnTo>
                    <a:pt x="57" y="167"/>
                  </a:lnTo>
                  <a:lnTo>
                    <a:pt x="50" y="161"/>
                  </a:lnTo>
                  <a:lnTo>
                    <a:pt x="44" y="153"/>
                  </a:lnTo>
                  <a:lnTo>
                    <a:pt x="39" y="146"/>
                  </a:lnTo>
                  <a:lnTo>
                    <a:pt x="35" y="132"/>
                  </a:lnTo>
                  <a:lnTo>
                    <a:pt x="35" y="117"/>
                  </a:lnTo>
                  <a:lnTo>
                    <a:pt x="32" y="104"/>
                  </a:lnTo>
                  <a:lnTo>
                    <a:pt x="26" y="91"/>
                  </a:lnTo>
                  <a:lnTo>
                    <a:pt x="19" y="85"/>
                  </a:lnTo>
                  <a:lnTo>
                    <a:pt x="11" y="81"/>
                  </a:lnTo>
                  <a:lnTo>
                    <a:pt x="4" y="76"/>
                  </a:lnTo>
                  <a:lnTo>
                    <a:pt x="0" y="68"/>
                  </a:lnTo>
                  <a:lnTo>
                    <a:pt x="1" y="55"/>
                  </a:lnTo>
                  <a:lnTo>
                    <a:pt x="7" y="45"/>
                  </a:lnTo>
                  <a:lnTo>
                    <a:pt x="13" y="36"/>
                  </a:lnTo>
                  <a:lnTo>
                    <a:pt x="11" y="23"/>
                  </a:lnTo>
                  <a:lnTo>
                    <a:pt x="8" y="18"/>
                  </a:lnTo>
                  <a:lnTo>
                    <a:pt x="6" y="14"/>
                  </a:lnTo>
                  <a:lnTo>
                    <a:pt x="5" y="9"/>
                  </a:lnTo>
                  <a:lnTo>
                    <a:pt x="6" y="5"/>
                  </a:lnTo>
                  <a:lnTo>
                    <a:pt x="9" y="1"/>
                  </a:lnTo>
                  <a:lnTo>
                    <a:pt x="15" y="0"/>
                  </a:lnTo>
                  <a:lnTo>
                    <a:pt x="20" y="1"/>
                  </a:lnTo>
                  <a:lnTo>
                    <a:pt x="24" y="3"/>
                  </a:lnTo>
                  <a:lnTo>
                    <a:pt x="35" y="13"/>
                  </a:lnTo>
                  <a:lnTo>
                    <a:pt x="42" y="22"/>
                  </a:lnTo>
                  <a:lnTo>
                    <a:pt x="49" y="33"/>
                  </a:lnTo>
                  <a:lnTo>
                    <a:pt x="56" y="4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00" name="Freeform 863"/>
            <p:cNvSpPr>
              <a:spLocks/>
            </p:cNvSpPr>
            <p:nvPr/>
          </p:nvSpPr>
          <p:spPr bwMode="auto">
            <a:xfrm flipH="1">
              <a:off x="8840" y="1827"/>
              <a:ext cx="8" cy="6"/>
            </a:xfrm>
            <a:custGeom>
              <a:avLst/>
              <a:gdLst>
                <a:gd name="T0" fmla="*/ 0 w 102"/>
                <a:gd name="T1" fmla="*/ 0 h 53"/>
                <a:gd name="T2" fmla="*/ 0 w 102"/>
                <a:gd name="T3" fmla="*/ 0 h 53"/>
                <a:gd name="T4" fmla="*/ 0 w 102"/>
                <a:gd name="T5" fmla="*/ 0 h 53"/>
                <a:gd name="T6" fmla="*/ 0 w 102"/>
                <a:gd name="T7" fmla="*/ 0 h 53"/>
                <a:gd name="T8" fmla="*/ 0 w 102"/>
                <a:gd name="T9" fmla="*/ 0 h 53"/>
                <a:gd name="T10" fmla="*/ 0 w 102"/>
                <a:gd name="T11" fmla="*/ 0 h 53"/>
                <a:gd name="T12" fmla="*/ 0 w 102"/>
                <a:gd name="T13" fmla="*/ 0 h 53"/>
                <a:gd name="T14" fmla="*/ 0 w 102"/>
                <a:gd name="T15" fmla="*/ 0 h 53"/>
                <a:gd name="T16" fmla="*/ 0 w 102"/>
                <a:gd name="T17" fmla="*/ 0 h 53"/>
                <a:gd name="T18" fmla="*/ 0 w 102"/>
                <a:gd name="T19" fmla="*/ 0 h 53"/>
                <a:gd name="T20" fmla="*/ 0 w 102"/>
                <a:gd name="T21" fmla="*/ 0 h 53"/>
                <a:gd name="T22" fmla="*/ 0 w 102"/>
                <a:gd name="T23" fmla="*/ 0 h 53"/>
                <a:gd name="T24" fmla="*/ 0 w 102"/>
                <a:gd name="T25" fmla="*/ 0 h 53"/>
                <a:gd name="T26" fmla="*/ 0 w 102"/>
                <a:gd name="T27" fmla="*/ 0 h 53"/>
                <a:gd name="T28" fmla="*/ 0 w 102"/>
                <a:gd name="T29" fmla="*/ 0 h 53"/>
                <a:gd name="T30" fmla="*/ 0 w 102"/>
                <a:gd name="T31" fmla="*/ 0 h 53"/>
                <a:gd name="T32" fmla="*/ 0 w 102"/>
                <a:gd name="T33" fmla="*/ 0 h 53"/>
                <a:gd name="T34" fmla="*/ 0 w 102"/>
                <a:gd name="T35" fmla="*/ 0 h 53"/>
                <a:gd name="T36" fmla="*/ 0 w 102"/>
                <a:gd name="T37" fmla="*/ 0 h 53"/>
                <a:gd name="T38" fmla="*/ 0 w 102"/>
                <a:gd name="T39" fmla="*/ 0 h 53"/>
                <a:gd name="T40" fmla="*/ 0 w 102"/>
                <a:gd name="T41" fmla="*/ 0 h 53"/>
                <a:gd name="T42" fmla="*/ 0 w 102"/>
                <a:gd name="T43" fmla="*/ 0 h 53"/>
                <a:gd name="T44" fmla="*/ 0 w 102"/>
                <a:gd name="T45" fmla="*/ 0 h 53"/>
                <a:gd name="T46" fmla="*/ 0 w 102"/>
                <a:gd name="T47" fmla="*/ 0 h 53"/>
                <a:gd name="T48" fmla="*/ 0 w 102"/>
                <a:gd name="T49" fmla="*/ 0 h 53"/>
                <a:gd name="T50" fmla="*/ 0 w 102"/>
                <a:gd name="T51" fmla="*/ 0 h 53"/>
                <a:gd name="T52" fmla="*/ 0 w 102"/>
                <a:gd name="T53" fmla="*/ 0 h 53"/>
                <a:gd name="T54" fmla="*/ 0 w 102"/>
                <a:gd name="T55" fmla="*/ 0 h 53"/>
                <a:gd name="T56" fmla="*/ 0 w 102"/>
                <a:gd name="T57" fmla="*/ 0 h 53"/>
                <a:gd name="T58" fmla="*/ 0 w 102"/>
                <a:gd name="T59" fmla="*/ 0 h 53"/>
                <a:gd name="T60" fmla="*/ 0 w 102"/>
                <a:gd name="T61" fmla="*/ 0 h 53"/>
                <a:gd name="T62" fmla="*/ 0 w 102"/>
                <a:gd name="T63" fmla="*/ 0 h 53"/>
                <a:gd name="T64" fmla="*/ 0 w 102"/>
                <a:gd name="T65" fmla="*/ 0 h 5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2"/>
                <a:gd name="T100" fmla="*/ 0 h 53"/>
                <a:gd name="T101" fmla="*/ 102 w 102"/>
                <a:gd name="T102" fmla="*/ 53 h 5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2" h="53">
                  <a:moveTo>
                    <a:pt x="101" y="39"/>
                  </a:moveTo>
                  <a:lnTo>
                    <a:pt x="102" y="43"/>
                  </a:lnTo>
                  <a:lnTo>
                    <a:pt x="102" y="46"/>
                  </a:lnTo>
                  <a:lnTo>
                    <a:pt x="101" y="50"/>
                  </a:lnTo>
                  <a:lnTo>
                    <a:pt x="98" y="53"/>
                  </a:lnTo>
                  <a:lnTo>
                    <a:pt x="92" y="50"/>
                  </a:lnTo>
                  <a:lnTo>
                    <a:pt x="87" y="44"/>
                  </a:lnTo>
                  <a:lnTo>
                    <a:pt x="82" y="38"/>
                  </a:lnTo>
                  <a:lnTo>
                    <a:pt x="75" y="35"/>
                  </a:lnTo>
                  <a:lnTo>
                    <a:pt x="67" y="32"/>
                  </a:lnTo>
                  <a:lnTo>
                    <a:pt x="59" y="30"/>
                  </a:lnTo>
                  <a:lnTo>
                    <a:pt x="51" y="29"/>
                  </a:lnTo>
                  <a:lnTo>
                    <a:pt x="42" y="27"/>
                  </a:lnTo>
                  <a:lnTo>
                    <a:pt x="34" y="27"/>
                  </a:lnTo>
                  <a:lnTo>
                    <a:pt x="26" y="28"/>
                  </a:lnTo>
                  <a:lnTo>
                    <a:pt x="18" y="30"/>
                  </a:lnTo>
                  <a:lnTo>
                    <a:pt x="11" y="35"/>
                  </a:lnTo>
                  <a:lnTo>
                    <a:pt x="7" y="34"/>
                  </a:lnTo>
                  <a:lnTo>
                    <a:pt x="4" y="30"/>
                  </a:lnTo>
                  <a:lnTo>
                    <a:pt x="3" y="27"/>
                  </a:lnTo>
                  <a:lnTo>
                    <a:pt x="0" y="23"/>
                  </a:lnTo>
                  <a:lnTo>
                    <a:pt x="3" y="15"/>
                  </a:lnTo>
                  <a:lnTo>
                    <a:pt x="6" y="8"/>
                  </a:lnTo>
                  <a:lnTo>
                    <a:pt x="12" y="4"/>
                  </a:lnTo>
                  <a:lnTo>
                    <a:pt x="19" y="0"/>
                  </a:lnTo>
                  <a:lnTo>
                    <a:pt x="31" y="0"/>
                  </a:lnTo>
                  <a:lnTo>
                    <a:pt x="43" y="1"/>
                  </a:lnTo>
                  <a:lnTo>
                    <a:pt x="54" y="4"/>
                  </a:lnTo>
                  <a:lnTo>
                    <a:pt x="66" y="7"/>
                  </a:lnTo>
                  <a:lnTo>
                    <a:pt x="76" y="13"/>
                  </a:lnTo>
                  <a:lnTo>
                    <a:pt x="86" y="20"/>
                  </a:lnTo>
                  <a:lnTo>
                    <a:pt x="94" y="29"/>
                  </a:lnTo>
                  <a:lnTo>
                    <a:pt x="101" y="3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01" name="Freeform 864"/>
            <p:cNvSpPr>
              <a:spLocks/>
            </p:cNvSpPr>
            <p:nvPr/>
          </p:nvSpPr>
          <p:spPr bwMode="auto">
            <a:xfrm flipH="1">
              <a:off x="8844" y="1829"/>
              <a:ext cx="11" cy="27"/>
            </a:xfrm>
            <a:custGeom>
              <a:avLst/>
              <a:gdLst>
                <a:gd name="T0" fmla="*/ 0 w 133"/>
                <a:gd name="T1" fmla="*/ 0 h 219"/>
                <a:gd name="T2" fmla="*/ 0 w 133"/>
                <a:gd name="T3" fmla="*/ 0 h 219"/>
                <a:gd name="T4" fmla="*/ 0 w 133"/>
                <a:gd name="T5" fmla="*/ 0 h 219"/>
                <a:gd name="T6" fmla="*/ 0 w 133"/>
                <a:gd name="T7" fmla="*/ 0 h 219"/>
                <a:gd name="T8" fmla="*/ 0 w 133"/>
                <a:gd name="T9" fmla="*/ 0 h 219"/>
                <a:gd name="T10" fmla="*/ 0 w 133"/>
                <a:gd name="T11" fmla="*/ 0 h 219"/>
                <a:gd name="T12" fmla="*/ 0 w 133"/>
                <a:gd name="T13" fmla="*/ 0 h 219"/>
                <a:gd name="T14" fmla="*/ 0 w 133"/>
                <a:gd name="T15" fmla="*/ 0 h 219"/>
                <a:gd name="T16" fmla="*/ 0 w 133"/>
                <a:gd name="T17" fmla="*/ 0 h 219"/>
                <a:gd name="T18" fmla="*/ 0 w 133"/>
                <a:gd name="T19" fmla="*/ 0 h 219"/>
                <a:gd name="T20" fmla="*/ 0 w 133"/>
                <a:gd name="T21" fmla="*/ 0 h 219"/>
                <a:gd name="T22" fmla="*/ 0 w 133"/>
                <a:gd name="T23" fmla="*/ 0 h 219"/>
                <a:gd name="T24" fmla="*/ 0 w 133"/>
                <a:gd name="T25" fmla="*/ 0 h 219"/>
                <a:gd name="T26" fmla="*/ 0 w 133"/>
                <a:gd name="T27" fmla="*/ 0 h 219"/>
                <a:gd name="T28" fmla="*/ 0 w 133"/>
                <a:gd name="T29" fmla="*/ 0 h 219"/>
                <a:gd name="T30" fmla="*/ 0 w 133"/>
                <a:gd name="T31" fmla="*/ 0 h 219"/>
                <a:gd name="T32" fmla="*/ 0 w 133"/>
                <a:gd name="T33" fmla="*/ 0 h 219"/>
                <a:gd name="T34" fmla="*/ 0 w 133"/>
                <a:gd name="T35" fmla="*/ 0 h 219"/>
                <a:gd name="T36" fmla="*/ 0 w 133"/>
                <a:gd name="T37" fmla="*/ 0 h 219"/>
                <a:gd name="T38" fmla="*/ 0 w 133"/>
                <a:gd name="T39" fmla="*/ 0 h 219"/>
                <a:gd name="T40" fmla="*/ 0 w 133"/>
                <a:gd name="T41" fmla="*/ 0 h 219"/>
                <a:gd name="T42" fmla="*/ 0 w 133"/>
                <a:gd name="T43" fmla="*/ 0 h 219"/>
                <a:gd name="T44" fmla="*/ 0 w 133"/>
                <a:gd name="T45" fmla="*/ 0 h 219"/>
                <a:gd name="T46" fmla="*/ 0 w 133"/>
                <a:gd name="T47" fmla="*/ 0 h 219"/>
                <a:gd name="T48" fmla="*/ 0 w 133"/>
                <a:gd name="T49" fmla="*/ 0 h 219"/>
                <a:gd name="T50" fmla="*/ 0 w 133"/>
                <a:gd name="T51" fmla="*/ 0 h 219"/>
                <a:gd name="T52" fmla="*/ 0 w 133"/>
                <a:gd name="T53" fmla="*/ 0 h 219"/>
                <a:gd name="T54" fmla="*/ 0 w 133"/>
                <a:gd name="T55" fmla="*/ 0 h 219"/>
                <a:gd name="T56" fmla="*/ 0 w 133"/>
                <a:gd name="T57" fmla="*/ 0 h 219"/>
                <a:gd name="T58" fmla="*/ 0 w 133"/>
                <a:gd name="T59" fmla="*/ 0 h 219"/>
                <a:gd name="T60" fmla="*/ 0 w 133"/>
                <a:gd name="T61" fmla="*/ 0 h 219"/>
                <a:gd name="T62" fmla="*/ 0 w 133"/>
                <a:gd name="T63" fmla="*/ 0 h 219"/>
                <a:gd name="T64" fmla="*/ 0 w 133"/>
                <a:gd name="T65" fmla="*/ 0 h 219"/>
                <a:gd name="T66" fmla="*/ 0 w 133"/>
                <a:gd name="T67" fmla="*/ 0 h 219"/>
                <a:gd name="T68" fmla="*/ 0 w 133"/>
                <a:gd name="T69" fmla="*/ 0 h 219"/>
                <a:gd name="T70" fmla="*/ 0 w 133"/>
                <a:gd name="T71" fmla="*/ 0 h 219"/>
                <a:gd name="T72" fmla="*/ 0 w 133"/>
                <a:gd name="T73" fmla="*/ 0 h 219"/>
                <a:gd name="T74" fmla="*/ 0 w 133"/>
                <a:gd name="T75" fmla="*/ 0 h 219"/>
                <a:gd name="T76" fmla="*/ 0 w 133"/>
                <a:gd name="T77" fmla="*/ 0 h 219"/>
                <a:gd name="T78" fmla="*/ 0 w 133"/>
                <a:gd name="T79" fmla="*/ 0 h 219"/>
                <a:gd name="T80" fmla="*/ 0 w 133"/>
                <a:gd name="T81" fmla="*/ 0 h 21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33"/>
                <a:gd name="T124" fmla="*/ 0 h 219"/>
                <a:gd name="T125" fmla="*/ 133 w 133"/>
                <a:gd name="T126" fmla="*/ 219 h 21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33" h="219">
                  <a:moveTo>
                    <a:pt x="20" y="30"/>
                  </a:moveTo>
                  <a:lnTo>
                    <a:pt x="28" y="65"/>
                  </a:lnTo>
                  <a:lnTo>
                    <a:pt x="33" y="102"/>
                  </a:lnTo>
                  <a:lnTo>
                    <a:pt x="40" y="139"/>
                  </a:lnTo>
                  <a:lnTo>
                    <a:pt x="51" y="174"/>
                  </a:lnTo>
                  <a:lnTo>
                    <a:pt x="60" y="181"/>
                  </a:lnTo>
                  <a:lnTo>
                    <a:pt x="69" y="184"/>
                  </a:lnTo>
                  <a:lnTo>
                    <a:pt x="80" y="185"/>
                  </a:lnTo>
                  <a:lnTo>
                    <a:pt x="91" y="183"/>
                  </a:lnTo>
                  <a:lnTo>
                    <a:pt x="101" y="181"/>
                  </a:lnTo>
                  <a:lnTo>
                    <a:pt x="112" y="178"/>
                  </a:lnTo>
                  <a:lnTo>
                    <a:pt x="121" y="175"/>
                  </a:lnTo>
                  <a:lnTo>
                    <a:pt x="130" y="173"/>
                  </a:lnTo>
                  <a:lnTo>
                    <a:pt x="133" y="176"/>
                  </a:lnTo>
                  <a:lnTo>
                    <a:pt x="133" y="179"/>
                  </a:lnTo>
                  <a:lnTo>
                    <a:pt x="130" y="183"/>
                  </a:lnTo>
                  <a:lnTo>
                    <a:pt x="128" y="186"/>
                  </a:lnTo>
                  <a:lnTo>
                    <a:pt x="120" y="194"/>
                  </a:lnTo>
                  <a:lnTo>
                    <a:pt x="112" y="201"/>
                  </a:lnTo>
                  <a:lnTo>
                    <a:pt x="103" y="206"/>
                  </a:lnTo>
                  <a:lnTo>
                    <a:pt x="93" y="211"/>
                  </a:lnTo>
                  <a:lnTo>
                    <a:pt x="83" y="215"/>
                  </a:lnTo>
                  <a:lnTo>
                    <a:pt x="73" y="218"/>
                  </a:lnTo>
                  <a:lnTo>
                    <a:pt x="61" y="219"/>
                  </a:lnTo>
                  <a:lnTo>
                    <a:pt x="50" y="219"/>
                  </a:lnTo>
                  <a:lnTo>
                    <a:pt x="35" y="212"/>
                  </a:lnTo>
                  <a:lnTo>
                    <a:pt x="24" y="201"/>
                  </a:lnTo>
                  <a:lnTo>
                    <a:pt x="18" y="189"/>
                  </a:lnTo>
                  <a:lnTo>
                    <a:pt x="14" y="174"/>
                  </a:lnTo>
                  <a:lnTo>
                    <a:pt x="12" y="159"/>
                  </a:lnTo>
                  <a:lnTo>
                    <a:pt x="10" y="143"/>
                  </a:lnTo>
                  <a:lnTo>
                    <a:pt x="9" y="128"/>
                  </a:lnTo>
                  <a:lnTo>
                    <a:pt x="6" y="114"/>
                  </a:lnTo>
                  <a:lnTo>
                    <a:pt x="6" y="86"/>
                  </a:lnTo>
                  <a:lnTo>
                    <a:pt x="5" y="59"/>
                  </a:lnTo>
                  <a:lnTo>
                    <a:pt x="2" y="32"/>
                  </a:lnTo>
                  <a:lnTo>
                    <a:pt x="0" y="4"/>
                  </a:lnTo>
                  <a:lnTo>
                    <a:pt x="9" y="0"/>
                  </a:lnTo>
                  <a:lnTo>
                    <a:pt x="14" y="7"/>
                  </a:lnTo>
                  <a:lnTo>
                    <a:pt x="16" y="19"/>
                  </a:lnTo>
                  <a:lnTo>
                    <a:pt x="20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02" name="Freeform 865"/>
            <p:cNvSpPr>
              <a:spLocks/>
            </p:cNvSpPr>
            <p:nvPr/>
          </p:nvSpPr>
          <p:spPr bwMode="auto">
            <a:xfrm flipH="1">
              <a:off x="8858" y="1830"/>
              <a:ext cx="4" cy="7"/>
            </a:xfrm>
            <a:custGeom>
              <a:avLst/>
              <a:gdLst>
                <a:gd name="T0" fmla="*/ 0 w 51"/>
                <a:gd name="T1" fmla="*/ 0 h 61"/>
                <a:gd name="T2" fmla="*/ 0 w 51"/>
                <a:gd name="T3" fmla="*/ 0 h 61"/>
                <a:gd name="T4" fmla="*/ 0 w 51"/>
                <a:gd name="T5" fmla="*/ 0 h 61"/>
                <a:gd name="T6" fmla="*/ 0 w 51"/>
                <a:gd name="T7" fmla="*/ 0 h 61"/>
                <a:gd name="T8" fmla="*/ 0 w 51"/>
                <a:gd name="T9" fmla="*/ 0 h 61"/>
                <a:gd name="T10" fmla="*/ 0 w 51"/>
                <a:gd name="T11" fmla="*/ 0 h 61"/>
                <a:gd name="T12" fmla="*/ 0 w 51"/>
                <a:gd name="T13" fmla="*/ 0 h 61"/>
                <a:gd name="T14" fmla="*/ 0 w 51"/>
                <a:gd name="T15" fmla="*/ 0 h 61"/>
                <a:gd name="T16" fmla="*/ 0 w 51"/>
                <a:gd name="T17" fmla="*/ 0 h 61"/>
                <a:gd name="T18" fmla="*/ 0 w 51"/>
                <a:gd name="T19" fmla="*/ 0 h 61"/>
                <a:gd name="T20" fmla="*/ 0 w 51"/>
                <a:gd name="T21" fmla="*/ 0 h 61"/>
                <a:gd name="T22" fmla="*/ 0 w 51"/>
                <a:gd name="T23" fmla="*/ 0 h 61"/>
                <a:gd name="T24" fmla="*/ 0 w 51"/>
                <a:gd name="T25" fmla="*/ 0 h 61"/>
                <a:gd name="T26" fmla="*/ 0 w 51"/>
                <a:gd name="T27" fmla="*/ 0 h 61"/>
                <a:gd name="T28" fmla="*/ 0 w 51"/>
                <a:gd name="T29" fmla="*/ 0 h 61"/>
                <a:gd name="T30" fmla="*/ 0 w 51"/>
                <a:gd name="T31" fmla="*/ 0 h 61"/>
                <a:gd name="T32" fmla="*/ 0 w 51"/>
                <a:gd name="T33" fmla="*/ 0 h 61"/>
                <a:gd name="T34" fmla="*/ 0 w 51"/>
                <a:gd name="T35" fmla="*/ 0 h 61"/>
                <a:gd name="T36" fmla="*/ 0 w 51"/>
                <a:gd name="T37" fmla="*/ 0 h 61"/>
                <a:gd name="T38" fmla="*/ 0 w 51"/>
                <a:gd name="T39" fmla="*/ 0 h 61"/>
                <a:gd name="T40" fmla="*/ 0 w 51"/>
                <a:gd name="T41" fmla="*/ 0 h 61"/>
                <a:gd name="T42" fmla="*/ 0 w 51"/>
                <a:gd name="T43" fmla="*/ 0 h 61"/>
                <a:gd name="T44" fmla="*/ 0 w 51"/>
                <a:gd name="T45" fmla="*/ 0 h 61"/>
                <a:gd name="T46" fmla="*/ 0 w 51"/>
                <a:gd name="T47" fmla="*/ 0 h 61"/>
                <a:gd name="T48" fmla="*/ 0 w 51"/>
                <a:gd name="T49" fmla="*/ 0 h 61"/>
                <a:gd name="T50" fmla="*/ 0 w 51"/>
                <a:gd name="T51" fmla="*/ 0 h 61"/>
                <a:gd name="T52" fmla="*/ 0 w 51"/>
                <a:gd name="T53" fmla="*/ 0 h 61"/>
                <a:gd name="T54" fmla="*/ 0 w 51"/>
                <a:gd name="T55" fmla="*/ 0 h 61"/>
                <a:gd name="T56" fmla="*/ 0 w 51"/>
                <a:gd name="T57" fmla="*/ 0 h 6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1"/>
                <a:gd name="T88" fmla="*/ 0 h 61"/>
                <a:gd name="T89" fmla="*/ 51 w 51"/>
                <a:gd name="T90" fmla="*/ 61 h 6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1" h="61">
                  <a:moveTo>
                    <a:pt x="51" y="6"/>
                  </a:moveTo>
                  <a:lnTo>
                    <a:pt x="49" y="13"/>
                  </a:lnTo>
                  <a:lnTo>
                    <a:pt x="44" y="18"/>
                  </a:lnTo>
                  <a:lnTo>
                    <a:pt x="38" y="21"/>
                  </a:lnTo>
                  <a:lnTo>
                    <a:pt x="32" y="25"/>
                  </a:lnTo>
                  <a:lnTo>
                    <a:pt x="26" y="33"/>
                  </a:lnTo>
                  <a:lnTo>
                    <a:pt x="24" y="41"/>
                  </a:lnTo>
                  <a:lnTo>
                    <a:pt x="23" y="50"/>
                  </a:lnTo>
                  <a:lnTo>
                    <a:pt x="23" y="59"/>
                  </a:lnTo>
                  <a:lnTo>
                    <a:pt x="19" y="61"/>
                  </a:lnTo>
                  <a:lnTo>
                    <a:pt x="16" y="61"/>
                  </a:lnTo>
                  <a:lnTo>
                    <a:pt x="12" y="61"/>
                  </a:lnTo>
                  <a:lnTo>
                    <a:pt x="9" y="60"/>
                  </a:lnTo>
                  <a:lnTo>
                    <a:pt x="4" y="53"/>
                  </a:lnTo>
                  <a:lnTo>
                    <a:pt x="2" y="45"/>
                  </a:lnTo>
                  <a:lnTo>
                    <a:pt x="0" y="37"/>
                  </a:lnTo>
                  <a:lnTo>
                    <a:pt x="1" y="29"/>
                  </a:lnTo>
                  <a:lnTo>
                    <a:pt x="3" y="23"/>
                  </a:lnTo>
                  <a:lnTo>
                    <a:pt x="7" y="19"/>
                  </a:lnTo>
                  <a:lnTo>
                    <a:pt x="11" y="14"/>
                  </a:lnTo>
                  <a:lnTo>
                    <a:pt x="16" y="10"/>
                  </a:lnTo>
                  <a:lnTo>
                    <a:pt x="21" y="6"/>
                  </a:lnTo>
                  <a:lnTo>
                    <a:pt x="26" y="3"/>
                  </a:lnTo>
                  <a:lnTo>
                    <a:pt x="32" y="2"/>
                  </a:lnTo>
                  <a:lnTo>
                    <a:pt x="38" y="0"/>
                  </a:lnTo>
                  <a:lnTo>
                    <a:pt x="41" y="0"/>
                  </a:lnTo>
                  <a:lnTo>
                    <a:pt x="45" y="2"/>
                  </a:lnTo>
                  <a:lnTo>
                    <a:pt x="48" y="4"/>
                  </a:lnTo>
                  <a:lnTo>
                    <a:pt x="5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03" name="Freeform 866"/>
            <p:cNvSpPr>
              <a:spLocks/>
            </p:cNvSpPr>
            <p:nvPr/>
          </p:nvSpPr>
          <p:spPr bwMode="auto">
            <a:xfrm flipH="1">
              <a:off x="8842" y="1834"/>
              <a:ext cx="5" cy="4"/>
            </a:xfrm>
            <a:custGeom>
              <a:avLst/>
              <a:gdLst>
                <a:gd name="T0" fmla="*/ 0 w 69"/>
                <a:gd name="T1" fmla="*/ 0 h 34"/>
                <a:gd name="T2" fmla="*/ 0 w 69"/>
                <a:gd name="T3" fmla="*/ 0 h 34"/>
                <a:gd name="T4" fmla="*/ 0 w 69"/>
                <a:gd name="T5" fmla="*/ 0 h 34"/>
                <a:gd name="T6" fmla="*/ 0 w 69"/>
                <a:gd name="T7" fmla="*/ 0 h 34"/>
                <a:gd name="T8" fmla="*/ 0 w 69"/>
                <a:gd name="T9" fmla="*/ 0 h 34"/>
                <a:gd name="T10" fmla="*/ 0 w 69"/>
                <a:gd name="T11" fmla="*/ 0 h 34"/>
                <a:gd name="T12" fmla="*/ 0 w 69"/>
                <a:gd name="T13" fmla="*/ 0 h 34"/>
                <a:gd name="T14" fmla="*/ 0 w 69"/>
                <a:gd name="T15" fmla="*/ 0 h 34"/>
                <a:gd name="T16" fmla="*/ 0 w 69"/>
                <a:gd name="T17" fmla="*/ 0 h 34"/>
                <a:gd name="T18" fmla="*/ 0 w 69"/>
                <a:gd name="T19" fmla="*/ 0 h 34"/>
                <a:gd name="T20" fmla="*/ 0 w 69"/>
                <a:gd name="T21" fmla="*/ 0 h 34"/>
                <a:gd name="T22" fmla="*/ 0 w 69"/>
                <a:gd name="T23" fmla="*/ 0 h 34"/>
                <a:gd name="T24" fmla="*/ 0 w 69"/>
                <a:gd name="T25" fmla="*/ 0 h 34"/>
                <a:gd name="T26" fmla="*/ 0 w 69"/>
                <a:gd name="T27" fmla="*/ 0 h 34"/>
                <a:gd name="T28" fmla="*/ 0 w 69"/>
                <a:gd name="T29" fmla="*/ 0 h 34"/>
                <a:gd name="T30" fmla="*/ 0 w 69"/>
                <a:gd name="T31" fmla="*/ 0 h 34"/>
                <a:gd name="T32" fmla="*/ 0 w 69"/>
                <a:gd name="T33" fmla="*/ 0 h 34"/>
                <a:gd name="T34" fmla="*/ 0 w 69"/>
                <a:gd name="T35" fmla="*/ 0 h 34"/>
                <a:gd name="T36" fmla="*/ 0 w 69"/>
                <a:gd name="T37" fmla="*/ 0 h 34"/>
                <a:gd name="T38" fmla="*/ 0 w 69"/>
                <a:gd name="T39" fmla="*/ 0 h 34"/>
                <a:gd name="T40" fmla="*/ 0 w 69"/>
                <a:gd name="T41" fmla="*/ 0 h 34"/>
                <a:gd name="T42" fmla="*/ 0 w 69"/>
                <a:gd name="T43" fmla="*/ 0 h 34"/>
                <a:gd name="T44" fmla="*/ 0 w 69"/>
                <a:gd name="T45" fmla="*/ 0 h 34"/>
                <a:gd name="T46" fmla="*/ 0 w 69"/>
                <a:gd name="T47" fmla="*/ 0 h 34"/>
                <a:gd name="T48" fmla="*/ 0 w 69"/>
                <a:gd name="T49" fmla="*/ 0 h 34"/>
                <a:gd name="T50" fmla="*/ 0 w 69"/>
                <a:gd name="T51" fmla="*/ 0 h 34"/>
                <a:gd name="T52" fmla="*/ 0 w 69"/>
                <a:gd name="T53" fmla="*/ 0 h 34"/>
                <a:gd name="T54" fmla="*/ 0 w 69"/>
                <a:gd name="T55" fmla="*/ 0 h 34"/>
                <a:gd name="T56" fmla="*/ 0 w 69"/>
                <a:gd name="T57" fmla="*/ 0 h 34"/>
                <a:gd name="T58" fmla="*/ 0 w 69"/>
                <a:gd name="T59" fmla="*/ 0 h 34"/>
                <a:gd name="T60" fmla="*/ 0 w 69"/>
                <a:gd name="T61" fmla="*/ 0 h 34"/>
                <a:gd name="T62" fmla="*/ 0 w 69"/>
                <a:gd name="T63" fmla="*/ 0 h 34"/>
                <a:gd name="T64" fmla="*/ 0 w 69"/>
                <a:gd name="T65" fmla="*/ 0 h 3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"/>
                <a:gd name="T100" fmla="*/ 0 h 34"/>
                <a:gd name="T101" fmla="*/ 69 w 69"/>
                <a:gd name="T102" fmla="*/ 34 h 3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" h="34">
                  <a:moveTo>
                    <a:pt x="42" y="2"/>
                  </a:moveTo>
                  <a:lnTo>
                    <a:pt x="45" y="3"/>
                  </a:lnTo>
                  <a:lnTo>
                    <a:pt x="47" y="3"/>
                  </a:lnTo>
                  <a:lnTo>
                    <a:pt x="50" y="3"/>
                  </a:lnTo>
                  <a:lnTo>
                    <a:pt x="53" y="4"/>
                  </a:lnTo>
                  <a:lnTo>
                    <a:pt x="57" y="6"/>
                  </a:lnTo>
                  <a:lnTo>
                    <a:pt x="62" y="8"/>
                  </a:lnTo>
                  <a:lnTo>
                    <a:pt x="65" y="11"/>
                  </a:lnTo>
                  <a:lnTo>
                    <a:pt x="69" y="14"/>
                  </a:lnTo>
                  <a:lnTo>
                    <a:pt x="69" y="19"/>
                  </a:lnTo>
                  <a:lnTo>
                    <a:pt x="69" y="25"/>
                  </a:lnTo>
                  <a:lnTo>
                    <a:pt x="67" y="29"/>
                  </a:lnTo>
                  <a:lnTo>
                    <a:pt x="64" y="34"/>
                  </a:lnTo>
                  <a:lnTo>
                    <a:pt x="59" y="30"/>
                  </a:lnTo>
                  <a:lnTo>
                    <a:pt x="53" y="28"/>
                  </a:lnTo>
                  <a:lnTo>
                    <a:pt x="46" y="26"/>
                  </a:lnTo>
                  <a:lnTo>
                    <a:pt x="39" y="25"/>
                  </a:lnTo>
                  <a:lnTo>
                    <a:pt x="32" y="25"/>
                  </a:lnTo>
                  <a:lnTo>
                    <a:pt x="26" y="26"/>
                  </a:lnTo>
                  <a:lnTo>
                    <a:pt x="19" y="27"/>
                  </a:lnTo>
                  <a:lnTo>
                    <a:pt x="12" y="30"/>
                  </a:lnTo>
                  <a:lnTo>
                    <a:pt x="8" y="29"/>
                  </a:lnTo>
                  <a:lnTo>
                    <a:pt x="4" y="28"/>
                  </a:lnTo>
                  <a:lnTo>
                    <a:pt x="1" y="27"/>
                  </a:lnTo>
                  <a:lnTo>
                    <a:pt x="0" y="22"/>
                  </a:lnTo>
                  <a:lnTo>
                    <a:pt x="2" y="15"/>
                  </a:lnTo>
                  <a:lnTo>
                    <a:pt x="7" y="11"/>
                  </a:lnTo>
                  <a:lnTo>
                    <a:pt x="12" y="6"/>
                  </a:lnTo>
                  <a:lnTo>
                    <a:pt x="19" y="4"/>
                  </a:lnTo>
                  <a:lnTo>
                    <a:pt x="25" y="3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04" name="Freeform 867"/>
            <p:cNvSpPr>
              <a:spLocks/>
            </p:cNvSpPr>
            <p:nvPr/>
          </p:nvSpPr>
          <p:spPr bwMode="auto">
            <a:xfrm flipH="1">
              <a:off x="8855" y="1837"/>
              <a:ext cx="5" cy="5"/>
            </a:xfrm>
            <a:custGeom>
              <a:avLst/>
              <a:gdLst>
                <a:gd name="T0" fmla="*/ 0 w 62"/>
                <a:gd name="T1" fmla="*/ 0 h 41"/>
                <a:gd name="T2" fmla="*/ 0 w 62"/>
                <a:gd name="T3" fmla="*/ 0 h 41"/>
                <a:gd name="T4" fmla="*/ 0 w 62"/>
                <a:gd name="T5" fmla="*/ 0 h 41"/>
                <a:gd name="T6" fmla="*/ 0 w 62"/>
                <a:gd name="T7" fmla="*/ 0 h 41"/>
                <a:gd name="T8" fmla="*/ 0 w 62"/>
                <a:gd name="T9" fmla="*/ 0 h 41"/>
                <a:gd name="T10" fmla="*/ 0 w 62"/>
                <a:gd name="T11" fmla="*/ 0 h 41"/>
                <a:gd name="T12" fmla="*/ 0 w 62"/>
                <a:gd name="T13" fmla="*/ 0 h 41"/>
                <a:gd name="T14" fmla="*/ 0 w 62"/>
                <a:gd name="T15" fmla="*/ 0 h 41"/>
                <a:gd name="T16" fmla="*/ 0 w 62"/>
                <a:gd name="T17" fmla="*/ 0 h 41"/>
                <a:gd name="T18" fmla="*/ 0 w 62"/>
                <a:gd name="T19" fmla="*/ 0 h 41"/>
                <a:gd name="T20" fmla="*/ 0 w 62"/>
                <a:gd name="T21" fmla="*/ 0 h 41"/>
                <a:gd name="T22" fmla="*/ 0 w 62"/>
                <a:gd name="T23" fmla="*/ 0 h 41"/>
                <a:gd name="T24" fmla="*/ 0 w 62"/>
                <a:gd name="T25" fmla="*/ 0 h 41"/>
                <a:gd name="T26" fmla="*/ 0 w 62"/>
                <a:gd name="T27" fmla="*/ 0 h 41"/>
                <a:gd name="T28" fmla="*/ 0 w 62"/>
                <a:gd name="T29" fmla="*/ 0 h 41"/>
                <a:gd name="T30" fmla="*/ 0 w 62"/>
                <a:gd name="T31" fmla="*/ 0 h 41"/>
                <a:gd name="T32" fmla="*/ 0 w 62"/>
                <a:gd name="T33" fmla="*/ 0 h 41"/>
                <a:gd name="T34" fmla="*/ 0 w 62"/>
                <a:gd name="T35" fmla="*/ 0 h 41"/>
                <a:gd name="T36" fmla="*/ 0 w 62"/>
                <a:gd name="T37" fmla="*/ 0 h 41"/>
                <a:gd name="T38" fmla="*/ 0 w 62"/>
                <a:gd name="T39" fmla="*/ 0 h 41"/>
                <a:gd name="T40" fmla="*/ 0 w 62"/>
                <a:gd name="T41" fmla="*/ 0 h 41"/>
                <a:gd name="T42" fmla="*/ 0 w 62"/>
                <a:gd name="T43" fmla="*/ 0 h 41"/>
                <a:gd name="T44" fmla="*/ 0 w 62"/>
                <a:gd name="T45" fmla="*/ 0 h 41"/>
                <a:gd name="T46" fmla="*/ 0 w 62"/>
                <a:gd name="T47" fmla="*/ 0 h 41"/>
                <a:gd name="T48" fmla="*/ 0 w 62"/>
                <a:gd name="T49" fmla="*/ 0 h 41"/>
                <a:gd name="T50" fmla="*/ 0 w 62"/>
                <a:gd name="T51" fmla="*/ 0 h 4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2"/>
                <a:gd name="T79" fmla="*/ 0 h 41"/>
                <a:gd name="T80" fmla="*/ 62 w 62"/>
                <a:gd name="T81" fmla="*/ 41 h 4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2" h="41">
                  <a:moveTo>
                    <a:pt x="54" y="7"/>
                  </a:moveTo>
                  <a:lnTo>
                    <a:pt x="62" y="22"/>
                  </a:lnTo>
                  <a:lnTo>
                    <a:pt x="54" y="22"/>
                  </a:lnTo>
                  <a:lnTo>
                    <a:pt x="46" y="23"/>
                  </a:lnTo>
                  <a:lnTo>
                    <a:pt x="39" y="25"/>
                  </a:lnTo>
                  <a:lnTo>
                    <a:pt x="32" y="27"/>
                  </a:lnTo>
                  <a:lnTo>
                    <a:pt x="25" y="30"/>
                  </a:lnTo>
                  <a:lnTo>
                    <a:pt x="18" y="33"/>
                  </a:lnTo>
                  <a:lnTo>
                    <a:pt x="11" y="36"/>
                  </a:lnTo>
                  <a:lnTo>
                    <a:pt x="5" y="41"/>
                  </a:lnTo>
                  <a:lnTo>
                    <a:pt x="4" y="35"/>
                  </a:lnTo>
                  <a:lnTo>
                    <a:pt x="2" y="29"/>
                  </a:lnTo>
                  <a:lnTo>
                    <a:pt x="0" y="25"/>
                  </a:lnTo>
                  <a:lnTo>
                    <a:pt x="1" y="19"/>
                  </a:lnTo>
                  <a:lnTo>
                    <a:pt x="3" y="12"/>
                  </a:lnTo>
                  <a:lnTo>
                    <a:pt x="8" y="7"/>
                  </a:lnTo>
                  <a:lnTo>
                    <a:pt x="13" y="4"/>
                  </a:lnTo>
                  <a:lnTo>
                    <a:pt x="19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3" y="0"/>
                  </a:lnTo>
                  <a:lnTo>
                    <a:pt x="39" y="0"/>
                  </a:lnTo>
                  <a:lnTo>
                    <a:pt x="42" y="2"/>
                  </a:lnTo>
                  <a:lnTo>
                    <a:pt x="47" y="3"/>
                  </a:lnTo>
                  <a:lnTo>
                    <a:pt x="50" y="4"/>
                  </a:lnTo>
                  <a:lnTo>
                    <a:pt x="54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05" name="Freeform 868"/>
            <p:cNvSpPr>
              <a:spLocks/>
            </p:cNvSpPr>
            <p:nvPr/>
          </p:nvSpPr>
          <p:spPr bwMode="auto">
            <a:xfrm flipH="1">
              <a:off x="8859" y="1858"/>
              <a:ext cx="9" cy="31"/>
            </a:xfrm>
            <a:custGeom>
              <a:avLst/>
              <a:gdLst>
                <a:gd name="T0" fmla="*/ 0 w 110"/>
                <a:gd name="T1" fmla="*/ 0 h 250"/>
                <a:gd name="T2" fmla="*/ 0 w 110"/>
                <a:gd name="T3" fmla="*/ 0 h 250"/>
                <a:gd name="T4" fmla="*/ 0 w 110"/>
                <a:gd name="T5" fmla="*/ 0 h 250"/>
                <a:gd name="T6" fmla="*/ 0 w 110"/>
                <a:gd name="T7" fmla="*/ 0 h 250"/>
                <a:gd name="T8" fmla="*/ 0 w 110"/>
                <a:gd name="T9" fmla="*/ 0 h 250"/>
                <a:gd name="T10" fmla="*/ 0 w 110"/>
                <a:gd name="T11" fmla="*/ 0 h 250"/>
                <a:gd name="T12" fmla="*/ 0 w 110"/>
                <a:gd name="T13" fmla="*/ 0 h 250"/>
                <a:gd name="T14" fmla="*/ 0 w 110"/>
                <a:gd name="T15" fmla="*/ 0 h 250"/>
                <a:gd name="T16" fmla="*/ 0 w 110"/>
                <a:gd name="T17" fmla="*/ 0 h 250"/>
                <a:gd name="T18" fmla="*/ 0 w 110"/>
                <a:gd name="T19" fmla="*/ 0 h 250"/>
                <a:gd name="T20" fmla="*/ 0 w 110"/>
                <a:gd name="T21" fmla="*/ 0 h 250"/>
                <a:gd name="T22" fmla="*/ 0 w 110"/>
                <a:gd name="T23" fmla="*/ 0 h 250"/>
                <a:gd name="T24" fmla="*/ 0 w 110"/>
                <a:gd name="T25" fmla="*/ 0 h 250"/>
                <a:gd name="T26" fmla="*/ 0 w 110"/>
                <a:gd name="T27" fmla="*/ 0 h 250"/>
                <a:gd name="T28" fmla="*/ 0 w 110"/>
                <a:gd name="T29" fmla="*/ 0 h 250"/>
                <a:gd name="T30" fmla="*/ 0 w 110"/>
                <a:gd name="T31" fmla="*/ 0 h 250"/>
                <a:gd name="T32" fmla="*/ 0 w 110"/>
                <a:gd name="T33" fmla="*/ 0 h 250"/>
                <a:gd name="T34" fmla="*/ 0 w 110"/>
                <a:gd name="T35" fmla="*/ 0 h 250"/>
                <a:gd name="T36" fmla="*/ 0 w 110"/>
                <a:gd name="T37" fmla="*/ 0 h 250"/>
                <a:gd name="T38" fmla="*/ 0 w 110"/>
                <a:gd name="T39" fmla="*/ 0 h 250"/>
                <a:gd name="T40" fmla="*/ 0 w 110"/>
                <a:gd name="T41" fmla="*/ 0 h 250"/>
                <a:gd name="T42" fmla="*/ 0 w 110"/>
                <a:gd name="T43" fmla="*/ 0 h 250"/>
                <a:gd name="T44" fmla="*/ 0 w 110"/>
                <a:gd name="T45" fmla="*/ 0 h 250"/>
                <a:gd name="T46" fmla="*/ 0 w 110"/>
                <a:gd name="T47" fmla="*/ 0 h 250"/>
                <a:gd name="T48" fmla="*/ 0 w 110"/>
                <a:gd name="T49" fmla="*/ 0 h 250"/>
                <a:gd name="T50" fmla="*/ 0 w 110"/>
                <a:gd name="T51" fmla="*/ 0 h 250"/>
                <a:gd name="T52" fmla="*/ 0 w 110"/>
                <a:gd name="T53" fmla="*/ 0 h 250"/>
                <a:gd name="T54" fmla="*/ 0 w 110"/>
                <a:gd name="T55" fmla="*/ 0 h 250"/>
                <a:gd name="T56" fmla="*/ 0 w 110"/>
                <a:gd name="T57" fmla="*/ 0 h 250"/>
                <a:gd name="T58" fmla="*/ 0 w 110"/>
                <a:gd name="T59" fmla="*/ 0 h 250"/>
                <a:gd name="T60" fmla="*/ 0 w 110"/>
                <a:gd name="T61" fmla="*/ 0 h 250"/>
                <a:gd name="T62" fmla="*/ 0 w 110"/>
                <a:gd name="T63" fmla="*/ 0 h 250"/>
                <a:gd name="T64" fmla="*/ 0 w 110"/>
                <a:gd name="T65" fmla="*/ 0 h 250"/>
                <a:gd name="T66" fmla="*/ 0 w 110"/>
                <a:gd name="T67" fmla="*/ 0 h 250"/>
                <a:gd name="T68" fmla="*/ 0 w 110"/>
                <a:gd name="T69" fmla="*/ 0 h 250"/>
                <a:gd name="T70" fmla="*/ 0 w 110"/>
                <a:gd name="T71" fmla="*/ 0 h 250"/>
                <a:gd name="T72" fmla="*/ 0 w 110"/>
                <a:gd name="T73" fmla="*/ 0 h 250"/>
                <a:gd name="T74" fmla="*/ 0 w 110"/>
                <a:gd name="T75" fmla="*/ 0 h 250"/>
                <a:gd name="T76" fmla="*/ 0 w 110"/>
                <a:gd name="T77" fmla="*/ 0 h 250"/>
                <a:gd name="T78" fmla="*/ 0 w 110"/>
                <a:gd name="T79" fmla="*/ 0 h 250"/>
                <a:gd name="T80" fmla="*/ 0 w 110"/>
                <a:gd name="T81" fmla="*/ 0 h 250"/>
                <a:gd name="T82" fmla="*/ 0 w 110"/>
                <a:gd name="T83" fmla="*/ 0 h 250"/>
                <a:gd name="T84" fmla="*/ 0 w 110"/>
                <a:gd name="T85" fmla="*/ 0 h 250"/>
                <a:gd name="T86" fmla="*/ 0 w 110"/>
                <a:gd name="T87" fmla="*/ 0 h 250"/>
                <a:gd name="T88" fmla="*/ 0 w 110"/>
                <a:gd name="T89" fmla="*/ 0 h 250"/>
                <a:gd name="T90" fmla="*/ 0 w 110"/>
                <a:gd name="T91" fmla="*/ 0 h 250"/>
                <a:gd name="T92" fmla="*/ 0 w 110"/>
                <a:gd name="T93" fmla="*/ 0 h 250"/>
                <a:gd name="T94" fmla="*/ 0 w 110"/>
                <a:gd name="T95" fmla="*/ 0 h 250"/>
                <a:gd name="T96" fmla="*/ 0 w 110"/>
                <a:gd name="T97" fmla="*/ 0 h 2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250"/>
                <a:gd name="T149" fmla="*/ 110 w 110"/>
                <a:gd name="T150" fmla="*/ 250 h 25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250">
                  <a:moveTo>
                    <a:pt x="104" y="7"/>
                  </a:moveTo>
                  <a:lnTo>
                    <a:pt x="103" y="15"/>
                  </a:lnTo>
                  <a:lnTo>
                    <a:pt x="98" y="17"/>
                  </a:lnTo>
                  <a:lnTo>
                    <a:pt x="90" y="19"/>
                  </a:lnTo>
                  <a:lnTo>
                    <a:pt x="84" y="21"/>
                  </a:lnTo>
                  <a:lnTo>
                    <a:pt x="72" y="32"/>
                  </a:lnTo>
                  <a:lnTo>
                    <a:pt x="60" y="46"/>
                  </a:lnTo>
                  <a:lnTo>
                    <a:pt x="52" y="60"/>
                  </a:lnTo>
                  <a:lnTo>
                    <a:pt x="45" y="75"/>
                  </a:lnTo>
                  <a:lnTo>
                    <a:pt x="41" y="92"/>
                  </a:lnTo>
                  <a:lnTo>
                    <a:pt x="38" y="108"/>
                  </a:lnTo>
                  <a:lnTo>
                    <a:pt x="37" y="125"/>
                  </a:lnTo>
                  <a:lnTo>
                    <a:pt x="39" y="144"/>
                  </a:lnTo>
                  <a:lnTo>
                    <a:pt x="45" y="158"/>
                  </a:lnTo>
                  <a:lnTo>
                    <a:pt x="51" y="171"/>
                  </a:lnTo>
                  <a:lnTo>
                    <a:pt x="57" y="185"/>
                  </a:lnTo>
                  <a:lnTo>
                    <a:pt x="65" y="199"/>
                  </a:lnTo>
                  <a:lnTo>
                    <a:pt x="73" y="211"/>
                  </a:lnTo>
                  <a:lnTo>
                    <a:pt x="83" y="222"/>
                  </a:lnTo>
                  <a:lnTo>
                    <a:pt x="95" y="231"/>
                  </a:lnTo>
                  <a:lnTo>
                    <a:pt x="110" y="237"/>
                  </a:lnTo>
                  <a:lnTo>
                    <a:pt x="110" y="241"/>
                  </a:lnTo>
                  <a:lnTo>
                    <a:pt x="109" y="244"/>
                  </a:lnTo>
                  <a:lnTo>
                    <a:pt x="106" y="248"/>
                  </a:lnTo>
                  <a:lnTo>
                    <a:pt x="104" y="250"/>
                  </a:lnTo>
                  <a:lnTo>
                    <a:pt x="91" y="250"/>
                  </a:lnTo>
                  <a:lnTo>
                    <a:pt x="80" y="249"/>
                  </a:lnTo>
                  <a:lnTo>
                    <a:pt x="68" y="245"/>
                  </a:lnTo>
                  <a:lnTo>
                    <a:pt x="58" y="241"/>
                  </a:lnTo>
                  <a:lnTo>
                    <a:pt x="49" y="234"/>
                  </a:lnTo>
                  <a:lnTo>
                    <a:pt x="39" y="227"/>
                  </a:lnTo>
                  <a:lnTo>
                    <a:pt x="31" y="218"/>
                  </a:lnTo>
                  <a:lnTo>
                    <a:pt x="26" y="207"/>
                  </a:lnTo>
                  <a:lnTo>
                    <a:pt x="12" y="186"/>
                  </a:lnTo>
                  <a:lnTo>
                    <a:pt x="5" y="163"/>
                  </a:lnTo>
                  <a:lnTo>
                    <a:pt x="3" y="139"/>
                  </a:lnTo>
                  <a:lnTo>
                    <a:pt x="0" y="114"/>
                  </a:lnTo>
                  <a:lnTo>
                    <a:pt x="5" y="98"/>
                  </a:lnTo>
                  <a:lnTo>
                    <a:pt x="9" y="80"/>
                  </a:lnTo>
                  <a:lnTo>
                    <a:pt x="16" y="63"/>
                  </a:lnTo>
                  <a:lnTo>
                    <a:pt x="24" y="48"/>
                  </a:lnTo>
                  <a:lnTo>
                    <a:pt x="34" y="33"/>
                  </a:lnTo>
                  <a:lnTo>
                    <a:pt x="46" y="19"/>
                  </a:lnTo>
                  <a:lnTo>
                    <a:pt x="60" y="9"/>
                  </a:lnTo>
                  <a:lnTo>
                    <a:pt x="76" y="0"/>
                  </a:lnTo>
                  <a:lnTo>
                    <a:pt x="83" y="1"/>
                  </a:lnTo>
                  <a:lnTo>
                    <a:pt x="90" y="2"/>
                  </a:lnTo>
                  <a:lnTo>
                    <a:pt x="97" y="4"/>
                  </a:lnTo>
                  <a:lnTo>
                    <a:pt x="104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06" name="Freeform 869"/>
            <p:cNvSpPr>
              <a:spLocks/>
            </p:cNvSpPr>
            <p:nvPr/>
          </p:nvSpPr>
          <p:spPr bwMode="auto">
            <a:xfrm flipH="1">
              <a:off x="8842" y="1859"/>
              <a:ext cx="7" cy="6"/>
            </a:xfrm>
            <a:custGeom>
              <a:avLst/>
              <a:gdLst>
                <a:gd name="T0" fmla="*/ 0 w 82"/>
                <a:gd name="T1" fmla="*/ 0 h 39"/>
                <a:gd name="T2" fmla="*/ 0 w 82"/>
                <a:gd name="T3" fmla="*/ 0 h 39"/>
                <a:gd name="T4" fmla="*/ 0 w 82"/>
                <a:gd name="T5" fmla="*/ 0 h 39"/>
                <a:gd name="T6" fmla="*/ 0 w 82"/>
                <a:gd name="T7" fmla="*/ 0 h 39"/>
                <a:gd name="T8" fmla="*/ 0 w 82"/>
                <a:gd name="T9" fmla="*/ 0 h 39"/>
                <a:gd name="T10" fmla="*/ 0 w 82"/>
                <a:gd name="T11" fmla="*/ 0 h 39"/>
                <a:gd name="T12" fmla="*/ 0 w 82"/>
                <a:gd name="T13" fmla="*/ 0 h 39"/>
                <a:gd name="T14" fmla="*/ 0 w 82"/>
                <a:gd name="T15" fmla="*/ 0 h 39"/>
                <a:gd name="T16" fmla="*/ 0 w 82"/>
                <a:gd name="T17" fmla="*/ 0 h 39"/>
                <a:gd name="T18" fmla="*/ 0 w 82"/>
                <a:gd name="T19" fmla="*/ 0 h 39"/>
                <a:gd name="T20" fmla="*/ 0 w 82"/>
                <a:gd name="T21" fmla="*/ 0 h 39"/>
                <a:gd name="T22" fmla="*/ 0 w 82"/>
                <a:gd name="T23" fmla="*/ 0 h 39"/>
                <a:gd name="T24" fmla="*/ 0 w 82"/>
                <a:gd name="T25" fmla="*/ 0 h 39"/>
                <a:gd name="T26" fmla="*/ 0 w 82"/>
                <a:gd name="T27" fmla="*/ 0 h 39"/>
                <a:gd name="T28" fmla="*/ 0 w 82"/>
                <a:gd name="T29" fmla="*/ 0 h 39"/>
                <a:gd name="T30" fmla="*/ 0 w 82"/>
                <a:gd name="T31" fmla="*/ 0 h 39"/>
                <a:gd name="T32" fmla="*/ 0 w 82"/>
                <a:gd name="T33" fmla="*/ 0 h 39"/>
                <a:gd name="T34" fmla="*/ 0 w 82"/>
                <a:gd name="T35" fmla="*/ 0 h 39"/>
                <a:gd name="T36" fmla="*/ 0 w 82"/>
                <a:gd name="T37" fmla="*/ 0 h 39"/>
                <a:gd name="T38" fmla="*/ 0 w 82"/>
                <a:gd name="T39" fmla="*/ 0 h 39"/>
                <a:gd name="T40" fmla="*/ 0 w 82"/>
                <a:gd name="T41" fmla="*/ 0 h 39"/>
                <a:gd name="T42" fmla="*/ 0 w 82"/>
                <a:gd name="T43" fmla="*/ 0 h 39"/>
                <a:gd name="T44" fmla="*/ 0 w 82"/>
                <a:gd name="T45" fmla="*/ 0 h 39"/>
                <a:gd name="T46" fmla="*/ 0 w 82"/>
                <a:gd name="T47" fmla="*/ 0 h 39"/>
                <a:gd name="T48" fmla="*/ 0 w 82"/>
                <a:gd name="T49" fmla="*/ 0 h 39"/>
                <a:gd name="T50" fmla="*/ 0 w 82"/>
                <a:gd name="T51" fmla="*/ 0 h 39"/>
                <a:gd name="T52" fmla="*/ 0 w 82"/>
                <a:gd name="T53" fmla="*/ 0 h 39"/>
                <a:gd name="T54" fmla="*/ 0 w 82"/>
                <a:gd name="T55" fmla="*/ 0 h 39"/>
                <a:gd name="T56" fmla="*/ 0 w 82"/>
                <a:gd name="T57" fmla="*/ 0 h 39"/>
                <a:gd name="T58" fmla="*/ 0 w 82"/>
                <a:gd name="T59" fmla="*/ 0 h 39"/>
                <a:gd name="T60" fmla="*/ 0 w 82"/>
                <a:gd name="T61" fmla="*/ 0 h 39"/>
                <a:gd name="T62" fmla="*/ 0 w 82"/>
                <a:gd name="T63" fmla="*/ 0 h 39"/>
                <a:gd name="T64" fmla="*/ 0 w 82"/>
                <a:gd name="T65" fmla="*/ 0 h 3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2"/>
                <a:gd name="T100" fmla="*/ 0 h 39"/>
                <a:gd name="T101" fmla="*/ 82 w 82"/>
                <a:gd name="T102" fmla="*/ 39 h 3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2" h="39">
                  <a:moveTo>
                    <a:pt x="82" y="20"/>
                  </a:moveTo>
                  <a:lnTo>
                    <a:pt x="77" y="28"/>
                  </a:lnTo>
                  <a:lnTo>
                    <a:pt x="68" y="29"/>
                  </a:lnTo>
                  <a:lnTo>
                    <a:pt x="57" y="28"/>
                  </a:lnTo>
                  <a:lnTo>
                    <a:pt x="48" y="29"/>
                  </a:lnTo>
                  <a:lnTo>
                    <a:pt x="42" y="29"/>
                  </a:lnTo>
                  <a:lnTo>
                    <a:pt x="37" y="30"/>
                  </a:lnTo>
                  <a:lnTo>
                    <a:pt x="31" y="33"/>
                  </a:lnTo>
                  <a:lnTo>
                    <a:pt x="26" y="35"/>
                  </a:lnTo>
                  <a:lnTo>
                    <a:pt x="21" y="37"/>
                  </a:lnTo>
                  <a:lnTo>
                    <a:pt x="15" y="39"/>
                  </a:lnTo>
                  <a:lnTo>
                    <a:pt x="10" y="39"/>
                  </a:lnTo>
                  <a:lnTo>
                    <a:pt x="4" y="37"/>
                  </a:lnTo>
                  <a:lnTo>
                    <a:pt x="2" y="32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0" y="12"/>
                  </a:lnTo>
                  <a:lnTo>
                    <a:pt x="4" y="9"/>
                  </a:lnTo>
                  <a:lnTo>
                    <a:pt x="9" y="6"/>
                  </a:lnTo>
                  <a:lnTo>
                    <a:pt x="15" y="4"/>
                  </a:lnTo>
                  <a:lnTo>
                    <a:pt x="21" y="3"/>
                  </a:lnTo>
                  <a:lnTo>
                    <a:pt x="27" y="2"/>
                  </a:lnTo>
                  <a:lnTo>
                    <a:pt x="33" y="2"/>
                  </a:lnTo>
                  <a:lnTo>
                    <a:pt x="39" y="0"/>
                  </a:lnTo>
                  <a:lnTo>
                    <a:pt x="45" y="0"/>
                  </a:lnTo>
                  <a:lnTo>
                    <a:pt x="51" y="2"/>
                  </a:lnTo>
                  <a:lnTo>
                    <a:pt x="55" y="4"/>
                  </a:lnTo>
                  <a:lnTo>
                    <a:pt x="60" y="6"/>
                  </a:lnTo>
                  <a:lnTo>
                    <a:pt x="64" y="9"/>
                  </a:lnTo>
                  <a:lnTo>
                    <a:pt x="69" y="12"/>
                  </a:lnTo>
                  <a:lnTo>
                    <a:pt x="74" y="15"/>
                  </a:lnTo>
                  <a:lnTo>
                    <a:pt x="77" y="18"/>
                  </a:lnTo>
                  <a:lnTo>
                    <a:pt x="82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07" name="Freeform 870"/>
            <p:cNvSpPr>
              <a:spLocks/>
            </p:cNvSpPr>
            <p:nvPr/>
          </p:nvSpPr>
          <p:spPr bwMode="auto">
            <a:xfrm flipH="1">
              <a:off x="8815" y="1864"/>
              <a:ext cx="17" cy="31"/>
            </a:xfrm>
            <a:custGeom>
              <a:avLst/>
              <a:gdLst>
                <a:gd name="T0" fmla="*/ 0 w 197"/>
                <a:gd name="T1" fmla="*/ 0 h 249"/>
                <a:gd name="T2" fmla="*/ 0 w 197"/>
                <a:gd name="T3" fmla="*/ 0 h 249"/>
                <a:gd name="T4" fmla="*/ 0 w 197"/>
                <a:gd name="T5" fmla="*/ 0 h 249"/>
                <a:gd name="T6" fmla="*/ 0 w 197"/>
                <a:gd name="T7" fmla="*/ 0 h 249"/>
                <a:gd name="T8" fmla="*/ 0 w 197"/>
                <a:gd name="T9" fmla="*/ 0 h 249"/>
                <a:gd name="T10" fmla="*/ 0 w 197"/>
                <a:gd name="T11" fmla="*/ 0 h 249"/>
                <a:gd name="T12" fmla="*/ 0 w 197"/>
                <a:gd name="T13" fmla="*/ 0 h 249"/>
                <a:gd name="T14" fmla="*/ 0 w 197"/>
                <a:gd name="T15" fmla="*/ 0 h 249"/>
                <a:gd name="T16" fmla="*/ 0 w 197"/>
                <a:gd name="T17" fmla="*/ 0 h 249"/>
                <a:gd name="T18" fmla="*/ 0 w 197"/>
                <a:gd name="T19" fmla="*/ 0 h 249"/>
                <a:gd name="T20" fmla="*/ 0 w 197"/>
                <a:gd name="T21" fmla="*/ 0 h 249"/>
                <a:gd name="T22" fmla="*/ 0 w 197"/>
                <a:gd name="T23" fmla="*/ 0 h 249"/>
                <a:gd name="T24" fmla="*/ 0 w 197"/>
                <a:gd name="T25" fmla="*/ 0 h 249"/>
                <a:gd name="T26" fmla="*/ 0 w 197"/>
                <a:gd name="T27" fmla="*/ 0 h 249"/>
                <a:gd name="T28" fmla="*/ 0 w 197"/>
                <a:gd name="T29" fmla="*/ 0 h 249"/>
                <a:gd name="T30" fmla="*/ 0 w 197"/>
                <a:gd name="T31" fmla="*/ 0 h 249"/>
                <a:gd name="T32" fmla="*/ 0 w 197"/>
                <a:gd name="T33" fmla="*/ 0 h 249"/>
                <a:gd name="T34" fmla="*/ 0 w 197"/>
                <a:gd name="T35" fmla="*/ 0 h 249"/>
                <a:gd name="T36" fmla="*/ 0 w 197"/>
                <a:gd name="T37" fmla="*/ 0 h 249"/>
                <a:gd name="T38" fmla="*/ 0 w 197"/>
                <a:gd name="T39" fmla="*/ 0 h 249"/>
                <a:gd name="T40" fmla="*/ 0 w 197"/>
                <a:gd name="T41" fmla="*/ 0 h 249"/>
                <a:gd name="T42" fmla="*/ 0 w 197"/>
                <a:gd name="T43" fmla="*/ 0 h 249"/>
                <a:gd name="T44" fmla="*/ 0 w 197"/>
                <a:gd name="T45" fmla="*/ 0 h 249"/>
                <a:gd name="T46" fmla="*/ 0 w 197"/>
                <a:gd name="T47" fmla="*/ 0 h 249"/>
                <a:gd name="T48" fmla="*/ 0 w 197"/>
                <a:gd name="T49" fmla="*/ 0 h 249"/>
                <a:gd name="T50" fmla="*/ 0 w 197"/>
                <a:gd name="T51" fmla="*/ 0 h 249"/>
                <a:gd name="T52" fmla="*/ 0 w 197"/>
                <a:gd name="T53" fmla="*/ 0 h 249"/>
                <a:gd name="T54" fmla="*/ 0 w 197"/>
                <a:gd name="T55" fmla="*/ 0 h 249"/>
                <a:gd name="T56" fmla="*/ 0 w 197"/>
                <a:gd name="T57" fmla="*/ 0 h 249"/>
                <a:gd name="T58" fmla="*/ 0 w 197"/>
                <a:gd name="T59" fmla="*/ 0 h 249"/>
                <a:gd name="T60" fmla="*/ 0 w 197"/>
                <a:gd name="T61" fmla="*/ 0 h 249"/>
                <a:gd name="T62" fmla="*/ 0 w 197"/>
                <a:gd name="T63" fmla="*/ 0 h 249"/>
                <a:gd name="T64" fmla="*/ 0 w 197"/>
                <a:gd name="T65" fmla="*/ 0 h 249"/>
                <a:gd name="T66" fmla="*/ 0 w 197"/>
                <a:gd name="T67" fmla="*/ 0 h 249"/>
                <a:gd name="T68" fmla="*/ 0 w 197"/>
                <a:gd name="T69" fmla="*/ 0 h 249"/>
                <a:gd name="T70" fmla="*/ 0 w 197"/>
                <a:gd name="T71" fmla="*/ 0 h 249"/>
                <a:gd name="T72" fmla="*/ 0 w 197"/>
                <a:gd name="T73" fmla="*/ 0 h 249"/>
                <a:gd name="T74" fmla="*/ 0 w 197"/>
                <a:gd name="T75" fmla="*/ 0 h 249"/>
                <a:gd name="T76" fmla="*/ 0 w 197"/>
                <a:gd name="T77" fmla="*/ 0 h 249"/>
                <a:gd name="T78" fmla="*/ 0 w 197"/>
                <a:gd name="T79" fmla="*/ 0 h 249"/>
                <a:gd name="T80" fmla="*/ 0 w 197"/>
                <a:gd name="T81" fmla="*/ 0 h 249"/>
                <a:gd name="T82" fmla="*/ 0 w 197"/>
                <a:gd name="T83" fmla="*/ 0 h 249"/>
                <a:gd name="T84" fmla="*/ 0 w 197"/>
                <a:gd name="T85" fmla="*/ 0 h 24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7"/>
                <a:gd name="T130" fmla="*/ 0 h 249"/>
                <a:gd name="T131" fmla="*/ 197 w 197"/>
                <a:gd name="T132" fmla="*/ 249 h 24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7" h="249">
                  <a:moveTo>
                    <a:pt x="153" y="31"/>
                  </a:moveTo>
                  <a:lnTo>
                    <a:pt x="158" y="29"/>
                  </a:lnTo>
                  <a:lnTo>
                    <a:pt x="163" y="27"/>
                  </a:lnTo>
                  <a:lnTo>
                    <a:pt x="169" y="23"/>
                  </a:lnTo>
                  <a:lnTo>
                    <a:pt x="173" y="19"/>
                  </a:lnTo>
                  <a:lnTo>
                    <a:pt x="178" y="14"/>
                  </a:lnTo>
                  <a:lnTo>
                    <a:pt x="183" y="10"/>
                  </a:lnTo>
                  <a:lnTo>
                    <a:pt x="187" y="5"/>
                  </a:lnTo>
                  <a:lnTo>
                    <a:pt x="191" y="0"/>
                  </a:lnTo>
                  <a:lnTo>
                    <a:pt x="196" y="5"/>
                  </a:lnTo>
                  <a:lnTo>
                    <a:pt x="197" y="11"/>
                  </a:lnTo>
                  <a:lnTo>
                    <a:pt x="196" y="18"/>
                  </a:lnTo>
                  <a:lnTo>
                    <a:pt x="195" y="25"/>
                  </a:lnTo>
                  <a:lnTo>
                    <a:pt x="191" y="33"/>
                  </a:lnTo>
                  <a:lnTo>
                    <a:pt x="186" y="41"/>
                  </a:lnTo>
                  <a:lnTo>
                    <a:pt x="181" y="50"/>
                  </a:lnTo>
                  <a:lnTo>
                    <a:pt x="176" y="58"/>
                  </a:lnTo>
                  <a:lnTo>
                    <a:pt x="169" y="66"/>
                  </a:lnTo>
                  <a:lnTo>
                    <a:pt x="162" y="73"/>
                  </a:lnTo>
                  <a:lnTo>
                    <a:pt x="154" y="78"/>
                  </a:lnTo>
                  <a:lnTo>
                    <a:pt x="143" y="81"/>
                  </a:lnTo>
                  <a:lnTo>
                    <a:pt x="138" y="74"/>
                  </a:lnTo>
                  <a:lnTo>
                    <a:pt x="132" y="66"/>
                  </a:lnTo>
                  <a:lnTo>
                    <a:pt x="125" y="59"/>
                  </a:lnTo>
                  <a:lnTo>
                    <a:pt x="118" y="53"/>
                  </a:lnTo>
                  <a:lnTo>
                    <a:pt x="110" y="48"/>
                  </a:lnTo>
                  <a:lnTo>
                    <a:pt x="102" y="44"/>
                  </a:lnTo>
                  <a:lnTo>
                    <a:pt x="93" y="42"/>
                  </a:lnTo>
                  <a:lnTo>
                    <a:pt x="83" y="42"/>
                  </a:lnTo>
                  <a:lnTo>
                    <a:pt x="76" y="42"/>
                  </a:lnTo>
                  <a:lnTo>
                    <a:pt x="70" y="42"/>
                  </a:lnTo>
                  <a:lnTo>
                    <a:pt x="63" y="42"/>
                  </a:lnTo>
                  <a:lnTo>
                    <a:pt x="56" y="43"/>
                  </a:lnTo>
                  <a:lnTo>
                    <a:pt x="49" y="44"/>
                  </a:lnTo>
                  <a:lnTo>
                    <a:pt x="43" y="46"/>
                  </a:lnTo>
                  <a:lnTo>
                    <a:pt x="37" y="50"/>
                  </a:lnTo>
                  <a:lnTo>
                    <a:pt x="33" y="53"/>
                  </a:lnTo>
                  <a:lnTo>
                    <a:pt x="40" y="55"/>
                  </a:lnTo>
                  <a:lnTo>
                    <a:pt x="45" y="57"/>
                  </a:lnTo>
                  <a:lnTo>
                    <a:pt x="51" y="60"/>
                  </a:lnTo>
                  <a:lnTo>
                    <a:pt x="57" y="63"/>
                  </a:lnTo>
                  <a:lnTo>
                    <a:pt x="62" y="67"/>
                  </a:lnTo>
                  <a:lnTo>
                    <a:pt x="67" y="72"/>
                  </a:lnTo>
                  <a:lnTo>
                    <a:pt x="71" y="76"/>
                  </a:lnTo>
                  <a:lnTo>
                    <a:pt x="75" y="82"/>
                  </a:lnTo>
                  <a:lnTo>
                    <a:pt x="86" y="114"/>
                  </a:lnTo>
                  <a:lnTo>
                    <a:pt x="86" y="149"/>
                  </a:lnTo>
                  <a:lnTo>
                    <a:pt x="79" y="184"/>
                  </a:lnTo>
                  <a:lnTo>
                    <a:pt x="67" y="216"/>
                  </a:lnTo>
                  <a:lnTo>
                    <a:pt x="64" y="225"/>
                  </a:lnTo>
                  <a:lnTo>
                    <a:pt x="62" y="235"/>
                  </a:lnTo>
                  <a:lnTo>
                    <a:pt x="58" y="245"/>
                  </a:lnTo>
                  <a:lnTo>
                    <a:pt x="49" y="249"/>
                  </a:lnTo>
                  <a:lnTo>
                    <a:pt x="43" y="243"/>
                  </a:lnTo>
                  <a:lnTo>
                    <a:pt x="45" y="223"/>
                  </a:lnTo>
                  <a:lnTo>
                    <a:pt x="48" y="201"/>
                  </a:lnTo>
                  <a:lnTo>
                    <a:pt x="51" y="178"/>
                  </a:lnTo>
                  <a:lnTo>
                    <a:pt x="52" y="155"/>
                  </a:lnTo>
                  <a:lnTo>
                    <a:pt x="51" y="133"/>
                  </a:lnTo>
                  <a:lnTo>
                    <a:pt x="45" y="113"/>
                  </a:lnTo>
                  <a:lnTo>
                    <a:pt x="33" y="95"/>
                  </a:lnTo>
                  <a:lnTo>
                    <a:pt x="14" y="81"/>
                  </a:lnTo>
                  <a:lnTo>
                    <a:pt x="10" y="80"/>
                  </a:lnTo>
                  <a:lnTo>
                    <a:pt x="6" y="79"/>
                  </a:lnTo>
                  <a:lnTo>
                    <a:pt x="3" y="76"/>
                  </a:lnTo>
                  <a:lnTo>
                    <a:pt x="0" y="73"/>
                  </a:lnTo>
                  <a:lnTo>
                    <a:pt x="4" y="58"/>
                  </a:lnTo>
                  <a:lnTo>
                    <a:pt x="11" y="45"/>
                  </a:lnTo>
                  <a:lnTo>
                    <a:pt x="20" y="33"/>
                  </a:lnTo>
                  <a:lnTo>
                    <a:pt x="30" y="21"/>
                  </a:lnTo>
                  <a:lnTo>
                    <a:pt x="38" y="15"/>
                  </a:lnTo>
                  <a:lnTo>
                    <a:pt x="49" y="10"/>
                  </a:lnTo>
                  <a:lnTo>
                    <a:pt x="58" y="6"/>
                  </a:lnTo>
                  <a:lnTo>
                    <a:pt x="68" y="3"/>
                  </a:lnTo>
                  <a:lnTo>
                    <a:pt x="79" y="0"/>
                  </a:lnTo>
                  <a:lnTo>
                    <a:pt x="90" y="0"/>
                  </a:lnTo>
                  <a:lnTo>
                    <a:pt x="101" y="0"/>
                  </a:lnTo>
                  <a:lnTo>
                    <a:pt x="111" y="3"/>
                  </a:lnTo>
                  <a:lnTo>
                    <a:pt x="117" y="5"/>
                  </a:lnTo>
                  <a:lnTo>
                    <a:pt x="123" y="8"/>
                  </a:lnTo>
                  <a:lnTo>
                    <a:pt x="128" y="11"/>
                  </a:lnTo>
                  <a:lnTo>
                    <a:pt x="134" y="14"/>
                  </a:lnTo>
                  <a:lnTo>
                    <a:pt x="140" y="18"/>
                  </a:lnTo>
                  <a:lnTo>
                    <a:pt x="144" y="21"/>
                  </a:lnTo>
                  <a:lnTo>
                    <a:pt x="149" y="26"/>
                  </a:lnTo>
                  <a:lnTo>
                    <a:pt x="153" y="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08" name="Freeform 871"/>
            <p:cNvSpPr>
              <a:spLocks/>
            </p:cNvSpPr>
            <p:nvPr/>
          </p:nvSpPr>
          <p:spPr bwMode="auto">
            <a:xfrm flipH="1">
              <a:off x="8815" y="1871"/>
              <a:ext cx="6" cy="24"/>
            </a:xfrm>
            <a:custGeom>
              <a:avLst/>
              <a:gdLst>
                <a:gd name="T0" fmla="*/ 0 w 69"/>
                <a:gd name="T1" fmla="*/ 0 h 189"/>
                <a:gd name="T2" fmla="*/ 0 w 69"/>
                <a:gd name="T3" fmla="*/ 0 h 189"/>
                <a:gd name="T4" fmla="*/ 0 w 69"/>
                <a:gd name="T5" fmla="*/ 0 h 189"/>
                <a:gd name="T6" fmla="*/ 0 w 69"/>
                <a:gd name="T7" fmla="*/ 0 h 189"/>
                <a:gd name="T8" fmla="*/ 0 w 69"/>
                <a:gd name="T9" fmla="*/ 0 h 189"/>
                <a:gd name="T10" fmla="*/ 0 w 69"/>
                <a:gd name="T11" fmla="*/ 0 h 189"/>
                <a:gd name="T12" fmla="*/ 0 w 69"/>
                <a:gd name="T13" fmla="*/ 0 h 189"/>
                <a:gd name="T14" fmla="*/ 0 w 69"/>
                <a:gd name="T15" fmla="*/ 0 h 189"/>
                <a:gd name="T16" fmla="*/ 0 w 69"/>
                <a:gd name="T17" fmla="*/ 0 h 189"/>
                <a:gd name="T18" fmla="*/ 0 w 69"/>
                <a:gd name="T19" fmla="*/ 0 h 189"/>
                <a:gd name="T20" fmla="*/ 0 w 69"/>
                <a:gd name="T21" fmla="*/ 0 h 189"/>
                <a:gd name="T22" fmla="*/ 0 w 69"/>
                <a:gd name="T23" fmla="*/ 0 h 189"/>
                <a:gd name="T24" fmla="*/ 0 w 69"/>
                <a:gd name="T25" fmla="*/ 0 h 189"/>
                <a:gd name="T26" fmla="*/ 0 w 69"/>
                <a:gd name="T27" fmla="*/ 0 h 189"/>
                <a:gd name="T28" fmla="*/ 0 w 69"/>
                <a:gd name="T29" fmla="*/ 0 h 189"/>
                <a:gd name="T30" fmla="*/ 0 w 69"/>
                <a:gd name="T31" fmla="*/ 0 h 189"/>
                <a:gd name="T32" fmla="*/ 0 w 69"/>
                <a:gd name="T33" fmla="*/ 0 h 189"/>
                <a:gd name="T34" fmla="*/ 0 w 69"/>
                <a:gd name="T35" fmla="*/ 0 h 189"/>
                <a:gd name="T36" fmla="*/ 0 w 69"/>
                <a:gd name="T37" fmla="*/ 0 h 189"/>
                <a:gd name="T38" fmla="*/ 0 w 69"/>
                <a:gd name="T39" fmla="*/ 0 h 189"/>
                <a:gd name="T40" fmla="*/ 0 w 69"/>
                <a:gd name="T41" fmla="*/ 0 h 189"/>
                <a:gd name="T42" fmla="*/ 0 w 69"/>
                <a:gd name="T43" fmla="*/ 0 h 189"/>
                <a:gd name="T44" fmla="*/ 0 w 69"/>
                <a:gd name="T45" fmla="*/ 0 h 189"/>
                <a:gd name="T46" fmla="*/ 0 w 69"/>
                <a:gd name="T47" fmla="*/ 0 h 189"/>
                <a:gd name="T48" fmla="*/ 0 w 69"/>
                <a:gd name="T49" fmla="*/ 0 h 189"/>
                <a:gd name="T50" fmla="*/ 0 w 69"/>
                <a:gd name="T51" fmla="*/ 0 h 189"/>
                <a:gd name="T52" fmla="*/ 0 w 69"/>
                <a:gd name="T53" fmla="*/ 0 h 189"/>
                <a:gd name="T54" fmla="*/ 0 w 69"/>
                <a:gd name="T55" fmla="*/ 0 h 189"/>
                <a:gd name="T56" fmla="*/ 0 w 69"/>
                <a:gd name="T57" fmla="*/ 0 h 189"/>
                <a:gd name="T58" fmla="*/ 0 w 69"/>
                <a:gd name="T59" fmla="*/ 0 h 189"/>
                <a:gd name="T60" fmla="*/ 0 w 69"/>
                <a:gd name="T61" fmla="*/ 0 h 189"/>
                <a:gd name="T62" fmla="*/ 0 w 69"/>
                <a:gd name="T63" fmla="*/ 0 h 189"/>
                <a:gd name="T64" fmla="*/ 0 w 69"/>
                <a:gd name="T65" fmla="*/ 0 h 18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"/>
                <a:gd name="T100" fmla="*/ 0 h 189"/>
                <a:gd name="T101" fmla="*/ 69 w 69"/>
                <a:gd name="T102" fmla="*/ 189 h 18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" h="189">
                  <a:moveTo>
                    <a:pt x="69" y="29"/>
                  </a:moveTo>
                  <a:lnTo>
                    <a:pt x="68" y="49"/>
                  </a:lnTo>
                  <a:lnTo>
                    <a:pt x="67" y="69"/>
                  </a:lnTo>
                  <a:lnTo>
                    <a:pt x="65" y="89"/>
                  </a:lnTo>
                  <a:lnTo>
                    <a:pt x="61" y="107"/>
                  </a:lnTo>
                  <a:lnTo>
                    <a:pt x="57" y="127"/>
                  </a:lnTo>
                  <a:lnTo>
                    <a:pt x="51" y="145"/>
                  </a:lnTo>
                  <a:lnTo>
                    <a:pt x="44" y="163"/>
                  </a:lnTo>
                  <a:lnTo>
                    <a:pt x="35" y="179"/>
                  </a:lnTo>
                  <a:lnTo>
                    <a:pt x="28" y="185"/>
                  </a:lnTo>
                  <a:lnTo>
                    <a:pt x="21" y="188"/>
                  </a:lnTo>
                  <a:lnTo>
                    <a:pt x="12" y="189"/>
                  </a:lnTo>
                  <a:lnTo>
                    <a:pt x="4" y="188"/>
                  </a:lnTo>
                  <a:lnTo>
                    <a:pt x="1" y="185"/>
                  </a:lnTo>
                  <a:lnTo>
                    <a:pt x="0" y="181"/>
                  </a:lnTo>
                  <a:lnTo>
                    <a:pt x="1" y="178"/>
                  </a:lnTo>
                  <a:lnTo>
                    <a:pt x="4" y="174"/>
                  </a:lnTo>
                  <a:lnTo>
                    <a:pt x="14" y="155"/>
                  </a:lnTo>
                  <a:lnTo>
                    <a:pt x="22" y="134"/>
                  </a:lnTo>
                  <a:lnTo>
                    <a:pt x="30" y="114"/>
                  </a:lnTo>
                  <a:lnTo>
                    <a:pt x="37" y="92"/>
                  </a:lnTo>
                  <a:lnTo>
                    <a:pt x="43" y="72"/>
                  </a:lnTo>
                  <a:lnTo>
                    <a:pt x="47" y="50"/>
                  </a:lnTo>
                  <a:lnTo>
                    <a:pt x="51" y="27"/>
                  </a:lnTo>
                  <a:lnTo>
                    <a:pt x="52" y="4"/>
                  </a:lnTo>
                  <a:lnTo>
                    <a:pt x="54" y="3"/>
                  </a:lnTo>
                  <a:lnTo>
                    <a:pt x="57" y="0"/>
                  </a:lnTo>
                  <a:lnTo>
                    <a:pt x="59" y="0"/>
                  </a:lnTo>
                  <a:lnTo>
                    <a:pt x="62" y="1"/>
                  </a:lnTo>
                  <a:lnTo>
                    <a:pt x="66" y="7"/>
                  </a:lnTo>
                  <a:lnTo>
                    <a:pt x="68" y="14"/>
                  </a:lnTo>
                  <a:lnTo>
                    <a:pt x="69" y="22"/>
                  </a:lnTo>
                  <a:lnTo>
                    <a:pt x="69" y="2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09" name="Freeform 872"/>
            <p:cNvSpPr>
              <a:spLocks/>
            </p:cNvSpPr>
            <p:nvPr/>
          </p:nvSpPr>
          <p:spPr bwMode="auto">
            <a:xfrm flipH="1">
              <a:off x="8803" y="1879"/>
              <a:ext cx="11" cy="74"/>
            </a:xfrm>
            <a:custGeom>
              <a:avLst/>
              <a:gdLst>
                <a:gd name="T0" fmla="*/ 0 w 129"/>
                <a:gd name="T1" fmla="*/ 0 h 606"/>
                <a:gd name="T2" fmla="*/ 0 w 129"/>
                <a:gd name="T3" fmla="*/ 0 h 606"/>
                <a:gd name="T4" fmla="*/ 0 w 129"/>
                <a:gd name="T5" fmla="*/ 0 h 606"/>
                <a:gd name="T6" fmla="*/ 0 w 129"/>
                <a:gd name="T7" fmla="*/ 0 h 606"/>
                <a:gd name="T8" fmla="*/ 0 w 129"/>
                <a:gd name="T9" fmla="*/ 0 h 606"/>
                <a:gd name="T10" fmla="*/ 0 w 129"/>
                <a:gd name="T11" fmla="*/ 0 h 606"/>
                <a:gd name="T12" fmla="*/ 0 w 129"/>
                <a:gd name="T13" fmla="*/ 0 h 606"/>
                <a:gd name="T14" fmla="*/ 0 w 129"/>
                <a:gd name="T15" fmla="*/ 0 h 606"/>
                <a:gd name="T16" fmla="*/ 0 w 129"/>
                <a:gd name="T17" fmla="*/ 0 h 606"/>
                <a:gd name="T18" fmla="*/ 0 w 129"/>
                <a:gd name="T19" fmla="*/ 0 h 606"/>
                <a:gd name="T20" fmla="*/ 0 w 129"/>
                <a:gd name="T21" fmla="*/ 0 h 606"/>
                <a:gd name="T22" fmla="*/ 0 w 129"/>
                <a:gd name="T23" fmla="*/ 0 h 606"/>
                <a:gd name="T24" fmla="*/ 0 w 129"/>
                <a:gd name="T25" fmla="*/ 0 h 606"/>
                <a:gd name="T26" fmla="*/ 0 w 129"/>
                <a:gd name="T27" fmla="*/ 0 h 606"/>
                <a:gd name="T28" fmla="*/ 0 w 129"/>
                <a:gd name="T29" fmla="*/ 0 h 606"/>
                <a:gd name="T30" fmla="*/ 0 w 129"/>
                <a:gd name="T31" fmla="*/ 0 h 606"/>
                <a:gd name="T32" fmla="*/ 0 w 129"/>
                <a:gd name="T33" fmla="*/ 0 h 606"/>
                <a:gd name="T34" fmla="*/ 0 w 129"/>
                <a:gd name="T35" fmla="*/ 0 h 606"/>
                <a:gd name="T36" fmla="*/ 0 w 129"/>
                <a:gd name="T37" fmla="*/ 0 h 606"/>
                <a:gd name="T38" fmla="*/ 0 w 129"/>
                <a:gd name="T39" fmla="*/ 0 h 606"/>
                <a:gd name="T40" fmla="*/ 0 w 129"/>
                <a:gd name="T41" fmla="*/ 0 h 606"/>
                <a:gd name="T42" fmla="*/ 0 w 129"/>
                <a:gd name="T43" fmla="*/ 0 h 606"/>
                <a:gd name="T44" fmla="*/ 0 w 129"/>
                <a:gd name="T45" fmla="*/ 0 h 606"/>
                <a:gd name="T46" fmla="*/ 0 w 129"/>
                <a:gd name="T47" fmla="*/ 0 h 606"/>
                <a:gd name="T48" fmla="*/ 0 w 129"/>
                <a:gd name="T49" fmla="*/ 0 h 606"/>
                <a:gd name="T50" fmla="*/ 0 w 129"/>
                <a:gd name="T51" fmla="*/ 0 h 606"/>
                <a:gd name="T52" fmla="*/ 0 w 129"/>
                <a:gd name="T53" fmla="*/ 0 h 606"/>
                <a:gd name="T54" fmla="*/ 0 w 129"/>
                <a:gd name="T55" fmla="*/ 0 h 606"/>
                <a:gd name="T56" fmla="*/ 0 w 129"/>
                <a:gd name="T57" fmla="*/ 0 h 606"/>
                <a:gd name="T58" fmla="*/ 0 w 129"/>
                <a:gd name="T59" fmla="*/ 0 h 606"/>
                <a:gd name="T60" fmla="*/ 0 w 129"/>
                <a:gd name="T61" fmla="*/ 0 h 606"/>
                <a:gd name="T62" fmla="*/ 0 w 129"/>
                <a:gd name="T63" fmla="*/ 0 h 606"/>
                <a:gd name="T64" fmla="*/ 0 w 129"/>
                <a:gd name="T65" fmla="*/ 0 h 606"/>
                <a:gd name="T66" fmla="*/ 0 w 129"/>
                <a:gd name="T67" fmla="*/ 0 h 606"/>
                <a:gd name="T68" fmla="*/ 0 w 129"/>
                <a:gd name="T69" fmla="*/ 0 h 606"/>
                <a:gd name="T70" fmla="*/ 0 w 129"/>
                <a:gd name="T71" fmla="*/ 0 h 606"/>
                <a:gd name="T72" fmla="*/ 0 w 129"/>
                <a:gd name="T73" fmla="*/ 0 h 606"/>
                <a:gd name="T74" fmla="*/ 0 w 129"/>
                <a:gd name="T75" fmla="*/ 0 h 606"/>
                <a:gd name="T76" fmla="*/ 0 w 129"/>
                <a:gd name="T77" fmla="*/ 0 h 606"/>
                <a:gd name="T78" fmla="*/ 0 w 129"/>
                <a:gd name="T79" fmla="*/ 0 h 606"/>
                <a:gd name="T80" fmla="*/ 0 w 129"/>
                <a:gd name="T81" fmla="*/ 0 h 606"/>
                <a:gd name="T82" fmla="*/ 0 w 129"/>
                <a:gd name="T83" fmla="*/ 0 h 606"/>
                <a:gd name="T84" fmla="*/ 0 w 129"/>
                <a:gd name="T85" fmla="*/ 0 h 606"/>
                <a:gd name="T86" fmla="*/ 0 w 129"/>
                <a:gd name="T87" fmla="*/ 0 h 606"/>
                <a:gd name="T88" fmla="*/ 0 w 129"/>
                <a:gd name="T89" fmla="*/ 0 h 606"/>
                <a:gd name="T90" fmla="*/ 0 w 129"/>
                <a:gd name="T91" fmla="*/ 0 h 606"/>
                <a:gd name="T92" fmla="*/ 0 w 129"/>
                <a:gd name="T93" fmla="*/ 0 h 606"/>
                <a:gd name="T94" fmla="*/ 0 w 129"/>
                <a:gd name="T95" fmla="*/ 0 h 606"/>
                <a:gd name="T96" fmla="*/ 0 w 129"/>
                <a:gd name="T97" fmla="*/ 0 h 606"/>
                <a:gd name="T98" fmla="*/ 0 w 129"/>
                <a:gd name="T99" fmla="*/ 0 h 606"/>
                <a:gd name="T100" fmla="*/ 0 w 129"/>
                <a:gd name="T101" fmla="*/ 0 h 606"/>
                <a:gd name="T102" fmla="*/ 0 w 129"/>
                <a:gd name="T103" fmla="*/ 0 h 606"/>
                <a:gd name="T104" fmla="*/ 0 w 129"/>
                <a:gd name="T105" fmla="*/ 0 h 606"/>
                <a:gd name="T106" fmla="*/ 0 w 129"/>
                <a:gd name="T107" fmla="*/ 0 h 606"/>
                <a:gd name="T108" fmla="*/ 0 w 129"/>
                <a:gd name="T109" fmla="*/ 0 h 606"/>
                <a:gd name="T110" fmla="*/ 0 w 129"/>
                <a:gd name="T111" fmla="*/ 0 h 606"/>
                <a:gd name="T112" fmla="*/ 0 w 129"/>
                <a:gd name="T113" fmla="*/ 0 h 606"/>
                <a:gd name="T114" fmla="*/ 0 w 129"/>
                <a:gd name="T115" fmla="*/ 0 h 606"/>
                <a:gd name="T116" fmla="*/ 0 w 129"/>
                <a:gd name="T117" fmla="*/ 0 h 606"/>
                <a:gd name="T118" fmla="*/ 0 w 129"/>
                <a:gd name="T119" fmla="*/ 0 h 606"/>
                <a:gd name="T120" fmla="*/ 0 w 129"/>
                <a:gd name="T121" fmla="*/ 0 h 6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9"/>
                <a:gd name="T184" fmla="*/ 0 h 606"/>
                <a:gd name="T185" fmla="*/ 129 w 129"/>
                <a:gd name="T186" fmla="*/ 606 h 6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9" h="606">
                  <a:moveTo>
                    <a:pt x="36" y="21"/>
                  </a:moveTo>
                  <a:lnTo>
                    <a:pt x="47" y="35"/>
                  </a:lnTo>
                  <a:lnTo>
                    <a:pt x="57" y="50"/>
                  </a:lnTo>
                  <a:lnTo>
                    <a:pt x="66" y="65"/>
                  </a:lnTo>
                  <a:lnTo>
                    <a:pt x="74" y="81"/>
                  </a:lnTo>
                  <a:lnTo>
                    <a:pt x="81" y="96"/>
                  </a:lnTo>
                  <a:lnTo>
                    <a:pt x="88" y="112"/>
                  </a:lnTo>
                  <a:lnTo>
                    <a:pt x="95" y="128"/>
                  </a:lnTo>
                  <a:lnTo>
                    <a:pt x="102" y="144"/>
                  </a:lnTo>
                  <a:lnTo>
                    <a:pt x="112" y="175"/>
                  </a:lnTo>
                  <a:lnTo>
                    <a:pt x="119" y="208"/>
                  </a:lnTo>
                  <a:lnTo>
                    <a:pt x="125" y="240"/>
                  </a:lnTo>
                  <a:lnTo>
                    <a:pt x="128" y="272"/>
                  </a:lnTo>
                  <a:lnTo>
                    <a:pt x="129" y="309"/>
                  </a:lnTo>
                  <a:lnTo>
                    <a:pt x="129" y="345"/>
                  </a:lnTo>
                  <a:lnTo>
                    <a:pt x="128" y="380"/>
                  </a:lnTo>
                  <a:lnTo>
                    <a:pt x="125" y="414"/>
                  </a:lnTo>
                  <a:lnTo>
                    <a:pt x="120" y="448"/>
                  </a:lnTo>
                  <a:lnTo>
                    <a:pt x="112" y="481"/>
                  </a:lnTo>
                  <a:lnTo>
                    <a:pt x="103" y="513"/>
                  </a:lnTo>
                  <a:lnTo>
                    <a:pt x="91" y="543"/>
                  </a:lnTo>
                  <a:lnTo>
                    <a:pt x="84" y="551"/>
                  </a:lnTo>
                  <a:lnTo>
                    <a:pt x="79" y="560"/>
                  </a:lnTo>
                  <a:lnTo>
                    <a:pt x="73" y="568"/>
                  </a:lnTo>
                  <a:lnTo>
                    <a:pt x="68" y="577"/>
                  </a:lnTo>
                  <a:lnTo>
                    <a:pt x="62" y="587"/>
                  </a:lnTo>
                  <a:lnTo>
                    <a:pt x="55" y="594"/>
                  </a:lnTo>
                  <a:lnTo>
                    <a:pt x="47" y="601"/>
                  </a:lnTo>
                  <a:lnTo>
                    <a:pt x="38" y="606"/>
                  </a:lnTo>
                  <a:lnTo>
                    <a:pt x="34" y="606"/>
                  </a:lnTo>
                  <a:lnTo>
                    <a:pt x="30" y="605"/>
                  </a:lnTo>
                  <a:lnTo>
                    <a:pt x="27" y="603"/>
                  </a:lnTo>
                  <a:lnTo>
                    <a:pt x="27" y="598"/>
                  </a:lnTo>
                  <a:lnTo>
                    <a:pt x="44" y="575"/>
                  </a:lnTo>
                  <a:lnTo>
                    <a:pt x="58" y="551"/>
                  </a:lnTo>
                  <a:lnTo>
                    <a:pt x="68" y="526"/>
                  </a:lnTo>
                  <a:lnTo>
                    <a:pt x="76" y="499"/>
                  </a:lnTo>
                  <a:lnTo>
                    <a:pt x="82" y="471"/>
                  </a:lnTo>
                  <a:lnTo>
                    <a:pt x="85" y="443"/>
                  </a:lnTo>
                  <a:lnTo>
                    <a:pt x="89" y="413"/>
                  </a:lnTo>
                  <a:lnTo>
                    <a:pt x="91" y="384"/>
                  </a:lnTo>
                  <a:lnTo>
                    <a:pt x="91" y="344"/>
                  </a:lnTo>
                  <a:lnTo>
                    <a:pt x="90" y="303"/>
                  </a:lnTo>
                  <a:lnTo>
                    <a:pt x="85" y="264"/>
                  </a:lnTo>
                  <a:lnTo>
                    <a:pt x="80" y="224"/>
                  </a:lnTo>
                  <a:lnTo>
                    <a:pt x="73" y="186"/>
                  </a:lnTo>
                  <a:lnTo>
                    <a:pt x="62" y="148"/>
                  </a:lnTo>
                  <a:lnTo>
                    <a:pt x="51" y="111"/>
                  </a:lnTo>
                  <a:lnTo>
                    <a:pt x="37" y="75"/>
                  </a:lnTo>
                  <a:lnTo>
                    <a:pt x="31" y="68"/>
                  </a:lnTo>
                  <a:lnTo>
                    <a:pt x="28" y="59"/>
                  </a:lnTo>
                  <a:lnTo>
                    <a:pt x="26" y="51"/>
                  </a:lnTo>
                  <a:lnTo>
                    <a:pt x="22" y="43"/>
                  </a:lnTo>
                  <a:lnTo>
                    <a:pt x="15" y="32"/>
                  </a:lnTo>
                  <a:lnTo>
                    <a:pt x="6" y="22"/>
                  </a:lnTo>
                  <a:lnTo>
                    <a:pt x="0" y="12"/>
                  </a:lnTo>
                  <a:lnTo>
                    <a:pt x="5" y="0"/>
                  </a:lnTo>
                  <a:lnTo>
                    <a:pt x="14" y="1"/>
                  </a:lnTo>
                  <a:lnTo>
                    <a:pt x="22" y="7"/>
                  </a:lnTo>
                  <a:lnTo>
                    <a:pt x="29" y="14"/>
                  </a:lnTo>
                  <a:lnTo>
                    <a:pt x="36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10" name="Freeform 873"/>
            <p:cNvSpPr>
              <a:spLocks/>
            </p:cNvSpPr>
            <p:nvPr/>
          </p:nvSpPr>
          <p:spPr bwMode="auto">
            <a:xfrm flipH="1">
              <a:off x="8859" y="1885"/>
              <a:ext cx="12" cy="16"/>
            </a:xfrm>
            <a:custGeom>
              <a:avLst/>
              <a:gdLst>
                <a:gd name="T0" fmla="*/ 0 w 143"/>
                <a:gd name="T1" fmla="*/ 0 h 126"/>
                <a:gd name="T2" fmla="*/ 0 w 143"/>
                <a:gd name="T3" fmla="*/ 0 h 126"/>
                <a:gd name="T4" fmla="*/ 0 w 143"/>
                <a:gd name="T5" fmla="*/ 0 h 126"/>
                <a:gd name="T6" fmla="*/ 0 w 143"/>
                <a:gd name="T7" fmla="*/ 0 h 126"/>
                <a:gd name="T8" fmla="*/ 0 w 143"/>
                <a:gd name="T9" fmla="*/ 0 h 126"/>
                <a:gd name="T10" fmla="*/ 0 w 143"/>
                <a:gd name="T11" fmla="*/ 0 h 126"/>
                <a:gd name="T12" fmla="*/ 0 w 143"/>
                <a:gd name="T13" fmla="*/ 0 h 126"/>
                <a:gd name="T14" fmla="*/ 0 w 143"/>
                <a:gd name="T15" fmla="*/ 0 h 126"/>
                <a:gd name="T16" fmla="*/ 0 w 143"/>
                <a:gd name="T17" fmla="*/ 0 h 126"/>
                <a:gd name="T18" fmla="*/ 0 w 143"/>
                <a:gd name="T19" fmla="*/ 0 h 126"/>
                <a:gd name="T20" fmla="*/ 0 w 143"/>
                <a:gd name="T21" fmla="*/ 0 h 126"/>
                <a:gd name="T22" fmla="*/ 0 w 143"/>
                <a:gd name="T23" fmla="*/ 0 h 126"/>
                <a:gd name="T24" fmla="*/ 0 w 143"/>
                <a:gd name="T25" fmla="*/ 0 h 126"/>
                <a:gd name="T26" fmla="*/ 0 w 143"/>
                <a:gd name="T27" fmla="*/ 0 h 126"/>
                <a:gd name="T28" fmla="*/ 0 w 143"/>
                <a:gd name="T29" fmla="*/ 0 h 126"/>
                <a:gd name="T30" fmla="*/ 0 w 143"/>
                <a:gd name="T31" fmla="*/ 0 h 126"/>
                <a:gd name="T32" fmla="*/ 0 w 143"/>
                <a:gd name="T33" fmla="*/ 0 h 126"/>
                <a:gd name="T34" fmla="*/ 0 w 143"/>
                <a:gd name="T35" fmla="*/ 0 h 126"/>
                <a:gd name="T36" fmla="*/ 0 w 143"/>
                <a:gd name="T37" fmla="*/ 0 h 126"/>
                <a:gd name="T38" fmla="*/ 0 w 143"/>
                <a:gd name="T39" fmla="*/ 0 h 126"/>
                <a:gd name="T40" fmla="*/ 0 w 143"/>
                <a:gd name="T41" fmla="*/ 0 h 126"/>
                <a:gd name="T42" fmla="*/ 0 w 143"/>
                <a:gd name="T43" fmla="*/ 0 h 126"/>
                <a:gd name="T44" fmla="*/ 0 w 143"/>
                <a:gd name="T45" fmla="*/ 0 h 126"/>
                <a:gd name="T46" fmla="*/ 0 w 143"/>
                <a:gd name="T47" fmla="*/ 0 h 126"/>
                <a:gd name="T48" fmla="*/ 0 w 143"/>
                <a:gd name="T49" fmla="*/ 0 h 126"/>
                <a:gd name="T50" fmla="*/ 0 w 143"/>
                <a:gd name="T51" fmla="*/ 0 h 126"/>
                <a:gd name="T52" fmla="*/ 0 w 143"/>
                <a:gd name="T53" fmla="*/ 0 h 126"/>
                <a:gd name="T54" fmla="*/ 0 w 143"/>
                <a:gd name="T55" fmla="*/ 0 h 126"/>
                <a:gd name="T56" fmla="*/ 0 w 143"/>
                <a:gd name="T57" fmla="*/ 0 h 126"/>
                <a:gd name="T58" fmla="*/ 0 w 143"/>
                <a:gd name="T59" fmla="*/ 0 h 126"/>
                <a:gd name="T60" fmla="*/ 0 w 143"/>
                <a:gd name="T61" fmla="*/ 0 h 126"/>
                <a:gd name="T62" fmla="*/ 0 w 143"/>
                <a:gd name="T63" fmla="*/ 0 h 126"/>
                <a:gd name="T64" fmla="*/ 0 w 143"/>
                <a:gd name="T65" fmla="*/ 0 h 126"/>
                <a:gd name="T66" fmla="*/ 0 w 143"/>
                <a:gd name="T67" fmla="*/ 0 h 126"/>
                <a:gd name="T68" fmla="*/ 0 w 143"/>
                <a:gd name="T69" fmla="*/ 0 h 126"/>
                <a:gd name="T70" fmla="*/ 0 w 143"/>
                <a:gd name="T71" fmla="*/ 0 h 126"/>
                <a:gd name="T72" fmla="*/ 0 w 143"/>
                <a:gd name="T73" fmla="*/ 0 h 126"/>
                <a:gd name="T74" fmla="*/ 0 w 143"/>
                <a:gd name="T75" fmla="*/ 0 h 126"/>
                <a:gd name="T76" fmla="*/ 0 w 143"/>
                <a:gd name="T77" fmla="*/ 0 h 126"/>
                <a:gd name="T78" fmla="*/ 0 w 143"/>
                <a:gd name="T79" fmla="*/ 0 h 126"/>
                <a:gd name="T80" fmla="*/ 0 w 143"/>
                <a:gd name="T81" fmla="*/ 0 h 126"/>
                <a:gd name="T82" fmla="*/ 0 w 143"/>
                <a:gd name="T83" fmla="*/ 0 h 126"/>
                <a:gd name="T84" fmla="*/ 0 w 143"/>
                <a:gd name="T85" fmla="*/ 0 h 126"/>
                <a:gd name="T86" fmla="*/ 0 w 143"/>
                <a:gd name="T87" fmla="*/ 0 h 126"/>
                <a:gd name="T88" fmla="*/ 0 w 143"/>
                <a:gd name="T89" fmla="*/ 0 h 126"/>
                <a:gd name="T90" fmla="*/ 0 w 143"/>
                <a:gd name="T91" fmla="*/ 0 h 126"/>
                <a:gd name="T92" fmla="*/ 0 w 143"/>
                <a:gd name="T93" fmla="*/ 0 h 126"/>
                <a:gd name="T94" fmla="*/ 0 w 143"/>
                <a:gd name="T95" fmla="*/ 0 h 126"/>
                <a:gd name="T96" fmla="*/ 0 w 143"/>
                <a:gd name="T97" fmla="*/ 0 h 126"/>
                <a:gd name="T98" fmla="*/ 0 w 143"/>
                <a:gd name="T99" fmla="*/ 0 h 12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43"/>
                <a:gd name="T151" fmla="*/ 0 h 126"/>
                <a:gd name="T152" fmla="*/ 143 w 143"/>
                <a:gd name="T153" fmla="*/ 126 h 12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43" h="126">
                  <a:moveTo>
                    <a:pt x="48" y="4"/>
                  </a:moveTo>
                  <a:lnTo>
                    <a:pt x="45" y="13"/>
                  </a:lnTo>
                  <a:lnTo>
                    <a:pt x="40" y="24"/>
                  </a:lnTo>
                  <a:lnTo>
                    <a:pt x="37" y="34"/>
                  </a:lnTo>
                  <a:lnTo>
                    <a:pt x="37" y="46"/>
                  </a:lnTo>
                  <a:lnTo>
                    <a:pt x="38" y="51"/>
                  </a:lnTo>
                  <a:lnTo>
                    <a:pt x="38" y="54"/>
                  </a:lnTo>
                  <a:lnTo>
                    <a:pt x="39" y="56"/>
                  </a:lnTo>
                  <a:lnTo>
                    <a:pt x="41" y="58"/>
                  </a:lnTo>
                  <a:lnTo>
                    <a:pt x="50" y="70"/>
                  </a:lnTo>
                  <a:lnTo>
                    <a:pt x="61" y="79"/>
                  </a:lnTo>
                  <a:lnTo>
                    <a:pt x="72" y="87"/>
                  </a:lnTo>
                  <a:lnTo>
                    <a:pt x="85" y="93"/>
                  </a:lnTo>
                  <a:lnTo>
                    <a:pt x="99" y="98"/>
                  </a:lnTo>
                  <a:lnTo>
                    <a:pt x="112" y="100"/>
                  </a:lnTo>
                  <a:lnTo>
                    <a:pt x="127" y="101"/>
                  </a:lnTo>
                  <a:lnTo>
                    <a:pt x="140" y="101"/>
                  </a:lnTo>
                  <a:lnTo>
                    <a:pt x="143" y="106"/>
                  </a:lnTo>
                  <a:lnTo>
                    <a:pt x="142" y="110"/>
                  </a:lnTo>
                  <a:lnTo>
                    <a:pt x="137" y="114"/>
                  </a:lnTo>
                  <a:lnTo>
                    <a:pt x="133" y="116"/>
                  </a:lnTo>
                  <a:lnTo>
                    <a:pt x="128" y="119"/>
                  </a:lnTo>
                  <a:lnTo>
                    <a:pt x="121" y="122"/>
                  </a:lnTo>
                  <a:lnTo>
                    <a:pt x="114" y="124"/>
                  </a:lnTo>
                  <a:lnTo>
                    <a:pt x="106" y="125"/>
                  </a:lnTo>
                  <a:lnTo>
                    <a:pt x="99" y="126"/>
                  </a:lnTo>
                  <a:lnTo>
                    <a:pt x="91" y="126"/>
                  </a:lnTo>
                  <a:lnTo>
                    <a:pt x="83" y="126"/>
                  </a:lnTo>
                  <a:lnTo>
                    <a:pt x="76" y="126"/>
                  </a:lnTo>
                  <a:lnTo>
                    <a:pt x="65" y="124"/>
                  </a:lnTo>
                  <a:lnTo>
                    <a:pt x="55" y="122"/>
                  </a:lnTo>
                  <a:lnTo>
                    <a:pt x="45" y="118"/>
                  </a:lnTo>
                  <a:lnTo>
                    <a:pt x="34" y="114"/>
                  </a:lnTo>
                  <a:lnTo>
                    <a:pt x="25" y="108"/>
                  </a:lnTo>
                  <a:lnTo>
                    <a:pt x="17" y="101"/>
                  </a:lnTo>
                  <a:lnTo>
                    <a:pt x="10" y="92"/>
                  </a:lnTo>
                  <a:lnTo>
                    <a:pt x="3" y="83"/>
                  </a:lnTo>
                  <a:lnTo>
                    <a:pt x="0" y="68"/>
                  </a:lnTo>
                  <a:lnTo>
                    <a:pt x="0" y="51"/>
                  </a:lnTo>
                  <a:lnTo>
                    <a:pt x="3" y="36"/>
                  </a:lnTo>
                  <a:lnTo>
                    <a:pt x="10" y="24"/>
                  </a:lnTo>
                  <a:lnTo>
                    <a:pt x="15" y="20"/>
                  </a:lnTo>
                  <a:lnTo>
                    <a:pt x="18" y="16"/>
                  </a:lnTo>
                  <a:lnTo>
                    <a:pt x="22" y="12"/>
                  </a:lnTo>
                  <a:lnTo>
                    <a:pt x="26" y="9"/>
                  </a:lnTo>
                  <a:lnTo>
                    <a:pt x="30" y="5"/>
                  </a:lnTo>
                  <a:lnTo>
                    <a:pt x="34" y="3"/>
                  </a:lnTo>
                  <a:lnTo>
                    <a:pt x="39" y="1"/>
                  </a:lnTo>
                  <a:lnTo>
                    <a:pt x="45" y="0"/>
                  </a:lnTo>
                  <a:lnTo>
                    <a:pt x="48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11" name="Freeform 874"/>
            <p:cNvSpPr>
              <a:spLocks/>
            </p:cNvSpPr>
            <p:nvPr/>
          </p:nvSpPr>
          <p:spPr bwMode="auto">
            <a:xfrm flipH="1">
              <a:off x="8859" y="1895"/>
              <a:ext cx="23" cy="42"/>
            </a:xfrm>
            <a:custGeom>
              <a:avLst/>
              <a:gdLst>
                <a:gd name="T0" fmla="*/ 0 w 268"/>
                <a:gd name="T1" fmla="*/ 0 h 337"/>
                <a:gd name="T2" fmla="*/ 0 w 268"/>
                <a:gd name="T3" fmla="*/ 0 h 337"/>
                <a:gd name="T4" fmla="*/ 0 w 268"/>
                <a:gd name="T5" fmla="*/ 0 h 337"/>
                <a:gd name="T6" fmla="*/ 0 w 268"/>
                <a:gd name="T7" fmla="*/ 0 h 337"/>
                <a:gd name="T8" fmla="*/ 0 w 268"/>
                <a:gd name="T9" fmla="*/ 0 h 337"/>
                <a:gd name="T10" fmla="*/ 0 w 268"/>
                <a:gd name="T11" fmla="*/ 0 h 337"/>
                <a:gd name="T12" fmla="*/ 0 w 268"/>
                <a:gd name="T13" fmla="*/ 0 h 337"/>
                <a:gd name="T14" fmla="*/ 0 w 268"/>
                <a:gd name="T15" fmla="*/ 0 h 337"/>
                <a:gd name="T16" fmla="*/ 0 w 268"/>
                <a:gd name="T17" fmla="*/ 0 h 337"/>
                <a:gd name="T18" fmla="*/ 0 w 268"/>
                <a:gd name="T19" fmla="*/ 0 h 337"/>
                <a:gd name="T20" fmla="*/ 0 w 268"/>
                <a:gd name="T21" fmla="*/ 0 h 337"/>
                <a:gd name="T22" fmla="*/ 0 w 268"/>
                <a:gd name="T23" fmla="*/ 0 h 337"/>
                <a:gd name="T24" fmla="*/ 0 w 268"/>
                <a:gd name="T25" fmla="*/ 0 h 337"/>
                <a:gd name="T26" fmla="*/ 0 w 268"/>
                <a:gd name="T27" fmla="*/ 0 h 337"/>
                <a:gd name="T28" fmla="*/ 0 w 268"/>
                <a:gd name="T29" fmla="*/ 0 h 337"/>
                <a:gd name="T30" fmla="*/ 0 w 268"/>
                <a:gd name="T31" fmla="*/ 0 h 337"/>
                <a:gd name="T32" fmla="*/ 0 w 268"/>
                <a:gd name="T33" fmla="*/ 0 h 337"/>
                <a:gd name="T34" fmla="*/ 0 w 268"/>
                <a:gd name="T35" fmla="*/ 0 h 337"/>
                <a:gd name="T36" fmla="*/ 0 w 268"/>
                <a:gd name="T37" fmla="*/ 0 h 337"/>
                <a:gd name="T38" fmla="*/ 0 w 268"/>
                <a:gd name="T39" fmla="*/ 0 h 337"/>
                <a:gd name="T40" fmla="*/ 0 w 268"/>
                <a:gd name="T41" fmla="*/ 0 h 337"/>
                <a:gd name="T42" fmla="*/ 0 w 268"/>
                <a:gd name="T43" fmla="*/ 0 h 337"/>
                <a:gd name="T44" fmla="*/ 0 w 268"/>
                <a:gd name="T45" fmla="*/ 0 h 337"/>
                <a:gd name="T46" fmla="*/ 0 w 268"/>
                <a:gd name="T47" fmla="*/ 0 h 337"/>
                <a:gd name="T48" fmla="*/ 0 w 268"/>
                <a:gd name="T49" fmla="*/ 0 h 337"/>
                <a:gd name="T50" fmla="*/ 0 w 268"/>
                <a:gd name="T51" fmla="*/ 0 h 337"/>
                <a:gd name="T52" fmla="*/ 0 w 268"/>
                <a:gd name="T53" fmla="*/ 0 h 337"/>
                <a:gd name="T54" fmla="*/ 0 w 268"/>
                <a:gd name="T55" fmla="*/ 0 h 337"/>
                <a:gd name="T56" fmla="*/ 0 w 268"/>
                <a:gd name="T57" fmla="*/ 0 h 337"/>
                <a:gd name="T58" fmla="*/ 0 w 268"/>
                <a:gd name="T59" fmla="*/ 0 h 337"/>
                <a:gd name="T60" fmla="*/ 0 w 268"/>
                <a:gd name="T61" fmla="*/ 0 h 337"/>
                <a:gd name="T62" fmla="*/ 0 w 268"/>
                <a:gd name="T63" fmla="*/ 0 h 337"/>
                <a:gd name="T64" fmla="*/ 0 w 268"/>
                <a:gd name="T65" fmla="*/ 0 h 337"/>
                <a:gd name="T66" fmla="*/ 0 w 268"/>
                <a:gd name="T67" fmla="*/ 0 h 337"/>
                <a:gd name="T68" fmla="*/ 0 w 268"/>
                <a:gd name="T69" fmla="*/ 0 h 337"/>
                <a:gd name="T70" fmla="*/ 0 w 268"/>
                <a:gd name="T71" fmla="*/ 0 h 337"/>
                <a:gd name="T72" fmla="*/ 0 w 268"/>
                <a:gd name="T73" fmla="*/ 0 h 337"/>
                <a:gd name="T74" fmla="*/ 0 w 268"/>
                <a:gd name="T75" fmla="*/ 0 h 337"/>
                <a:gd name="T76" fmla="*/ 0 w 268"/>
                <a:gd name="T77" fmla="*/ 0 h 337"/>
                <a:gd name="T78" fmla="*/ 0 w 268"/>
                <a:gd name="T79" fmla="*/ 0 h 33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68"/>
                <a:gd name="T121" fmla="*/ 0 h 337"/>
                <a:gd name="T122" fmla="*/ 268 w 268"/>
                <a:gd name="T123" fmla="*/ 337 h 33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68" h="337">
                  <a:moveTo>
                    <a:pt x="114" y="12"/>
                  </a:moveTo>
                  <a:lnTo>
                    <a:pt x="95" y="35"/>
                  </a:lnTo>
                  <a:lnTo>
                    <a:pt x="81" y="60"/>
                  </a:lnTo>
                  <a:lnTo>
                    <a:pt x="70" y="86"/>
                  </a:lnTo>
                  <a:lnTo>
                    <a:pt x="61" y="113"/>
                  </a:lnTo>
                  <a:lnTo>
                    <a:pt x="55" y="140"/>
                  </a:lnTo>
                  <a:lnTo>
                    <a:pt x="53" y="169"/>
                  </a:lnTo>
                  <a:lnTo>
                    <a:pt x="51" y="199"/>
                  </a:lnTo>
                  <a:lnTo>
                    <a:pt x="53" y="229"/>
                  </a:lnTo>
                  <a:lnTo>
                    <a:pt x="56" y="237"/>
                  </a:lnTo>
                  <a:lnTo>
                    <a:pt x="60" y="245"/>
                  </a:lnTo>
                  <a:lnTo>
                    <a:pt x="63" y="253"/>
                  </a:lnTo>
                  <a:lnTo>
                    <a:pt x="69" y="261"/>
                  </a:lnTo>
                  <a:lnTo>
                    <a:pt x="74" y="268"/>
                  </a:lnTo>
                  <a:lnTo>
                    <a:pt x="81" y="274"/>
                  </a:lnTo>
                  <a:lnTo>
                    <a:pt x="89" y="277"/>
                  </a:lnTo>
                  <a:lnTo>
                    <a:pt x="99" y="280"/>
                  </a:lnTo>
                  <a:lnTo>
                    <a:pt x="117" y="276"/>
                  </a:lnTo>
                  <a:lnTo>
                    <a:pt x="134" y="270"/>
                  </a:lnTo>
                  <a:lnTo>
                    <a:pt x="151" y="261"/>
                  </a:lnTo>
                  <a:lnTo>
                    <a:pt x="166" y="250"/>
                  </a:lnTo>
                  <a:lnTo>
                    <a:pt x="179" y="237"/>
                  </a:lnTo>
                  <a:lnTo>
                    <a:pt x="192" y="223"/>
                  </a:lnTo>
                  <a:lnTo>
                    <a:pt x="204" y="209"/>
                  </a:lnTo>
                  <a:lnTo>
                    <a:pt x="215" y="194"/>
                  </a:lnTo>
                  <a:lnTo>
                    <a:pt x="220" y="186"/>
                  </a:lnTo>
                  <a:lnTo>
                    <a:pt x="224" y="178"/>
                  </a:lnTo>
                  <a:lnTo>
                    <a:pt x="230" y="171"/>
                  </a:lnTo>
                  <a:lnTo>
                    <a:pt x="235" y="163"/>
                  </a:lnTo>
                  <a:lnTo>
                    <a:pt x="240" y="156"/>
                  </a:lnTo>
                  <a:lnTo>
                    <a:pt x="245" y="150"/>
                  </a:lnTo>
                  <a:lnTo>
                    <a:pt x="250" y="141"/>
                  </a:lnTo>
                  <a:lnTo>
                    <a:pt x="253" y="133"/>
                  </a:lnTo>
                  <a:lnTo>
                    <a:pt x="255" y="131"/>
                  </a:lnTo>
                  <a:lnTo>
                    <a:pt x="259" y="130"/>
                  </a:lnTo>
                  <a:lnTo>
                    <a:pt x="262" y="131"/>
                  </a:lnTo>
                  <a:lnTo>
                    <a:pt x="266" y="131"/>
                  </a:lnTo>
                  <a:lnTo>
                    <a:pt x="268" y="135"/>
                  </a:lnTo>
                  <a:lnTo>
                    <a:pt x="246" y="211"/>
                  </a:lnTo>
                  <a:lnTo>
                    <a:pt x="239" y="224"/>
                  </a:lnTo>
                  <a:lnTo>
                    <a:pt x="231" y="238"/>
                  </a:lnTo>
                  <a:lnTo>
                    <a:pt x="224" y="253"/>
                  </a:lnTo>
                  <a:lnTo>
                    <a:pt x="216" y="267"/>
                  </a:lnTo>
                  <a:lnTo>
                    <a:pt x="207" y="281"/>
                  </a:lnTo>
                  <a:lnTo>
                    <a:pt x="197" y="292"/>
                  </a:lnTo>
                  <a:lnTo>
                    <a:pt x="185" y="304"/>
                  </a:lnTo>
                  <a:lnTo>
                    <a:pt x="170" y="312"/>
                  </a:lnTo>
                  <a:lnTo>
                    <a:pt x="159" y="318"/>
                  </a:lnTo>
                  <a:lnTo>
                    <a:pt x="147" y="325"/>
                  </a:lnTo>
                  <a:lnTo>
                    <a:pt x="134" y="329"/>
                  </a:lnTo>
                  <a:lnTo>
                    <a:pt x="122" y="334"/>
                  </a:lnTo>
                  <a:lnTo>
                    <a:pt x="108" y="337"/>
                  </a:lnTo>
                  <a:lnTo>
                    <a:pt x="95" y="337"/>
                  </a:lnTo>
                  <a:lnTo>
                    <a:pt x="81" y="335"/>
                  </a:lnTo>
                  <a:lnTo>
                    <a:pt x="69" y="330"/>
                  </a:lnTo>
                  <a:lnTo>
                    <a:pt x="54" y="322"/>
                  </a:lnTo>
                  <a:lnTo>
                    <a:pt x="41" y="312"/>
                  </a:lnTo>
                  <a:lnTo>
                    <a:pt x="30" y="300"/>
                  </a:lnTo>
                  <a:lnTo>
                    <a:pt x="20" y="288"/>
                  </a:lnTo>
                  <a:lnTo>
                    <a:pt x="12" y="274"/>
                  </a:lnTo>
                  <a:lnTo>
                    <a:pt x="7" y="258"/>
                  </a:lnTo>
                  <a:lnTo>
                    <a:pt x="2" y="243"/>
                  </a:lnTo>
                  <a:lnTo>
                    <a:pt x="0" y="227"/>
                  </a:lnTo>
                  <a:lnTo>
                    <a:pt x="0" y="206"/>
                  </a:lnTo>
                  <a:lnTo>
                    <a:pt x="1" y="186"/>
                  </a:lnTo>
                  <a:lnTo>
                    <a:pt x="4" y="167"/>
                  </a:lnTo>
                  <a:lnTo>
                    <a:pt x="10" y="147"/>
                  </a:lnTo>
                  <a:lnTo>
                    <a:pt x="17" y="129"/>
                  </a:lnTo>
                  <a:lnTo>
                    <a:pt x="24" y="110"/>
                  </a:lnTo>
                  <a:lnTo>
                    <a:pt x="33" y="92"/>
                  </a:lnTo>
                  <a:lnTo>
                    <a:pt x="42" y="75"/>
                  </a:lnTo>
                  <a:lnTo>
                    <a:pt x="50" y="64"/>
                  </a:lnTo>
                  <a:lnTo>
                    <a:pt x="56" y="57"/>
                  </a:lnTo>
                  <a:lnTo>
                    <a:pt x="60" y="52"/>
                  </a:lnTo>
                  <a:lnTo>
                    <a:pt x="65" y="41"/>
                  </a:lnTo>
                  <a:lnTo>
                    <a:pt x="84" y="19"/>
                  </a:lnTo>
                  <a:lnTo>
                    <a:pt x="87" y="17"/>
                  </a:lnTo>
                  <a:lnTo>
                    <a:pt x="94" y="10"/>
                  </a:lnTo>
                  <a:lnTo>
                    <a:pt x="103" y="3"/>
                  </a:lnTo>
                  <a:lnTo>
                    <a:pt x="114" y="0"/>
                  </a:lnTo>
                  <a:lnTo>
                    <a:pt x="114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12" name="Freeform 875"/>
            <p:cNvSpPr>
              <a:spLocks/>
            </p:cNvSpPr>
            <p:nvPr/>
          </p:nvSpPr>
          <p:spPr bwMode="auto">
            <a:xfrm flipH="1">
              <a:off x="8817" y="1896"/>
              <a:ext cx="13" cy="8"/>
            </a:xfrm>
            <a:custGeom>
              <a:avLst/>
              <a:gdLst>
                <a:gd name="T0" fmla="*/ 0 w 142"/>
                <a:gd name="T1" fmla="*/ 0 h 62"/>
                <a:gd name="T2" fmla="*/ 0 w 142"/>
                <a:gd name="T3" fmla="*/ 0 h 62"/>
                <a:gd name="T4" fmla="*/ 0 w 142"/>
                <a:gd name="T5" fmla="*/ 0 h 62"/>
                <a:gd name="T6" fmla="*/ 0 w 142"/>
                <a:gd name="T7" fmla="*/ 0 h 62"/>
                <a:gd name="T8" fmla="*/ 0 w 142"/>
                <a:gd name="T9" fmla="*/ 0 h 62"/>
                <a:gd name="T10" fmla="*/ 0 w 142"/>
                <a:gd name="T11" fmla="*/ 0 h 62"/>
                <a:gd name="T12" fmla="*/ 0 w 142"/>
                <a:gd name="T13" fmla="*/ 0 h 62"/>
                <a:gd name="T14" fmla="*/ 0 w 142"/>
                <a:gd name="T15" fmla="*/ 0 h 62"/>
                <a:gd name="T16" fmla="*/ 0 w 142"/>
                <a:gd name="T17" fmla="*/ 0 h 62"/>
                <a:gd name="T18" fmla="*/ 0 w 142"/>
                <a:gd name="T19" fmla="*/ 0 h 62"/>
                <a:gd name="T20" fmla="*/ 0 w 142"/>
                <a:gd name="T21" fmla="*/ 0 h 62"/>
                <a:gd name="T22" fmla="*/ 0 w 142"/>
                <a:gd name="T23" fmla="*/ 0 h 62"/>
                <a:gd name="T24" fmla="*/ 0 w 142"/>
                <a:gd name="T25" fmla="*/ 0 h 62"/>
                <a:gd name="T26" fmla="*/ 0 w 142"/>
                <a:gd name="T27" fmla="*/ 0 h 62"/>
                <a:gd name="T28" fmla="*/ 0 w 142"/>
                <a:gd name="T29" fmla="*/ 0 h 62"/>
                <a:gd name="T30" fmla="*/ 0 w 142"/>
                <a:gd name="T31" fmla="*/ 0 h 62"/>
                <a:gd name="T32" fmla="*/ 0 w 142"/>
                <a:gd name="T33" fmla="*/ 0 h 62"/>
                <a:gd name="T34" fmla="*/ 0 w 142"/>
                <a:gd name="T35" fmla="*/ 0 h 62"/>
                <a:gd name="T36" fmla="*/ 0 w 142"/>
                <a:gd name="T37" fmla="*/ 0 h 62"/>
                <a:gd name="T38" fmla="*/ 0 w 142"/>
                <a:gd name="T39" fmla="*/ 0 h 62"/>
                <a:gd name="T40" fmla="*/ 0 w 142"/>
                <a:gd name="T41" fmla="*/ 0 h 62"/>
                <a:gd name="T42" fmla="*/ 0 w 142"/>
                <a:gd name="T43" fmla="*/ 0 h 62"/>
                <a:gd name="T44" fmla="*/ 0 w 142"/>
                <a:gd name="T45" fmla="*/ 0 h 62"/>
                <a:gd name="T46" fmla="*/ 0 w 142"/>
                <a:gd name="T47" fmla="*/ 0 h 62"/>
                <a:gd name="T48" fmla="*/ 0 w 142"/>
                <a:gd name="T49" fmla="*/ 0 h 62"/>
                <a:gd name="T50" fmla="*/ 0 w 142"/>
                <a:gd name="T51" fmla="*/ 0 h 62"/>
                <a:gd name="T52" fmla="*/ 0 w 142"/>
                <a:gd name="T53" fmla="*/ 0 h 62"/>
                <a:gd name="T54" fmla="*/ 0 w 142"/>
                <a:gd name="T55" fmla="*/ 0 h 62"/>
                <a:gd name="T56" fmla="*/ 0 w 142"/>
                <a:gd name="T57" fmla="*/ 0 h 62"/>
                <a:gd name="T58" fmla="*/ 0 w 142"/>
                <a:gd name="T59" fmla="*/ 0 h 62"/>
                <a:gd name="T60" fmla="*/ 0 w 142"/>
                <a:gd name="T61" fmla="*/ 0 h 62"/>
                <a:gd name="T62" fmla="*/ 0 w 142"/>
                <a:gd name="T63" fmla="*/ 0 h 62"/>
                <a:gd name="T64" fmla="*/ 0 w 142"/>
                <a:gd name="T65" fmla="*/ 0 h 62"/>
                <a:gd name="T66" fmla="*/ 0 w 142"/>
                <a:gd name="T67" fmla="*/ 0 h 62"/>
                <a:gd name="T68" fmla="*/ 0 w 142"/>
                <a:gd name="T69" fmla="*/ 0 h 62"/>
                <a:gd name="T70" fmla="*/ 0 w 142"/>
                <a:gd name="T71" fmla="*/ 0 h 62"/>
                <a:gd name="T72" fmla="*/ 0 w 142"/>
                <a:gd name="T73" fmla="*/ 0 h 62"/>
                <a:gd name="T74" fmla="*/ 0 w 142"/>
                <a:gd name="T75" fmla="*/ 0 h 62"/>
                <a:gd name="T76" fmla="*/ 0 w 142"/>
                <a:gd name="T77" fmla="*/ 0 h 62"/>
                <a:gd name="T78" fmla="*/ 0 w 142"/>
                <a:gd name="T79" fmla="*/ 0 h 62"/>
                <a:gd name="T80" fmla="*/ 0 w 142"/>
                <a:gd name="T81" fmla="*/ 0 h 62"/>
                <a:gd name="T82" fmla="*/ 0 w 142"/>
                <a:gd name="T83" fmla="*/ 0 h 62"/>
                <a:gd name="T84" fmla="*/ 0 w 142"/>
                <a:gd name="T85" fmla="*/ 0 h 62"/>
                <a:gd name="T86" fmla="*/ 0 w 142"/>
                <a:gd name="T87" fmla="*/ 0 h 62"/>
                <a:gd name="T88" fmla="*/ 0 w 142"/>
                <a:gd name="T89" fmla="*/ 0 h 6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2"/>
                <a:gd name="T136" fmla="*/ 0 h 62"/>
                <a:gd name="T137" fmla="*/ 142 w 142"/>
                <a:gd name="T138" fmla="*/ 62 h 6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2" h="62">
                  <a:moveTo>
                    <a:pt x="138" y="4"/>
                  </a:moveTo>
                  <a:lnTo>
                    <a:pt x="142" y="14"/>
                  </a:lnTo>
                  <a:lnTo>
                    <a:pt x="141" y="23"/>
                  </a:lnTo>
                  <a:lnTo>
                    <a:pt x="137" y="32"/>
                  </a:lnTo>
                  <a:lnTo>
                    <a:pt x="134" y="41"/>
                  </a:lnTo>
                  <a:lnTo>
                    <a:pt x="130" y="46"/>
                  </a:lnTo>
                  <a:lnTo>
                    <a:pt x="126" y="50"/>
                  </a:lnTo>
                  <a:lnTo>
                    <a:pt x="121" y="53"/>
                  </a:lnTo>
                  <a:lnTo>
                    <a:pt x="115" y="54"/>
                  </a:lnTo>
                  <a:lnTo>
                    <a:pt x="110" y="55"/>
                  </a:lnTo>
                  <a:lnTo>
                    <a:pt x="104" y="56"/>
                  </a:lnTo>
                  <a:lnTo>
                    <a:pt x="99" y="59"/>
                  </a:lnTo>
                  <a:lnTo>
                    <a:pt x="93" y="61"/>
                  </a:lnTo>
                  <a:lnTo>
                    <a:pt x="82" y="62"/>
                  </a:lnTo>
                  <a:lnTo>
                    <a:pt x="69" y="62"/>
                  </a:lnTo>
                  <a:lnTo>
                    <a:pt x="58" y="62"/>
                  </a:lnTo>
                  <a:lnTo>
                    <a:pt x="46" y="60"/>
                  </a:lnTo>
                  <a:lnTo>
                    <a:pt x="35" y="57"/>
                  </a:lnTo>
                  <a:lnTo>
                    <a:pt x="24" y="55"/>
                  </a:lnTo>
                  <a:lnTo>
                    <a:pt x="14" y="50"/>
                  </a:lnTo>
                  <a:lnTo>
                    <a:pt x="4" y="46"/>
                  </a:lnTo>
                  <a:lnTo>
                    <a:pt x="2" y="44"/>
                  </a:lnTo>
                  <a:lnTo>
                    <a:pt x="1" y="40"/>
                  </a:lnTo>
                  <a:lnTo>
                    <a:pt x="0" y="38"/>
                  </a:lnTo>
                  <a:lnTo>
                    <a:pt x="1" y="34"/>
                  </a:lnTo>
                  <a:lnTo>
                    <a:pt x="8" y="32"/>
                  </a:lnTo>
                  <a:lnTo>
                    <a:pt x="15" y="33"/>
                  </a:lnTo>
                  <a:lnTo>
                    <a:pt x="22" y="34"/>
                  </a:lnTo>
                  <a:lnTo>
                    <a:pt x="30" y="35"/>
                  </a:lnTo>
                  <a:lnTo>
                    <a:pt x="39" y="37"/>
                  </a:lnTo>
                  <a:lnTo>
                    <a:pt x="48" y="35"/>
                  </a:lnTo>
                  <a:lnTo>
                    <a:pt x="58" y="33"/>
                  </a:lnTo>
                  <a:lnTo>
                    <a:pt x="66" y="31"/>
                  </a:lnTo>
                  <a:lnTo>
                    <a:pt x="74" y="29"/>
                  </a:lnTo>
                  <a:lnTo>
                    <a:pt x="83" y="25"/>
                  </a:lnTo>
                  <a:lnTo>
                    <a:pt x="91" y="22"/>
                  </a:lnTo>
                  <a:lnTo>
                    <a:pt x="99" y="18"/>
                  </a:lnTo>
                  <a:lnTo>
                    <a:pt x="103" y="14"/>
                  </a:lnTo>
                  <a:lnTo>
                    <a:pt x="107" y="9"/>
                  </a:lnTo>
                  <a:lnTo>
                    <a:pt x="112" y="4"/>
                  </a:lnTo>
                  <a:lnTo>
                    <a:pt x="116" y="2"/>
                  </a:lnTo>
                  <a:lnTo>
                    <a:pt x="122" y="0"/>
                  </a:lnTo>
                  <a:lnTo>
                    <a:pt x="128" y="0"/>
                  </a:lnTo>
                  <a:lnTo>
                    <a:pt x="133" y="1"/>
                  </a:lnTo>
                  <a:lnTo>
                    <a:pt x="138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13" name="Freeform 876"/>
            <p:cNvSpPr>
              <a:spLocks/>
            </p:cNvSpPr>
            <p:nvPr/>
          </p:nvSpPr>
          <p:spPr bwMode="auto">
            <a:xfrm flipH="1">
              <a:off x="8810" y="1903"/>
              <a:ext cx="19" cy="34"/>
            </a:xfrm>
            <a:custGeom>
              <a:avLst/>
              <a:gdLst>
                <a:gd name="T0" fmla="*/ 0 w 227"/>
                <a:gd name="T1" fmla="*/ 0 h 269"/>
                <a:gd name="T2" fmla="*/ 0 w 227"/>
                <a:gd name="T3" fmla="*/ 0 h 269"/>
                <a:gd name="T4" fmla="*/ 0 w 227"/>
                <a:gd name="T5" fmla="*/ 0 h 269"/>
                <a:gd name="T6" fmla="*/ 0 w 227"/>
                <a:gd name="T7" fmla="*/ 0 h 269"/>
                <a:gd name="T8" fmla="*/ 0 w 227"/>
                <a:gd name="T9" fmla="*/ 0 h 269"/>
                <a:gd name="T10" fmla="*/ 0 w 227"/>
                <a:gd name="T11" fmla="*/ 0 h 269"/>
                <a:gd name="T12" fmla="*/ 0 w 227"/>
                <a:gd name="T13" fmla="*/ 0 h 269"/>
                <a:gd name="T14" fmla="*/ 0 w 227"/>
                <a:gd name="T15" fmla="*/ 0 h 269"/>
                <a:gd name="T16" fmla="*/ 0 w 227"/>
                <a:gd name="T17" fmla="*/ 0 h 269"/>
                <a:gd name="T18" fmla="*/ 0 w 227"/>
                <a:gd name="T19" fmla="*/ 0 h 269"/>
                <a:gd name="T20" fmla="*/ 0 w 227"/>
                <a:gd name="T21" fmla="*/ 0 h 269"/>
                <a:gd name="T22" fmla="*/ 0 w 227"/>
                <a:gd name="T23" fmla="*/ 0 h 269"/>
                <a:gd name="T24" fmla="*/ 0 w 227"/>
                <a:gd name="T25" fmla="*/ 0 h 269"/>
                <a:gd name="T26" fmla="*/ 0 w 227"/>
                <a:gd name="T27" fmla="*/ 0 h 269"/>
                <a:gd name="T28" fmla="*/ 0 w 227"/>
                <a:gd name="T29" fmla="*/ 0 h 269"/>
                <a:gd name="T30" fmla="*/ 0 w 227"/>
                <a:gd name="T31" fmla="*/ 0 h 269"/>
                <a:gd name="T32" fmla="*/ 0 w 227"/>
                <a:gd name="T33" fmla="*/ 0 h 269"/>
                <a:gd name="T34" fmla="*/ 0 w 227"/>
                <a:gd name="T35" fmla="*/ 0 h 269"/>
                <a:gd name="T36" fmla="*/ 0 w 227"/>
                <a:gd name="T37" fmla="*/ 0 h 269"/>
                <a:gd name="T38" fmla="*/ 0 w 227"/>
                <a:gd name="T39" fmla="*/ 0 h 269"/>
                <a:gd name="T40" fmla="*/ 0 w 227"/>
                <a:gd name="T41" fmla="*/ 0 h 269"/>
                <a:gd name="T42" fmla="*/ 0 w 227"/>
                <a:gd name="T43" fmla="*/ 0 h 269"/>
                <a:gd name="T44" fmla="*/ 0 w 227"/>
                <a:gd name="T45" fmla="*/ 0 h 269"/>
                <a:gd name="T46" fmla="*/ 0 w 227"/>
                <a:gd name="T47" fmla="*/ 0 h 269"/>
                <a:gd name="T48" fmla="*/ 0 w 227"/>
                <a:gd name="T49" fmla="*/ 0 h 269"/>
                <a:gd name="T50" fmla="*/ 0 w 227"/>
                <a:gd name="T51" fmla="*/ 0 h 269"/>
                <a:gd name="T52" fmla="*/ 0 w 227"/>
                <a:gd name="T53" fmla="*/ 0 h 269"/>
                <a:gd name="T54" fmla="*/ 0 w 227"/>
                <a:gd name="T55" fmla="*/ 0 h 269"/>
                <a:gd name="T56" fmla="*/ 0 w 227"/>
                <a:gd name="T57" fmla="*/ 0 h 269"/>
                <a:gd name="T58" fmla="*/ 0 w 227"/>
                <a:gd name="T59" fmla="*/ 0 h 269"/>
                <a:gd name="T60" fmla="*/ 0 w 227"/>
                <a:gd name="T61" fmla="*/ 0 h 269"/>
                <a:gd name="T62" fmla="*/ 0 w 227"/>
                <a:gd name="T63" fmla="*/ 0 h 269"/>
                <a:gd name="T64" fmla="*/ 0 w 227"/>
                <a:gd name="T65" fmla="*/ 0 h 269"/>
                <a:gd name="T66" fmla="*/ 0 w 227"/>
                <a:gd name="T67" fmla="*/ 0 h 26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27"/>
                <a:gd name="T103" fmla="*/ 0 h 269"/>
                <a:gd name="T104" fmla="*/ 227 w 227"/>
                <a:gd name="T105" fmla="*/ 269 h 26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27" h="269">
                  <a:moveTo>
                    <a:pt x="154" y="11"/>
                  </a:moveTo>
                  <a:lnTo>
                    <a:pt x="158" y="21"/>
                  </a:lnTo>
                  <a:lnTo>
                    <a:pt x="165" y="31"/>
                  </a:lnTo>
                  <a:lnTo>
                    <a:pt x="173" y="39"/>
                  </a:lnTo>
                  <a:lnTo>
                    <a:pt x="181" y="48"/>
                  </a:lnTo>
                  <a:lnTo>
                    <a:pt x="195" y="72"/>
                  </a:lnTo>
                  <a:lnTo>
                    <a:pt x="206" y="97"/>
                  </a:lnTo>
                  <a:lnTo>
                    <a:pt x="216" y="124"/>
                  </a:lnTo>
                  <a:lnTo>
                    <a:pt x="222" y="152"/>
                  </a:lnTo>
                  <a:lnTo>
                    <a:pt x="226" y="180"/>
                  </a:lnTo>
                  <a:lnTo>
                    <a:pt x="227" y="209"/>
                  </a:lnTo>
                  <a:lnTo>
                    <a:pt x="225" y="238"/>
                  </a:lnTo>
                  <a:lnTo>
                    <a:pt x="218" y="267"/>
                  </a:lnTo>
                  <a:lnTo>
                    <a:pt x="215" y="268"/>
                  </a:lnTo>
                  <a:lnTo>
                    <a:pt x="213" y="269"/>
                  </a:lnTo>
                  <a:lnTo>
                    <a:pt x="212" y="269"/>
                  </a:lnTo>
                  <a:lnTo>
                    <a:pt x="210" y="268"/>
                  </a:lnTo>
                  <a:lnTo>
                    <a:pt x="207" y="260"/>
                  </a:lnTo>
                  <a:lnTo>
                    <a:pt x="207" y="252"/>
                  </a:lnTo>
                  <a:lnTo>
                    <a:pt x="208" y="243"/>
                  </a:lnTo>
                  <a:lnTo>
                    <a:pt x="208" y="233"/>
                  </a:lnTo>
                  <a:lnTo>
                    <a:pt x="206" y="210"/>
                  </a:lnTo>
                  <a:lnTo>
                    <a:pt x="202" y="187"/>
                  </a:lnTo>
                  <a:lnTo>
                    <a:pt x="196" y="165"/>
                  </a:lnTo>
                  <a:lnTo>
                    <a:pt x="189" y="144"/>
                  </a:lnTo>
                  <a:lnTo>
                    <a:pt x="180" y="123"/>
                  </a:lnTo>
                  <a:lnTo>
                    <a:pt x="168" y="103"/>
                  </a:lnTo>
                  <a:lnTo>
                    <a:pt x="155" y="84"/>
                  </a:lnTo>
                  <a:lnTo>
                    <a:pt x="139" y="66"/>
                  </a:lnTo>
                  <a:lnTo>
                    <a:pt x="135" y="68"/>
                  </a:lnTo>
                  <a:lnTo>
                    <a:pt x="130" y="69"/>
                  </a:lnTo>
                  <a:lnTo>
                    <a:pt x="125" y="71"/>
                  </a:lnTo>
                  <a:lnTo>
                    <a:pt x="121" y="73"/>
                  </a:lnTo>
                  <a:lnTo>
                    <a:pt x="116" y="74"/>
                  </a:lnTo>
                  <a:lnTo>
                    <a:pt x="112" y="76"/>
                  </a:lnTo>
                  <a:lnTo>
                    <a:pt x="107" y="77"/>
                  </a:lnTo>
                  <a:lnTo>
                    <a:pt x="102" y="77"/>
                  </a:lnTo>
                  <a:lnTo>
                    <a:pt x="90" y="80"/>
                  </a:lnTo>
                  <a:lnTo>
                    <a:pt x="77" y="81"/>
                  </a:lnTo>
                  <a:lnTo>
                    <a:pt x="63" y="83"/>
                  </a:lnTo>
                  <a:lnTo>
                    <a:pt x="51" y="81"/>
                  </a:lnTo>
                  <a:lnTo>
                    <a:pt x="37" y="79"/>
                  </a:lnTo>
                  <a:lnTo>
                    <a:pt x="24" y="76"/>
                  </a:lnTo>
                  <a:lnTo>
                    <a:pt x="13" y="71"/>
                  </a:lnTo>
                  <a:lnTo>
                    <a:pt x="1" y="65"/>
                  </a:lnTo>
                  <a:lnTo>
                    <a:pt x="0" y="63"/>
                  </a:lnTo>
                  <a:lnTo>
                    <a:pt x="0" y="61"/>
                  </a:lnTo>
                  <a:lnTo>
                    <a:pt x="1" y="58"/>
                  </a:lnTo>
                  <a:lnTo>
                    <a:pt x="1" y="56"/>
                  </a:lnTo>
                  <a:lnTo>
                    <a:pt x="8" y="55"/>
                  </a:lnTo>
                  <a:lnTo>
                    <a:pt x="15" y="56"/>
                  </a:lnTo>
                  <a:lnTo>
                    <a:pt x="22" y="56"/>
                  </a:lnTo>
                  <a:lnTo>
                    <a:pt x="29" y="57"/>
                  </a:lnTo>
                  <a:lnTo>
                    <a:pt x="36" y="59"/>
                  </a:lnTo>
                  <a:lnTo>
                    <a:pt x="42" y="59"/>
                  </a:lnTo>
                  <a:lnTo>
                    <a:pt x="49" y="61"/>
                  </a:lnTo>
                  <a:lnTo>
                    <a:pt x="56" y="59"/>
                  </a:lnTo>
                  <a:lnTo>
                    <a:pt x="69" y="58"/>
                  </a:lnTo>
                  <a:lnTo>
                    <a:pt x="82" y="55"/>
                  </a:lnTo>
                  <a:lnTo>
                    <a:pt x="94" y="49"/>
                  </a:lnTo>
                  <a:lnTo>
                    <a:pt x="105" y="42"/>
                  </a:lnTo>
                  <a:lnTo>
                    <a:pt x="115" y="33"/>
                  </a:lnTo>
                  <a:lnTo>
                    <a:pt x="124" y="24"/>
                  </a:lnTo>
                  <a:lnTo>
                    <a:pt x="132" y="12"/>
                  </a:lnTo>
                  <a:lnTo>
                    <a:pt x="139" y="1"/>
                  </a:lnTo>
                  <a:lnTo>
                    <a:pt x="144" y="0"/>
                  </a:lnTo>
                  <a:lnTo>
                    <a:pt x="149" y="2"/>
                  </a:lnTo>
                  <a:lnTo>
                    <a:pt x="152" y="6"/>
                  </a:lnTo>
                  <a:lnTo>
                    <a:pt x="154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14" name="Freeform 877"/>
            <p:cNvSpPr>
              <a:spLocks/>
            </p:cNvSpPr>
            <p:nvPr/>
          </p:nvSpPr>
          <p:spPr bwMode="auto">
            <a:xfrm flipH="1">
              <a:off x="8837" y="1905"/>
              <a:ext cx="7" cy="35"/>
            </a:xfrm>
            <a:custGeom>
              <a:avLst/>
              <a:gdLst>
                <a:gd name="T0" fmla="*/ 0 w 83"/>
                <a:gd name="T1" fmla="*/ 0 h 289"/>
                <a:gd name="T2" fmla="*/ 0 w 83"/>
                <a:gd name="T3" fmla="*/ 0 h 289"/>
                <a:gd name="T4" fmla="*/ 0 w 83"/>
                <a:gd name="T5" fmla="*/ 0 h 289"/>
                <a:gd name="T6" fmla="*/ 0 w 83"/>
                <a:gd name="T7" fmla="*/ 0 h 289"/>
                <a:gd name="T8" fmla="*/ 0 w 83"/>
                <a:gd name="T9" fmla="*/ 0 h 289"/>
                <a:gd name="T10" fmla="*/ 0 w 83"/>
                <a:gd name="T11" fmla="*/ 0 h 289"/>
                <a:gd name="T12" fmla="*/ 0 w 83"/>
                <a:gd name="T13" fmla="*/ 0 h 289"/>
                <a:gd name="T14" fmla="*/ 0 w 83"/>
                <a:gd name="T15" fmla="*/ 0 h 289"/>
                <a:gd name="T16" fmla="*/ 0 w 83"/>
                <a:gd name="T17" fmla="*/ 0 h 289"/>
                <a:gd name="T18" fmla="*/ 0 w 83"/>
                <a:gd name="T19" fmla="*/ 0 h 289"/>
                <a:gd name="T20" fmla="*/ 0 w 83"/>
                <a:gd name="T21" fmla="*/ 0 h 289"/>
                <a:gd name="T22" fmla="*/ 0 w 83"/>
                <a:gd name="T23" fmla="*/ 0 h 289"/>
                <a:gd name="T24" fmla="*/ 0 w 83"/>
                <a:gd name="T25" fmla="*/ 0 h 289"/>
                <a:gd name="T26" fmla="*/ 0 w 83"/>
                <a:gd name="T27" fmla="*/ 0 h 289"/>
                <a:gd name="T28" fmla="*/ 0 w 83"/>
                <a:gd name="T29" fmla="*/ 0 h 289"/>
                <a:gd name="T30" fmla="*/ 0 w 83"/>
                <a:gd name="T31" fmla="*/ 0 h 289"/>
                <a:gd name="T32" fmla="*/ 0 w 83"/>
                <a:gd name="T33" fmla="*/ 0 h 289"/>
                <a:gd name="T34" fmla="*/ 0 w 83"/>
                <a:gd name="T35" fmla="*/ 0 h 289"/>
                <a:gd name="T36" fmla="*/ 0 w 83"/>
                <a:gd name="T37" fmla="*/ 0 h 289"/>
                <a:gd name="T38" fmla="*/ 0 w 83"/>
                <a:gd name="T39" fmla="*/ 0 h 289"/>
                <a:gd name="T40" fmla="*/ 0 w 83"/>
                <a:gd name="T41" fmla="*/ 0 h 289"/>
                <a:gd name="T42" fmla="*/ 0 w 83"/>
                <a:gd name="T43" fmla="*/ 0 h 289"/>
                <a:gd name="T44" fmla="*/ 0 w 83"/>
                <a:gd name="T45" fmla="*/ 0 h 289"/>
                <a:gd name="T46" fmla="*/ 0 w 83"/>
                <a:gd name="T47" fmla="*/ 0 h 289"/>
                <a:gd name="T48" fmla="*/ 0 w 83"/>
                <a:gd name="T49" fmla="*/ 0 h 289"/>
                <a:gd name="T50" fmla="*/ 0 w 83"/>
                <a:gd name="T51" fmla="*/ 0 h 289"/>
                <a:gd name="T52" fmla="*/ 0 w 83"/>
                <a:gd name="T53" fmla="*/ 0 h 289"/>
                <a:gd name="T54" fmla="*/ 0 w 83"/>
                <a:gd name="T55" fmla="*/ 0 h 289"/>
                <a:gd name="T56" fmla="*/ 0 w 83"/>
                <a:gd name="T57" fmla="*/ 0 h 289"/>
                <a:gd name="T58" fmla="*/ 0 w 83"/>
                <a:gd name="T59" fmla="*/ 0 h 289"/>
                <a:gd name="T60" fmla="*/ 0 w 83"/>
                <a:gd name="T61" fmla="*/ 0 h 289"/>
                <a:gd name="T62" fmla="*/ 0 w 83"/>
                <a:gd name="T63" fmla="*/ 0 h 289"/>
                <a:gd name="T64" fmla="*/ 0 w 83"/>
                <a:gd name="T65" fmla="*/ 0 h 289"/>
                <a:gd name="T66" fmla="*/ 0 w 83"/>
                <a:gd name="T67" fmla="*/ 0 h 289"/>
                <a:gd name="T68" fmla="*/ 0 w 83"/>
                <a:gd name="T69" fmla="*/ 0 h 289"/>
                <a:gd name="T70" fmla="*/ 0 w 83"/>
                <a:gd name="T71" fmla="*/ 0 h 289"/>
                <a:gd name="T72" fmla="*/ 0 w 83"/>
                <a:gd name="T73" fmla="*/ 0 h 289"/>
                <a:gd name="T74" fmla="*/ 0 w 83"/>
                <a:gd name="T75" fmla="*/ 0 h 289"/>
                <a:gd name="T76" fmla="*/ 0 w 83"/>
                <a:gd name="T77" fmla="*/ 0 h 289"/>
                <a:gd name="T78" fmla="*/ 0 w 83"/>
                <a:gd name="T79" fmla="*/ 0 h 289"/>
                <a:gd name="T80" fmla="*/ 0 w 83"/>
                <a:gd name="T81" fmla="*/ 0 h 289"/>
                <a:gd name="T82" fmla="*/ 0 w 83"/>
                <a:gd name="T83" fmla="*/ 0 h 289"/>
                <a:gd name="T84" fmla="*/ 0 w 83"/>
                <a:gd name="T85" fmla="*/ 0 h 289"/>
                <a:gd name="T86" fmla="*/ 0 w 83"/>
                <a:gd name="T87" fmla="*/ 0 h 289"/>
                <a:gd name="T88" fmla="*/ 0 w 83"/>
                <a:gd name="T89" fmla="*/ 0 h 289"/>
                <a:gd name="T90" fmla="*/ 0 w 83"/>
                <a:gd name="T91" fmla="*/ 0 h 289"/>
                <a:gd name="T92" fmla="*/ 0 w 83"/>
                <a:gd name="T93" fmla="*/ 0 h 289"/>
                <a:gd name="T94" fmla="*/ 0 w 83"/>
                <a:gd name="T95" fmla="*/ 0 h 289"/>
                <a:gd name="T96" fmla="*/ 0 w 83"/>
                <a:gd name="T97" fmla="*/ 0 h 289"/>
                <a:gd name="T98" fmla="*/ 0 w 83"/>
                <a:gd name="T99" fmla="*/ 0 h 289"/>
                <a:gd name="T100" fmla="*/ 0 w 83"/>
                <a:gd name="T101" fmla="*/ 0 h 289"/>
                <a:gd name="T102" fmla="*/ 0 w 83"/>
                <a:gd name="T103" fmla="*/ 0 h 289"/>
                <a:gd name="T104" fmla="*/ 0 w 83"/>
                <a:gd name="T105" fmla="*/ 0 h 289"/>
                <a:gd name="T106" fmla="*/ 0 w 83"/>
                <a:gd name="T107" fmla="*/ 0 h 289"/>
                <a:gd name="T108" fmla="*/ 0 w 83"/>
                <a:gd name="T109" fmla="*/ 0 h 289"/>
                <a:gd name="T110" fmla="*/ 0 w 83"/>
                <a:gd name="T111" fmla="*/ 0 h 289"/>
                <a:gd name="T112" fmla="*/ 0 w 83"/>
                <a:gd name="T113" fmla="*/ 0 h 289"/>
                <a:gd name="T114" fmla="*/ 0 w 83"/>
                <a:gd name="T115" fmla="*/ 0 h 289"/>
                <a:gd name="T116" fmla="*/ 0 w 83"/>
                <a:gd name="T117" fmla="*/ 0 h 289"/>
                <a:gd name="T118" fmla="*/ 0 w 83"/>
                <a:gd name="T119" fmla="*/ 0 h 289"/>
                <a:gd name="T120" fmla="*/ 0 w 83"/>
                <a:gd name="T121" fmla="*/ 0 h 289"/>
                <a:gd name="T122" fmla="*/ 0 w 83"/>
                <a:gd name="T123" fmla="*/ 0 h 289"/>
                <a:gd name="T124" fmla="*/ 0 w 83"/>
                <a:gd name="T125" fmla="*/ 0 h 28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3"/>
                <a:gd name="T190" fmla="*/ 0 h 289"/>
                <a:gd name="T191" fmla="*/ 83 w 83"/>
                <a:gd name="T192" fmla="*/ 289 h 28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3" h="289">
                  <a:moveTo>
                    <a:pt x="35" y="25"/>
                  </a:moveTo>
                  <a:lnTo>
                    <a:pt x="40" y="23"/>
                  </a:lnTo>
                  <a:lnTo>
                    <a:pt x="43" y="22"/>
                  </a:lnTo>
                  <a:lnTo>
                    <a:pt x="48" y="20"/>
                  </a:lnTo>
                  <a:lnTo>
                    <a:pt x="53" y="19"/>
                  </a:lnTo>
                  <a:lnTo>
                    <a:pt x="57" y="18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8" y="27"/>
                  </a:lnTo>
                  <a:lnTo>
                    <a:pt x="81" y="37"/>
                  </a:lnTo>
                  <a:lnTo>
                    <a:pt x="83" y="46"/>
                  </a:lnTo>
                  <a:lnTo>
                    <a:pt x="83" y="55"/>
                  </a:lnTo>
                  <a:lnTo>
                    <a:pt x="80" y="63"/>
                  </a:lnTo>
                  <a:lnTo>
                    <a:pt x="73" y="68"/>
                  </a:lnTo>
                  <a:lnTo>
                    <a:pt x="66" y="69"/>
                  </a:lnTo>
                  <a:lnTo>
                    <a:pt x="57" y="69"/>
                  </a:lnTo>
                  <a:lnTo>
                    <a:pt x="48" y="68"/>
                  </a:lnTo>
                  <a:lnTo>
                    <a:pt x="40" y="64"/>
                  </a:lnTo>
                  <a:lnTo>
                    <a:pt x="33" y="64"/>
                  </a:lnTo>
                  <a:lnTo>
                    <a:pt x="28" y="74"/>
                  </a:lnTo>
                  <a:lnTo>
                    <a:pt x="30" y="90"/>
                  </a:lnTo>
                  <a:lnTo>
                    <a:pt x="34" y="88"/>
                  </a:lnTo>
                  <a:lnTo>
                    <a:pt x="40" y="86"/>
                  </a:lnTo>
                  <a:lnTo>
                    <a:pt x="46" y="84"/>
                  </a:lnTo>
                  <a:lnTo>
                    <a:pt x="51" y="83"/>
                  </a:lnTo>
                  <a:lnTo>
                    <a:pt x="57" y="83"/>
                  </a:lnTo>
                  <a:lnTo>
                    <a:pt x="63" y="83"/>
                  </a:lnTo>
                  <a:lnTo>
                    <a:pt x="69" y="85"/>
                  </a:lnTo>
                  <a:lnTo>
                    <a:pt x="73" y="88"/>
                  </a:lnTo>
                  <a:lnTo>
                    <a:pt x="79" y="93"/>
                  </a:lnTo>
                  <a:lnTo>
                    <a:pt x="81" y="98"/>
                  </a:lnTo>
                  <a:lnTo>
                    <a:pt x="83" y="105"/>
                  </a:lnTo>
                  <a:lnTo>
                    <a:pt x="81" y="112"/>
                  </a:lnTo>
                  <a:lnTo>
                    <a:pt x="78" y="121"/>
                  </a:lnTo>
                  <a:lnTo>
                    <a:pt x="72" y="128"/>
                  </a:lnTo>
                  <a:lnTo>
                    <a:pt x="65" y="133"/>
                  </a:lnTo>
                  <a:lnTo>
                    <a:pt x="56" y="137"/>
                  </a:lnTo>
                  <a:lnTo>
                    <a:pt x="48" y="136"/>
                  </a:lnTo>
                  <a:lnTo>
                    <a:pt x="41" y="132"/>
                  </a:lnTo>
                  <a:lnTo>
                    <a:pt x="33" y="129"/>
                  </a:lnTo>
                  <a:lnTo>
                    <a:pt x="26" y="125"/>
                  </a:lnTo>
                  <a:lnTo>
                    <a:pt x="24" y="132"/>
                  </a:lnTo>
                  <a:lnTo>
                    <a:pt x="23" y="139"/>
                  </a:lnTo>
                  <a:lnTo>
                    <a:pt x="24" y="146"/>
                  </a:lnTo>
                  <a:lnTo>
                    <a:pt x="26" y="153"/>
                  </a:lnTo>
                  <a:lnTo>
                    <a:pt x="33" y="150"/>
                  </a:lnTo>
                  <a:lnTo>
                    <a:pt x="40" y="146"/>
                  </a:lnTo>
                  <a:lnTo>
                    <a:pt x="48" y="144"/>
                  </a:lnTo>
                  <a:lnTo>
                    <a:pt x="56" y="145"/>
                  </a:lnTo>
                  <a:lnTo>
                    <a:pt x="63" y="148"/>
                  </a:lnTo>
                  <a:lnTo>
                    <a:pt x="69" y="153"/>
                  </a:lnTo>
                  <a:lnTo>
                    <a:pt x="73" y="159"/>
                  </a:lnTo>
                  <a:lnTo>
                    <a:pt x="76" y="167"/>
                  </a:lnTo>
                  <a:lnTo>
                    <a:pt x="74" y="175"/>
                  </a:lnTo>
                  <a:lnTo>
                    <a:pt x="71" y="182"/>
                  </a:lnTo>
                  <a:lnTo>
                    <a:pt x="66" y="188"/>
                  </a:lnTo>
                  <a:lnTo>
                    <a:pt x="58" y="191"/>
                  </a:lnTo>
                  <a:lnTo>
                    <a:pt x="57" y="191"/>
                  </a:lnTo>
                  <a:lnTo>
                    <a:pt x="56" y="191"/>
                  </a:lnTo>
                  <a:lnTo>
                    <a:pt x="56" y="192"/>
                  </a:lnTo>
                  <a:lnTo>
                    <a:pt x="62" y="196"/>
                  </a:lnTo>
                  <a:lnTo>
                    <a:pt x="68" y="200"/>
                  </a:lnTo>
                  <a:lnTo>
                    <a:pt x="72" y="206"/>
                  </a:lnTo>
                  <a:lnTo>
                    <a:pt x="74" y="213"/>
                  </a:lnTo>
                  <a:lnTo>
                    <a:pt x="74" y="220"/>
                  </a:lnTo>
                  <a:lnTo>
                    <a:pt x="73" y="226"/>
                  </a:lnTo>
                  <a:lnTo>
                    <a:pt x="70" y="230"/>
                  </a:lnTo>
                  <a:lnTo>
                    <a:pt x="64" y="236"/>
                  </a:lnTo>
                  <a:lnTo>
                    <a:pt x="59" y="237"/>
                  </a:lnTo>
                  <a:lnTo>
                    <a:pt x="54" y="238"/>
                  </a:lnTo>
                  <a:lnTo>
                    <a:pt x="46" y="237"/>
                  </a:lnTo>
                  <a:lnTo>
                    <a:pt x="38" y="237"/>
                  </a:lnTo>
                  <a:lnTo>
                    <a:pt x="31" y="239"/>
                  </a:lnTo>
                  <a:lnTo>
                    <a:pt x="25" y="242"/>
                  </a:lnTo>
                  <a:lnTo>
                    <a:pt x="23" y="249"/>
                  </a:lnTo>
                  <a:lnTo>
                    <a:pt x="23" y="259"/>
                  </a:lnTo>
                  <a:lnTo>
                    <a:pt x="27" y="264"/>
                  </a:lnTo>
                  <a:lnTo>
                    <a:pt x="34" y="268"/>
                  </a:lnTo>
                  <a:lnTo>
                    <a:pt x="41" y="269"/>
                  </a:lnTo>
                  <a:lnTo>
                    <a:pt x="48" y="267"/>
                  </a:lnTo>
                  <a:lnTo>
                    <a:pt x="50" y="266"/>
                  </a:lnTo>
                  <a:lnTo>
                    <a:pt x="54" y="265"/>
                  </a:lnTo>
                  <a:lnTo>
                    <a:pt x="57" y="264"/>
                  </a:lnTo>
                  <a:lnTo>
                    <a:pt x="61" y="264"/>
                  </a:lnTo>
                  <a:lnTo>
                    <a:pt x="62" y="267"/>
                  </a:lnTo>
                  <a:lnTo>
                    <a:pt x="63" y="271"/>
                  </a:lnTo>
                  <a:lnTo>
                    <a:pt x="63" y="274"/>
                  </a:lnTo>
                  <a:lnTo>
                    <a:pt x="63" y="277"/>
                  </a:lnTo>
                  <a:lnTo>
                    <a:pt x="58" y="282"/>
                  </a:lnTo>
                  <a:lnTo>
                    <a:pt x="53" y="286"/>
                  </a:lnTo>
                  <a:lnTo>
                    <a:pt x="47" y="288"/>
                  </a:lnTo>
                  <a:lnTo>
                    <a:pt x="41" y="289"/>
                  </a:lnTo>
                  <a:lnTo>
                    <a:pt x="35" y="287"/>
                  </a:lnTo>
                  <a:lnTo>
                    <a:pt x="30" y="286"/>
                  </a:lnTo>
                  <a:lnTo>
                    <a:pt x="24" y="283"/>
                  </a:lnTo>
                  <a:lnTo>
                    <a:pt x="18" y="280"/>
                  </a:lnTo>
                  <a:lnTo>
                    <a:pt x="13" y="276"/>
                  </a:lnTo>
                  <a:lnTo>
                    <a:pt x="9" y="273"/>
                  </a:lnTo>
                  <a:lnTo>
                    <a:pt x="5" y="267"/>
                  </a:lnTo>
                  <a:lnTo>
                    <a:pt x="3" y="261"/>
                  </a:lnTo>
                  <a:lnTo>
                    <a:pt x="1" y="245"/>
                  </a:lnTo>
                  <a:lnTo>
                    <a:pt x="3" y="231"/>
                  </a:lnTo>
                  <a:lnTo>
                    <a:pt x="5" y="216"/>
                  </a:lnTo>
                  <a:lnTo>
                    <a:pt x="4" y="203"/>
                  </a:lnTo>
                  <a:lnTo>
                    <a:pt x="4" y="190"/>
                  </a:lnTo>
                  <a:lnTo>
                    <a:pt x="6" y="176"/>
                  </a:lnTo>
                  <a:lnTo>
                    <a:pt x="8" y="162"/>
                  </a:lnTo>
                  <a:lnTo>
                    <a:pt x="1" y="148"/>
                  </a:lnTo>
                  <a:lnTo>
                    <a:pt x="0" y="137"/>
                  </a:lnTo>
                  <a:lnTo>
                    <a:pt x="1" y="128"/>
                  </a:lnTo>
                  <a:lnTo>
                    <a:pt x="3" y="118"/>
                  </a:lnTo>
                  <a:lnTo>
                    <a:pt x="8" y="108"/>
                  </a:lnTo>
                  <a:lnTo>
                    <a:pt x="4" y="94"/>
                  </a:lnTo>
                  <a:lnTo>
                    <a:pt x="6" y="79"/>
                  </a:lnTo>
                  <a:lnTo>
                    <a:pt x="10" y="65"/>
                  </a:lnTo>
                  <a:lnTo>
                    <a:pt x="15" y="52"/>
                  </a:lnTo>
                  <a:lnTo>
                    <a:pt x="10" y="39"/>
                  </a:lnTo>
                  <a:lnTo>
                    <a:pt x="9" y="25"/>
                  </a:lnTo>
                  <a:lnTo>
                    <a:pt x="12" y="11"/>
                  </a:lnTo>
                  <a:lnTo>
                    <a:pt x="19" y="0"/>
                  </a:lnTo>
                  <a:lnTo>
                    <a:pt x="26" y="3"/>
                  </a:lnTo>
                  <a:lnTo>
                    <a:pt x="30" y="10"/>
                  </a:lnTo>
                  <a:lnTo>
                    <a:pt x="31" y="18"/>
                  </a:lnTo>
                  <a:lnTo>
                    <a:pt x="35" y="2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15" name="Freeform 878"/>
            <p:cNvSpPr>
              <a:spLocks/>
            </p:cNvSpPr>
            <p:nvPr/>
          </p:nvSpPr>
          <p:spPr bwMode="auto">
            <a:xfrm flipH="1">
              <a:off x="8838" y="1909"/>
              <a:ext cx="3" cy="2"/>
            </a:xfrm>
            <a:custGeom>
              <a:avLst/>
              <a:gdLst>
                <a:gd name="T0" fmla="*/ 0 w 29"/>
                <a:gd name="T1" fmla="*/ 0 h 18"/>
                <a:gd name="T2" fmla="*/ 0 w 29"/>
                <a:gd name="T3" fmla="*/ 0 h 18"/>
                <a:gd name="T4" fmla="*/ 0 w 29"/>
                <a:gd name="T5" fmla="*/ 0 h 18"/>
                <a:gd name="T6" fmla="*/ 0 w 29"/>
                <a:gd name="T7" fmla="*/ 0 h 18"/>
                <a:gd name="T8" fmla="*/ 0 w 29"/>
                <a:gd name="T9" fmla="*/ 0 h 18"/>
                <a:gd name="T10" fmla="*/ 0 w 29"/>
                <a:gd name="T11" fmla="*/ 0 h 18"/>
                <a:gd name="T12" fmla="*/ 0 w 29"/>
                <a:gd name="T13" fmla="*/ 0 h 18"/>
                <a:gd name="T14" fmla="*/ 0 w 29"/>
                <a:gd name="T15" fmla="*/ 0 h 18"/>
                <a:gd name="T16" fmla="*/ 0 w 29"/>
                <a:gd name="T17" fmla="*/ 0 h 18"/>
                <a:gd name="T18" fmla="*/ 0 w 29"/>
                <a:gd name="T19" fmla="*/ 0 h 18"/>
                <a:gd name="T20" fmla="*/ 0 w 29"/>
                <a:gd name="T21" fmla="*/ 0 h 18"/>
                <a:gd name="T22" fmla="*/ 0 w 29"/>
                <a:gd name="T23" fmla="*/ 0 h 18"/>
                <a:gd name="T24" fmla="*/ 0 w 29"/>
                <a:gd name="T25" fmla="*/ 0 h 18"/>
                <a:gd name="T26" fmla="*/ 0 w 29"/>
                <a:gd name="T27" fmla="*/ 0 h 1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"/>
                <a:gd name="T43" fmla="*/ 0 h 18"/>
                <a:gd name="T44" fmla="*/ 29 w 29"/>
                <a:gd name="T45" fmla="*/ 18 h 1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" h="18">
                  <a:moveTo>
                    <a:pt x="29" y="8"/>
                  </a:moveTo>
                  <a:lnTo>
                    <a:pt x="29" y="12"/>
                  </a:lnTo>
                  <a:lnTo>
                    <a:pt x="28" y="15"/>
                  </a:lnTo>
                  <a:lnTo>
                    <a:pt x="26" y="17"/>
                  </a:lnTo>
                  <a:lnTo>
                    <a:pt x="23" y="18"/>
                  </a:lnTo>
                  <a:lnTo>
                    <a:pt x="12" y="18"/>
                  </a:lnTo>
                  <a:lnTo>
                    <a:pt x="11" y="17"/>
                  </a:lnTo>
                  <a:lnTo>
                    <a:pt x="7" y="15"/>
                  </a:lnTo>
                  <a:lnTo>
                    <a:pt x="3" y="11"/>
                  </a:lnTo>
                  <a:lnTo>
                    <a:pt x="0" y="8"/>
                  </a:lnTo>
                  <a:lnTo>
                    <a:pt x="5" y="3"/>
                  </a:lnTo>
                  <a:lnTo>
                    <a:pt x="15" y="0"/>
                  </a:lnTo>
                  <a:lnTo>
                    <a:pt x="24" y="0"/>
                  </a:lnTo>
                  <a:lnTo>
                    <a:pt x="29" y="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16" name="Freeform 879"/>
            <p:cNvSpPr>
              <a:spLocks/>
            </p:cNvSpPr>
            <p:nvPr/>
          </p:nvSpPr>
          <p:spPr bwMode="auto">
            <a:xfrm flipH="1">
              <a:off x="8814" y="1917"/>
              <a:ext cx="15" cy="38"/>
            </a:xfrm>
            <a:custGeom>
              <a:avLst/>
              <a:gdLst>
                <a:gd name="T0" fmla="*/ 0 w 174"/>
                <a:gd name="T1" fmla="*/ 0 h 313"/>
                <a:gd name="T2" fmla="*/ 0 w 174"/>
                <a:gd name="T3" fmla="*/ 0 h 313"/>
                <a:gd name="T4" fmla="*/ 0 w 174"/>
                <a:gd name="T5" fmla="*/ 0 h 313"/>
                <a:gd name="T6" fmla="*/ 0 w 174"/>
                <a:gd name="T7" fmla="*/ 0 h 313"/>
                <a:gd name="T8" fmla="*/ 0 w 174"/>
                <a:gd name="T9" fmla="*/ 0 h 313"/>
                <a:gd name="T10" fmla="*/ 0 w 174"/>
                <a:gd name="T11" fmla="*/ 0 h 313"/>
                <a:gd name="T12" fmla="*/ 0 w 174"/>
                <a:gd name="T13" fmla="*/ 0 h 313"/>
                <a:gd name="T14" fmla="*/ 0 w 174"/>
                <a:gd name="T15" fmla="*/ 0 h 313"/>
                <a:gd name="T16" fmla="*/ 0 w 174"/>
                <a:gd name="T17" fmla="*/ 0 h 313"/>
                <a:gd name="T18" fmla="*/ 0 w 174"/>
                <a:gd name="T19" fmla="*/ 0 h 313"/>
                <a:gd name="T20" fmla="*/ 0 w 174"/>
                <a:gd name="T21" fmla="*/ 0 h 313"/>
                <a:gd name="T22" fmla="*/ 0 w 174"/>
                <a:gd name="T23" fmla="*/ 0 h 313"/>
                <a:gd name="T24" fmla="*/ 0 w 174"/>
                <a:gd name="T25" fmla="*/ 0 h 313"/>
                <a:gd name="T26" fmla="*/ 0 w 174"/>
                <a:gd name="T27" fmla="*/ 0 h 313"/>
                <a:gd name="T28" fmla="*/ 0 w 174"/>
                <a:gd name="T29" fmla="*/ 0 h 313"/>
                <a:gd name="T30" fmla="*/ 0 w 174"/>
                <a:gd name="T31" fmla="*/ 0 h 313"/>
                <a:gd name="T32" fmla="*/ 0 w 174"/>
                <a:gd name="T33" fmla="*/ 0 h 313"/>
                <a:gd name="T34" fmla="*/ 0 w 174"/>
                <a:gd name="T35" fmla="*/ 0 h 313"/>
                <a:gd name="T36" fmla="*/ 0 w 174"/>
                <a:gd name="T37" fmla="*/ 0 h 313"/>
                <a:gd name="T38" fmla="*/ 0 w 174"/>
                <a:gd name="T39" fmla="*/ 0 h 313"/>
                <a:gd name="T40" fmla="*/ 0 w 174"/>
                <a:gd name="T41" fmla="*/ 0 h 313"/>
                <a:gd name="T42" fmla="*/ 0 w 174"/>
                <a:gd name="T43" fmla="*/ 0 h 313"/>
                <a:gd name="T44" fmla="*/ 0 w 174"/>
                <a:gd name="T45" fmla="*/ 0 h 313"/>
                <a:gd name="T46" fmla="*/ 0 w 174"/>
                <a:gd name="T47" fmla="*/ 0 h 313"/>
                <a:gd name="T48" fmla="*/ 0 w 174"/>
                <a:gd name="T49" fmla="*/ 0 h 313"/>
                <a:gd name="T50" fmla="*/ 0 w 174"/>
                <a:gd name="T51" fmla="*/ 0 h 313"/>
                <a:gd name="T52" fmla="*/ 0 w 174"/>
                <a:gd name="T53" fmla="*/ 0 h 313"/>
                <a:gd name="T54" fmla="*/ 0 w 174"/>
                <a:gd name="T55" fmla="*/ 0 h 313"/>
                <a:gd name="T56" fmla="*/ 0 w 174"/>
                <a:gd name="T57" fmla="*/ 0 h 313"/>
                <a:gd name="T58" fmla="*/ 0 w 174"/>
                <a:gd name="T59" fmla="*/ 0 h 313"/>
                <a:gd name="T60" fmla="*/ 0 w 174"/>
                <a:gd name="T61" fmla="*/ 0 h 313"/>
                <a:gd name="T62" fmla="*/ 0 w 174"/>
                <a:gd name="T63" fmla="*/ 0 h 313"/>
                <a:gd name="T64" fmla="*/ 0 w 174"/>
                <a:gd name="T65" fmla="*/ 0 h 313"/>
                <a:gd name="T66" fmla="*/ 0 w 174"/>
                <a:gd name="T67" fmla="*/ 0 h 313"/>
                <a:gd name="T68" fmla="*/ 0 w 174"/>
                <a:gd name="T69" fmla="*/ 0 h 313"/>
                <a:gd name="T70" fmla="*/ 0 w 174"/>
                <a:gd name="T71" fmla="*/ 0 h 313"/>
                <a:gd name="T72" fmla="*/ 0 w 174"/>
                <a:gd name="T73" fmla="*/ 0 h 31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74"/>
                <a:gd name="T112" fmla="*/ 0 h 313"/>
                <a:gd name="T113" fmla="*/ 174 w 174"/>
                <a:gd name="T114" fmla="*/ 313 h 31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74" h="313">
                  <a:moveTo>
                    <a:pt x="20" y="51"/>
                  </a:moveTo>
                  <a:lnTo>
                    <a:pt x="32" y="85"/>
                  </a:lnTo>
                  <a:lnTo>
                    <a:pt x="45" y="119"/>
                  </a:lnTo>
                  <a:lnTo>
                    <a:pt x="60" y="152"/>
                  </a:lnTo>
                  <a:lnTo>
                    <a:pt x="78" y="183"/>
                  </a:lnTo>
                  <a:lnTo>
                    <a:pt x="97" y="214"/>
                  </a:lnTo>
                  <a:lnTo>
                    <a:pt x="119" y="244"/>
                  </a:lnTo>
                  <a:lnTo>
                    <a:pt x="143" y="272"/>
                  </a:lnTo>
                  <a:lnTo>
                    <a:pt x="171" y="298"/>
                  </a:lnTo>
                  <a:lnTo>
                    <a:pt x="172" y="301"/>
                  </a:lnTo>
                  <a:lnTo>
                    <a:pt x="174" y="304"/>
                  </a:lnTo>
                  <a:lnTo>
                    <a:pt x="174" y="308"/>
                  </a:lnTo>
                  <a:lnTo>
                    <a:pt x="173" y="311"/>
                  </a:lnTo>
                  <a:lnTo>
                    <a:pt x="166" y="313"/>
                  </a:lnTo>
                  <a:lnTo>
                    <a:pt x="161" y="313"/>
                  </a:lnTo>
                  <a:lnTo>
                    <a:pt x="155" y="312"/>
                  </a:lnTo>
                  <a:lnTo>
                    <a:pt x="149" y="310"/>
                  </a:lnTo>
                  <a:lnTo>
                    <a:pt x="143" y="308"/>
                  </a:lnTo>
                  <a:lnTo>
                    <a:pt x="138" y="304"/>
                  </a:lnTo>
                  <a:lnTo>
                    <a:pt x="132" y="302"/>
                  </a:lnTo>
                  <a:lnTo>
                    <a:pt x="126" y="300"/>
                  </a:lnTo>
                  <a:lnTo>
                    <a:pt x="95" y="274"/>
                  </a:lnTo>
                  <a:lnTo>
                    <a:pt x="70" y="245"/>
                  </a:lnTo>
                  <a:lnTo>
                    <a:pt x="49" y="215"/>
                  </a:lnTo>
                  <a:lnTo>
                    <a:pt x="33" y="182"/>
                  </a:lnTo>
                  <a:lnTo>
                    <a:pt x="20" y="146"/>
                  </a:lnTo>
                  <a:lnTo>
                    <a:pt x="11" y="111"/>
                  </a:lnTo>
                  <a:lnTo>
                    <a:pt x="4" y="73"/>
                  </a:lnTo>
                  <a:lnTo>
                    <a:pt x="0" y="35"/>
                  </a:lnTo>
                  <a:lnTo>
                    <a:pt x="2" y="25"/>
                  </a:lnTo>
                  <a:lnTo>
                    <a:pt x="3" y="16"/>
                  </a:lnTo>
                  <a:lnTo>
                    <a:pt x="5" y="7"/>
                  </a:lnTo>
                  <a:lnTo>
                    <a:pt x="11" y="0"/>
                  </a:lnTo>
                  <a:lnTo>
                    <a:pt x="19" y="10"/>
                  </a:lnTo>
                  <a:lnTo>
                    <a:pt x="19" y="23"/>
                  </a:lnTo>
                  <a:lnTo>
                    <a:pt x="18" y="38"/>
                  </a:lnTo>
                  <a:lnTo>
                    <a:pt x="20" y="5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17" name="Freeform 880"/>
            <p:cNvSpPr>
              <a:spLocks/>
            </p:cNvSpPr>
            <p:nvPr/>
          </p:nvSpPr>
          <p:spPr bwMode="auto">
            <a:xfrm flipH="1">
              <a:off x="8838" y="1916"/>
              <a:ext cx="3" cy="3"/>
            </a:xfrm>
            <a:custGeom>
              <a:avLst/>
              <a:gdLst>
                <a:gd name="T0" fmla="*/ 0 w 29"/>
                <a:gd name="T1" fmla="*/ 0 h 19"/>
                <a:gd name="T2" fmla="*/ 0 w 29"/>
                <a:gd name="T3" fmla="*/ 0 h 19"/>
                <a:gd name="T4" fmla="*/ 0 w 29"/>
                <a:gd name="T5" fmla="*/ 0 h 19"/>
                <a:gd name="T6" fmla="*/ 0 w 29"/>
                <a:gd name="T7" fmla="*/ 0 h 19"/>
                <a:gd name="T8" fmla="*/ 0 w 29"/>
                <a:gd name="T9" fmla="*/ 0 h 19"/>
                <a:gd name="T10" fmla="*/ 0 w 29"/>
                <a:gd name="T11" fmla="*/ 0 h 19"/>
                <a:gd name="T12" fmla="*/ 0 w 29"/>
                <a:gd name="T13" fmla="*/ 0 h 19"/>
                <a:gd name="T14" fmla="*/ 0 w 29"/>
                <a:gd name="T15" fmla="*/ 0 h 19"/>
                <a:gd name="T16" fmla="*/ 0 w 29"/>
                <a:gd name="T17" fmla="*/ 0 h 19"/>
                <a:gd name="T18" fmla="*/ 0 w 29"/>
                <a:gd name="T19" fmla="*/ 0 h 19"/>
                <a:gd name="T20" fmla="*/ 0 w 29"/>
                <a:gd name="T21" fmla="*/ 0 h 19"/>
                <a:gd name="T22" fmla="*/ 0 w 29"/>
                <a:gd name="T23" fmla="*/ 0 h 19"/>
                <a:gd name="T24" fmla="*/ 0 w 29"/>
                <a:gd name="T25" fmla="*/ 0 h 1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9"/>
                <a:gd name="T40" fmla="*/ 0 h 19"/>
                <a:gd name="T41" fmla="*/ 29 w 29"/>
                <a:gd name="T42" fmla="*/ 19 h 1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9" h="19">
                  <a:moveTo>
                    <a:pt x="29" y="10"/>
                  </a:moveTo>
                  <a:lnTo>
                    <a:pt x="29" y="14"/>
                  </a:lnTo>
                  <a:lnTo>
                    <a:pt x="28" y="15"/>
                  </a:lnTo>
                  <a:lnTo>
                    <a:pt x="24" y="17"/>
                  </a:lnTo>
                  <a:lnTo>
                    <a:pt x="22" y="19"/>
                  </a:lnTo>
                  <a:lnTo>
                    <a:pt x="15" y="18"/>
                  </a:lnTo>
                  <a:lnTo>
                    <a:pt x="8" y="15"/>
                  </a:lnTo>
                  <a:lnTo>
                    <a:pt x="4" y="10"/>
                  </a:lnTo>
                  <a:lnTo>
                    <a:pt x="0" y="7"/>
                  </a:lnTo>
                  <a:lnTo>
                    <a:pt x="7" y="3"/>
                  </a:lnTo>
                  <a:lnTo>
                    <a:pt x="18" y="0"/>
                  </a:lnTo>
                  <a:lnTo>
                    <a:pt x="27" y="2"/>
                  </a:lnTo>
                  <a:lnTo>
                    <a:pt x="2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18" name="Freeform 881"/>
            <p:cNvSpPr>
              <a:spLocks/>
            </p:cNvSpPr>
            <p:nvPr/>
          </p:nvSpPr>
          <p:spPr bwMode="auto">
            <a:xfrm flipH="1">
              <a:off x="8838" y="1924"/>
              <a:ext cx="3" cy="2"/>
            </a:xfrm>
            <a:custGeom>
              <a:avLst/>
              <a:gdLst>
                <a:gd name="T0" fmla="*/ 0 w 27"/>
                <a:gd name="T1" fmla="*/ 0 h 18"/>
                <a:gd name="T2" fmla="*/ 0 w 27"/>
                <a:gd name="T3" fmla="*/ 0 h 18"/>
                <a:gd name="T4" fmla="*/ 0 w 27"/>
                <a:gd name="T5" fmla="*/ 0 h 18"/>
                <a:gd name="T6" fmla="*/ 0 w 27"/>
                <a:gd name="T7" fmla="*/ 0 h 18"/>
                <a:gd name="T8" fmla="*/ 0 w 27"/>
                <a:gd name="T9" fmla="*/ 0 h 18"/>
                <a:gd name="T10" fmla="*/ 0 w 27"/>
                <a:gd name="T11" fmla="*/ 0 h 18"/>
                <a:gd name="T12" fmla="*/ 0 w 27"/>
                <a:gd name="T13" fmla="*/ 0 h 18"/>
                <a:gd name="T14" fmla="*/ 0 w 27"/>
                <a:gd name="T15" fmla="*/ 0 h 18"/>
                <a:gd name="T16" fmla="*/ 0 w 27"/>
                <a:gd name="T17" fmla="*/ 0 h 18"/>
                <a:gd name="T18" fmla="*/ 0 w 27"/>
                <a:gd name="T19" fmla="*/ 0 h 18"/>
                <a:gd name="T20" fmla="*/ 0 w 27"/>
                <a:gd name="T21" fmla="*/ 0 h 18"/>
                <a:gd name="T22" fmla="*/ 0 w 27"/>
                <a:gd name="T23" fmla="*/ 0 h 18"/>
                <a:gd name="T24" fmla="*/ 0 w 27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18"/>
                <a:gd name="T41" fmla="*/ 27 w 27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18">
                  <a:moveTo>
                    <a:pt x="27" y="9"/>
                  </a:moveTo>
                  <a:lnTo>
                    <a:pt x="25" y="16"/>
                  </a:lnTo>
                  <a:lnTo>
                    <a:pt x="19" y="18"/>
                  </a:lnTo>
                  <a:lnTo>
                    <a:pt x="13" y="17"/>
                  </a:lnTo>
                  <a:lnTo>
                    <a:pt x="7" y="13"/>
                  </a:lnTo>
                  <a:lnTo>
                    <a:pt x="3" y="11"/>
                  </a:lnTo>
                  <a:lnTo>
                    <a:pt x="0" y="9"/>
                  </a:lnTo>
                  <a:lnTo>
                    <a:pt x="1" y="5"/>
                  </a:lnTo>
                  <a:lnTo>
                    <a:pt x="10" y="1"/>
                  </a:lnTo>
                  <a:lnTo>
                    <a:pt x="17" y="0"/>
                  </a:lnTo>
                  <a:lnTo>
                    <a:pt x="22" y="1"/>
                  </a:lnTo>
                  <a:lnTo>
                    <a:pt x="25" y="4"/>
                  </a:lnTo>
                  <a:lnTo>
                    <a:pt x="27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19" name="Freeform 882"/>
            <p:cNvSpPr>
              <a:spLocks/>
            </p:cNvSpPr>
            <p:nvPr/>
          </p:nvSpPr>
          <p:spPr bwMode="auto">
            <a:xfrm flipH="1">
              <a:off x="8840" y="1927"/>
              <a:ext cx="1" cy="2"/>
            </a:xfrm>
            <a:custGeom>
              <a:avLst/>
              <a:gdLst>
                <a:gd name="T0" fmla="*/ 0 w 18"/>
                <a:gd name="T1" fmla="*/ 0 h 20"/>
                <a:gd name="T2" fmla="*/ 0 w 18"/>
                <a:gd name="T3" fmla="*/ 0 h 20"/>
                <a:gd name="T4" fmla="*/ 0 w 18"/>
                <a:gd name="T5" fmla="*/ 0 h 20"/>
                <a:gd name="T6" fmla="*/ 0 w 18"/>
                <a:gd name="T7" fmla="*/ 0 h 20"/>
                <a:gd name="T8" fmla="*/ 0 w 18"/>
                <a:gd name="T9" fmla="*/ 0 h 20"/>
                <a:gd name="T10" fmla="*/ 0 w 18"/>
                <a:gd name="T11" fmla="*/ 0 h 20"/>
                <a:gd name="T12" fmla="*/ 0 w 18"/>
                <a:gd name="T13" fmla="*/ 0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20"/>
                <a:gd name="T23" fmla="*/ 18 w 18"/>
                <a:gd name="T24" fmla="*/ 20 h 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20">
                  <a:moveTo>
                    <a:pt x="1" y="20"/>
                  </a:moveTo>
                  <a:lnTo>
                    <a:pt x="0" y="16"/>
                  </a:lnTo>
                  <a:lnTo>
                    <a:pt x="0" y="9"/>
                  </a:lnTo>
                  <a:lnTo>
                    <a:pt x="0" y="3"/>
                  </a:lnTo>
                  <a:lnTo>
                    <a:pt x="3" y="0"/>
                  </a:lnTo>
                  <a:lnTo>
                    <a:pt x="18" y="8"/>
                  </a:lnTo>
                  <a:lnTo>
                    <a:pt x="1" y="2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20" name="Freeform 883"/>
            <p:cNvSpPr>
              <a:spLocks/>
            </p:cNvSpPr>
            <p:nvPr/>
          </p:nvSpPr>
          <p:spPr bwMode="auto">
            <a:xfrm flipH="1">
              <a:off x="8838" y="1930"/>
              <a:ext cx="3" cy="2"/>
            </a:xfrm>
            <a:custGeom>
              <a:avLst/>
              <a:gdLst>
                <a:gd name="T0" fmla="*/ 0 w 27"/>
                <a:gd name="T1" fmla="*/ 0 h 16"/>
                <a:gd name="T2" fmla="*/ 0 w 27"/>
                <a:gd name="T3" fmla="*/ 0 h 16"/>
                <a:gd name="T4" fmla="*/ 0 w 27"/>
                <a:gd name="T5" fmla="*/ 0 h 16"/>
                <a:gd name="T6" fmla="*/ 0 w 27"/>
                <a:gd name="T7" fmla="*/ 0 h 16"/>
                <a:gd name="T8" fmla="*/ 0 w 27"/>
                <a:gd name="T9" fmla="*/ 0 h 16"/>
                <a:gd name="T10" fmla="*/ 0 w 27"/>
                <a:gd name="T11" fmla="*/ 0 h 16"/>
                <a:gd name="T12" fmla="*/ 0 w 27"/>
                <a:gd name="T13" fmla="*/ 0 h 16"/>
                <a:gd name="T14" fmla="*/ 0 w 27"/>
                <a:gd name="T15" fmla="*/ 0 h 16"/>
                <a:gd name="T16" fmla="*/ 0 w 27"/>
                <a:gd name="T17" fmla="*/ 0 h 16"/>
                <a:gd name="T18" fmla="*/ 0 w 27"/>
                <a:gd name="T19" fmla="*/ 0 h 16"/>
                <a:gd name="T20" fmla="*/ 0 w 27"/>
                <a:gd name="T21" fmla="*/ 0 h 16"/>
                <a:gd name="T22" fmla="*/ 0 w 27"/>
                <a:gd name="T23" fmla="*/ 0 h 16"/>
                <a:gd name="T24" fmla="*/ 0 w 27"/>
                <a:gd name="T25" fmla="*/ 0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16"/>
                <a:gd name="T41" fmla="*/ 27 w 27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16">
                  <a:moveTo>
                    <a:pt x="27" y="11"/>
                  </a:moveTo>
                  <a:lnTo>
                    <a:pt x="24" y="13"/>
                  </a:lnTo>
                  <a:lnTo>
                    <a:pt x="21" y="15"/>
                  </a:lnTo>
                  <a:lnTo>
                    <a:pt x="17" y="16"/>
                  </a:lnTo>
                  <a:lnTo>
                    <a:pt x="14" y="16"/>
                  </a:lnTo>
                  <a:lnTo>
                    <a:pt x="10" y="15"/>
                  </a:lnTo>
                  <a:lnTo>
                    <a:pt x="7" y="12"/>
                  </a:lnTo>
                  <a:lnTo>
                    <a:pt x="3" y="8"/>
                  </a:lnTo>
                  <a:lnTo>
                    <a:pt x="0" y="6"/>
                  </a:lnTo>
                  <a:lnTo>
                    <a:pt x="7" y="3"/>
                  </a:lnTo>
                  <a:lnTo>
                    <a:pt x="17" y="0"/>
                  </a:lnTo>
                  <a:lnTo>
                    <a:pt x="25" y="1"/>
                  </a:lnTo>
                  <a:lnTo>
                    <a:pt x="27" y="1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21" name="Freeform 884"/>
            <p:cNvSpPr>
              <a:spLocks/>
            </p:cNvSpPr>
            <p:nvPr/>
          </p:nvSpPr>
          <p:spPr bwMode="auto">
            <a:xfrm flipH="1">
              <a:off x="8846" y="1887"/>
              <a:ext cx="9" cy="51"/>
            </a:xfrm>
            <a:custGeom>
              <a:avLst/>
              <a:gdLst>
                <a:gd name="T0" fmla="*/ 0 w 98"/>
                <a:gd name="T1" fmla="*/ 0 h 414"/>
                <a:gd name="T2" fmla="*/ 0 w 98"/>
                <a:gd name="T3" fmla="*/ 0 h 414"/>
                <a:gd name="T4" fmla="*/ 0 w 98"/>
                <a:gd name="T5" fmla="*/ 0 h 414"/>
                <a:gd name="T6" fmla="*/ 0 w 98"/>
                <a:gd name="T7" fmla="*/ 0 h 414"/>
                <a:gd name="T8" fmla="*/ 0 w 98"/>
                <a:gd name="T9" fmla="*/ 0 h 414"/>
                <a:gd name="T10" fmla="*/ 0 w 98"/>
                <a:gd name="T11" fmla="*/ 0 h 414"/>
                <a:gd name="T12" fmla="*/ 0 w 98"/>
                <a:gd name="T13" fmla="*/ 0 h 414"/>
                <a:gd name="T14" fmla="*/ 0 w 98"/>
                <a:gd name="T15" fmla="*/ 0 h 414"/>
                <a:gd name="T16" fmla="*/ 0 w 98"/>
                <a:gd name="T17" fmla="*/ 0 h 414"/>
                <a:gd name="T18" fmla="*/ 0 w 98"/>
                <a:gd name="T19" fmla="*/ 0 h 414"/>
                <a:gd name="T20" fmla="*/ 0 w 98"/>
                <a:gd name="T21" fmla="*/ 0 h 414"/>
                <a:gd name="T22" fmla="*/ 0 w 98"/>
                <a:gd name="T23" fmla="*/ 0 h 414"/>
                <a:gd name="T24" fmla="*/ 0 w 98"/>
                <a:gd name="T25" fmla="*/ 0 h 414"/>
                <a:gd name="T26" fmla="*/ 0 w 98"/>
                <a:gd name="T27" fmla="*/ 0 h 414"/>
                <a:gd name="T28" fmla="*/ 0 w 98"/>
                <a:gd name="T29" fmla="*/ 0 h 414"/>
                <a:gd name="T30" fmla="*/ 0 w 98"/>
                <a:gd name="T31" fmla="*/ 0 h 414"/>
                <a:gd name="T32" fmla="*/ 0 w 98"/>
                <a:gd name="T33" fmla="*/ 0 h 414"/>
                <a:gd name="T34" fmla="*/ 0 w 98"/>
                <a:gd name="T35" fmla="*/ 0 h 414"/>
                <a:gd name="T36" fmla="*/ 0 w 98"/>
                <a:gd name="T37" fmla="*/ 0 h 414"/>
                <a:gd name="T38" fmla="*/ 0 w 98"/>
                <a:gd name="T39" fmla="*/ 0 h 414"/>
                <a:gd name="T40" fmla="*/ 0 w 98"/>
                <a:gd name="T41" fmla="*/ 0 h 414"/>
                <a:gd name="T42" fmla="*/ 0 w 98"/>
                <a:gd name="T43" fmla="*/ 0 h 414"/>
                <a:gd name="T44" fmla="*/ 0 w 98"/>
                <a:gd name="T45" fmla="*/ 0 h 414"/>
                <a:gd name="T46" fmla="*/ 0 w 98"/>
                <a:gd name="T47" fmla="*/ 0 h 414"/>
                <a:gd name="T48" fmla="*/ 0 w 98"/>
                <a:gd name="T49" fmla="*/ 0 h 414"/>
                <a:gd name="T50" fmla="*/ 0 w 98"/>
                <a:gd name="T51" fmla="*/ 0 h 414"/>
                <a:gd name="T52" fmla="*/ 0 w 98"/>
                <a:gd name="T53" fmla="*/ 0 h 414"/>
                <a:gd name="T54" fmla="*/ 0 w 98"/>
                <a:gd name="T55" fmla="*/ 0 h 414"/>
                <a:gd name="T56" fmla="*/ 0 w 98"/>
                <a:gd name="T57" fmla="*/ 0 h 414"/>
                <a:gd name="T58" fmla="*/ 0 w 98"/>
                <a:gd name="T59" fmla="*/ 0 h 414"/>
                <a:gd name="T60" fmla="*/ 0 w 98"/>
                <a:gd name="T61" fmla="*/ 0 h 414"/>
                <a:gd name="T62" fmla="*/ 0 w 98"/>
                <a:gd name="T63" fmla="*/ 0 h 414"/>
                <a:gd name="T64" fmla="*/ 0 w 98"/>
                <a:gd name="T65" fmla="*/ 0 h 414"/>
                <a:gd name="T66" fmla="*/ 0 w 98"/>
                <a:gd name="T67" fmla="*/ 0 h 414"/>
                <a:gd name="T68" fmla="*/ 0 w 98"/>
                <a:gd name="T69" fmla="*/ 0 h 414"/>
                <a:gd name="T70" fmla="*/ 0 w 98"/>
                <a:gd name="T71" fmla="*/ 0 h 414"/>
                <a:gd name="T72" fmla="*/ 0 w 98"/>
                <a:gd name="T73" fmla="*/ 0 h 414"/>
                <a:gd name="T74" fmla="*/ 0 w 98"/>
                <a:gd name="T75" fmla="*/ 0 h 414"/>
                <a:gd name="T76" fmla="*/ 0 w 98"/>
                <a:gd name="T77" fmla="*/ 0 h 414"/>
                <a:gd name="T78" fmla="*/ 0 w 98"/>
                <a:gd name="T79" fmla="*/ 0 h 414"/>
                <a:gd name="T80" fmla="*/ 0 w 98"/>
                <a:gd name="T81" fmla="*/ 0 h 414"/>
                <a:gd name="T82" fmla="*/ 0 w 98"/>
                <a:gd name="T83" fmla="*/ 0 h 414"/>
                <a:gd name="T84" fmla="*/ 0 w 98"/>
                <a:gd name="T85" fmla="*/ 0 h 414"/>
                <a:gd name="T86" fmla="*/ 0 w 98"/>
                <a:gd name="T87" fmla="*/ 0 h 414"/>
                <a:gd name="T88" fmla="*/ 0 w 98"/>
                <a:gd name="T89" fmla="*/ 0 h 414"/>
                <a:gd name="T90" fmla="*/ 0 w 98"/>
                <a:gd name="T91" fmla="*/ 0 h 414"/>
                <a:gd name="T92" fmla="*/ 0 w 98"/>
                <a:gd name="T93" fmla="*/ 0 h 414"/>
                <a:gd name="T94" fmla="*/ 0 w 98"/>
                <a:gd name="T95" fmla="*/ 0 h 414"/>
                <a:gd name="T96" fmla="*/ 0 w 98"/>
                <a:gd name="T97" fmla="*/ 0 h 414"/>
                <a:gd name="T98" fmla="*/ 0 w 98"/>
                <a:gd name="T99" fmla="*/ 0 h 414"/>
                <a:gd name="T100" fmla="*/ 0 w 98"/>
                <a:gd name="T101" fmla="*/ 0 h 414"/>
                <a:gd name="T102" fmla="*/ 0 w 98"/>
                <a:gd name="T103" fmla="*/ 0 h 414"/>
                <a:gd name="T104" fmla="*/ 0 w 98"/>
                <a:gd name="T105" fmla="*/ 0 h 414"/>
                <a:gd name="T106" fmla="*/ 0 w 98"/>
                <a:gd name="T107" fmla="*/ 0 h 414"/>
                <a:gd name="T108" fmla="*/ 0 w 98"/>
                <a:gd name="T109" fmla="*/ 0 h 414"/>
                <a:gd name="T110" fmla="*/ 0 w 98"/>
                <a:gd name="T111" fmla="*/ 0 h 414"/>
                <a:gd name="T112" fmla="*/ 0 w 98"/>
                <a:gd name="T113" fmla="*/ 0 h 414"/>
                <a:gd name="T114" fmla="*/ 0 w 98"/>
                <a:gd name="T115" fmla="*/ 0 h 41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98"/>
                <a:gd name="T175" fmla="*/ 0 h 414"/>
                <a:gd name="T176" fmla="*/ 98 w 98"/>
                <a:gd name="T177" fmla="*/ 414 h 41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98" h="414">
                  <a:moveTo>
                    <a:pt x="97" y="6"/>
                  </a:moveTo>
                  <a:lnTo>
                    <a:pt x="98" y="0"/>
                  </a:lnTo>
                  <a:lnTo>
                    <a:pt x="96" y="0"/>
                  </a:lnTo>
                  <a:lnTo>
                    <a:pt x="92" y="2"/>
                  </a:lnTo>
                  <a:lnTo>
                    <a:pt x="91" y="3"/>
                  </a:lnTo>
                  <a:lnTo>
                    <a:pt x="85" y="12"/>
                  </a:lnTo>
                  <a:lnTo>
                    <a:pt x="78" y="18"/>
                  </a:lnTo>
                  <a:lnTo>
                    <a:pt x="72" y="27"/>
                  </a:lnTo>
                  <a:lnTo>
                    <a:pt x="65" y="35"/>
                  </a:lnTo>
                  <a:lnTo>
                    <a:pt x="59" y="43"/>
                  </a:lnTo>
                  <a:lnTo>
                    <a:pt x="54" y="50"/>
                  </a:lnTo>
                  <a:lnTo>
                    <a:pt x="51" y="58"/>
                  </a:lnTo>
                  <a:lnTo>
                    <a:pt x="50" y="65"/>
                  </a:lnTo>
                  <a:lnTo>
                    <a:pt x="47" y="76"/>
                  </a:lnTo>
                  <a:lnTo>
                    <a:pt x="43" y="82"/>
                  </a:lnTo>
                  <a:lnTo>
                    <a:pt x="43" y="88"/>
                  </a:lnTo>
                  <a:lnTo>
                    <a:pt x="50" y="98"/>
                  </a:lnTo>
                  <a:lnTo>
                    <a:pt x="60" y="106"/>
                  </a:lnTo>
                  <a:lnTo>
                    <a:pt x="66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2" y="115"/>
                  </a:lnTo>
                  <a:lnTo>
                    <a:pt x="59" y="121"/>
                  </a:lnTo>
                  <a:lnTo>
                    <a:pt x="52" y="138"/>
                  </a:lnTo>
                  <a:lnTo>
                    <a:pt x="42" y="164"/>
                  </a:lnTo>
                  <a:lnTo>
                    <a:pt x="29" y="198"/>
                  </a:lnTo>
                  <a:lnTo>
                    <a:pt x="17" y="237"/>
                  </a:lnTo>
                  <a:lnTo>
                    <a:pt x="7" y="282"/>
                  </a:lnTo>
                  <a:lnTo>
                    <a:pt x="1" y="330"/>
                  </a:lnTo>
                  <a:lnTo>
                    <a:pt x="0" y="379"/>
                  </a:lnTo>
                  <a:lnTo>
                    <a:pt x="6" y="384"/>
                  </a:lnTo>
                  <a:lnTo>
                    <a:pt x="13" y="388"/>
                  </a:lnTo>
                  <a:lnTo>
                    <a:pt x="20" y="393"/>
                  </a:lnTo>
                  <a:lnTo>
                    <a:pt x="27" y="398"/>
                  </a:lnTo>
                  <a:lnTo>
                    <a:pt x="33" y="402"/>
                  </a:lnTo>
                  <a:lnTo>
                    <a:pt x="40" y="406"/>
                  </a:lnTo>
                  <a:lnTo>
                    <a:pt x="47" y="409"/>
                  </a:lnTo>
                  <a:lnTo>
                    <a:pt x="53" y="411"/>
                  </a:lnTo>
                  <a:lnTo>
                    <a:pt x="61" y="414"/>
                  </a:lnTo>
                  <a:lnTo>
                    <a:pt x="65" y="411"/>
                  </a:lnTo>
                  <a:lnTo>
                    <a:pt x="63" y="401"/>
                  </a:lnTo>
                  <a:lnTo>
                    <a:pt x="62" y="379"/>
                  </a:lnTo>
                  <a:lnTo>
                    <a:pt x="62" y="326"/>
                  </a:lnTo>
                  <a:lnTo>
                    <a:pt x="66" y="244"/>
                  </a:lnTo>
                  <a:lnTo>
                    <a:pt x="72" y="166"/>
                  </a:lnTo>
                  <a:lnTo>
                    <a:pt x="76" y="123"/>
                  </a:lnTo>
                  <a:lnTo>
                    <a:pt x="80" y="113"/>
                  </a:lnTo>
                  <a:lnTo>
                    <a:pt x="80" y="107"/>
                  </a:lnTo>
                  <a:lnTo>
                    <a:pt x="77" y="101"/>
                  </a:lnTo>
                  <a:lnTo>
                    <a:pt x="70" y="95"/>
                  </a:lnTo>
                  <a:lnTo>
                    <a:pt x="67" y="86"/>
                  </a:lnTo>
                  <a:lnTo>
                    <a:pt x="68" y="77"/>
                  </a:lnTo>
                  <a:lnTo>
                    <a:pt x="72" y="68"/>
                  </a:lnTo>
                  <a:lnTo>
                    <a:pt x="73" y="56"/>
                  </a:lnTo>
                  <a:lnTo>
                    <a:pt x="76" y="47"/>
                  </a:lnTo>
                  <a:lnTo>
                    <a:pt x="83" y="32"/>
                  </a:lnTo>
                  <a:lnTo>
                    <a:pt x="91" y="17"/>
                  </a:lnTo>
                  <a:lnTo>
                    <a:pt x="97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22" name="Freeform 885"/>
            <p:cNvSpPr>
              <a:spLocks/>
            </p:cNvSpPr>
            <p:nvPr/>
          </p:nvSpPr>
          <p:spPr bwMode="auto">
            <a:xfrm flipH="1">
              <a:off x="8742" y="1893"/>
              <a:ext cx="75" cy="84"/>
            </a:xfrm>
            <a:custGeom>
              <a:avLst/>
              <a:gdLst>
                <a:gd name="T0" fmla="*/ 0 w 897"/>
                <a:gd name="T1" fmla="*/ 0 h 675"/>
                <a:gd name="T2" fmla="*/ 0 w 897"/>
                <a:gd name="T3" fmla="*/ 0 h 675"/>
                <a:gd name="T4" fmla="*/ 0 w 897"/>
                <a:gd name="T5" fmla="*/ 0 h 675"/>
                <a:gd name="T6" fmla="*/ 0 w 897"/>
                <a:gd name="T7" fmla="*/ 0 h 675"/>
                <a:gd name="T8" fmla="*/ 0 w 897"/>
                <a:gd name="T9" fmla="*/ 0 h 675"/>
                <a:gd name="T10" fmla="*/ 0 w 897"/>
                <a:gd name="T11" fmla="*/ 0 h 675"/>
                <a:gd name="T12" fmla="*/ 0 w 897"/>
                <a:gd name="T13" fmla="*/ 0 h 675"/>
                <a:gd name="T14" fmla="*/ 0 w 897"/>
                <a:gd name="T15" fmla="*/ 0 h 675"/>
                <a:gd name="T16" fmla="*/ 0 w 897"/>
                <a:gd name="T17" fmla="*/ 0 h 675"/>
                <a:gd name="T18" fmla="*/ 0 w 897"/>
                <a:gd name="T19" fmla="*/ 0 h 675"/>
                <a:gd name="T20" fmla="*/ 0 w 897"/>
                <a:gd name="T21" fmla="*/ 0 h 675"/>
                <a:gd name="T22" fmla="*/ 0 w 897"/>
                <a:gd name="T23" fmla="*/ 0 h 675"/>
                <a:gd name="T24" fmla="*/ 0 w 897"/>
                <a:gd name="T25" fmla="*/ 0 h 675"/>
                <a:gd name="T26" fmla="*/ 0 w 897"/>
                <a:gd name="T27" fmla="*/ 0 h 675"/>
                <a:gd name="T28" fmla="*/ 0 w 897"/>
                <a:gd name="T29" fmla="*/ 0 h 675"/>
                <a:gd name="T30" fmla="*/ 0 w 897"/>
                <a:gd name="T31" fmla="*/ 0 h 675"/>
                <a:gd name="T32" fmla="*/ 0 w 897"/>
                <a:gd name="T33" fmla="*/ 0 h 675"/>
                <a:gd name="T34" fmla="*/ 0 w 897"/>
                <a:gd name="T35" fmla="*/ 0 h 675"/>
                <a:gd name="T36" fmla="*/ 0 w 897"/>
                <a:gd name="T37" fmla="*/ 0 h 675"/>
                <a:gd name="T38" fmla="*/ 0 w 897"/>
                <a:gd name="T39" fmla="*/ 0 h 675"/>
                <a:gd name="T40" fmla="*/ 0 w 897"/>
                <a:gd name="T41" fmla="*/ 0 h 675"/>
                <a:gd name="T42" fmla="*/ 0 w 897"/>
                <a:gd name="T43" fmla="*/ 0 h 675"/>
                <a:gd name="T44" fmla="*/ 0 w 897"/>
                <a:gd name="T45" fmla="*/ 0 h 675"/>
                <a:gd name="T46" fmla="*/ 0 w 897"/>
                <a:gd name="T47" fmla="*/ 0 h 675"/>
                <a:gd name="T48" fmla="*/ 0 w 897"/>
                <a:gd name="T49" fmla="*/ 0 h 675"/>
                <a:gd name="T50" fmla="*/ 0 w 897"/>
                <a:gd name="T51" fmla="*/ 0 h 675"/>
                <a:gd name="T52" fmla="*/ 0 w 897"/>
                <a:gd name="T53" fmla="*/ 0 h 675"/>
                <a:gd name="T54" fmla="*/ 0 w 897"/>
                <a:gd name="T55" fmla="*/ 0 h 675"/>
                <a:gd name="T56" fmla="*/ 0 w 897"/>
                <a:gd name="T57" fmla="*/ 0 h 675"/>
                <a:gd name="T58" fmla="*/ 0 w 897"/>
                <a:gd name="T59" fmla="*/ 0 h 675"/>
                <a:gd name="T60" fmla="*/ 0 w 897"/>
                <a:gd name="T61" fmla="*/ 0 h 675"/>
                <a:gd name="T62" fmla="*/ 0 w 897"/>
                <a:gd name="T63" fmla="*/ 0 h 675"/>
                <a:gd name="T64" fmla="*/ 0 w 897"/>
                <a:gd name="T65" fmla="*/ 0 h 675"/>
                <a:gd name="T66" fmla="*/ 0 w 897"/>
                <a:gd name="T67" fmla="*/ 0 h 675"/>
                <a:gd name="T68" fmla="*/ 0 w 897"/>
                <a:gd name="T69" fmla="*/ 0 h 675"/>
                <a:gd name="T70" fmla="*/ 0 w 897"/>
                <a:gd name="T71" fmla="*/ 0 h 675"/>
                <a:gd name="T72" fmla="*/ 0 w 897"/>
                <a:gd name="T73" fmla="*/ 0 h 675"/>
                <a:gd name="T74" fmla="*/ 0 w 897"/>
                <a:gd name="T75" fmla="*/ 0 h 675"/>
                <a:gd name="T76" fmla="*/ 0 w 897"/>
                <a:gd name="T77" fmla="*/ 0 h 675"/>
                <a:gd name="T78" fmla="*/ 0 w 897"/>
                <a:gd name="T79" fmla="*/ 0 h 675"/>
                <a:gd name="T80" fmla="*/ 0 w 897"/>
                <a:gd name="T81" fmla="*/ 0 h 675"/>
                <a:gd name="T82" fmla="*/ 0 w 897"/>
                <a:gd name="T83" fmla="*/ 0 h 675"/>
                <a:gd name="T84" fmla="*/ 0 w 897"/>
                <a:gd name="T85" fmla="*/ 0 h 675"/>
                <a:gd name="T86" fmla="*/ 0 w 897"/>
                <a:gd name="T87" fmla="*/ 0 h 675"/>
                <a:gd name="T88" fmla="*/ 0 w 897"/>
                <a:gd name="T89" fmla="*/ 0 h 675"/>
                <a:gd name="T90" fmla="*/ 0 w 897"/>
                <a:gd name="T91" fmla="*/ 0 h 675"/>
                <a:gd name="T92" fmla="*/ 0 w 897"/>
                <a:gd name="T93" fmla="*/ 0 h 675"/>
                <a:gd name="T94" fmla="*/ 0 w 897"/>
                <a:gd name="T95" fmla="*/ 0 h 675"/>
                <a:gd name="T96" fmla="*/ 0 w 897"/>
                <a:gd name="T97" fmla="*/ 0 h 675"/>
                <a:gd name="T98" fmla="*/ 0 w 897"/>
                <a:gd name="T99" fmla="*/ 0 h 675"/>
                <a:gd name="T100" fmla="*/ 0 w 897"/>
                <a:gd name="T101" fmla="*/ 0 h 675"/>
                <a:gd name="T102" fmla="*/ 0 w 897"/>
                <a:gd name="T103" fmla="*/ 0 h 675"/>
                <a:gd name="T104" fmla="*/ 0 w 897"/>
                <a:gd name="T105" fmla="*/ 0 h 675"/>
                <a:gd name="T106" fmla="*/ 0 w 897"/>
                <a:gd name="T107" fmla="*/ 0 h 675"/>
                <a:gd name="T108" fmla="*/ 0 w 897"/>
                <a:gd name="T109" fmla="*/ 0 h 675"/>
                <a:gd name="T110" fmla="*/ 0 w 897"/>
                <a:gd name="T111" fmla="*/ 0 h 675"/>
                <a:gd name="T112" fmla="*/ 0 w 897"/>
                <a:gd name="T113" fmla="*/ 0 h 675"/>
                <a:gd name="T114" fmla="*/ 0 w 897"/>
                <a:gd name="T115" fmla="*/ 0 h 67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97"/>
                <a:gd name="T175" fmla="*/ 0 h 675"/>
                <a:gd name="T176" fmla="*/ 897 w 897"/>
                <a:gd name="T177" fmla="*/ 675 h 67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97" h="675">
                  <a:moveTo>
                    <a:pt x="174" y="418"/>
                  </a:moveTo>
                  <a:lnTo>
                    <a:pt x="164" y="427"/>
                  </a:lnTo>
                  <a:lnTo>
                    <a:pt x="155" y="437"/>
                  </a:lnTo>
                  <a:lnTo>
                    <a:pt x="146" y="448"/>
                  </a:lnTo>
                  <a:lnTo>
                    <a:pt x="137" y="456"/>
                  </a:lnTo>
                  <a:lnTo>
                    <a:pt x="126" y="464"/>
                  </a:lnTo>
                  <a:lnTo>
                    <a:pt x="115" y="470"/>
                  </a:lnTo>
                  <a:lnTo>
                    <a:pt x="101" y="472"/>
                  </a:lnTo>
                  <a:lnTo>
                    <a:pt x="87" y="471"/>
                  </a:lnTo>
                  <a:lnTo>
                    <a:pt x="72" y="467"/>
                  </a:lnTo>
                  <a:lnTo>
                    <a:pt x="57" y="463"/>
                  </a:lnTo>
                  <a:lnTo>
                    <a:pt x="42" y="457"/>
                  </a:lnTo>
                  <a:lnTo>
                    <a:pt x="28" y="450"/>
                  </a:lnTo>
                  <a:lnTo>
                    <a:pt x="17" y="443"/>
                  </a:lnTo>
                  <a:lnTo>
                    <a:pt x="8" y="434"/>
                  </a:lnTo>
                  <a:lnTo>
                    <a:pt x="2" y="425"/>
                  </a:lnTo>
                  <a:lnTo>
                    <a:pt x="0" y="413"/>
                  </a:lnTo>
                  <a:lnTo>
                    <a:pt x="1" y="382"/>
                  </a:lnTo>
                  <a:lnTo>
                    <a:pt x="4" y="341"/>
                  </a:lnTo>
                  <a:lnTo>
                    <a:pt x="10" y="298"/>
                  </a:lnTo>
                  <a:lnTo>
                    <a:pt x="19" y="266"/>
                  </a:lnTo>
                  <a:lnTo>
                    <a:pt x="26" y="252"/>
                  </a:lnTo>
                  <a:lnTo>
                    <a:pt x="35" y="236"/>
                  </a:lnTo>
                  <a:lnTo>
                    <a:pt x="47" y="217"/>
                  </a:lnTo>
                  <a:lnTo>
                    <a:pt x="60" y="199"/>
                  </a:lnTo>
                  <a:lnTo>
                    <a:pt x="73" y="182"/>
                  </a:lnTo>
                  <a:lnTo>
                    <a:pt x="87" y="164"/>
                  </a:lnTo>
                  <a:lnTo>
                    <a:pt x="102" y="149"/>
                  </a:lnTo>
                  <a:lnTo>
                    <a:pt x="116" y="138"/>
                  </a:lnTo>
                  <a:lnTo>
                    <a:pt x="126" y="130"/>
                  </a:lnTo>
                  <a:lnTo>
                    <a:pt x="132" y="125"/>
                  </a:lnTo>
                  <a:lnTo>
                    <a:pt x="133" y="124"/>
                  </a:lnTo>
                  <a:lnTo>
                    <a:pt x="131" y="123"/>
                  </a:lnTo>
                  <a:lnTo>
                    <a:pt x="129" y="124"/>
                  </a:lnTo>
                  <a:lnTo>
                    <a:pt x="125" y="123"/>
                  </a:lnTo>
                  <a:lnTo>
                    <a:pt x="124" y="121"/>
                  </a:lnTo>
                  <a:lnTo>
                    <a:pt x="125" y="116"/>
                  </a:lnTo>
                  <a:lnTo>
                    <a:pt x="129" y="109"/>
                  </a:lnTo>
                  <a:lnTo>
                    <a:pt x="133" y="100"/>
                  </a:lnTo>
                  <a:lnTo>
                    <a:pt x="138" y="91"/>
                  </a:lnTo>
                  <a:lnTo>
                    <a:pt x="143" y="81"/>
                  </a:lnTo>
                  <a:lnTo>
                    <a:pt x="148" y="73"/>
                  </a:lnTo>
                  <a:lnTo>
                    <a:pt x="155" y="65"/>
                  </a:lnTo>
                  <a:lnTo>
                    <a:pt x="163" y="58"/>
                  </a:lnTo>
                  <a:lnTo>
                    <a:pt x="171" y="54"/>
                  </a:lnTo>
                  <a:lnTo>
                    <a:pt x="177" y="51"/>
                  </a:lnTo>
                  <a:lnTo>
                    <a:pt x="184" y="49"/>
                  </a:lnTo>
                  <a:lnTo>
                    <a:pt x="194" y="44"/>
                  </a:lnTo>
                  <a:lnTo>
                    <a:pt x="205" y="41"/>
                  </a:lnTo>
                  <a:lnTo>
                    <a:pt x="217" y="35"/>
                  </a:lnTo>
                  <a:lnTo>
                    <a:pt x="231" y="31"/>
                  </a:lnTo>
                  <a:lnTo>
                    <a:pt x="245" y="25"/>
                  </a:lnTo>
                  <a:lnTo>
                    <a:pt x="260" y="20"/>
                  </a:lnTo>
                  <a:lnTo>
                    <a:pt x="274" y="16"/>
                  </a:lnTo>
                  <a:lnTo>
                    <a:pt x="289" y="11"/>
                  </a:lnTo>
                  <a:lnTo>
                    <a:pt x="303" y="6"/>
                  </a:lnTo>
                  <a:lnTo>
                    <a:pt x="317" y="3"/>
                  </a:lnTo>
                  <a:lnTo>
                    <a:pt x="328" y="1"/>
                  </a:lnTo>
                  <a:lnTo>
                    <a:pt x="340" y="0"/>
                  </a:lnTo>
                  <a:lnTo>
                    <a:pt x="349" y="0"/>
                  </a:lnTo>
                  <a:lnTo>
                    <a:pt x="356" y="1"/>
                  </a:lnTo>
                  <a:lnTo>
                    <a:pt x="370" y="5"/>
                  </a:lnTo>
                  <a:lnTo>
                    <a:pt x="384" y="9"/>
                  </a:lnTo>
                  <a:lnTo>
                    <a:pt x="399" y="13"/>
                  </a:lnTo>
                  <a:lnTo>
                    <a:pt x="416" y="17"/>
                  </a:lnTo>
                  <a:lnTo>
                    <a:pt x="428" y="20"/>
                  </a:lnTo>
                  <a:lnTo>
                    <a:pt x="440" y="23"/>
                  </a:lnTo>
                  <a:lnTo>
                    <a:pt x="448" y="25"/>
                  </a:lnTo>
                  <a:lnTo>
                    <a:pt x="450" y="25"/>
                  </a:lnTo>
                  <a:lnTo>
                    <a:pt x="639" y="56"/>
                  </a:lnTo>
                  <a:lnTo>
                    <a:pt x="644" y="53"/>
                  </a:lnTo>
                  <a:lnTo>
                    <a:pt x="655" y="46"/>
                  </a:lnTo>
                  <a:lnTo>
                    <a:pt x="673" y="35"/>
                  </a:lnTo>
                  <a:lnTo>
                    <a:pt x="693" y="24"/>
                  </a:lnTo>
                  <a:lnTo>
                    <a:pt x="714" y="13"/>
                  </a:lnTo>
                  <a:lnTo>
                    <a:pt x="735" y="6"/>
                  </a:lnTo>
                  <a:lnTo>
                    <a:pt x="751" y="3"/>
                  </a:lnTo>
                  <a:lnTo>
                    <a:pt x="761" y="5"/>
                  </a:lnTo>
                  <a:lnTo>
                    <a:pt x="768" y="12"/>
                  </a:lnTo>
                  <a:lnTo>
                    <a:pt x="776" y="19"/>
                  </a:lnTo>
                  <a:lnTo>
                    <a:pt x="784" y="26"/>
                  </a:lnTo>
                  <a:lnTo>
                    <a:pt x="792" y="33"/>
                  </a:lnTo>
                  <a:lnTo>
                    <a:pt x="799" y="39"/>
                  </a:lnTo>
                  <a:lnTo>
                    <a:pt x="805" y="44"/>
                  </a:lnTo>
                  <a:lnTo>
                    <a:pt x="810" y="49"/>
                  </a:lnTo>
                  <a:lnTo>
                    <a:pt x="812" y="51"/>
                  </a:lnTo>
                  <a:lnTo>
                    <a:pt x="817" y="63"/>
                  </a:lnTo>
                  <a:lnTo>
                    <a:pt x="829" y="89"/>
                  </a:lnTo>
                  <a:lnTo>
                    <a:pt x="845" y="129"/>
                  </a:lnTo>
                  <a:lnTo>
                    <a:pt x="863" y="178"/>
                  </a:lnTo>
                  <a:lnTo>
                    <a:pt x="879" y="233"/>
                  </a:lnTo>
                  <a:lnTo>
                    <a:pt x="891" y="295"/>
                  </a:lnTo>
                  <a:lnTo>
                    <a:pt x="897" y="356"/>
                  </a:lnTo>
                  <a:lnTo>
                    <a:pt x="895" y="416"/>
                  </a:lnTo>
                  <a:lnTo>
                    <a:pt x="887" y="467"/>
                  </a:lnTo>
                  <a:lnTo>
                    <a:pt x="878" y="510"/>
                  </a:lnTo>
                  <a:lnTo>
                    <a:pt x="868" y="543"/>
                  </a:lnTo>
                  <a:lnTo>
                    <a:pt x="859" y="568"/>
                  </a:lnTo>
                  <a:lnTo>
                    <a:pt x="850" y="586"/>
                  </a:lnTo>
                  <a:lnTo>
                    <a:pt x="842" y="599"/>
                  </a:lnTo>
                  <a:lnTo>
                    <a:pt x="835" y="608"/>
                  </a:lnTo>
                  <a:lnTo>
                    <a:pt x="829" y="613"/>
                  </a:lnTo>
                  <a:lnTo>
                    <a:pt x="823" y="617"/>
                  </a:lnTo>
                  <a:lnTo>
                    <a:pt x="815" y="623"/>
                  </a:lnTo>
                  <a:lnTo>
                    <a:pt x="807" y="629"/>
                  </a:lnTo>
                  <a:lnTo>
                    <a:pt x="798" y="633"/>
                  </a:lnTo>
                  <a:lnTo>
                    <a:pt x="788" y="637"/>
                  </a:lnTo>
                  <a:lnTo>
                    <a:pt x="780" y="639"/>
                  </a:lnTo>
                  <a:lnTo>
                    <a:pt x="770" y="639"/>
                  </a:lnTo>
                  <a:lnTo>
                    <a:pt x="764" y="637"/>
                  </a:lnTo>
                  <a:lnTo>
                    <a:pt x="751" y="630"/>
                  </a:lnTo>
                  <a:lnTo>
                    <a:pt x="742" y="623"/>
                  </a:lnTo>
                  <a:lnTo>
                    <a:pt x="735" y="618"/>
                  </a:lnTo>
                  <a:lnTo>
                    <a:pt x="732" y="617"/>
                  </a:lnTo>
                  <a:lnTo>
                    <a:pt x="726" y="675"/>
                  </a:lnTo>
                  <a:lnTo>
                    <a:pt x="384" y="530"/>
                  </a:lnTo>
                  <a:lnTo>
                    <a:pt x="174" y="4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23" name="Freeform 886"/>
            <p:cNvSpPr>
              <a:spLocks/>
            </p:cNvSpPr>
            <p:nvPr/>
          </p:nvSpPr>
          <p:spPr bwMode="auto">
            <a:xfrm flipH="1">
              <a:off x="8781" y="1904"/>
              <a:ext cx="9" cy="56"/>
            </a:xfrm>
            <a:custGeom>
              <a:avLst/>
              <a:gdLst>
                <a:gd name="T0" fmla="*/ 0 w 107"/>
                <a:gd name="T1" fmla="*/ 0 h 454"/>
                <a:gd name="T2" fmla="*/ 0 w 107"/>
                <a:gd name="T3" fmla="*/ 0 h 454"/>
                <a:gd name="T4" fmla="*/ 0 w 107"/>
                <a:gd name="T5" fmla="*/ 0 h 454"/>
                <a:gd name="T6" fmla="*/ 0 w 107"/>
                <a:gd name="T7" fmla="*/ 0 h 454"/>
                <a:gd name="T8" fmla="*/ 0 w 107"/>
                <a:gd name="T9" fmla="*/ 0 h 454"/>
                <a:gd name="T10" fmla="*/ 0 w 107"/>
                <a:gd name="T11" fmla="*/ 0 h 454"/>
                <a:gd name="T12" fmla="*/ 0 w 107"/>
                <a:gd name="T13" fmla="*/ 0 h 454"/>
                <a:gd name="T14" fmla="*/ 0 w 107"/>
                <a:gd name="T15" fmla="*/ 0 h 454"/>
                <a:gd name="T16" fmla="*/ 0 w 107"/>
                <a:gd name="T17" fmla="*/ 0 h 454"/>
                <a:gd name="T18" fmla="*/ 0 w 107"/>
                <a:gd name="T19" fmla="*/ 0 h 454"/>
                <a:gd name="T20" fmla="*/ 0 w 107"/>
                <a:gd name="T21" fmla="*/ 0 h 454"/>
                <a:gd name="T22" fmla="*/ 0 w 107"/>
                <a:gd name="T23" fmla="*/ 0 h 454"/>
                <a:gd name="T24" fmla="*/ 0 w 107"/>
                <a:gd name="T25" fmla="*/ 0 h 454"/>
                <a:gd name="T26" fmla="*/ 0 w 107"/>
                <a:gd name="T27" fmla="*/ 0 h 454"/>
                <a:gd name="T28" fmla="*/ 0 w 107"/>
                <a:gd name="T29" fmla="*/ 0 h 454"/>
                <a:gd name="T30" fmla="*/ 0 w 107"/>
                <a:gd name="T31" fmla="*/ 0 h 454"/>
                <a:gd name="T32" fmla="*/ 0 w 107"/>
                <a:gd name="T33" fmla="*/ 0 h 454"/>
                <a:gd name="T34" fmla="*/ 0 w 107"/>
                <a:gd name="T35" fmla="*/ 0 h 454"/>
                <a:gd name="T36" fmla="*/ 0 w 107"/>
                <a:gd name="T37" fmla="*/ 0 h 454"/>
                <a:gd name="T38" fmla="*/ 0 w 107"/>
                <a:gd name="T39" fmla="*/ 0 h 454"/>
                <a:gd name="T40" fmla="*/ 0 w 107"/>
                <a:gd name="T41" fmla="*/ 0 h 454"/>
                <a:gd name="T42" fmla="*/ 0 w 107"/>
                <a:gd name="T43" fmla="*/ 0 h 454"/>
                <a:gd name="T44" fmla="*/ 0 w 107"/>
                <a:gd name="T45" fmla="*/ 0 h 454"/>
                <a:gd name="T46" fmla="*/ 0 w 107"/>
                <a:gd name="T47" fmla="*/ 0 h 454"/>
                <a:gd name="T48" fmla="*/ 0 w 107"/>
                <a:gd name="T49" fmla="*/ 0 h 454"/>
                <a:gd name="T50" fmla="*/ 0 w 107"/>
                <a:gd name="T51" fmla="*/ 0 h 454"/>
                <a:gd name="T52" fmla="*/ 0 w 107"/>
                <a:gd name="T53" fmla="*/ 0 h 454"/>
                <a:gd name="T54" fmla="*/ 0 w 107"/>
                <a:gd name="T55" fmla="*/ 0 h 454"/>
                <a:gd name="T56" fmla="*/ 0 w 107"/>
                <a:gd name="T57" fmla="*/ 0 h 454"/>
                <a:gd name="T58" fmla="*/ 0 w 107"/>
                <a:gd name="T59" fmla="*/ 0 h 454"/>
                <a:gd name="T60" fmla="*/ 0 w 107"/>
                <a:gd name="T61" fmla="*/ 0 h 454"/>
                <a:gd name="T62" fmla="*/ 0 w 107"/>
                <a:gd name="T63" fmla="*/ 0 h 454"/>
                <a:gd name="T64" fmla="*/ 0 w 107"/>
                <a:gd name="T65" fmla="*/ 0 h 454"/>
                <a:gd name="T66" fmla="*/ 0 w 107"/>
                <a:gd name="T67" fmla="*/ 0 h 454"/>
                <a:gd name="T68" fmla="*/ 0 w 107"/>
                <a:gd name="T69" fmla="*/ 0 h 454"/>
                <a:gd name="T70" fmla="*/ 0 w 107"/>
                <a:gd name="T71" fmla="*/ 0 h 454"/>
                <a:gd name="T72" fmla="*/ 0 w 107"/>
                <a:gd name="T73" fmla="*/ 0 h 454"/>
                <a:gd name="T74" fmla="*/ 0 w 107"/>
                <a:gd name="T75" fmla="*/ 0 h 454"/>
                <a:gd name="T76" fmla="*/ 0 w 107"/>
                <a:gd name="T77" fmla="*/ 0 h 454"/>
                <a:gd name="T78" fmla="*/ 0 w 107"/>
                <a:gd name="T79" fmla="*/ 0 h 454"/>
                <a:gd name="T80" fmla="*/ 0 w 107"/>
                <a:gd name="T81" fmla="*/ 0 h 454"/>
                <a:gd name="T82" fmla="*/ 0 w 107"/>
                <a:gd name="T83" fmla="*/ 0 h 454"/>
                <a:gd name="T84" fmla="*/ 0 w 107"/>
                <a:gd name="T85" fmla="*/ 0 h 454"/>
                <a:gd name="T86" fmla="*/ 0 w 107"/>
                <a:gd name="T87" fmla="*/ 0 h 454"/>
                <a:gd name="T88" fmla="*/ 0 w 107"/>
                <a:gd name="T89" fmla="*/ 0 h 454"/>
                <a:gd name="T90" fmla="*/ 0 w 107"/>
                <a:gd name="T91" fmla="*/ 0 h 454"/>
                <a:gd name="T92" fmla="*/ 0 w 107"/>
                <a:gd name="T93" fmla="*/ 0 h 454"/>
                <a:gd name="T94" fmla="*/ 0 w 107"/>
                <a:gd name="T95" fmla="*/ 0 h 454"/>
                <a:gd name="T96" fmla="*/ 0 w 107"/>
                <a:gd name="T97" fmla="*/ 0 h 454"/>
                <a:gd name="T98" fmla="*/ 0 w 107"/>
                <a:gd name="T99" fmla="*/ 0 h 454"/>
                <a:gd name="T100" fmla="*/ 0 w 107"/>
                <a:gd name="T101" fmla="*/ 0 h 454"/>
                <a:gd name="T102" fmla="*/ 0 w 107"/>
                <a:gd name="T103" fmla="*/ 0 h 454"/>
                <a:gd name="T104" fmla="*/ 0 w 107"/>
                <a:gd name="T105" fmla="*/ 0 h 45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07"/>
                <a:gd name="T160" fmla="*/ 0 h 454"/>
                <a:gd name="T161" fmla="*/ 107 w 107"/>
                <a:gd name="T162" fmla="*/ 454 h 45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07" h="454">
                  <a:moveTo>
                    <a:pt x="81" y="454"/>
                  </a:moveTo>
                  <a:lnTo>
                    <a:pt x="84" y="378"/>
                  </a:lnTo>
                  <a:lnTo>
                    <a:pt x="85" y="277"/>
                  </a:lnTo>
                  <a:lnTo>
                    <a:pt x="85" y="184"/>
                  </a:lnTo>
                  <a:lnTo>
                    <a:pt x="84" y="135"/>
                  </a:lnTo>
                  <a:lnTo>
                    <a:pt x="85" y="124"/>
                  </a:lnTo>
                  <a:lnTo>
                    <a:pt x="94" y="116"/>
                  </a:lnTo>
                  <a:lnTo>
                    <a:pt x="102" y="104"/>
                  </a:lnTo>
                  <a:lnTo>
                    <a:pt x="107" y="84"/>
                  </a:lnTo>
                  <a:lnTo>
                    <a:pt x="107" y="63"/>
                  </a:lnTo>
                  <a:lnTo>
                    <a:pt x="104" y="46"/>
                  </a:lnTo>
                  <a:lnTo>
                    <a:pt x="103" y="34"/>
                  </a:lnTo>
                  <a:lnTo>
                    <a:pt x="101" y="25"/>
                  </a:lnTo>
                  <a:lnTo>
                    <a:pt x="100" y="20"/>
                  </a:lnTo>
                  <a:lnTo>
                    <a:pt x="98" y="14"/>
                  </a:lnTo>
                  <a:lnTo>
                    <a:pt x="95" y="7"/>
                  </a:lnTo>
                  <a:lnTo>
                    <a:pt x="92" y="3"/>
                  </a:lnTo>
                  <a:lnTo>
                    <a:pt x="87" y="0"/>
                  </a:lnTo>
                  <a:lnTo>
                    <a:pt x="81" y="2"/>
                  </a:lnTo>
                  <a:lnTo>
                    <a:pt x="74" y="6"/>
                  </a:lnTo>
                  <a:lnTo>
                    <a:pt x="66" y="18"/>
                  </a:lnTo>
                  <a:lnTo>
                    <a:pt x="58" y="31"/>
                  </a:lnTo>
                  <a:lnTo>
                    <a:pt x="50" y="44"/>
                  </a:lnTo>
                  <a:lnTo>
                    <a:pt x="43" y="56"/>
                  </a:lnTo>
                  <a:lnTo>
                    <a:pt x="38" y="66"/>
                  </a:lnTo>
                  <a:lnTo>
                    <a:pt x="34" y="75"/>
                  </a:lnTo>
                  <a:lnTo>
                    <a:pt x="31" y="82"/>
                  </a:lnTo>
                  <a:lnTo>
                    <a:pt x="30" y="89"/>
                  </a:lnTo>
                  <a:lnTo>
                    <a:pt x="30" y="94"/>
                  </a:lnTo>
                  <a:lnTo>
                    <a:pt x="32" y="102"/>
                  </a:lnTo>
                  <a:lnTo>
                    <a:pt x="34" y="110"/>
                  </a:lnTo>
                  <a:lnTo>
                    <a:pt x="36" y="116"/>
                  </a:lnTo>
                  <a:lnTo>
                    <a:pt x="41" y="119"/>
                  </a:lnTo>
                  <a:lnTo>
                    <a:pt x="43" y="120"/>
                  </a:lnTo>
                  <a:lnTo>
                    <a:pt x="45" y="122"/>
                  </a:lnTo>
                  <a:lnTo>
                    <a:pt x="43" y="124"/>
                  </a:lnTo>
                  <a:lnTo>
                    <a:pt x="40" y="141"/>
                  </a:lnTo>
                  <a:lnTo>
                    <a:pt x="34" y="173"/>
                  </a:lnTo>
                  <a:lnTo>
                    <a:pt x="26" y="216"/>
                  </a:lnTo>
                  <a:lnTo>
                    <a:pt x="17" y="264"/>
                  </a:lnTo>
                  <a:lnTo>
                    <a:pt x="9" y="313"/>
                  </a:lnTo>
                  <a:lnTo>
                    <a:pt x="3" y="356"/>
                  </a:lnTo>
                  <a:lnTo>
                    <a:pt x="0" y="391"/>
                  </a:lnTo>
                  <a:lnTo>
                    <a:pt x="1" y="412"/>
                  </a:lnTo>
                  <a:lnTo>
                    <a:pt x="6" y="422"/>
                  </a:lnTo>
                  <a:lnTo>
                    <a:pt x="13" y="431"/>
                  </a:lnTo>
                  <a:lnTo>
                    <a:pt x="23" y="438"/>
                  </a:lnTo>
                  <a:lnTo>
                    <a:pt x="34" y="443"/>
                  </a:lnTo>
                  <a:lnTo>
                    <a:pt x="46" y="446"/>
                  </a:lnTo>
                  <a:lnTo>
                    <a:pt x="57" y="450"/>
                  </a:lnTo>
                  <a:lnTo>
                    <a:pt x="70" y="452"/>
                  </a:lnTo>
                  <a:lnTo>
                    <a:pt x="81" y="45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24" name="Freeform 887"/>
            <p:cNvSpPr>
              <a:spLocks/>
            </p:cNvSpPr>
            <p:nvPr/>
          </p:nvSpPr>
          <p:spPr bwMode="auto">
            <a:xfrm flipH="1">
              <a:off x="8753" y="1831"/>
              <a:ext cx="51" cy="89"/>
            </a:xfrm>
            <a:custGeom>
              <a:avLst/>
              <a:gdLst>
                <a:gd name="T0" fmla="*/ 0 w 605"/>
                <a:gd name="T1" fmla="*/ 0 h 721"/>
                <a:gd name="T2" fmla="*/ 0 w 605"/>
                <a:gd name="T3" fmla="*/ 0 h 721"/>
                <a:gd name="T4" fmla="*/ 0 w 605"/>
                <a:gd name="T5" fmla="*/ 0 h 721"/>
                <a:gd name="T6" fmla="*/ 0 w 605"/>
                <a:gd name="T7" fmla="*/ 0 h 721"/>
                <a:gd name="T8" fmla="*/ 0 w 605"/>
                <a:gd name="T9" fmla="*/ 0 h 721"/>
                <a:gd name="T10" fmla="*/ 0 w 605"/>
                <a:gd name="T11" fmla="*/ 0 h 721"/>
                <a:gd name="T12" fmla="*/ 0 w 605"/>
                <a:gd name="T13" fmla="*/ 0 h 721"/>
                <a:gd name="T14" fmla="*/ 0 w 605"/>
                <a:gd name="T15" fmla="*/ 0 h 721"/>
                <a:gd name="T16" fmla="*/ 0 w 605"/>
                <a:gd name="T17" fmla="*/ 0 h 721"/>
                <a:gd name="T18" fmla="*/ 0 w 605"/>
                <a:gd name="T19" fmla="*/ 0 h 721"/>
                <a:gd name="T20" fmla="*/ 0 w 605"/>
                <a:gd name="T21" fmla="*/ 0 h 721"/>
                <a:gd name="T22" fmla="*/ 0 w 605"/>
                <a:gd name="T23" fmla="*/ 0 h 721"/>
                <a:gd name="T24" fmla="*/ 0 w 605"/>
                <a:gd name="T25" fmla="*/ 0 h 721"/>
                <a:gd name="T26" fmla="*/ 0 w 605"/>
                <a:gd name="T27" fmla="*/ 0 h 721"/>
                <a:gd name="T28" fmla="*/ 0 w 605"/>
                <a:gd name="T29" fmla="*/ 0 h 721"/>
                <a:gd name="T30" fmla="*/ 0 w 605"/>
                <a:gd name="T31" fmla="*/ 0 h 721"/>
                <a:gd name="T32" fmla="*/ 0 w 605"/>
                <a:gd name="T33" fmla="*/ 0 h 721"/>
                <a:gd name="T34" fmla="*/ 0 w 605"/>
                <a:gd name="T35" fmla="*/ 0 h 721"/>
                <a:gd name="T36" fmla="*/ 0 w 605"/>
                <a:gd name="T37" fmla="*/ 0 h 721"/>
                <a:gd name="T38" fmla="*/ 0 w 605"/>
                <a:gd name="T39" fmla="*/ 0 h 721"/>
                <a:gd name="T40" fmla="*/ 0 w 605"/>
                <a:gd name="T41" fmla="*/ 0 h 721"/>
                <a:gd name="T42" fmla="*/ 0 w 605"/>
                <a:gd name="T43" fmla="*/ 0 h 721"/>
                <a:gd name="T44" fmla="*/ 0 w 605"/>
                <a:gd name="T45" fmla="*/ 0 h 721"/>
                <a:gd name="T46" fmla="*/ 0 w 605"/>
                <a:gd name="T47" fmla="*/ 0 h 721"/>
                <a:gd name="T48" fmla="*/ 0 w 605"/>
                <a:gd name="T49" fmla="*/ 0 h 721"/>
                <a:gd name="T50" fmla="*/ 0 w 605"/>
                <a:gd name="T51" fmla="*/ 0 h 721"/>
                <a:gd name="T52" fmla="*/ 0 w 605"/>
                <a:gd name="T53" fmla="*/ 0 h 721"/>
                <a:gd name="T54" fmla="*/ 0 w 605"/>
                <a:gd name="T55" fmla="*/ 0 h 721"/>
                <a:gd name="T56" fmla="*/ 0 w 605"/>
                <a:gd name="T57" fmla="*/ 0 h 721"/>
                <a:gd name="T58" fmla="*/ 0 w 605"/>
                <a:gd name="T59" fmla="*/ 0 h 721"/>
                <a:gd name="T60" fmla="*/ 0 w 605"/>
                <a:gd name="T61" fmla="*/ 0 h 721"/>
                <a:gd name="T62" fmla="*/ 0 w 605"/>
                <a:gd name="T63" fmla="*/ 0 h 721"/>
                <a:gd name="T64" fmla="*/ 0 w 605"/>
                <a:gd name="T65" fmla="*/ 0 h 721"/>
                <a:gd name="T66" fmla="*/ 0 w 605"/>
                <a:gd name="T67" fmla="*/ 0 h 721"/>
                <a:gd name="T68" fmla="*/ 0 w 605"/>
                <a:gd name="T69" fmla="*/ 0 h 721"/>
                <a:gd name="T70" fmla="*/ 0 w 605"/>
                <a:gd name="T71" fmla="*/ 0 h 721"/>
                <a:gd name="T72" fmla="*/ 0 w 605"/>
                <a:gd name="T73" fmla="*/ 0 h 721"/>
                <a:gd name="T74" fmla="*/ 0 w 605"/>
                <a:gd name="T75" fmla="*/ 0 h 721"/>
                <a:gd name="T76" fmla="*/ 0 w 605"/>
                <a:gd name="T77" fmla="*/ 0 h 721"/>
                <a:gd name="T78" fmla="*/ 0 w 605"/>
                <a:gd name="T79" fmla="*/ 0 h 721"/>
                <a:gd name="T80" fmla="*/ 0 w 605"/>
                <a:gd name="T81" fmla="*/ 0 h 721"/>
                <a:gd name="T82" fmla="*/ 0 w 605"/>
                <a:gd name="T83" fmla="*/ 0 h 721"/>
                <a:gd name="T84" fmla="*/ 0 w 605"/>
                <a:gd name="T85" fmla="*/ 0 h 721"/>
                <a:gd name="T86" fmla="*/ 0 w 605"/>
                <a:gd name="T87" fmla="*/ 0 h 721"/>
                <a:gd name="T88" fmla="*/ 0 w 605"/>
                <a:gd name="T89" fmla="*/ 0 h 721"/>
                <a:gd name="T90" fmla="*/ 0 w 605"/>
                <a:gd name="T91" fmla="*/ 0 h 721"/>
                <a:gd name="T92" fmla="*/ 0 w 605"/>
                <a:gd name="T93" fmla="*/ 0 h 721"/>
                <a:gd name="T94" fmla="*/ 0 w 605"/>
                <a:gd name="T95" fmla="*/ 0 h 721"/>
                <a:gd name="T96" fmla="*/ 0 w 605"/>
                <a:gd name="T97" fmla="*/ 0 h 721"/>
                <a:gd name="T98" fmla="*/ 0 w 605"/>
                <a:gd name="T99" fmla="*/ 0 h 721"/>
                <a:gd name="T100" fmla="*/ 0 w 605"/>
                <a:gd name="T101" fmla="*/ 0 h 721"/>
                <a:gd name="T102" fmla="*/ 0 w 605"/>
                <a:gd name="T103" fmla="*/ 0 h 721"/>
                <a:gd name="T104" fmla="*/ 0 w 605"/>
                <a:gd name="T105" fmla="*/ 0 h 721"/>
                <a:gd name="T106" fmla="*/ 0 w 605"/>
                <a:gd name="T107" fmla="*/ 0 h 721"/>
                <a:gd name="T108" fmla="*/ 0 w 605"/>
                <a:gd name="T109" fmla="*/ 0 h 721"/>
                <a:gd name="T110" fmla="*/ 0 w 605"/>
                <a:gd name="T111" fmla="*/ 0 h 721"/>
                <a:gd name="T112" fmla="*/ 0 w 605"/>
                <a:gd name="T113" fmla="*/ 0 h 721"/>
                <a:gd name="T114" fmla="*/ 0 w 605"/>
                <a:gd name="T115" fmla="*/ 0 h 721"/>
                <a:gd name="T116" fmla="*/ 0 w 605"/>
                <a:gd name="T117" fmla="*/ 0 h 721"/>
                <a:gd name="T118" fmla="*/ 0 w 605"/>
                <a:gd name="T119" fmla="*/ 0 h 72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05"/>
                <a:gd name="T181" fmla="*/ 0 h 721"/>
                <a:gd name="T182" fmla="*/ 605 w 605"/>
                <a:gd name="T183" fmla="*/ 721 h 72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05" h="721">
                  <a:moveTo>
                    <a:pt x="282" y="548"/>
                  </a:moveTo>
                  <a:lnTo>
                    <a:pt x="282" y="548"/>
                  </a:lnTo>
                  <a:lnTo>
                    <a:pt x="279" y="548"/>
                  </a:lnTo>
                  <a:lnTo>
                    <a:pt x="277" y="548"/>
                  </a:lnTo>
                  <a:lnTo>
                    <a:pt x="274" y="548"/>
                  </a:lnTo>
                  <a:lnTo>
                    <a:pt x="268" y="548"/>
                  </a:lnTo>
                  <a:lnTo>
                    <a:pt x="262" y="547"/>
                  </a:lnTo>
                  <a:lnTo>
                    <a:pt x="255" y="547"/>
                  </a:lnTo>
                  <a:lnTo>
                    <a:pt x="247" y="546"/>
                  </a:lnTo>
                  <a:lnTo>
                    <a:pt x="238" y="544"/>
                  </a:lnTo>
                  <a:lnTo>
                    <a:pt x="230" y="541"/>
                  </a:lnTo>
                  <a:lnTo>
                    <a:pt x="223" y="538"/>
                  </a:lnTo>
                  <a:lnTo>
                    <a:pt x="216" y="534"/>
                  </a:lnTo>
                  <a:lnTo>
                    <a:pt x="209" y="530"/>
                  </a:lnTo>
                  <a:lnTo>
                    <a:pt x="202" y="525"/>
                  </a:lnTo>
                  <a:lnTo>
                    <a:pt x="196" y="521"/>
                  </a:lnTo>
                  <a:lnTo>
                    <a:pt x="191" y="516"/>
                  </a:lnTo>
                  <a:lnTo>
                    <a:pt x="186" y="526"/>
                  </a:lnTo>
                  <a:lnTo>
                    <a:pt x="183" y="539"/>
                  </a:lnTo>
                  <a:lnTo>
                    <a:pt x="176" y="551"/>
                  </a:lnTo>
                  <a:lnTo>
                    <a:pt x="164" y="557"/>
                  </a:lnTo>
                  <a:lnTo>
                    <a:pt x="156" y="557"/>
                  </a:lnTo>
                  <a:lnTo>
                    <a:pt x="146" y="557"/>
                  </a:lnTo>
                  <a:lnTo>
                    <a:pt x="135" y="555"/>
                  </a:lnTo>
                  <a:lnTo>
                    <a:pt x="125" y="553"/>
                  </a:lnTo>
                  <a:lnTo>
                    <a:pt x="115" y="551"/>
                  </a:lnTo>
                  <a:lnTo>
                    <a:pt x="107" y="548"/>
                  </a:lnTo>
                  <a:lnTo>
                    <a:pt x="102" y="547"/>
                  </a:lnTo>
                  <a:lnTo>
                    <a:pt x="100" y="546"/>
                  </a:lnTo>
                  <a:lnTo>
                    <a:pt x="103" y="545"/>
                  </a:lnTo>
                  <a:lnTo>
                    <a:pt x="109" y="545"/>
                  </a:lnTo>
                  <a:lnTo>
                    <a:pt x="116" y="551"/>
                  </a:lnTo>
                  <a:lnTo>
                    <a:pt x="118" y="567"/>
                  </a:lnTo>
                  <a:lnTo>
                    <a:pt x="119" y="586"/>
                  </a:lnTo>
                  <a:lnTo>
                    <a:pt x="120" y="600"/>
                  </a:lnTo>
                  <a:lnTo>
                    <a:pt x="118" y="609"/>
                  </a:lnTo>
                  <a:lnTo>
                    <a:pt x="105" y="613"/>
                  </a:lnTo>
                  <a:lnTo>
                    <a:pt x="97" y="614"/>
                  </a:lnTo>
                  <a:lnTo>
                    <a:pt x="90" y="615"/>
                  </a:lnTo>
                  <a:lnTo>
                    <a:pt x="85" y="616"/>
                  </a:lnTo>
                  <a:lnTo>
                    <a:pt x="79" y="616"/>
                  </a:lnTo>
                  <a:lnTo>
                    <a:pt x="74" y="616"/>
                  </a:lnTo>
                  <a:lnTo>
                    <a:pt x="67" y="613"/>
                  </a:lnTo>
                  <a:lnTo>
                    <a:pt x="60" y="608"/>
                  </a:lnTo>
                  <a:lnTo>
                    <a:pt x="52" y="599"/>
                  </a:lnTo>
                  <a:lnTo>
                    <a:pt x="44" y="589"/>
                  </a:lnTo>
                  <a:lnTo>
                    <a:pt x="35" y="579"/>
                  </a:lnTo>
                  <a:lnTo>
                    <a:pt x="28" y="570"/>
                  </a:lnTo>
                  <a:lnTo>
                    <a:pt x="21" y="562"/>
                  </a:lnTo>
                  <a:lnTo>
                    <a:pt x="15" y="554"/>
                  </a:lnTo>
                  <a:lnTo>
                    <a:pt x="11" y="546"/>
                  </a:lnTo>
                  <a:lnTo>
                    <a:pt x="9" y="538"/>
                  </a:lnTo>
                  <a:lnTo>
                    <a:pt x="7" y="529"/>
                  </a:lnTo>
                  <a:lnTo>
                    <a:pt x="5" y="504"/>
                  </a:lnTo>
                  <a:lnTo>
                    <a:pt x="0" y="476"/>
                  </a:lnTo>
                  <a:lnTo>
                    <a:pt x="2" y="446"/>
                  </a:lnTo>
                  <a:lnTo>
                    <a:pt x="15" y="419"/>
                  </a:lnTo>
                  <a:lnTo>
                    <a:pt x="26" y="409"/>
                  </a:lnTo>
                  <a:lnTo>
                    <a:pt x="35" y="401"/>
                  </a:lnTo>
                  <a:lnTo>
                    <a:pt x="43" y="394"/>
                  </a:lnTo>
                  <a:lnTo>
                    <a:pt x="50" y="389"/>
                  </a:lnTo>
                  <a:lnTo>
                    <a:pt x="57" y="385"/>
                  </a:lnTo>
                  <a:lnTo>
                    <a:pt x="63" y="381"/>
                  </a:lnTo>
                  <a:lnTo>
                    <a:pt x="67" y="379"/>
                  </a:lnTo>
                  <a:lnTo>
                    <a:pt x="71" y="378"/>
                  </a:lnTo>
                  <a:lnTo>
                    <a:pt x="75" y="377"/>
                  </a:lnTo>
                  <a:lnTo>
                    <a:pt x="81" y="377"/>
                  </a:lnTo>
                  <a:lnTo>
                    <a:pt x="88" y="375"/>
                  </a:lnTo>
                  <a:lnTo>
                    <a:pt x="96" y="375"/>
                  </a:lnTo>
                  <a:lnTo>
                    <a:pt x="103" y="375"/>
                  </a:lnTo>
                  <a:lnTo>
                    <a:pt x="109" y="375"/>
                  </a:lnTo>
                  <a:lnTo>
                    <a:pt x="113" y="375"/>
                  </a:lnTo>
                  <a:lnTo>
                    <a:pt x="115" y="375"/>
                  </a:lnTo>
                  <a:lnTo>
                    <a:pt x="102" y="330"/>
                  </a:lnTo>
                  <a:lnTo>
                    <a:pt x="93" y="288"/>
                  </a:lnTo>
                  <a:lnTo>
                    <a:pt x="87" y="253"/>
                  </a:lnTo>
                  <a:lnTo>
                    <a:pt x="86" y="235"/>
                  </a:lnTo>
                  <a:lnTo>
                    <a:pt x="82" y="223"/>
                  </a:lnTo>
                  <a:lnTo>
                    <a:pt x="75" y="208"/>
                  </a:lnTo>
                  <a:lnTo>
                    <a:pt x="70" y="195"/>
                  </a:lnTo>
                  <a:lnTo>
                    <a:pt x="67" y="182"/>
                  </a:lnTo>
                  <a:lnTo>
                    <a:pt x="70" y="169"/>
                  </a:lnTo>
                  <a:lnTo>
                    <a:pt x="70" y="154"/>
                  </a:lnTo>
                  <a:lnTo>
                    <a:pt x="67" y="137"/>
                  </a:lnTo>
                  <a:lnTo>
                    <a:pt x="62" y="120"/>
                  </a:lnTo>
                  <a:lnTo>
                    <a:pt x="62" y="115"/>
                  </a:lnTo>
                  <a:lnTo>
                    <a:pt x="66" y="108"/>
                  </a:lnTo>
                  <a:lnTo>
                    <a:pt x="73" y="100"/>
                  </a:lnTo>
                  <a:lnTo>
                    <a:pt x="82" y="91"/>
                  </a:lnTo>
                  <a:lnTo>
                    <a:pt x="95" y="82"/>
                  </a:lnTo>
                  <a:lnTo>
                    <a:pt x="110" y="71"/>
                  </a:lnTo>
                  <a:lnTo>
                    <a:pt x="125" y="61"/>
                  </a:lnTo>
                  <a:lnTo>
                    <a:pt x="143" y="50"/>
                  </a:lnTo>
                  <a:lnTo>
                    <a:pt x="161" y="41"/>
                  </a:lnTo>
                  <a:lnTo>
                    <a:pt x="179" y="32"/>
                  </a:lnTo>
                  <a:lnTo>
                    <a:pt x="199" y="23"/>
                  </a:lnTo>
                  <a:lnTo>
                    <a:pt x="217" y="15"/>
                  </a:lnTo>
                  <a:lnTo>
                    <a:pt x="234" y="9"/>
                  </a:lnTo>
                  <a:lnTo>
                    <a:pt x="251" y="4"/>
                  </a:lnTo>
                  <a:lnTo>
                    <a:pt x="267" y="1"/>
                  </a:lnTo>
                  <a:lnTo>
                    <a:pt x="279" y="0"/>
                  </a:lnTo>
                  <a:lnTo>
                    <a:pt x="304" y="2"/>
                  </a:lnTo>
                  <a:lnTo>
                    <a:pt x="327" y="7"/>
                  </a:lnTo>
                  <a:lnTo>
                    <a:pt x="350" y="15"/>
                  </a:lnTo>
                  <a:lnTo>
                    <a:pt x="372" y="25"/>
                  </a:lnTo>
                  <a:lnTo>
                    <a:pt x="393" y="38"/>
                  </a:lnTo>
                  <a:lnTo>
                    <a:pt x="413" y="53"/>
                  </a:lnTo>
                  <a:lnTo>
                    <a:pt x="433" y="68"/>
                  </a:lnTo>
                  <a:lnTo>
                    <a:pt x="450" y="84"/>
                  </a:lnTo>
                  <a:lnTo>
                    <a:pt x="465" y="100"/>
                  </a:lnTo>
                  <a:lnTo>
                    <a:pt x="478" y="116"/>
                  </a:lnTo>
                  <a:lnTo>
                    <a:pt x="488" y="130"/>
                  </a:lnTo>
                  <a:lnTo>
                    <a:pt x="496" y="143"/>
                  </a:lnTo>
                  <a:lnTo>
                    <a:pt x="502" y="155"/>
                  </a:lnTo>
                  <a:lnTo>
                    <a:pt x="506" y="166"/>
                  </a:lnTo>
                  <a:lnTo>
                    <a:pt x="510" y="176"/>
                  </a:lnTo>
                  <a:lnTo>
                    <a:pt x="511" y="184"/>
                  </a:lnTo>
                  <a:lnTo>
                    <a:pt x="510" y="193"/>
                  </a:lnTo>
                  <a:lnTo>
                    <a:pt x="505" y="204"/>
                  </a:lnTo>
                  <a:lnTo>
                    <a:pt x="497" y="216"/>
                  </a:lnTo>
                  <a:lnTo>
                    <a:pt x="489" y="229"/>
                  </a:lnTo>
                  <a:lnTo>
                    <a:pt x="480" y="242"/>
                  </a:lnTo>
                  <a:lnTo>
                    <a:pt x="474" y="254"/>
                  </a:lnTo>
                  <a:lnTo>
                    <a:pt x="469" y="266"/>
                  </a:lnTo>
                  <a:lnTo>
                    <a:pt x="471" y="275"/>
                  </a:lnTo>
                  <a:lnTo>
                    <a:pt x="479" y="299"/>
                  </a:lnTo>
                  <a:lnTo>
                    <a:pt x="487" y="330"/>
                  </a:lnTo>
                  <a:lnTo>
                    <a:pt x="494" y="359"/>
                  </a:lnTo>
                  <a:lnTo>
                    <a:pt x="497" y="375"/>
                  </a:lnTo>
                  <a:lnTo>
                    <a:pt x="499" y="389"/>
                  </a:lnTo>
                  <a:lnTo>
                    <a:pt x="504" y="409"/>
                  </a:lnTo>
                  <a:lnTo>
                    <a:pt x="509" y="428"/>
                  </a:lnTo>
                  <a:lnTo>
                    <a:pt x="511" y="436"/>
                  </a:lnTo>
                  <a:lnTo>
                    <a:pt x="558" y="463"/>
                  </a:lnTo>
                  <a:lnTo>
                    <a:pt x="596" y="440"/>
                  </a:lnTo>
                  <a:lnTo>
                    <a:pt x="597" y="443"/>
                  </a:lnTo>
                  <a:lnTo>
                    <a:pt x="600" y="454"/>
                  </a:lnTo>
                  <a:lnTo>
                    <a:pt x="602" y="471"/>
                  </a:lnTo>
                  <a:lnTo>
                    <a:pt x="605" y="493"/>
                  </a:lnTo>
                  <a:lnTo>
                    <a:pt x="604" y="508"/>
                  </a:lnTo>
                  <a:lnTo>
                    <a:pt x="601" y="526"/>
                  </a:lnTo>
                  <a:lnTo>
                    <a:pt x="595" y="547"/>
                  </a:lnTo>
                  <a:lnTo>
                    <a:pt x="588" y="569"/>
                  </a:lnTo>
                  <a:lnTo>
                    <a:pt x="581" y="590"/>
                  </a:lnTo>
                  <a:lnTo>
                    <a:pt x="575" y="609"/>
                  </a:lnTo>
                  <a:lnTo>
                    <a:pt x="571" y="624"/>
                  </a:lnTo>
                  <a:lnTo>
                    <a:pt x="570" y="634"/>
                  </a:lnTo>
                  <a:lnTo>
                    <a:pt x="570" y="647"/>
                  </a:lnTo>
                  <a:lnTo>
                    <a:pt x="569" y="661"/>
                  </a:lnTo>
                  <a:lnTo>
                    <a:pt x="566" y="676"/>
                  </a:lnTo>
                  <a:lnTo>
                    <a:pt x="564" y="690"/>
                  </a:lnTo>
                  <a:lnTo>
                    <a:pt x="559" y="697"/>
                  </a:lnTo>
                  <a:lnTo>
                    <a:pt x="547" y="703"/>
                  </a:lnTo>
                  <a:lnTo>
                    <a:pt x="529" y="710"/>
                  </a:lnTo>
                  <a:lnTo>
                    <a:pt x="511" y="714"/>
                  </a:lnTo>
                  <a:lnTo>
                    <a:pt x="490" y="719"/>
                  </a:lnTo>
                  <a:lnTo>
                    <a:pt x="472" y="721"/>
                  </a:lnTo>
                  <a:lnTo>
                    <a:pt x="458" y="721"/>
                  </a:lnTo>
                  <a:lnTo>
                    <a:pt x="450" y="719"/>
                  </a:lnTo>
                  <a:lnTo>
                    <a:pt x="454" y="699"/>
                  </a:lnTo>
                  <a:lnTo>
                    <a:pt x="458" y="680"/>
                  </a:lnTo>
                  <a:lnTo>
                    <a:pt x="460" y="662"/>
                  </a:lnTo>
                  <a:lnTo>
                    <a:pt x="461" y="646"/>
                  </a:lnTo>
                  <a:lnTo>
                    <a:pt x="460" y="638"/>
                  </a:lnTo>
                  <a:lnTo>
                    <a:pt x="458" y="630"/>
                  </a:lnTo>
                  <a:lnTo>
                    <a:pt x="454" y="620"/>
                  </a:lnTo>
                  <a:lnTo>
                    <a:pt x="449" y="610"/>
                  </a:lnTo>
                  <a:lnTo>
                    <a:pt x="443" y="600"/>
                  </a:lnTo>
                  <a:lnTo>
                    <a:pt x="436" y="589"/>
                  </a:lnTo>
                  <a:lnTo>
                    <a:pt x="430" y="576"/>
                  </a:lnTo>
                  <a:lnTo>
                    <a:pt x="423" y="563"/>
                  </a:lnTo>
                  <a:lnTo>
                    <a:pt x="419" y="559"/>
                  </a:lnTo>
                  <a:lnTo>
                    <a:pt x="412" y="553"/>
                  </a:lnTo>
                  <a:lnTo>
                    <a:pt x="405" y="548"/>
                  </a:lnTo>
                  <a:lnTo>
                    <a:pt x="398" y="542"/>
                  </a:lnTo>
                  <a:lnTo>
                    <a:pt x="392" y="538"/>
                  </a:lnTo>
                  <a:lnTo>
                    <a:pt x="386" y="534"/>
                  </a:lnTo>
                  <a:lnTo>
                    <a:pt x="383" y="532"/>
                  </a:lnTo>
                  <a:lnTo>
                    <a:pt x="382" y="531"/>
                  </a:lnTo>
                  <a:lnTo>
                    <a:pt x="373" y="508"/>
                  </a:lnTo>
                  <a:lnTo>
                    <a:pt x="282" y="548"/>
                  </a:lnTo>
                  <a:close/>
                </a:path>
              </a:pathLst>
            </a:custGeom>
            <a:solidFill>
              <a:srgbClr val="E5A599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25" name="Freeform 888"/>
            <p:cNvSpPr>
              <a:spLocks/>
            </p:cNvSpPr>
            <p:nvPr/>
          </p:nvSpPr>
          <p:spPr bwMode="auto">
            <a:xfrm flipH="1">
              <a:off x="8759" y="1818"/>
              <a:ext cx="48" cy="39"/>
            </a:xfrm>
            <a:custGeom>
              <a:avLst/>
              <a:gdLst>
                <a:gd name="T0" fmla="*/ 0 w 569"/>
                <a:gd name="T1" fmla="*/ 0 h 316"/>
                <a:gd name="T2" fmla="*/ 0 w 569"/>
                <a:gd name="T3" fmla="*/ 0 h 316"/>
                <a:gd name="T4" fmla="*/ 0 w 569"/>
                <a:gd name="T5" fmla="*/ 0 h 316"/>
                <a:gd name="T6" fmla="*/ 0 w 569"/>
                <a:gd name="T7" fmla="*/ 0 h 316"/>
                <a:gd name="T8" fmla="*/ 0 w 569"/>
                <a:gd name="T9" fmla="*/ 0 h 316"/>
                <a:gd name="T10" fmla="*/ 0 w 569"/>
                <a:gd name="T11" fmla="*/ 0 h 316"/>
                <a:gd name="T12" fmla="*/ 0 w 569"/>
                <a:gd name="T13" fmla="*/ 0 h 316"/>
                <a:gd name="T14" fmla="*/ 0 w 569"/>
                <a:gd name="T15" fmla="*/ 0 h 316"/>
                <a:gd name="T16" fmla="*/ 0 w 569"/>
                <a:gd name="T17" fmla="*/ 0 h 316"/>
                <a:gd name="T18" fmla="*/ 0 w 569"/>
                <a:gd name="T19" fmla="*/ 0 h 316"/>
                <a:gd name="T20" fmla="*/ 0 w 569"/>
                <a:gd name="T21" fmla="*/ 0 h 316"/>
                <a:gd name="T22" fmla="*/ 0 w 569"/>
                <a:gd name="T23" fmla="*/ 0 h 316"/>
                <a:gd name="T24" fmla="*/ 0 w 569"/>
                <a:gd name="T25" fmla="*/ 0 h 316"/>
                <a:gd name="T26" fmla="*/ 0 w 569"/>
                <a:gd name="T27" fmla="*/ 0 h 316"/>
                <a:gd name="T28" fmla="*/ 0 w 569"/>
                <a:gd name="T29" fmla="*/ 0 h 316"/>
                <a:gd name="T30" fmla="*/ 0 w 569"/>
                <a:gd name="T31" fmla="*/ 0 h 316"/>
                <a:gd name="T32" fmla="*/ 0 w 569"/>
                <a:gd name="T33" fmla="*/ 0 h 316"/>
                <a:gd name="T34" fmla="*/ 0 w 569"/>
                <a:gd name="T35" fmla="*/ 0 h 316"/>
                <a:gd name="T36" fmla="*/ 0 w 569"/>
                <a:gd name="T37" fmla="*/ 0 h 316"/>
                <a:gd name="T38" fmla="*/ 0 w 569"/>
                <a:gd name="T39" fmla="*/ 0 h 316"/>
                <a:gd name="T40" fmla="*/ 0 w 569"/>
                <a:gd name="T41" fmla="*/ 0 h 316"/>
                <a:gd name="T42" fmla="*/ 0 w 569"/>
                <a:gd name="T43" fmla="*/ 0 h 316"/>
                <a:gd name="T44" fmla="*/ 0 w 569"/>
                <a:gd name="T45" fmla="*/ 0 h 316"/>
                <a:gd name="T46" fmla="*/ 0 w 569"/>
                <a:gd name="T47" fmla="*/ 0 h 316"/>
                <a:gd name="T48" fmla="*/ 0 w 569"/>
                <a:gd name="T49" fmla="*/ 0 h 316"/>
                <a:gd name="T50" fmla="*/ 0 w 569"/>
                <a:gd name="T51" fmla="*/ 0 h 316"/>
                <a:gd name="T52" fmla="*/ 0 w 569"/>
                <a:gd name="T53" fmla="*/ 0 h 316"/>
                <a:gd name="T54" fmla="*/ 0 w 569"/>
                <a:gd name="T55" fmla="*/ 0 h 316"/>
                <a:gd name="T56" fmla="*/ 0 w 569"/>
                <a:gd name="T57" fmla="*/ 0 h 316"/>
                <a:gd name="T58" fmla="*/ 0 w 569"/>
                <a:gd name="T59" fmla="*/ 0 h 316"/>
                <a:gd name="T60" fmla="*/ 0 w 569"/>
                <a:gd name="T61" fmla="*/ 0 h 316"/>
                <a:gd name="T62" fmla="*/ 0 w 569"/>
                <a:gd name="T63" fmla="*/ 0 h 316"/>
                <a:gd name="T64" fmla="*/ 0 w 569"/>
                <a:gd name="T65" fmla="*/ 0 h 316"/>
                <a:gd name="T66" fmla="*/ 0 w 569"/>
                <a:gd name="T67" fmla="*/ 0 h 316"/>
                <a:gd name="T68" fmla="*/ 0 w 569"/>
                <a:gd name="T69" fmla="*/ 0 h 316"/>
                <a:gd name="T70" fmla="*/ 0 w 569"/>
                <a:gd name="T71" fmla="*/ 0 h 316"/>
                <a:gd name="T72" fmla="*/ 0 w 569"/>
                <a:gd name="T73" fmla="*/ 0 h 316"/>
                <a:gd name="T74" fmla="*/ 0 w 569"/>
                <a:gd name="T75" fmla="*/ 0 h 316"/>
                <a:gd name="T76" fmla="*/ 0 w 569"/>
                <a:gd name="T77" fmla="*/ 0 h 316"/>
                <a:gd name="T78" fmla="*/ 0 w 569"/>
                <a:gd name="T79" fmla="*/ 0 h 316"/>
                <a:gd name="T80" fmla="*/ 0 w 569"/>
                <a:gd name="T81" fmla="*/ 0 h 316"/>
                <a:gd name="T82" fmla="*/ 0 w 569"/>
                <a:gd name="T83" fmla="*/ 0 h 316"/>
                <a:gd name="T84" fmla="*/ 0 w 569"/>
                <a:gd name="T85" fmla="*/ 0 h 316"/>
                <a:gd name="T86" fmla="*/ 0 w 569"/>
                <a:gd name="T87" fmla="*/ 0 h 316"/>
                <a:gd name="T88" fmla="*/ 0 w 569"/>
                <a:gd name="T89" fmla="*/ 0 h 316"/>
                <a:gd name="T90" fmla="*/ 0 w 569"/>
                <a:gd name="T91" fmla="*/ 0 h 316"/>
                <a:gd name="T92" fmla="*/ 0 w 569"/>
                <a:gd name="T93" fmla="*/ 0 h 316"/>
                <a:gd name="T94" fmla="*/ 0 w 569"/>
                <a:gd name="T95" fmla="*/ 0 h 31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69"/>
                <a:gd name="T145" fmla="*/ 0 h 316"/>
                <a:gd name="T146" fmla="*/ 569 w 569"/>
                <a:gd name="T147" fmla="*/ 316 h 31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69" h="316">
                  <a:moveTo>
                    <a:pt x="141" y="164"/>
                  </a:moveTo>
                  <a:lnTo>
                    <a:pt x="139" y="172"/>
                  </a:lnTo>
                  <a:lnTo>
                    <a:pt x="136" y="181"/>
                  </a:lnTo>
                  <a:lnTo>
                    <a:pt x="134" y="191"/>
                  </a:lnTo>
                  <a:lnTo>
                    <a:pt x="130" y="200"/>
                  </a:lnTo>
                  <a:lnTo>
                    <a:pt x="126" y="210"/>
                  </a:lnTo>
                  <a:lnTo>
                    <a:pt x="118" y="217"/>
                  </a:lnTo>
                  <a:lnTo>
                    <a:pt x="107" y="222"/>
                  </a:lnTo>
                  <a:lnTo>
                    <a:pt x="94" y="225"/>
                  </a:lnTo>
                  <a:lnTo>
                    <a:pt x="77" y="226"/>
                  </a:lnTo>
                  <a:lnTo>
                    <a:pt x="61" y="226"/>
                  </a:lnTo>
                  <a:lnTo>
                    <a:pt x="46" y="223"/>
                  </a:lnTo>
                  <a:lnTo>
                    <a:pt x="32" y="221"/>
                  </a:lnTo>
                  <a:lnTo>
                    <a:pt x="20" y="218"/>
                  </a:lnTo>
                  <a:lnTo>
                    <a:pt x="11" y="212"/>
                  </a:lnTo>
                  <a:lnTo>
                    <a:pt x="4" y="205"/>
                  </a:lnTo>
                  <a:lnTo>
                    <a:pt x="1" y="196"/>
                  </a:lnTo>
                  <a:lnTo>
                    <a:pt x="0" y="172"/>
                  </a:lnTo>
                  <a:lnTo>
                    <a:pt x="3" y="142"/>
                  </a:lnTo>
                  <a:lnTo>
                    <a:pt x="12" y="115"/>
                  </a:lnTo>
                  <a:lnTo>
                    <a:pt x="30" y="98"/>
                  </a:lnTo>
                  <a:lnTo>
                    <a:pt x="45" y="91"/>
                  </a:lnTo>
                  <a:lnTo>
                    <a:pt x="64" y="82"/>
                  </a:lnTo>
                  <a:lnTo>
                    <a:pt x="87" y="70"/>
                  </a:lnTo>
                  <a:lnTo>
                    <a:pt x="111" y="58"/>
                  </a:lnTo>
                  <a:lnTo>
                    <a:pt x="135" y="45"/>
                  </a:lnTo>
                  <a:lnTo>
                    <a:pt x="158" y="34"/>
                  </a:lnTo>
                  <a:lnTo>
                    <a:pt x="179" y="28"/>
                  </a:lnTo>
                  <a:lnTo>
                    <a:pt x="196" y="25"/>
                  </a:lnTo>
                  <a:lnTo>
                    <a:pt x="212" y="25"/>
                  </a:lnTo>
                  <a:lnTo>
                    <a:pt x="231" y="24"/>
                  </a:lnTo>
                  <a:lnTo>
                    <a:pt x="251" y="23"/>
                  </a:lnTo>
                  <a:lnTo>
                    <a:pt x="271" y="21"/>
                  </a:lnTo>
                  <a:lnTo>
                    <a:pt x="291" y="20"/>
                  </a:lnTo>
                  <a:lnTo>
                    <a:pt x="307" y="20"/>
                  </a:lnTo>
                  <a:lnTo>
                    <a:pt x="321" y="18"/>
                  </a:lnTo>
                  <a:lnTo>
                    <a:pt x="329" y="20"/>
                  </a:lnTo>
                  <a:lnTo>
                    <a:pt x="334" y="20"/>
                  </a:lnTo>
                  <a:lnTo>
                    <a:pt x="341" y="16"/>
                  </a:lnTo>
                  <a:lnTo>
                    <a:pt x="348" y="13"/>
                  </a:lnTo>
                  <a:lnTo>
                    <a:pt x="356" y="8"/>
                  </a:lnTo>
                  <a:lnTo>
                    <a:pt x="367" y="5"/>
                  </a:lnTo>
                  <a:lnTo>
                    <a:pt x="379" y="1"/>
                  </a:lnTo>
                  <a:lnTo>
                    <a:pt x="394" y="0"/>
                  </a:lnTo>
                  <a:lnTo>
                    <a:pt x="412" y="1"/>
                  </a:lnTo>
                  <a:lnTo>
                    <a:pt x="418" y="2"/>
                  </a:lnTo>
                  <a:lnTo>
                    <a:pt x="428" y="3"/>
                  </a:lnTo>
                  <a:lnTo>
                    <a:pt x="438" y="6"/>
                  </a:lnTo>
                  <a:lnTo>
                    <a:pt x="450" y="8"/>
                  </a:lnTo>
                  <a:lnTo>
                    <a:pt x="461" y="11"/>
                  </a:lnTo>
                  <a:lnTo>
                    <a:pt x="473" y="15"/>
                  </a:lnTo>
                  <a:lnTo>
                    <a:pt x="482" y="21"/>
                  </a:lnTo>
                  <a:lnTo>
                    <a:pt x="490" y="28"/>
                  </a:lnTo>
                  <a:lnTo>
                    <a:pt x="498" y="37"/>
                  </a:lnTo>
                  <a:lnTo>
                    <a:pt x="508" y="47"/>
                  </a:lnTo>
                  <a:lnTo>
                    <a:pt x="519" y="59"/>
                  </a:lnTo>
                  <a:lnTo>
                    <a:pt x="529" y="71"/>
                  </a:lnTo>
                  <a:lnTo>
                    <a:pt x="539" y="84"/>
                  </a:lnTo>
                  <a:lnTo>
                    <a:pt x="549" y="96"/>
                  </a:lnTo>
                  <a:lnTo>
                    <a:pt x="554" y="105"/>
                  </a:lnTo>
                  <a:lnTo>
                    <a:pt x="558" y="113"/>
                  </a:lnTo>
                  <a:lnTo>
                    <a:pt x="561" y="126"/>
                  </a:lnTo>
                  <a:lnTo>
                    <a:pt x="566" y="138"/>
                  </a:lnTo>
                  <a:lnTo>
                    <a:pt x="569" y="159"/>
                  </a:lnTo>
                  <a:lnTo>
                    <a:pt x="569" y="189"/>
                  </a:lnTo>
                  <a:lnTo>
                    <a:pt x="568" y="223"/>
                  </a:lnTo>
                  <a:lnTo>
                    <a:pt x="567" y="250"/>
                  </a:lnTo>
                  <a:lnTo>
                    <a:pt x="567" y="272"/>
                  </a:lnTo>
                  <a:lnTo>
                    <a:pt x="567" y="289"/>
                  </a:lnTo>
                  <a:lnTo>
                    <a:pt x="566" y="295"/>
                  </a:lnTo>
                  <a:lnTo>
                    <a:pt x="563" y="298"/>
                  </a:lnTo>
                  <a:lnTo>
                    <a:pt x="557" y="300"/>
                  </a:lnTo>
                  <a:lnTo>
                    <a:pt x="551" y="301"/>
                  </a:lnTo>
                  <a:lnTo>
                    <a:pt x="545" y="301"/>
                  </a:lnTo>
                  <a:lnTo>
                    <a:pt x="538" y="303"/>
                  </a:lnTo>
                  <a:lnTo>
                    <a:pt x="533" y="308"/>
                  </a:lnTo>
                  <a:lnTo>
                    <a:pt x="529" y="316"/>
                  </a:lnTo>
                  <a:lnTo>
                    <a:pt x="528" y="304"/>
                  </a:lnTo>
                  <a:lnTo>
                    <a:pt x="526" y="294"/>
                  </a:lnTo>
                  <a:lnTo>
                    <a:pt x="522" y="285"/>
                  </a:lnTo>
                  <a:lnTo>
                    <a:pt x="518" y="276"/>
                  </a:lnTo>
                  <a:lnTo>
                    <a:pt x="512" y="271"/>
                  </a:lnTo>
                  <a:lnTo>
                    <a:pt x="504" y="267"/>
                  </a:lnTo>
                  <a:lnTo>
                    <a:pt x="496" y="265"/>
                  </a:lnTo>
                  <a:lnTo>
                    <a:pt x="484" y="266"/>
                  </a:lnTo>
                  <a:lnTo>
                    <a:pt x="474" y="268"/>
                  </a:lnTo>
                  <a:lnTo>
                    <a:pt x="466" y="272"/>
                  </a:lnTo>
                  <a:lnTo>
                    <a:pt x="459" y="275"/>
                  </a:lnTo>
                  <a:lnTo>
                    <a:pt x="455" y="279"/>
                  </a:lnTo>
                  <a:lnTo>
                    <a:pt x="452" y="282"/>
                  </a:lnTo>
                  <a:lnTo>
                    <a:pt x="451" y="285"/>
                  </a:lnTo>
                  <a:lnTo>
                    <a:pt x="450" y="286"/>
                  </a:lnTo>
                  <a:lnTo>
                    <a:pt x="450" y="287"/>
                  </a:lnTo>
                  <a:lnTo>
                    <a:pt x="448" y="259"/>
                  </a:lnTo>
                  <a:lnTo>
                    <a:pt x="444" y="238"/>
                  </a:lnTo>
                  <a:lnTo>
                    <a:pt x="438" y="221"/>
                  </a:lnTo>
                  <a:lnTo>
                    <a:pt x="431" y="207"/>
                  </a:lnTo>
                  <a:lnTo>
                    <a:pt x="424" y="199"/>
                  </a:lnTo>
                  <a:lnTo>
                    <a:pt x="416" y="198"/>
                  </a:lnTo>
                  <a:lnTo>
                    <a:pt x="410" y="202"/>
                  </a:lnTo>
                  <a:lnTo>
                    <a:pt x="408" y="204"/>
                  </a:lnTo>
                  <a:lnTo>
                    <a:pt x="410" y="200"/>
                  </a:lnTo>
                  <a:lnTo>
                    <a:pt x="415" y="193"/>
                  </a:lnTo>
                  <a:lnTo>
                    <a:pt x="423" y="184"/>
                  </a:lnTo>
                  <a:lnTo>
                    <a:pt x="431" y="175"/>
                  </a:lnTo>
                  <a:lnTo>
                    <a:pt x="433" y="169"/>
                  </a:lnTo>
                  <a:lnTo>
                    <a:pt x="431" y="162"/>
                  </a:lnTo>
                  <a:lnTo>
                    <a:pt x="425" y="155"/>
                  </a:lnTo>
                  <a:lnTo>
                    <a:pt x="416" y="149"/>
                  </a:lnTo>
                  <a:lnTo>
                    <a:pt x="408" y="142"/>
                  </a:lnTo>
                  <a:lnTo>
                    <a:pt x="399" y="137"/>
                  </a:lnTo>
                  <a:lnTo>
                    <a:pt x="393" y="134"/>
                  </a:lnTo>
                  <a:lnTo>
                    <a:pt x="391" y="132"/>
                  </a:lnTo>
                  <a:lnTo>
                    <a:pt x="390" y="132"/>
                  </a:lnTo>
                  <a:lnTo>
                    <a:pt x="386" y="132"/>
                  </a:lnTo>
                  <a:lnTo>
                    <a:pt x="383" y="131"/>
                  </a:lnTo>
                  <a:lnTo>
                    <a:pt x="377" y="131"/>
                  </a:lnTo>
                  <a:lnTo>
                    <a:pt x="370" y="131"/>
                  </a:lnTo>
                  <a:lnTo>
                    <a:pt x="363" y="130"/>
                  </a:lnTo>
                  <a:lnTo>
                    <a:pt x="356" y="130"/>
                  </a:lnTo>
                  <a:lnTo>
                    <a:pt x="349" y="130"/>
                  </a:lnTo>
                  <a:lnTo>
                    <a:pt x="344" y="130"/>
                  </a:lnTo>
                  <a:lnTo>
                    <a:pt x="339" y="131"/>
                  </a:lnTo>
                  <a:lnTo>
                    <a:pt x="334" y="134"/>
                  </a:lnTo>
                  <a:lnTo>
                    <a:pt x="331" y="136"/>
                  </a:lnTo>
                  <a:lnTo>
                    <a:pt x="326" y="139"/>
                  </a:lnTo>
                  <a:lnTo>
                    <a:pt x="322" y="143"/>
                  </a:lnTo>
                  <a:lnTo>
                    <a:pt x="315" y="146"/>
                  </a:lnTo>
                  <a:lnTo>
                    <a:pt x="306" y="151"/>
                  </a:lnTo>
                  <a:lnTo>
                    <a:pt x="295" y="155"/>
                  </a:lnTo>
                  <a:lnTo>
                    <a:pt x="283" y="159"/>
                  </a:lnTo>
                  <a:lnTo>
                    <a:pt x="270" y="164"/>
                  </a:lnTo>
                  <a:lnTo>
                    <a:pt x="257" y="166"/>
                  </a:lnTo>
                  <a:lnTo>
                    <a:pt x="245" y="168"/>
                  </a:lnTo>
                  <a:lnTo>
                    <a:pt x="233" y="170"/>
                  </a:lnTo>
                  <a:lnTo>
                    <a:pt x="224" y="172"/>
                  </a:lnTo>
                  <a:lnTo>
                    <a:pt x="217" y="172"/>
                  </a:lnTo>
                  <a:lnTo>
                    <a:pt x="209" y="172"/>
                  </a:lnTo>
                  <a:lnTo>
                    <a:pt x="198" y="170"/>
                  </a:lnTo>
                  <a:lnTo>
                    <a:pt x="186" y="169"/>
                  </a:lnTo>
                  <a:lnTo>
                    <a:pt x="173" y="167"/>
                  </a:lnTo>
                  <a:lnTo>
                    <a:pt x="160" y="166"/>
                  </a:lnTo>
                  <a:lnTo>
                    <a:pt x="150" y="165"/>
                  </a:lnTo>
                  <a:lnTo>
                    <a:pt x="143" y="164"/>
                  </a:lnTo>
                  <a:lnTo>
                    <a:pt x="141" y="164"/>
                  </a:lnTo>
                  <a:close/>
                </a:path>
              </a:pathLst>
            </a:custGeom>
            <a:solidFill>
              <a:srgbClr val="FF4C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26" name="Freeform 889"/>
            <p:cNvSpPr>
              <a:spLocks/>
            </p:cNvSpPr>
            <p:nvPr/>
          </p:nvSpPr>
          <p:spPr bwMode="auto">
            <a:xfrm flipH="1">
              <a:off x="8757" y="1817"/>
              <a:ext cx="15" cy="29"/>
            </a:xfrm>
            <a:custGeom>
              <a:avLst/>
              <a:gdLst>
                <a:gd name="T0" fmla="*/ 0 w 189"/>
                <a:gd name="T1" fmla="*/ 0 h 235"/>
                <a:gd name="T2" fmla="*/ 0 w 189"/>
                <a:gd name="T3" fmla="*/ 0 h 235"/>
                <a:gd name="T4" fmla="*/ 0 w 189"/>
                <a:gd name="T5" fmla="*/ 0 h 235"/>
                <a:gd name="T6" fmla="*/ 0 w 189"/>
                <a:gd name="T7" fmla="*/ 0 h 235"/>
                <a:gd name="T8" fmla="*/ 0 w 189"/>
                <a:gd name="T9" fmla="*/ 0 h 235"/>
                <a:gd name="T10" fmla="*/ 0 w 189"/>
                <a:gd name="T11" fmla="*/ 0 h 235"/>
                <a:gd name="T12" fmla="*/ 0 w 189"/>
                <a:gd name="T13" fmla="*/ 0 h 235"/>
                <a:gd name="T14" fmla="*/ 0 w 189"/>
                <a:gd name="T15" fmla="*/ 0 h 235"/>
                <a:gd name="T16" fmla="*/ 0 w 189"/>
                <a:gd name="T17" fmla="*/ 0 h 235"/>
                <a:gd name="T18" fmla="*/ 0 w 189"/>
                <a:gd name="T19" fmla="*/ 0 h 235"/>
                <a:gd name="T20" fmla="*/ 0 w 189"/>
                <a:gd name="T21" fmla="*/ 0 h 235"/>
                <a:gd name="T22" fmla="*/ 0 w 189"/>
                <a:gd name="T23" fmla="*/ 0 h 235"/>
                <a:gd name="T24" fmla="*/ 0 w 189"/>
                <a:gd name="T25" fmla="*/ 0 h 235"/>
                <a:gd name="T26" fmla="*/ 0 w 189"/>
                <a:gd name="T27" fmla="*/ 0 h 235"/>
                <a:gd name="T28" fmla="*/ 0 w 189"/>
                <a:gd name="T29" fmla="*/ 0 h 235"/>
                <a:gd name="T30" fmla="*/ 0 w 189"/>
                <a:gd name="T31" fmla="*/ 0 h 235"/>
                <a:gd name="T32" fmla="*/ 0 w 189"/>
                <a:gd name="T33" fmla="*/ 0 h 235"/>
                <a:gd name="T34" fmla="*/ 0 w 189"/>
                <a:gd name="T35" fmla="*/ 0 h 235"/>
                <a:gd name="T36" fmla="*/ 0 w 189"/>
                <a:gd name="T37" fmla="*/ 0 h 235"/>
                <a:gd name="T38" fmla="*/ 0 w 189"/>
                <a:gd name="T39" fmla="*/ 0 h 235"/>
                <a:gd name="T40" fmla="*/ 0 w 189"/>
                <a:gd name="T41" fmla="*/ 0 h 235"/>
                <a:gd name="T42" fmla="*/ 0 w 189"/>
                <a:gd name="T43" fmla="*/ 0 h 235"/>
                <a:gd name="T44" fmla="*/ 0 w 189"/>
                <a:gd name="T45" fmla="*/ 0 h 235"/>
                <a:gd name="T46" fmla="*/ 0 w 189"/>
                <a:gd name="T47" fmla="*/ 0 h 235"/>
                <a:gd name="T48" fmla="*/ 0 w 189"/>
                <a:gd name="T49" fmla="*/ 0 h 235"/>
                <a:gd name="T50" fmla="*/ 0 w 189"/>
                <a:gd name="T51" fmla="*/ 0 h 235"/>
                <a:gd name="T52" fmla="*/ 0 w 189"/>
                <a:gd name="T53" fmla="*/ 0 h 235"/>
                <a:gd name="T54" fmla="*/ 0 w 189"/>
                <a:gd name="T55" fmla="*/ 0 h 235"/>
                <a:gd name="T56" fmla="*/ 0 w 189"/>
                <a:gd name="T57" fmla="*/ 0 h 235"/>
                <a:gd name="T58" fmla="*/ 0 w 189"/>
                <a:gd name="T59" fmla="*/ 0 h 235"/>
                <a:gd name="T60" fmla="*/ 0 w 189"/>
                <a:gd name="T61" fmla="*/ 0 h 235"/>
                <a:gd name="T62" fmla="*/ 0 w 189"/>
                <a:gd name="T63" fmla="*/ 0 h 235"/>
                <a:gd name="T64" fmla="*/ 0 w 189"/>
                <a:gd name="T65" fmla="*/ 0 h 235"/>
                <a:gd name="T66" fmla="*/ 0 w 189"/>
                <a:gd name="T67" fmla="*/ 0 h 235"/>
                <a:gd name="T68" fmla="*/ 0 w 189"/>
                <a:gd name="T69" fmla="*/ 0 h 235"/>
                <a:gd name="T70" fmla="*/ 0 w 189"/>
                <a:gd name="T71" fmla="*/ 0 h 235"/>
                <a:gd name="T72" fmla="*/ 0 w 189"/>
                <a:gd name="T73" fmla="*/ 0 h 235"/>
                <a:gd name="T74" fmla="*/ 0 w 189"/>
                <a:gd name="T75" fmla="*/ 0 h 235"/>
                <a:gd name="T76" fmla="*/ 0 w 189"/>
                <a:gd name="T77" fmla="*/ 0 h 235"/>
                <a:gd name="T78" fmla="*/ 0 w 189"/>
                <a:gd name="T79" fmla="*/ 0 h 235"/>
                <a:gd name="T80" fmla="*/ 0 w 189"/>
                <a:gd name="T81" fmla="*/ 0 h 23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89"/>
                <a:gd name="T124" fmla="*/ 0 h 235"/>
                <a:gd name="T125" fmla="*/ 189 w 189"/>
                <a:gd name="T126" fmla="*/ 235 h 23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89" h="235">
                  <a:moveTo>
                    <a:pt x="161" y="95"/>
                  </a:moveTo>
                  <a:lnTo>
                    <a:pt x="168" y="108"/>
                  </a:lnTo>
                  <a:lnTo>
                    <a:pt x="175" y="123"/>
                  </a:lnTo>
                  <a:lnTo>
                    <a:pt x="180" y="140"/>
                  </a:lnTo>
                  <a:lnTo>
                    <a:pt x="184" y="156"/>
                  </a:lnTo>
                  <a:lnTo>
                    <a:pt x="188" y="172"/>
                  </a:lnTo>
                  <a:lnTo>
                    <a:pt x="189" y="188"/>
                  </a:lnTo>
                  <a:lnTo>
                    <a:pt x="188" y="205"/>
                  </a:lnTo>
                  <a:lnTo>
                    <a:pt x="183" y="221"/>
                  </a:lnTo>
                  <a:lnTo>
                    <a:pt x="176" y="227"/>
                  </a:lnTo>
                  <a:lnTo>
                    <a:pt x="168" y="232"/>
                  </a:lnTo>
                  <a:lnTo>
                    <a:pt x="160" y="235"/>
                  </a:lnTo>
                  <a:lnTo>
                    <a:pt x="152" y="235"/>
                  </a:lnTo>
                  <a:lnTo>
                    <a:pt x="150" y="227"/>
                  </a:lnTo>
                  <a:lnTo>
                    <a:pt x="151" y="219"/>
                  </a:lnTo>
                  <a:lnTo>
                    <a:pt x="153" y="210"/>
                  </a:lnTo>
                  <a:lnTo>
                    <a:pt x="154" y="202"/>
                  </a:lnTo>
                  <a:lnTo>
                    <a:pt x="148" y="174"/>
                  </a:lnTo>
                  <a:lnTo>
                    <a:pt x="140" y="146"/>
                  </a:lnTo>
                  <a:lnTo>
                    <a:pt x="128" y="120"/>
                  </a:lnTo>
                  <a:lnTo>
                    <a:pt x="113" y="95"/>
                  </a:lnTo>
                  <a:lnTo>
                    <a:pt x="94" y="72"/>
                  </a:lnTo>
                  <a:lnTo>
                    <a:pt x="74" y="51"/>
                  </a:lnTo>
                  <a:lnTo>
                    <a:pt x="51" y="34"/>
                  </a:lnTo>
                  <a:lnTo>
                    <a:pt x="25" y="19"/>
                  </a:lnTo>
                  <a:lnTo>
                    <a:pt x="17" y="15"/>
                  </a:lnTo>
                  <a:lnTo>
                    <a:pt x="8" y="14"/>
                  </a:lnTo>
                  <a:lnTo>
                    <a:pt x="0" y="12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1"/>
                  </a:lnTo>
                  <a:lnTo>
                    <a:pt x="7" y="1"/>
                  </a:lnTo>
                  <a:lnTo>
                    <a:pt x="9" y="0"/>
                  </a:lnTo>
                  <a:lnTo>
                    <a:pt x="32" y="2"/>
                  </a:lnTo>
                  <a:lnTo>
                    <a:pt x="54" y="8"/>
                  </a:lnTo>
                  <a:lnTo>
                    <a:pt x="75" y="17"/>
                  </a:lnTo>
                  <a:lnTo>
                    <a:pt x="94" y="29"/>
                  </a:lnTo>
                  <a:lnTo>
                    <a:pt x="113" y="43"/>
                  </a:lnTo>
                  <a:lnTo>
                    <a:pt x="130" y="59"/>
                  </a:lnTo>
                  <a:lnTo>
                    <a:pt x="146" y="76"/>
                  </a:lnTo>
                  <a:lnTo>
                    <a:pt x="161" y="9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27" name="Freeform 890"/>
            <p:cNvSpPr>
              <a:spLocks/>
            </p:cNvSpPr>
            <p:nvPr/>
          </p:nvSpPr>
          <p:spPr bwMode="auto">
            <a:xfrm flipH="1">
              <a:off x="8783" y="1819"/>
              <a:ext cx="25" cy="29"/>
            </a:xfrm>
            <a:custGeom>
              <a:avLst/>
              <a:gdLst>
                <a:gd name="T0" fmla="*/ 0 w 306"/>
                <a:gd name="T1" fmla="*/ 0 h 227"/>
                <a:gd name="T2" fmla="*/ 0 w 306"/>
                <a:gd name="T3" fmla="*/ 0 h 227"/>
                <a:gd name="T4" fmla="*/ 0 w 306"/>
                <a:gd name="T5" fmla="*/ 0 h 227"/>
                <a:gd name="T6" fmla="*/ 0 w 306"/>
                <a:gd name="T7" fmla="*/ 0 h 227"/>
                <a:gd name="T8" fmla="*/ 0 w 306"/>
                <a:gd name="T9" fmla="*/ 0 h 227"/>
                <a:gd name="T10" fmla="*/ 0 w 306"/>
                <a:gd name="T11" fmla="*/ 0 h 227"/>
                <a:gd name="T12" fmla="*/ 0 w 306"/>
                <a:gd name="T13" fmla="*/ 0 h 227"/>
                <a:gd name="T14" fmla="*/ 0 w 306"/>
                <a:gd name="T15" fmla="*/ 0 h 227"/>
                <a:gd name="T16" fmla="*/ 0 w 306"/>
                <a:gd name="T17" fmla="*/ 0 h 227"/>
                <a:gd name="T18" fmla="*/ 0 w 306"/>
                <a:gd name="T19" fmla="*/ 0 h 227"/>
                <a:gd name="T20" fmla="*/ 0 w 306"/>
                <a:gd name="T21" fmla="*/ 0 h 227"/>
                <a:gd name="T22" fmla="*/ 0 w 306"/>
                <a:gd name="T23" fmla="*/ 0 h 227"/>
                <a:gd name="T24" fmla="*/ 0 w 306"/>
                <a:gd name="T25" fmla="*/ 0 h 227"/>
                <a:gd name="T26" fmla="*/ 0 w 306"/>
                <a:gd name="T27" fmla="*/ 0 h 227"/>
                <a:gd name="T28" fmla="*/ 0 w 306"/>
                <a:gd name="T29" fmla="*/ 0 h 227"/>
                <a:gd name="T30" fmla="*/ 0 w 306"/>
                <a:gd name="T31" fmla="*/ 0 h 227"/>
                <a:gd name="T32" fmla="*/ 0 w 306"/>
                <a:gd name="T33" fmla="*/ 0 h 227"/>
                <a:gd name="T34" fmla="*/ 0 w 306"/>
                <a:gd name="T35" fmla="*/ 0 h 227"/>
                <a:gd name="T36" fmla="*/ 0 w 306"/>
                <a:gd name="T37" fmla="*/ 0 h 227"/>
                <a:gd name="T38" fmla="*/ 0 w 306"/>
                <a:gd name="T39" fmla="*/ 0 h 227"/>
                <a:gd name="T40" fmla="*/ 0 w 306"/>
                <a:gd name="T41" fmla="*/ 0 h 227"/>
                <a:gd name="T42" fmla="*/ 0 w 306"/>
                <a:gd name="T43" fmla="*/ 0 h 227"/>
                <a:gd name="T44" fmla="*/ 0 w 306"/>
                <a:gd name="T45" fmla="*/ 0 h 227"/>
                <a:gd name="T46" fmla="*/ 0 w 306"/>
                <a:gd name="T47" fmla="*/ 0 h 227"/>
                <a:gd name="T48" fmla="*/ 0 w 306"/>
                <a:gd name="T49" fmla="*/ 0 h 227"/>
                <a:gd name="T50" fmla="*/ 0 w 306"/>
                <a:gd name="T51" fmla="*/ 0 h 227"/>
                <a:gd name="T52" fmla="*/ 0 w 306"/>
                <a:gd name="T53" fmla="*/ 0 h 227"/>
                <a:gd name="T54" fmla="*/ 0 w 306"/>
                <a:gd name="T55" fmla="*/ 0 h 227"/>
                <a:gd name="T56" fmla="*/ 0 w 306"/>
                <a:gd name="T57" fmla="*/ 0 h 227"/>
                <a:gd name="T58" fmla="*/ 0 w 306"/>
                <a:gd name="T59" fmla="*/ 0 h 227"/>
                <a:gd name="T60" fmla="*/ 0 w 306"/>
                <a:gd name="T61" fmla="*/ 0 h 227"/>
                <a:gd name="T62" fmla="*/ 0 w 306"/>
                <a:gd name="T63" fmla="*/ 0 h 227"/>
                <a:gd name="T64" fmla="*/ 0 w 306"/>
                <a:gd name="T65" fmla="*/ 0 h 227"/>
                <a:gd name="T66" fmla="*/ 0 w 306"/>
                <a:gd name="T67" fmla="*/ 0 h 227"/>
                <a:gd name="T68" fmla="*/ 0 w 306"/>
                <a:gd name="T69" fmla="*/ 0 h 227"/>
                <a:gd name="T70" fmla="*/ 0 w 306"/>
                <a:gd name="T71" fmla="*/ 0 h 227"/>
                <a:gd name="T72" fmla="*/ 0 w 306"/>
                <a:gd name="T73" fmla="*/ 0 h 227"/>
                <a:gd name="T74" fmla="*/ 0 w 306"/>
                <a:gd name="T75" fmla="*/ 0 h 22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6"/>
                <a:gd name="T115" fmla="*/ 0 h 227"/>
                <a:gd name="T116" fmla="*/ 306 w 306"/>
                <a:gd name="T117" fmla="*/ 227 h 22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6" h="227">
                  <a:moveTo>
                    <a:pt x="306" y="7"/>
                  </a:moveTo>
                  <a:lnTo>
                    <a:pt x="306" y="11"/>
                  </a:lnTo>
                  <a:lnTo>
                    <a:pt x="302" y="14"/>
                  </a:lnTo>
                  <a:lnTo>
                    <a:pt x="298" y="15"/>
                  </a:lnTo>
                  <a:lnTo>
                    <a:pt x="293" y="17"/>
                  </a:lnTo>
                  <a:lnTo>
                    <a:pt x="272" y="19"/>
                  </a:lnTo>
                  <a:lnTo>
                    <a:pt x="253" y="24"/>
                  </a:lnTo>
                  <a:lnTo>
                    <a:pt x="233" y="30"/>
                  </a:lnTo>
                  <a:lnTo>
                    <a:pt x="215" y="37"/>
                  </a:lnTo>
                  <a:lnTo>
                    <a:pt x="196" y="45"/>
                  </a:lnTo>
                  <a:lnTo>
                    <a:pt x="178" y="53"/>
                  </a:lnTo>
                  <a:lnTo>
                    <a:pt x="159" y="61"/>
                  </a:lnTo>
                  <a:lnTo>
                    <a:pt x="141" y="67"/>
                  </a:lnTo>
                  <a:lnTo>
                    <a:pt x="127" y="76"/>
                  </a:lnTo>
                  <a:lnTo>
                    <a:pt x="111" y="86"/>
                  </a:lnTo>
                  <a:lnTo>
                    <a:pt x="96" y="97"/>
                  </a:lnTo>
                  <a:lnTo>
                    <a:pt x="81" y="107"/>
                  </a:lnTo>
                  <a:lnTo>
                    <a:pt x="67" y="120"/>
                  </a:lnTo>
                  <a:lnTo>
                    <a:pt x="57" y="133"/>
                  </a:lnTo>
                  <a:lnTo>
                    <a:pt x="51" y="150"/>
                  </a:lnTo>
                  <a:lnTo>
                    <a:pt x="51" y="168"/>
                  </a:lnTo>
                  <a:lnTo>
                    <a:pt x="57" y="176"/>
                  </a:lnTo>
                  <a:lnTo>
                    <a:pt x="63" y="184"/>
                  </a:lnTo>
                  <a:lnTo>
                    <a:pt x="69" y="191"/>
                  </a:lnTo>
                  <a:lnTo>
                    <a:pt x="78" y="196"/>
                  </a:lnTo>
                  <a:lnTo>
                    <a:pt x="86" y="200"/>
                  </a:lnTo>
                  <a:lnTo>
                    <a:pt x="95" y="203"/>
                  </a:lnTo>
                  <a:lnTo>
                    <a:pt x="104" y="205"/>
                  </a:lnTo>
                  <a:lnTo>
                    <a:pt x="114" y="205"/>
                  </a:lnTo>
                  <a:lnTo>
                    <a:pt x="117" y="205"/>
                  </a:lnTo>
                  <a:lnTo>
                    <a:pt x="120" y="204"/>
                  </a:lnTo>
                  <a:lnTo>
                    <a:pt x="122" y="204"/>
                  </a:lnTo>
                  <a:lnTo>
                    <a:pt x="126" y="204"/>
                  </a:lnTo>
                  <a:lnTo>
                    <a:pt x="128" y="205"/>
                  </a:lnTo>
                  <a:lnTo>
                    <a:pt x="128" y="207"/>
                  </a:lnTo>
                  <a:lnTo>
                    <a:pt x="128" y="211"/>
                  </a:lnTo>
                  <a:lnTo>
                    <a:pt x="127" y="213"/>
                  </a:lnTo>
                  <a:lnTo>
                    <a:pt x="119" y="219"/>
                  </a:lnTo>
                  <a:lnTo>
                    <a:pt x="111" y="222"/>
                  </a:lnTo>
                  <a:lnTo>
                    <a:pt x="102" y="226"/>
                  </a:lnTo>
                  <a:lnTo>
                    <a:pt x="93" y="227"/>
                  </a:lnTo>
                  <a:lnTo>
                    <a:pt x="82" y="227"/>
                  </a:lnTo>
                  <a:lnTo>
                    <a:pt x="72" y="227"/>
                  </a:lnTo>
                  <a:lnTo>
                    <a:pt x="63" y="226"/>
                  </a:lnTo>
                  <a:lnTo>
                    <a:pt x="53" y="224"/>
                  </a:lnTo>
                  <a:lnTo>
                    <a:pt x="45" y="220"/>
                  </a:lnTo>
                  <a:lnTo>
                    <a:pt x="36" y="215"/>
                  </a:lnTo>
                  <a:lnTo>
                    <a:pt x="26" y="209"/>
                  </a:lnTo>
                  <a:lnTo>
                    <a:pt x="18" y="203"/>
                  </a:lnTo>
                  <a:lnTo>
                    <a:pt x="10" y="196"/>
                  </a:lnTo>
                  <a:lnTo>
                    <a:pt x="4" y="186"/>
                  </a:lnTo>
                  <a:lnTo>
                    <a:pt x="0" y="177"/>
                  </a:lnTo>
                  <a:lnTo>
                    <a:pt x="0" y="166"/>
                  </a:lnTo>
                  <a:lnTo>
                    <a:pt x="1" y="150"/>
                  </a:lnTo>
                  <a:lnTo>
                    <a:pt x="5" y="133"/>
                  </a:lnTo>
                  <a:lnTo>
                    <a:pt x="10" y="117"/>
                  </a:lnTo>
                  <a:lnTo>
                    <a:pt x="16" y="102"/>
                  </a:lnTo>
                  <a:lnTo>
                    <a:pt x="26" y="90"/>
                  </a:lnTo>
                  <a:lnTo>
                    <a:pt x="37" y="77"/>
                  </a:lnTo>
                  <a:lnTo>
                    <a:pt x="50" y="65"/>
                  </a:lnTo>
                  <a:lnTo>
                    <a:pt x="64" y="56"/>
                  </a:lnTo>
                  <a:lnTo>
                    <a:pt x="84" y="45"/>
                  </a:lnTo>
                  <a:lnTo>
                    <a:pt x="106" y="35"/>
                  </a:lnTo>
                  <a:lnTo>
                    <a:pt x="128" y="26"/>
                  </a:lnTo>
                  <a:lnTo>
                    <a:pt x="151" y="19"/>
                  </a:lnTo>
                  <a:lnTo>
                    <a:pt x="174" y="12"/>
                  </a:lnTo>
                  <a:lnTo>
                    <a:pt x="197" y="7"/>
                  </a:lnTo>
                  <a:lnTo>
                    <a:pt x="222" y="3"/>
                  </a:lnTo>
                  <a:lnTo>
                    <a:pt x="246" y="0"/>
                  </a:lnTo>
                  <a:lnTo>
                    <a:pt x="254" y="0"/>
                  </a:lnTo>
                  <a:lnTo>
                    <a:pt x="262" y="1"/>
                  </a:lnTo>
                  <a:lnTo>
                    <a:pt x="269" y="0"/>
                  </a:lnTo>
                  <a:lnTo>
                    <a:pt x="277" y="0"/>
                  </a:lnTo>
                  <a:lnTo>
                    <a:pt x="285" y="1"/>
                  </a:lnTo>
                  <a:lnTo>
                    <a:pt x="292" y="2"/>
                  </a:lnTo>
                  <a:lnTo>
                    <a:pt x="299" y="3"/>
                  </a:lnTo>
                  <a:lnTo>
                    <a:pt x="306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28" name="Freeform 891"/>
            <p:cNvSpPr>
              <a:spLocks/>
            </p:cNvSpPr>
            <p:nvPr/>
          </p:nvSpPr>
          <p:spPr bwMode="auto">
            <a:xfrm flipH="1">
              <a:off x="8773" y="1832"/>
              <a:ext cx="27" cy="10"/>
            </a:xfrm>
            <a:custGeom>
              <a:avLst/>
              <a:gdLst>
                <a:gd name="T0" fmla="*/ 0 w 316"/>
                <a:gd name="T1" fmla="*/ 0 h 84"/>
                <a:gd name="T2" fmla="*/ 0 w 316"/>
                <a:gd name="T3" fmla="*/ 0 h 84"/>
                <a:gd name="T4" fmla="*/ 0 w 316"/>
                <a:gd name="T5" fmla="*/ 0 h 84"/>
                <a:gd name="T6" fmla="*/ 0 w 316"/>
                <a:gd name="T7" fmla="*/ 0 h 84"/>
                <a:gd name="T8" fmla="*/ 0 w 316"/>
                <a:gd name="T9" fmla="*/ 0 h 84"/>
                <a:gd name="T10" fmla="*/ 0 w 316"/>
                <a:gd name="T11" fmla="*/ 0 h 84"/>
                <a:gd name="T12" fmla="*/ 0 w 316"/>
                <a:gd name="T13" fmla="*/ 0 h 84"/>
                <a:gd name="T14" fmla="*/ 0 w 316"/>
                <a:gd name="T15" fmla="*/ 0 h 84"/>
                <a:gd name="T16" fmla="*/ 0 w 316"/>
                <a:gd name="T17" fmla="*/ 0 h 84"/>
                <a:gd name="T18" fmla="*/ 0 w 316"/>
                <a:gd name="T19" fmla="*/ 0 h 84"/>
                <a:gd name="T20" fmla="*/ 0 w 316"/>
                <a:gd name="T21" fmla="*/ 0 h 84"/>
                <a:gd name="T22" fmla="*/ 0 w 316"/>
                <a:gd name="T23" fmla="*/ 0 h 84"/>
                <a:gd name="T24" fmla="*/ 0 w 316"/>
                <a:gd name="T25" fmla="*/ 0 h 84"/>
                <a:gd name="T26" fmla="*/ 0 w 316"/>
                <a:gd name="T27" fmla="*/ 0 h 84"/>
                <a:gd name="T28" fmla="*/ 0 w 316"/>
                <a:gd name="T29" fmla="*/ 0 h 84"/>
                <a:gd name="T30" fmla="*/ 0 w 316"/>
                <a:gd name="T31" fmla="*/ 0 h 84"/>
                <a:gd name="T32" fmla="*/ 0 w 316"/>
                <a:gd name="T33" fmla="*/ 0 h 84"/>
                <a:gd name="T34" fmla="*/ 0 w 316"/>
                <a:gd name="T35" fmla="*/ 0 h 84"/>
                <a:gd name="T36" fmla="*/ 0 w 316"/>
                <a:gd name="T37" fmla="*/ 0 h 84"/>
                <a:gd name="T38" fmla="*/ 0 w 316"/>
                <a:gd name="T39" fmla="*/ 0 h 84"/>
                <a:gd name="T40" fmla="*/ 0 w 316"/>
                <a:gd name="T41" fmla="*/ 0 h 84"/>
                <a:gd name="T42" fmla="*/ 0 w 316"/>
                <a:gd name="T43" fmla="*/ 0 h 84"/>
                <a:gd name="T44" fmla="*/ 0 w 316"/>
                <a:gd name="T45" fmla="*/ 0 h 84"/>
                <a:gd name="T46" fmla="*/ 0 w 316"/>
                <a:gd name="T47" fmla="*/ 0 h 84"/>
                <a:gd name="T48" fmla="*/ 0 w 316"/>
                <a:gd name="T49" fmla="*/ 0 h 84"/>
                <a:gd name="T50" fmla="*/ 0 w 316"/>
                <a:gd name="T51" fmla="*/ 0 h 84"/>
                <a:gd name="T52" fmla="*/ 0 w 316"/>
                <a:gd name="T53" fmla="*/ 0 h 84"/>
                <a:gd name="T54" fmla="*/ 0 w 316"/>
                <a:gd name="T55" fmla="*/ 0 h 84"/>
                <a:gd name="T56" fmla="*/ 0 w 316"/>
                <a:gd name="T57" fmla="*/ 0 h 84"/>
                <a:gd name="T58" fmla="*/ 0 w 316"/>
                <a:gd name="T59" fmla="*/ 0 h 84"/>
                <a:gd name="T60" fmla="*/ 0 w 316"/>
                <a:gd name="T61" fmla="*/ 0 h 84"/>
                <a:gd name="T62" fmla="*/ 0 w 316"/>
                <a:gd name="T63" fmla="*/ 0 h 84"/>
                <a:gd name="T64" fmla="*/ 0 w 316"/>
                <a:gd name="T65" fmla="*/ 0 h 84"/>
                <a:gd name="T66" fmla="*/ 0 w 316"/>
                <a:gd name="T67" fmla="*/ 0 h 84"/>
                <a:gd name="T68" fmla="*/ 0 w 316"/>
                <a:gd name="T69" fmla="*/ 0 h 84"/>
                <a:gd name="T70" fmla="*/ 0 w 316"/>
                <a:gd name="T71" fmla="*/ 0 h 84"/>
                <a:gd name="T72" fmla="*/ 0 w 316"/>
                <a:gd name="T73" fmla="*/ 0 h 84"/>
                <a:gd name="T74" fmla="*/ 0 w 316"/>
                <a:gd name="T75" fmla="*/ 0 h 84"/>
                <a:gd name="T76" fmla="*/ 0 w 316"/>
                <a:gd name="T77" fmla="*/ 0 h 84"/>
                <a:gd name="T78" fmla="*/ 0 w 316"/>
                <a:gd name="T79" fmla="*/ 0 h 84"/>
                <a:gd name="T80" fmla="*/ 0 w 316"/>
                <a:gd name="T81" fmla="*/ 0 h 84"/>
                <a:gd name="T82" fmla="*/ 0 w 316"/>
                <a:gd name="T83" fmla="*/ 0 h 84"/>
                <a:gd name="T84" fmla="*/ 0 w 316"/>
                <a:gd name="T85" fmla="*/ 0 h 84"/>
                <a:gd name="T86" fmla="*/ 0 w 316"/>
                <a:gd name="T87" fmla="*/ 0 h 84"/>
                <a:gd name="T88" fmla="*/ 0 w 316"/>
                <a:gd name="T89" fmla="*/ 0 h 84"/>
                <a:gd name="T90" fmla="*/ 0 w 316"/>
                <a:gd name="T91" fmla="*/ 0 h 84"/>
                <a:gd name="T92" fmla="*/ 0 w 316"/>
                <a:gd name="T93" fmla="*/ 0 h 84"/>
                <a:gd name="T94" fmla="*/ 0 w 316"/>
                <a:gd name="T95" fmla="*/ 0 h 84"/>
                <a:gd name="T96" fmla="*/ 0 w 316"/>
                <a:gd name="T97" fmla="*/ 0 h 84"/>
                <a:gd name="T98" fmla="*/ 0 w 316"/>
                <a:gd name="T99" fmla="*/ 0 h 84"/>
                <a:gd name="T100" fmla="*/ 0 w 316"/>
                <a:gd name="T101" fmla="*/ 0 h 84"/>
                <a:gd name="T102" fmla="*/ 0 w 316"/>
                <a:gd name="T103" fmla="*/ 0 h 84"/>
                <a:gd name="T104" fmla="*/ 0 w 316"/>
                <a:gd name="T105" fmla="*/ 0 h 84"/>
                <a:gd name="T106" fmla="*/ 0 w 316"/>
                <a:gd name="T107" fmla="*/ 0 h 84"/>
                <a:gd name="T108" fmla="*/ 0 w 316"/>
                <a:gd name="T109" fmla="*/ 0 h 84"/>
                <a:gd name="T110" fmla="*/ 0 w 316"/>
                <a:gd name="T111" fmla="*/ 0 h 84"/>
                <a:gd name="T112" fmla="*/ 0 w 316"/>
                <a:gd name="T113" fmla="*/ 0 h 8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16"/>
                <a:gd name="T172" fmla="*/ 0 h 84"/>
                <a:gd name="T173" fmla="*/ 316 w 316"/>
                <a:gd name="T174" fmla="*/ 84 h 8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16" h="84">
                  <a:moveTo>
                    <a:pt x="115" y="38"/>
                  </a:moveTo>
                  <a:lnTo>
                    <a:pt x="123" y="39"/>
                  </a:lnTo>
                  <a:lnTo>
                    <a:pt x="129" y="39"/>
                  </a:lnTo>
                  <a:lnTo>
                    <a:pt x="138" y="39"/>
                  </a:lnTo>
                  <a:lnTo>
                    <a:pt x="144" y="39"/>
                  </a:lnTo>
                  <a:lnTo>
                    <a:pt x="151" y="38"/>
                  </a:lnTo>
                  <a:lnTo>
                    <a:pt x="158" y="38"/>
                  </a:lnTo>
                  <a:lnTo>
                    <a:pt x="166" y="37"/>
                  </a:lnTo>
                  <a:lnTo>
                    <a:pt x="173" y="36"/>
                  </a:lnTo>
                  <a:lnTo>
                    <a:pt x="189" y="30"/>
                  </a:lnTo>
                  <a:lnTo>
                    <a:pt x="207" y="24"/>
                  </a:lnTo>
                  <a:lnTo>
                    <a:pt x="225" y="20"/>
                  </a:lnTo>
                  <a:lnTo>
                    <a:pt x="242" y="16"/>
                  </a:lnTo>
                  <a:lnTo>
                    <a:pt x="261" y="13"/>
                  </a:lnTo>
                  <a:lnTo>
                    <a:pt x="279" y="12"/>
                  </a:lnTo>
                  <a:lnTo>
                    <a:pt x="298" y="12"/>
                  </a:lnTo>
                  <a:lnTo>
                    <a:pt x="316" y="14"/>
                  </a:lnTo>
                  <a:lnTo>
                    <a:pt x="312" y="23"/>
                  </a:lnTo>
                  <a:lnTo>
                    <a:pt x="303" y="26"/>
                  </a:lnTo>
                  <a:lnTo>
                    <a:pt x="293" y="29"/>
                  </a:lnTo>
                  <a:lnTo>
                    <a:pt x="285" y="33"/>
                  </a:lnTo>
                  <a:lnTo>
                    <a:pt x="274" y="39"/>
                  </a:lnTo>
                  <a:lnTo>
                    <a:pt x="261" y="44"/>
                  </a:lnTo>
                  <a:lnTo>
                    <a:pt x="249" y="48"/>
                  </a:lnTo>
                  <a:lnTo>
                    <a:pt x="238" y="52"/>
                  </a:lnTo>
                  <a:lnTo>
                    <a:pt x="225" y="56"/>
                  </a:lnTo>
                  <a:lnTo>
                    <a:pt x="214" y="61"/>
                  </a:lnTo>
                  <a:lnTo>
                    <a:pt x="202" y="66"/>
                  </a:lnTo>
                  <a:lnTo>
                    <a:pt x="191" y="71"/>
                  </a:lnTo>
                  <a:lnTo>
                    <a:pt x="173" y="76"/>
                  </a:lnTo>
                  <a:lnTo>
                    <a:pt x="156" y="79"/>
                  </a:lnTo>
                  <a:lnTo>
                    <a:pt x="138" y="83"/>
                  </a:lnTo>
                  <a:lnTo>
                    <a:pt x="119" y="84"/>
                  </a:lnTo>
                  <a:lnTo>
                    <a:pt x="101" y="83"/>
                  </a:lnTo>
                  <a:lnTo>
                    <a:pt x="82" y="79"/>
                  </a:lnTo>
                  <a:lnTo>
                    <a:pt x="66" y="73"/>
                  </a:lnTo>
                  <a:lnTo>
                    <a:pt x="51" y="62"/>
                  </a:lnTo>
                  <a:lnTo>
                    <a:pt x="44" y="59"/>
                  </a:lnTo>
                  <a:lnTo>
                    <a:pt x="37" y="54"/>
                  </a:lnTo>
                  <a:lnTo>
                    <a:pt x="30" y="50"/>
                  </a:lnTo>
                  <a:lnTo>
                    <a:pt x="25" y="45"/>
                  </a:lnTo>
                  <a:lnTo>
                    <a:pt x="18" y="39"/>
                  </a:lnTo>
                  <a:lnTo>
                    <a:pt x="12" y="35"/>
                  </a:lnTo>
                  <a:lnTo>
                    <a:pt x="6" y="29"/>
                  </a:lnTo>
                  <a:lnTo>
                    <a:pt x="0" y="23"/>
                  </a:lnTo>
                  <a:lnTo>
                    <a:pt x="4" y="14"/>
                  </a:lnTo>
                  <a:lnTo>
                    <a:pt x="11" y="8"/>
                  </a:lnTo>
                  <a:lnTo>
                    <a:pt x="21" y="3"/>
                  </a:lnTo>
                  <a:lnTo>
                    <a:pt x="30" y="0"/>
                  </a:lnTo>
                  <a:lnTo>
                    <a:pt x="42" y="1"/>
                  </a:lnTo>
                  <a:lnTo>
                    <a:pt x="53" y="6"/>
                  </a:lnTo>
                  <a:lnTo>
                    <a:pt x="63" y="12"/>
                  </a:lnTo>
                  <a:lnTo>
                    <a:pt x="73" y="18"/>
                  </a:lnTo>
                  <a:lnTo>
                    <a:pt x="82" y="25"/>
                  </a:lnTo>
                  <a:lnTo>
                    <a:pt x="91" y="31"/>
                  </a:lnTo>
                  <a:lnTo>
                    <a:pt x="103" y="36"/>
                  </a:lnTo>
                  <a:lnTo>
                    <a:pt x="115" y="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29" name="Freeform 892"/>
            <p:cNvSpPr>
              <a:spLocks/>
            </p:cNvSpPr>
            <p:nvPr/>
          </p:nvSpPr>
          <p:spPr bwMode="auto">
            <a:xfrm flipH="1">
              <a:off x="8762" y="1836"/>
              <a:ext cx="11" cy="20"/>
            </a:xfrm>
            <a:custGeom>
              <a:avLst/>
              <a:gdLst>
                <a:gd name="T0" fmla="*/ 0 w 127"/>
                <a:gd name="T1" fmla="*/ 0 h 167"/>
                <a:gd name="T2" fmla="*/ 0 w 127"/>
                <a:gd name="T3" fmla="*/ 0 h 167"/>
                <a:gd name="T4" fmla="*/ 0 w 127"/>
                <a:gd name="T5" fmla="*/ 0 h 167"/>
                <a:gd name="T6" fmla="*/ 0 w 127"/>
                <a:gd name="T7" fmla="*/ 0 h 167"/>
                <a:gd name="T8" fmla="*/ 0 w 127"/>
                <a:gd name="T9" fmla="*/ 0 h 167"/>
                <a:gd name="T10" fmla="*/ 0 w 127"/>
                <a:gd name="T11" fmla="*/ 0 h 167"/>
                <a:gd name="T12" fmla="*/ 0 w 127"/>
                <a:gd name="T13" fmla="*/ 0 h 167"/>
                <a:gd name="T14" fmla="*/ 0 w 127"/>
                <a:gd name="T15" fmla="*/ 0 h 167"/>
                <a:gd name="T16" fmla="*/ 0 w 127"/>
                <a:gd name="T17" fmla="*/ 0 h 167"/>
                <a:gd name="T18" fmla="*/ 0 w 127"/>
                <a:gd name="T19" fmla="*/ 0 h 167"/>
                <a:gd name="T20" fmla="*/ 0 w 127"/>
                <a:gd name="T21" fmla="*/ 0 h 167"/>
                <a:gd name="T22" fmla="*/ 0 w 127"/>
                <a:gd name="T23" fmla="*/ 0 h 167"/>
                <a:gd name="T24" fmla="*/ 0 w 127"/>
                <a:gd name="T25" fmla="*/ 0 h 167"/>
                <a:gd name="T26" fmla="*/ 0 w 127"/>
                <a:gd name="T27" fmla="*/ 0 h 167"/>
                <a:gd name="T28" fmla="*/ 0 w 127"/>
                <a:gd name="T29" fmla="*/ 0 h 167"/>
                <a:gd name="T30" fmla="*/ 0 w 127"/>
                <a:gd name="T31" fmla="*/ 0 h 167"/>
                <a:gd name="T32" fmla="*/ 0 w 127"/>
                <a:gd name="T33" fmla="*/ 0 h 167"/>
                <a:gd name="T34" fmla="*/ 0 w 127"/>
                <a:gd name="T35" fmla="*/ 0 h 167"/>
                <a:gd name="T36" fmla="*/ 0 w 127"/>
                <a:gd name="T37" fmla="*/ 0 h 167"/>
                <a:gd name="T38" fmla="*/ 0 w 127"/>
                <a:gd name="T39" fmla="*/ 0 h 167"/>
                <a:gd name="T40" fmla="*/ 0 w 127"/>
                <a:gd name="T41" fmla="*/ 0 h 167"/>
                <a:gd name="T42" fmla="*/ 0 w 127"/>
                <a:gd name="T43" fmla="*/ 0 h 167"/>
                <a:gd name="T44" fmla="*/ 0 w 127"/>
                <a:gd name="T45" fmla="*/ 0 h 167"/>
                <a:gd name="T46" fmla="*/ 0 w 127"/>
                <a:gd name="T47" fmla="*/ 0 h 167"/>
                <a:gd name="T48" fmla="*/ 0 w 127"/>
                <a:gd name="T49" fmla="*/ 0 h 167"/>
                <a:gd name="T50" fmla="*/ 0 w 127"/>
                <a:gd name="T51" fmla="*/ 0 h 167"/>
                <a:gd name="T52" fmla="*/ 0 w 127"/>
                <a:gd name="T53" fmla="*/ 0 h 167"/>
                <a:gd name="T54" fmla="*/ 0 w 127"/>
                <a:gd name="T55" fmla="*/ 0 h 167"/>
                <a:gd name="T56" fmla="*/ 0 w 127"/>
                <a:gd name="T57" fmla="*/ 0 h 167"/>
                <a:gd name="T58" fmla="*/ 0 w 127"/>
                <a:gd name="T59" fmla="*/ 0 h 167"/>
                <a:gd name="T60" fmla="*/ 0 w 127"/>
                <a:gd name="T61" fmla="*/ 0 h 167"/>
                <a:gd name="T62" fmla="*/ 0 w 127"/>
                <a:gd name="T63" fmla="*/ 0 h 167"/>
                <a:gd name="T64" fmla="*/ 0 w 127"/>
                <a:gd name="T65" fmla="*/ 0 h 167"/>
                <a:gd name="T66" fmla="*/ 0 w 127"/>
                <a:gd name="T67" fmla="*/ 0 h 167"/>
                <a:gd name="T68" fmla="*/ 0 w 127"/>
                <a:gd name="T69" fmla="*/ 0 h 167"/>
                <a:gd name="T70" fmla="*/ 0 w 127"/>
                <a:gd name="T71" fmla="*/ 0 h 167"/>
                <a:gd name="T72" fmla="*/ 0 w 127"/>
                <a:gd name="T73" fmla="*/ 0 h 167"/>
                <a:gd name="T74" fmla="*/ 0 w 127"/>
                <a:gd name="T75" fmla="*/ 0 h 167"/>
                <a:gd name="T76" fmla="*/ 0 w 127"/>
                <a:gd name="T77" fmla="*/ 0 h 167"/>
                <a:gd name="T78" fmla="*/ 0 w 127"/>
                <a:gd name="T79" fmla="*/ 0 h 167"/>
                <a:gd name="T80" fmla="*/ 0 w 127"/>
                <a:gd name="T81" fmla="*/ 0 h 167"/>
                <a:gd name="T82" fmla="*/ 0 w 127"/>
                <a:gd name="T83" fmla="*/ 0 h 167"/>
                <a:gd name="T84" fmla="*/ 0 w 127"/>
                <a:gd name="T85" fmla="*/ 0 h 167"/>
                <a:gd name="T86" fmla="*/ 0 w 127"/>
                <a:gd name="T87" fmla="*/ 0 h 167"/>
                <a:gd name="T88" fmla="*/ 0 w 127"/>
                <a:gd name="T89" fmla="*/ 0 h 167"/>
                <a:gd name="T90" fmla="*/ 0 w 127"/>
                <a:gd name="T91" fmla="*/ 0 h 167"/>
                <a:gd name="T92" fmla="*/ 0 w 127"/>
                <a:gd name="T93" fmla="*/ 0 h 167"/>
                <a:gd name="T94" fmla="*/ 0 w 127"/>
                <a:gd name="T95" fmla="*/ 0 h 167"/>
                <a:gd name="T96" fmla="*/ 0 w 127"/>
                <a:gd name="T97" fmla="*/ 0 h 167"/>
                <a:gd name="T98" fmla="*/ 0 w 127"/>
                <a:gd name="T99" fmla="*/ 0 h 167"/>
                <a:gd name="T100" fmla="*/ 0 w 127"/>
                <a:gd name="T101" fmla="*/ 0 h 167"/>
                <a:gd name="T102" fmla="*/ 0 w 127"/>
                <a:gd name="T103" fmla="*/ 0 h 167"/>
                <a:gd name="T104" fmla="*/ 0 w 127"/>
                <a:gd name="T105" fmla="*/ 0 h 16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27"/>
                <a:gd name="T160" fmla="*/ 0 h 167"/>
                <a:gd name="T161" fmla="*/ 127 w 127"/>
                <a:gd name="T162" fmla="*/ 167 h 16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27" h="167">
                  <a:moveTo>
                    <a:pt x="56" y="45"/>
                  </a:moveTo>
                  <a:lnTo>
                    <a:pt x="57" y="59"/>
                  </a:lnTo>
                  <a:lnTo>
                    <a:pt x="57" y="74"/>
                  </a:lnTo>
                  <a:lnTo>
                    <a:pt x="60" y="88"/>
                  </a:lnTo>
                  <a:lnTo>
                    <a:pt x="69" y="97"/>
                  </a:lnTo>
                  <a:lnTo>
                    <a:pt x="75" y="92"/>
                  </a:lnTo>
                  <a:lnTo>
                    <a:pt x="81" y="89"/>
                  </a:lnTo>
                  <a:lnTo>
                    <a:pt x="88" y="86"/>
                  </a:lnTo>
                  <a:lnTo>
                    <a:pt x="96" y="85"/>
                  </a:lnTo>
                  <a:lnTo>
                    <a:pt x="105" y="86"/>
                  </a:lnTo>
                  <a:lnTo>
                    <a:pt x="113" y="90"/>
                  </a:lnTo>
                  <a:lnTo>
                    <a:pt x="121" y="94"/>
                  </a:lnTo>
                  <a:lnTo>
                    <a:pt x="127" y="101"/>
                  </a:lnTo>
                  <a:lnTo>
                    <a:pt x="126" y="108"/>
                  </a:lnTo>
                  <a:lnTo>
                    <a:pt x="121" y="111"/>
                  </a:lnTo>
                  <a:lnTo>
                    <a:pt x="114" y="112"/>
                  </a:lnTo>
                  <a:lnTo>
                    <a:pt x="109" y="114"/>
                  </a:lnTo>
                  <a:lnTo>
                    <a:pt x="100" y="113"/>
                  </a:lnTo>
                  <a:lnTo>
                    <a:pt x="94" y="115"/>
                  </a:lnTo>
                  <a:lnTo>
                    <a:pt x="88" y="120"/>
                  </a:lnTo>
                  <a:lnTo>
                    <a:pt x="82" y="124"/>
                  </a:lnTo>
                  <a:lnTo>
                    <a:pt x="74" y="134"/>
                  </a:lnTo>
                  <a:lnTo>
                    <a:pt x="70" y="144"/>
                  </a:lnTo>
                  <a:lnTo>
                    <a:pt x="68" y="156"/>
                  </a:lnTo>
                  <a:lnTo>
                    <a:pt x="66" y="167"/>
                  </a:lnTo>
                  <a:lnTo>
                    <a:pt x="57" y="167"/>
                  </a:lnTo>
                  <a:lnTo>
                    <a:pt x="50" y="161"/>
                  </a:lnTo>
                  <a:lnTo>
                    <a:pt x="44" y="153"/>
                  </a:lnTo>
                  <a:lnTo>
                    <a:pt x="39" y="146"/>
                  </a:lnTo>
                  <a:lnTo>
                    <a:pt x="35" y="132"/>
                  </a:lnTo>
                  <a:lnTo>
                    <a:pt x="35" y="117"/>
                  </a:lnTo>
                  <a:lnTo>
                    <a:pt x="32" y="104"/>
                  </a:lnTo>
                  <a:lnTo>
                    <a:pt x="26" y="91"/>
                  </a:lnTo>
                  <a:lnTo>
                    <a:pt x="19" y="85"/>
                  </a:lnTo>
                  <a:lnTo>
                    <a:pt x="11" y="81"/>
                  </a:lnTo>
                  <a:lnTo>
                    <a:pt x="4" y="76"/>
                  </a:lnTo>
                  <a:lnTo>
                    <a:pt x="0" y="68"/>
                  </a:lnTo>
                  <a:lnTo>
                    <a:pt x="1" y="55"/>
                  </a:lnTo>
                  <a:lnTo>
                    <a:pt x="7" y="45"/>
                  </a:lnTo>
                  <a:lnTo>
                    <a:pt x="13" y="36"/>
                  </a:lnTo>
                  <a:lnTo>
                    <a:pt x="11" y="23"/>
                  </a:lnTo>
                  <a:lnTo>
                    <a:pt x="8" y="18"/>
                  </a:lnTo>
                  <a:lnTo>
                    <a:pt x="6" y="14"/>
                  </a:lnTo>
                  <a:lnTo>
                    <a:pt x="5" y="9"/>
                  </a:lnTo>
                  <a:lnTo>
                    <a:pt x="6" y="5"/>
                  </a:lnTo>
                  <a:lnTo>
                    <a:pt x="9" y="1"/>
                  </a:lnTo>
                  <a:lnTo>
                    <a:pt x="15" y="0"/>
                  </a:lnTo>
                  <a:lnTo>
                    <a:pt x="20" y="1"/>
                  </a:lnTo>
                  <a:lnTo>
                    <a:pt x="24" y="3"/>
                  </a:lnTo>
                  <a:lnTo>
                    <a:pt x="35" y="13"/>
                  </a:lnTo>
                  <a:lnTo>
                    <a:pt x="42" y="22"/>
                  </a:lnTo>
                  <a:lnTo>
                    <a:pt x="49" y="33"/>
                  </a:lnTo>
                  <a:lnTo>
                    <a:pt x="56" y="4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30" name="Freeform 893"/>
            <p:cNvSpPr>
              <a:spLocks/>
            </p:cNvSpPr>
            <p:nvPr/>
          </p:nvSpPr>
          <p:spPr bwMode="auto">
            <a:xfrm flipH="1">
              <a:off x="8777" y="1845"/>
              <a:ext cx="8" cy="6"/>
            </a:xfrm>
            <a:custGeom>
              <a:avLst/>
              <a:gdLst>
                <a:gd name="T0" fmla="*/ 0 w 102"/>
                <a:gd name="T1" fmla="*/ 0 h 53"/>
                <a:gd name="T2" fmla="*/ 0 w 102"/>
                <a:gd name="T3" fmla="*/ 0 h 53"/>
                <a:gd name="T4" fmla="*/ 0 w 102"/>
                <a:gd name="T5" fmla="*/ 0 h 53"/>
                <a:gd name="T6" fmla="*/ 0 w 102"/>
                <a:gd name="T7" fmla="*/ 0 h 53"/>
                <a:gd name="T8" fmla="*/ 0 w 102"/>
                <a:gd name="T9" fmla="*/ 0 h 53"/>
                <a:gd name="T10" fmla="*/ 0 w 102"/>
                <a:gd name="T11" fmla="*/ 0 h 53"/>
                <a:gd name="T12" fmla="*/ 0 w 102"/>
                <a:gd name="T13" fmla="*/ 0 h 53"/>
                <a:gd name="T14" fmla="*/ 0 w 102"/>
                <a:gd name="T15" fmla="*/ 0 h 53"/>
                <a:gd name="T16" fmla="*/ 0 w 102"/>
                <a:gd name="T17" fmla="*/ 0 h 53"/>
                <a:gd name="T18" fmla="*/ 0 w 102"/>
                <a:gd name="T19" fmla="*/ 0 h 53"/>
                <a:gd name="T20" fmla="*/ 0 w 102"/>
                <a:gd name="T21" fmla="*/ 0 h 53"/>
                <a:gd name="T22" fmla="*/ 0 w 102"/>
                <a:gd name="T23" fmla="*/ 0 h 53"/>
                <a:gd name="T24" fmla="*/ 0 w 102"/>
                <a:gd name="T25" fmla="*/ 0 h 53"/>
                <a:gd name="T26" fmla="*/ 0 w 102"/>
                <a:gd name="T27" fmla="*/ 0 h 53"/>
                <a:gd name="T28" fmla="*/ 0 w 102"/>
                <a:gd name="T29" fmla="*/ 0 h 53"/>
                <a:gd name="T30" fmla="*/ 0 w 102"/>
                <a:gd name="T31" fmla="*/ 0 h 53"/>
                <a:gd name="T32" fmla="*/ 0 w 102"/>
                <a:gd name="T33" fmla="*/ 0 h 53"/>
                <a:gd name="T34" fmla="*/ 0 w 102"/>
                <a:gd name="T35" fmla="*/ 0 h 53"/>
                <a:gd name="T36" fmla="*/ 0 w 102"/>
                <a:gd name="T37" fmla="*/ 0 h 53"/>
                <a:gd name="T38" fmla="*/ 0 w 102"/>
                <a:gd name="T39" fmla="*/ 0 h 53"/>
                <a:gd name="T40" fmla="*/ 0 w 102"/>
                <a:gd name="T41" fmla="*/ 0 h 53"/>
                <a:gd name="T42" fmla="*/ 0 w 102"/>
                <a:gd name="T43" fmla="*/ 0 h 53"/>
                <a:gd name="T44" fmla="*/ 0 w 102"/>
                <a:gd name="T45" fmla="*/ 0 h 53"/>
                <a:gd name="T46" fmla="*/ 0 w 102"/>
                <a:gd name="T47" fmla="*/ 0 h 53"/>
                <a:gd name="T48" fmla="*/ 0 w 102"/>
                <a:gd name="T49" fmla="*/ 0 h 53"/>
                <a:gd name="T50" fmla="*/ 0 w 102"/>
                <a:gd name="T51" fmla="*/ 0 h 53"/>
                <a:gd name="T52" fmla="*/ 0 w 102"/>
                <a:gd name="T53" fmla="*/ 0 h 53"/>
                <a:gd name="T54" fmla="*/ 0 w 102"/>
                <a:gd name="T55" fmla="*/ 0 h 53"/>
                <a:gd name="T56" fmla="*/ 0 w 102"/>
                <a:gd name="T57" fmla="*/ 0 h 53"/>
                <a:gd name="T58" fmla="*/ 0 w 102"/>
                <a:gd name="T59" fmla="*/ 0 h 53"/>
                <a:gd name="T60" fmla="*/ 0 w 102"/>
                <a:gd name="T61" fmla="*/ 0 h 53"/>
                <a:gd name="T62" fmla="*/ 0 w 102"/>
                <a:gd name="T63" fmla="*/ 0 h 53"/>
                <a:gd name="T64" fmla="*/ 0 w 102"/>
                <a:gd name="T65" fmla="*/ 0 h 5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2"/>
                <a:gd name="T100" fmla="*/ 0 h 53"/>
                <a:gd name="T101" fmla="*/ 102 w 102"/>
                <a:gd name="T102" fmla="*/ 53 h 5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2" h="53">
                  <a:moveTo>
                    <a:pt x="101" y="39"/>
                  </a:moveTo>
                  <a:lnTo>
                    <a:pt x="102" y="43"/>
                  </a:lnTo>
                  <a:lnTo>
                    <a:pt x="102" y="46"/>
                  </a:lnTo>
                  <a:lnTo>
                    <a:pt x="101" y="50"/>
                  </a:lnTo>
                  <a:lnTo>
                    <a:pt x="98" y="53"/>
                  </a:lnTo>
                  <a:lnTo>
                    <a:pt x="92" y="50"/>
                  </a:lnTo>
                  <a:lnTo>
                    <a:pt x="87" y="44"/>
                  </a:lnTo>
                  <a:lnTo>
                    <a:pt x="82" y="38"/>
                  </a:lnTo>
                  <a:lnTo>
                    <a:pt x="75" y="35"/>
                  </a:lnTo>
                  <a:lnTo>
                    <a:pt x="67" y="32"/>
                  </a:lnTo>
                  <a:lnTo>
                    <a:pt x="59" y="30"/>
                  </a:lnTo>
                  <a:lnTo>
                    <a:pt x="51" y="29"/>
                  </a:lnTo>
                  <a:lnTo>
                    <a:pt x="42" y="27"/>
                  </a:lnTo>
                  <a:lnTo>
                    <a:pt x="34" y="27"/>
                  </a:lnTo>
                  <a:lnTo>
                    <a:pt x="26" y="28"/>
                  </a:lnTo>
                  <a:lnTo>
                    <a:pt x="18" y="30"/>
                  </a:lnTo>
                  <a:lnTo>
                    <a:pt x="11" y="35"/>
                  </a:lnTo>
                  <a:lnTo>
                    <a:pt x="7" y="34"/>
                  </a:lnTo>
                  <a:lnTo>
                    <a:pt x="4" y="30"/>
                  </a:lnTo>
                  <a:lnTo>
                    <a:pt x="3" y="27"/>
                  </a:lnTo>
                  <a:lnTo>
                    <a:pt x="0" y="23"/>
                  </a:lnTo>
                  <a:lnTo>
                    <a:pt x="3" y="15"/>
                  </a:lnTo>
                  <a:lnTo>
                    <a:pt x="6" y="8"/>
                  </a:lnTo>
                  <a:lnTo>
                    <a:pt x="12" y="4"/>
                  </a:lnTo>
                  <a:lnTo>
                    <a:pt x="19" y="0"/>
                  </a:lnTo>
                  <a:lnTo>
                    <a:pt x="31" y="0"/>
                  </a:lnTo>
                  <a:lnTo>
                    <a:pt x="43" y="1"/>
                  </a:lnTo>
                  <a:lnTo>
                    <a:pt x="54" y="4"/>
                  </a:lnTo>
                  <a:lnTo>
                    <a:pt x="66" y="7"/>
                  </a:lnTo>
                  <a:lnTo>
                    <a:pt x="76" y="13"/>
                  </a:lnTo>
                  <a:lnTo>
                    <a:pt x="86" y="20"/>
                  </a:lnTo>
                  <a:lnTo>
                    <a:pt x="94" y="29"/>
                  </a:lnTo>
                  <a:lnTo>
                    <a:pt x="101" y="3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31" name="Freeform 894"/>
            <p:cNvSpPr>
              <a:spLocks/>
            </p:cNvSpPr>
            <p:nvPr/>
          </p:nvSpPr>
          <p:spPr bwMode="auto">
            <a:xfrm flipH="1">
              <a:off x="8781" y="1848"/>
              <a:ext cx="11" cy="26"/>
            </a:xfrm>
            <a:custGeom>
              <a:avLst/>
              <a:gdLst>
                <a:gd name="T0" fmla="*/ 0 w 133"/>
                <a:gd name="T1" fmla="*/ 0 h 219"/>
                <a:gd name="T2" fmla="*/ 0 w 133"/>
                <a:gd name="T3" fmla="*/ 0 h 219"/>
                <a:gd name="T4" fmla="*/ 0 w 133"/>
                <a:gd name="T5" fmla="*/ 0 h 219"/>
                <a:gd name="T6" fmla="*/ 0 w 133"/>
                <a:gd name="T7" fmla="*/ 0 h 219"/>
                <a:gd name="T8" fmla="*/ 0 w 133"/>
                <a:gd name="T9" fmla="*/ 0 h 219"/>
                <a:gd name="T10" fmla="*/ 0 w 133"/>
                <a:gd name="T11" fmla="*/ 0 h 219"/>
                <a:gd name="T12" fmla="*/ 0 w 133"/>
                <a:gd name="T13" fmla="*/ 0 h 219"/>
                <a:gd name="T14" fmla="*/ 0 w 133"/>
                <a:gd name="T15" fmla="*/ 0 h 219"/>
                <a:gd name="T16" fmla="*/ 0 w 133"/>
                <a:gd name="T17" fmla="*/ 0 h 219"/>
                <a:gd name="T18" fmla="*/ 0 w 133"/>
                <a:gd name="T19" fmla="*/ 0 h 219"/>
                <a:gd name="T20" fmla="*/ 0 w 133"/>
                <a:gd name="T21" fmla="*/ 0 h 219"/>
                <a:gd name="T22" fmla="*/ 0 w 133"/>
                <a:gd name="T23" fmla="*/ 0 h 219"/>
                <a:gd name="T24" fmla="*/ 0 w 133"/>
                <a:gd name="T25" fmla="*/ 0 h 219"/>
                <a:gd name="T26" fmla="*/ 0 w 133"/>
                <a:gd name="T27" fmla="*/ 0 h 219"/>
                <a:gd name="T28" fmla="*/ 0 w 133"/>
                <a:gd name="T29" fmla="*/ 0 h 219"/>
                <a:gd name="T30" fmla="*/ 0 w 133"/>
                <a:gd name="T31" fmla="*/ 0 h 219"/>
                <a:gd name="T32" fmla="*/ 0 w 133"/>
                <a:gd name="T33" fmla="*/ 0 h 219"/>
                <a:gd name="T34" fmla="*/ 0 w 133"/>
                <a:gd name="T35" fmla="*/ 0 h 219"/>
                <a:gd name="T36" fmla="*/ 0 w 133"/>
                <a:gd name="T37" fmla="*/ 0 h 219"/>
                <a:gd name="T38" fmla="*/ 0 w 133"/>
                <a:gd name="T39" fmla="*/ 0 h 219"/>
                <a:gd name="T40" fmla="*/ 0 w 133"/>
                <a:gd name="T41" fmla="*/ 0 h 219"/>
                <a:gd name="T42" fmla="*/ 0 w 133"/>
                <a:gd name="T43" fmla="*/ 0 h 219"/>
                <a:gd name="T44" fmla="*/ 0 w 133"/>
                <a:gd name="T45" fmla="*/ 0 h 219"/>
                <a:gd name="T46" fmla="*/ 0 w 133"/>
                <a:gd name="T47" fmla="*/ 0 h 219"/>
                <a:gd name="T48" fmla="*/ 0 w 133"/>
                <a:gd name="T49" fmla="*/ 0 h 219"/>
                <a:gd name="T50" fmla="*/ 0 w 133"/>
                <a:gd name="T51" fmla="*/ 0 h 219"/>
                <a:gd name="T52" fmla="*/ 0 w 133"/>
                <a:gd name="T53" fmla="*/ 0 h 219"/>
                <a:gd name="T54" fmla="*/ 0 w 133"/>
                <a:gd name="T55" fmla="*/ 0 h 219"/>
                <a:gd name="T56" fmla="*/ 0 w 133"/>
                <a:gd name="T57" fmla="*/ 0 h 219"/>
                <a:gd name="T58" fmla="*/ 0 w 133"/>
                <a:gd name="T59" fmla="*/ 0 h 219"/>
                <a:gd name="T60" fmla="*/ 0 w 133"/>
                <a:gd name="T61" fmla="*/ 0 h 219"/>
                <a:gd name="T62" fmla="*/ 0 w 133"/>
                <a:gd name="T63" fmla="*/ 0 h 219"/>
                <a:gd name="T64" fmla="*/ 0 w 133"/>
                <a:gd name="T65" fmla="*/ 0 h 219"/>
                <a:gd name="T66" fmla="*/ 0 w 133"/>
                <a:gd name="T67" fmla="*/ 0 h 219"/>
                <a:gd name="T68" fmla="*/ 0 w 133"/>
                <a:gd name="T69" fmla="*/ 0 h 219"/>
                <a:gd name="T70" fmla="*/ 0 w 133"/>
                <a:gd name="T71" fmla="*/ 0 h 219"/>
                <a:gd name="T72" fmla="*/ 0 w 133"/>
                <a:gd name="T73" fmla="*/ 0 h 219"/>
                <a:gd name="T74" fmla="*/ 0 w 133"/>
                <a:gd name="T75" fmla="*/ 0 h 219"/>
                <a:gd name="T76" fmla="*/ 0 w 133"/>
                <a:gd name="T77" fmla="*/ 0 h 219"/>
                <a:gd name="T78" fmla="*/ 0 w 133"/>
                <a:gd name="T79" fmla="*/ 0 h 219"/>
                <a:gd name="T80" fmla="*/ 0 w 133"/>
                <a:gd name="T81" fmla="*/ 0 h 21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33"/>
                <a:gd name="T124" fmla="*/ 0 h 219"/>
                <a:gd name="T125" fmla="*/ 133 w 133"/>
                <a:gd name="T126" fmla="*/ 219 h 21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33" h="219">
                  <a:moveTo>
                    <a:pt x="20" y="30"/>
                  </a:moveTo>
                  <a:lnTo>
                    <a:pt x="28" y="65"/>
                  </a:lnTo>
                  <a:lnTo>
                    <a:pt x="33" y="102"/>
                  </a:lnTo>
                  <a:lnTo>
                    <a:pt x="40" y="139"/>
                  </a:lnTo>
                  <a:lnTo>
                    <a:pt x="51" y="174"/>
                  </a:lnTo>
                  <a:lnTo>
                    <a:pt x="60" y="181"/>
                  </a:lnTo>
                  <a:lnTo>
                    <a:pt x="69" y="184"/>
                  </a:lnTo>
                  <a:lnTo>
                    <a:pt x="80" y="185"/>
                  </a:lnTo>
                  <a:lnTo>
                    <a:pt x="91" y="183"/>
                  </a:lnTo>
                  <a:lnTo>
                    <a:pt x="101" y="181"/>
                  </a:lnTo>
                  <a:lnTo>
                    <a:pt x="112" y="178"/>
                  </a:lnTo>
                  <a:lnTo>
                    <a:pt x="121" y="175"/>
                  </a:lnTo>
                  <a:lnTo>
                    <a:pt x="130" y="173"/>
                  </a:lnTo>
                  <a:lnTo>
                    <a:pt x="133" y="176"/>
                  </a:lnTo>
                  <a:lnTo>
                    <a:pt x="133" y="179"/>
                  </a:lnTo>
                  <a:lnTo>
                    <a:pt x="130" y="183"/>
                  </a:lnTo>
                  <a:lnTo>
                    <a:pt x="128" y="186"/>
                  </a:lnTo>
                  <a:lnTo>
                    <a:pt x="120" y="194"/>
                  </a:lnTo>
                  <a:lnTo>
                    <a:pt x="112" y="201"/>
                  </a:lnTo>
                  <a:lnTo>
                    <a:pt x="103" y="206"/>
                  </a:lnTo>
                  <a:lnTo>
                    <a:pt x="93" y="211"/>
                  </a:lnTo>
                  <a:lnTo>
                    <a:pt x="83" y="215"/>
                  </a:lnTo>
                  <a:lnTo>
                    <a:pt x="73" y="218"/>
                  </a:lnTo>
                  <a:lnTo>
                    <a:pt x="61" y="219"/>
                  </a:lnTo>
                  <a:lnTo>
                    <a:pt x="50" y="219"/>
                  </a:lnTo>
                  <a:lnTo>
                    <a:pt x="35" y="212"/>
                  </a:lnTo>
                  <a:lnTo>
                    <a:pt x="24" y="201"/>
                  </a:lnTo>
                  <a:lnTo>
                    <a:pt x="18" y="189"/>
                  </a:lnTo>
                  <a:lnTo>
                    <a:pt x="14" y="174"/>
                  </a:lnTo>
                  <a:lnTo>
                    <a:pt x="12" y="159"/>
                  </a:lnTo>
                  <a:lnTo>
                    <a:pt x="10" y="143"/>
                  </a:lnTo>
                  <a:lnTo>
                    <a:pt x="9" y="128"/>
                  </a:lnTo>
                  <a:lnTo>
                    <a:pt x="6" y="114"/>
                  </a:lnTo>
                  <a:lnTo>
                    <a:pt x="6" y="86"/>
                  </a:lnTo>
                  <a:lnTo>
                    <a:pt x="5" y="59"/>
                  </a:lnTo>
                  <a:lnTo>
                    <a:pt x="2" y="32"/>
                  </a:lnTo>
                  <a:lnTo>
                    <a:pt x="0" y="4"/>
                  </a:lnTo>
                  <a:lnTo>
                    <a:pt x="9" y="0"/>
                  </a:lnTo>
                  <a:lnTo>
                    <a:pt x="14" y="7"/>
                  </a:lnTo>
                  <a:lnTo>
                    <a:pt x="16" y="19"/>
                  </a:lnTo>
                  <a:lnTo>
                    <a:pt x="20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32" name="Freeform 895"/>
            <p:cNvSpPr>
              <a:spLocks/>
            </p:cNvSpPr>
            <p:nvPr/>
          </p:nvSpPr>
          <p:spPr bwMode="auto">
            <a:xfrm flipH="1">
              <a:off x="8795" y="1848"/>
              <a:ext cx="4" cy="7"/>
            </a:xfrm>
            <a:custGeom>
              <a:avLst/>
              <a:gdLst>
                <a:gd name="T0" fmla="*/ 0 w 51"/>
                <a:gd name="T1" fmla="*/ 0 h 61"/>
                <a:gd name="T2" fmla="*/ 0 w 51"/>
                <a:gd name="T3" fmla="*/ 0 h 61"/>
                <a:gd name="T4" fmla="*/ 0 w 51"/>
                <a:gd name="T5" fmla="*/ 0 h 61"/>
                <a:gd name="T6" fmla="*/ 0 w 51"/>
                <a:gd name="T7" fmla="*/ 0 h 61"/>
                <a:gd name="T8" fmla="*/ 0 w 51"/>
                <a:gd name="T9" fmla="*/ 0 h 61"/>
                <a:gd name="T10" fmla="*/ 0 w 51"/>
                <a:gd name="T11" fmla="*/ 0 h 61"/>
                <a:gd name="T12" fmla="*/ 0 w 51"/>
                <a:gd name="T13" fmla="*/ 0 h 61"/>
                <a:gd name="T14" fmla="*/ 0 w 51"/>
                <a:gd name="T15" fmla="*/ 0 h 61"/>
                <a:gd name="T16" fmla="*/ 0 w 51"/>
                <a:gd name="T17" fmla="*/ 0 h 61"/>
                <a:gd name="T18" fmla="*/ 0 w 51"/>
                <a:gd name="T19" fmla="*/ 0 h 61"/>
                <a:gd name="T20" fmla="*/ 0 w 51"/>
                <a:gd name="T21" fmla="*/ 0 h 61"/>
                <a:gd name="T22" fmla="*/ 0 w 51"/>
                <a:gd name="T23" fmla="*/ 0 h 61"/>
                <a:gd name="T24" fmla="*/ 0 w 51"/>
                <a:gd name="T25" fmla="*/ 0 h 61"/>
                <a:gd name="T26" fmla="*/ 0 w 51"/>
                <a:gd name="T27" fmla="*/ 0 h 61"/>
                <a:gd name="T28" fmla="*/ 0 w 51"/>
                <a:gd name="T29" fmla="*/ 0 h 61"/>
                <a:gd name="T30" fmla="*/ 0 w 51"/>
                <a:gd name="T31" fmla="*/ 0 h 61"/>
                <a:gd name="T32" fmla="*/ 0 w 51"/>
                <a:gd name="T33" fmla="*/ 0 h 61"/>
                <a:gd name="T34" fmla="*/ 0 w 51"/>
                <a:gd name="T35" fmla="*/ 0 h 61"/>
                <a:gd name="T36" fmla="*/ 0 w 51"/>
                <a:gd name="T37" fmla="*/ 0 h 61"/>
                <a:gd name="T38" fmla="*/ 0 w 51"/>
                <a:gd name="T39" fmla="*/ 0 h 61"/>
                <a:gd name="T40" fmla="*/ 0 w 51"/>
                <a:gd name="T41" fmla="*/ 0 h 61"/>
                <a:gd name="T42" fmla="*/ 0 w 51"/>
                <a:gd name="T43" fmla="*/ 0 h 61"/>
                <a:gd name="T44" fmla="*/ 0 w 51"/>
                <a:gd name="T45" fmla="*/ 0 h 61"/>
                <a:gd name="T46" fmla="*/ 0 w 51"/>
                <a:gd name="T47" fmla="*/ 0 h 61"/>
                <a:gd name="T48" fmla="*/ 0 w 51"/>
                <a:gd name="T49" fmla="*/ 0 h 61"/>
                <a:gd name="T50" fmla="*/ 0 w 51"/>
                <a:gd name="T51" fmla="*/ 0 h 61"/>
                <a:gd name="T52" fmla="*/ 0 w 51"/>
                <a:gd name="T53" fmla="*/ 0 h 61"/>
                <a:gd name="T54" fmla="*/ 0 w 51"/>
                <a:gd name="T55" fmla="*/ 0 h 61"/>
                <a:gd name="T56" fmla="*/ 0 w 51"/>
                <a:gd name="T57" fmla="*/ 0 h 6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1"/>
                <a:gd name="T88" fmla="*/ 0 h 61"/>
                <a:gd name="T89" fmla="*/ 51 w 51"/>
                <a:gd name="T90" fmla="*/ 61 h 6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1" h="61">
                  <a:moveTo>
                    <a:pt x="51" y="6"/>
                  </a:moveTo>
                  <a:lnTo>
                    <a:pt x="49" y="13"/>
                  </a:lnTo>
                  <a:lnTo>
                    <a:pt x="44" y="18"/>
                  </a:lnTo>
                  <a:lnTo>
                    <a:pt x="38" y="21"/>
                  </a:lnTo>
                  <a:lnTo>
                    <a:pt x="32" y="25"/>
                  </a:lnTo>
                  <a:lnTo>
                    <a:pt x="26" y="33"/>
                  </a:lnTo>
                  <a:lnTo>
                    <a:pt x="24" y="41"/>
                  </a:lnTo>
                  <a:lnTo>
                    <a:pt x="23" y="50"/>
                  </a:lnTo>
                  <a:lnTo>
                    <a:pt x="23" y="59"/>
                  </a:lnTo>
                  <a:lnTo>
                    <a:pt x="19" y="61"/>
                  </a:lnTo>
                  <a:lnTo>
                    <a:pt x="16" y="61"/>
                  </a:lnTo>
                  <a:lnTo>
                    <a:pt x="12" y="61"/>
                  </a:lnTo>
                  <a:lnTo>
                    <a:pt x="9" y="60"/>
                  </a:lnTo>
                  <a:lnTo>
                    <a:pt x="4" y="53"/>
                  </a:lnTo>
                  <a:lnTo>
                    <a:pt x="2" y="45"/>
                  </a:lnTo>
                  <a:lnTo>
                    <a:pt x="0" y="37"/>
                  </a:lnTo>
                  <a:lnTo>
                    <a:pt x="1" y="29"/>
                  </a:lnTo>
                  <a:lnTo>
                    <a:pt x="3" y="23"/>
                  </a:lnTo>
                  <a:lnTo>
                    <a:pt x="7" y="19"/>
                  </a:lnTo>
                  <a:lnTo>
                    <a:pt x="11" y="14"/>
                  </a:lnTo>
                  <a:lnTo>
                    <a:pt x="16" y="10"/>
                  </a:lnTo>
                  <a:lnTo>
                    <a:pt x="21" y="6"/>
                  </a:lnTo>
                  <a:lnTo>
                    <a:pt x="26" y="3"/>
                  </a:lnTo>
                  <a:lnTo>
                    <a:pt x="32" y="2"/>
                  </a:lnTo>
                  <a:lnTo>
                    <a:pt x="38" y="0"/>
                  </a:lnTo>
                  <a:lnTo>
                    <a:pt x="41" y="0"/>
                  </a:lnTo>
                  <a:lnTo>
                    <a:pt x="45" y="2"/>
                  </a:lnTo>
                  <a:lnTo>
                    <a:pt x="48" y="4"/>
                  </a:lnTo>
                  <a:lnTo>
                    <a:pt x="5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33" name="Freeform 896"/>
            <p:cNvSpPr>
              <a:spLocks/>
            </p:cNvSpPr>
            <p:nvPr/>
          </p:nvSpPr>
          <p:spPr bwMode="auto">
            <a:xfrm flipH="1">
              <a:off x="8779" y="1853"/>
              <a:ext cx="6" cy="4"/>
            </a:xfrm>
            <a:custGeom>
              <a:avLst/>
              <a:gdLst>
                <a:gd name="T0" fmla="*/ 0 w 69"/>
                <a:gd name="T1" fmla="*/ 0 h 34"/>
                <a:gd name="T2" fmla="*/ 0 w 69"/>
                <a:gd name="T3" fmla="*/ 0 h 34"/>
                <a:gd name="T4" fmla="*/ 0 w 69"/>
                <a:gd name="T5" fmla="*/ 0 h 34"/>
                <a:gd name="T6" fmla="*/ 0 w 69"/>
                <a:gd name="T7" fmla="*/ 0 h 34"/>
                <a:gd name="T8" fmla="*/ 0 w 69"/>
                <a:gd name="T9" fmla="*/ 0 h 34"/>
                <a:gd name="T10" fmla="*/ 0 w 69"/>
                <a:gd name="T11" fmla="*/ 0 h 34"/>
                <a:gd name="T12" fmla="*/ 0 w 69"/>
                <a:gd name="T13" fmla="*/ 0 h 34"/>
                <a:gd name="T14" fmla="*/ 0 w 69"/>
                <a:gd name="T15" fmla="*/ 0 h 34"/>
                <a:gd name="T16" fmla="*/ 0 w 69"/>
                <a:gd name="T17" fmla="*/ 0 h 34"/>
                <a:gd name="T18" fmla="*/ 0 w 69"/>
                <a:gd name="T19" fmla="*/ 0 h 34"/>
                <a:gd name="T20" fmla="*/ 0 w 69"/>
                <a:gd name="T21" fmla="*/ 0 h 34"/>
                <a:gd name="T22" fmla="*/ 0 w 69"/>
                <a:gd name="T23" fmla="*/ 0 h 34"/>
                <a:gd name="T24" fmla="*/ 0 w 69"/>
                <a:gd name="T25" fmla="*/ 0 h 34"/>
                <a:gd name="T26" fmla="*/ 0 w 69"/>
                <a:gd name="T27" fmla="*/ 0 h 34"/>
                <a:gd name="T28" fmla="*/ 0 w 69"/>
                <a:gd name="T29" fmla="*/ 0 h 34"/>
                <a:gd name="T30" fmla="*/ 0 w 69"/>
                <a:gd name="T31" fmla="*/ 0 h 34"/>
                <a:gd name="T32" fmla="*/ 0 w 69"/>
                <a:gd name="T33" fmla="*/ 0 h 34"/>
                <a:gd name="T34" fmla="*/ 0 w 69"/>
                <a:gd name="T35" fmla="*/ 0 h 34"/>
                <a:gd name="T36" fmla="*/ 0 w 69"/>
                <a:gd name="T37" fmla="*/ 0 h 34"/>
                <a:gd name="T38" fmla="*/ 0 w 69"/>
                <a:gd name="T39" fmla="*/ 0 h 34"/>
                <a:gd name="T40" fmla="*/ 0 w 69"/>
                <a:gd name="T41" fmla="*/ 0 h 34"/>
                <a:gd name="T42" fmla="*/ 0 w 69"/>
                <a:gd name="T43" fmla="*/ 0 h 34"/>
                <a:gd name="T44" fmla="*/ 0 w 69"/>
                <a:gd name="T45" fmla="*/ 0 h 34"/>
                <a:gd name="T46" fmla="*/ 0 w 69"/>
                <a:gd name="T47" fmla="*/ 0 h 34"/>
                <a:gd name="T48" fmla="*/ 0 w 69"/>
                <a:gd name="T49" fmla="*/ 0 h 34"/>
                <a:gd name="T50" fmla="*/ 0 w 69"/>
                <a:gd name="T51" fmla="*/ 0 h 34"/>
                <a:gd name="T52" fmla="*/ 0 w 69"/>
                <a:gd name="T53" fmla="*/ 0 h 34"/>
                <a:gd name="T54" fmla="*/ 0 w 69"/>
                <a:gd name="T55" fmla="*/ 0 h 34"/>
                <a:gd name="T56" fmla="*/ 0 w 69"/>
                <a:gd name="T57" fmla="*/ 0 h 34"/>
                <a:gd name="T58" fmla="*/ 0 w 69"/>
                <a:gd name="T59" fmla="*/ 0 h 34"/>
                <a:gd name="T60" fmla="*/ 0 w 69"/>
                <a:gd name="T61" fmla="*/ 0 h 34"/>
                <a:gd name="T62" fmla="*/ 0 w 69"/>
                <a:gd name="T63" fmla="*/ 0 h 34"/>
                <a:gd name="T64" fmla="*/ 0 w 69"/>
                <a:gd name="T65" fmla="*/ 0 h 3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"/>
                <a:gd name="T100" fmla="*/ 0 h 34"/>
                <a:gd name="T101" fmla="*/ 69 w 69"/>
                <a:gd name="T102" fmla="*/ 34 h 3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" h="34">
                  <a:moveTo>
                    <a:pt x="42" y="2"/>
                  </a:moveTo>
                  <a:lnTo>
                    <a:pt x="45" y="3"/>
                  </a:lnTo>
                  <a:lnTo>
                    <a:pt x="47" y="3"/>
                  </a:lnTo>
                  <a:lnTo>
                    <a:pt x="50" y="3"/>
                  </a:lnTo>
                  <a:lnTo>
                    <a:pt x="53" y="4"/>
                  </a:lnTo>
                  <a:lnTo>
                    <a:pt x="57" y="6"/>
                  </a:lnTo>
                  <a:lnTo>
                    <a:pt x="62" y="8"/>
                  </a:lnTo>
                  <a:lnTo>
                    <a:pt x="65" y="11"/>
                  </a:lnTo>
                  <a:lnTo>
                    <a:pt x="69" y="14"/>
                  </a:lnTo>
                  <a:lnTo>
                    <a:pt x="69" y="19"/>
                  </a:lnTo>
                  <a:lnTo>
                    <a:pt x="69" y="25"/>
                  </a:lnTo>
                  <a:lnTo>
                    <a:pt x="67" y="29"/>
                  </a:lnTo>
                  <a:lnTo>
                    <a:pt x="64" y="34"/>
                  </a:lnTo>
                  <a:lnTo>
                    <a:pt x="59" y="30"/>
                  </a:lnTo>
                  <a:lnTo>
                    <a:pt x="53" y="28"/>
                  </a:lnTo>
                  <a:lnTo>
                    <a:pt x="46" y="26"/>
                  </a:lnTo>
                  <a:lnTo>
                    <a:pt x="39" y="25"/>
                  </a:lnTo>
                  <a:lnTo>
                    <a:pt x="32" y="25"/>
                  </a:lnTo>
                  <a:lnTo>
                    <a:pt x="26" y="26"/>
                  </a:lnTo>
                  <a:lnTo>
                    <a:pt x="19" y="27"/>
                  </a:lnTo>
                  <a:lnTo>
                    <a:pt x="12" y="30"/>
                  </a:lnTo>
                  <a:lnTo>
                    <a:pt x="8" y="29"/>
                  </a:lnTo>
                  <a:lnTo>
                    <a:pt x="4" y="28"/>
                  </a:lnTo>
                  <a:lnTo>
                    <a:pt x="1" y="27"/>
                  </a:lnTo>
                  <a:lnTo>
                    <a:pt x="0" y="22"/>
                  </a:lnTo>
                  <a:lnTo>
                    <a:pt x="2" y="15"/>
                  </a:lnTo>
                  <a:lnTo>
                    <a:pt x="7" y="11"/>
                  </a:lnTo>
                  <a:lnTo>
                    <a:pt x="12" y="6"/>
                  </a:lnTo>
                  <a:lnTo>
                    <a:pt x="19" y="4"/>
                  </a:lnTo>
                  <a:lnTo>
                    <a:pt x="25" y="3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34" name="Freeform 897"/>
            <p:cNvSpPr>
              <a:spLocks/>
            </p:cNvSpPr>
            <p:nvPr/>
          </p:nvSpPr>
          <p:spPr bwMode="auto">
            <a:xfrm flipH="1">
              <a:off x="8792" y="1855"/>
              <a:ext cx="6" cy="6"/>
            </a:xfrm>
            <a:custGeom>
              <a:avLst/>
              <a:gdLst>
                <a:gd name="T0" fmla="*/ 0 w 62"/>
                <a:gd name="T1" fmla="*/ 0 h 41"/>
                <a:gd name="T2" fmla="*/ 0 w 62"/>
                <a:gd name="T3" fmla="*/ 0 h 41"/>
                <a:gd name="T4" fmla="*/ 0 w 62"/>
                <a:gd name="T5" fmla="*/ 0 h 41"/>
                <a:gd name="T6" fmla="*/ 0 w 62"/>
                <a:gd name="T7" fmla="*/ 0 h 41"/>
                <a:gd name="T8" fmla="*/ 0 w 62"/>
                <a:gd name="T9" fmla="*/ 0 h 41"/>
                <a:gd name="T10" fmla="*/ 0 w 62"/>
                <a:gd name="T11" fmla="*/ 0 h 41"/>
                <a:gd name="T12" fmla="*/ 0 w 62"/>
                <a:gd name="T13" fmla="*/ 0 h 41"/>
                <a:gd name="T14" fmla="*/ 0 w 62"/>
                <a:gd name="T15" fmla="*/ 0 h 41"/>
                <a:gd name="T16" fmla="*/ 0 w 62"/>
                <a:gd name="T17" fmla="*/ 0 h 41"/>
                <a:gd name="T18" fmla="*/ 0 w 62"/>
                <a:gd name="T19" fmla="*/ 0 h 41"/>
                <a:gd name="T20" fmla="*/ 0 w 62"/>
                <a:gd name="T21" fmla="*/ 0 h 41"/>
                <a:gd name="T22" fmla="*/ 0 w 62"/>
                <a:gd name="T23" fmla="*/ 0 h 41"/>
                <a:gd name="T24" fmla="*/ 0 w 62"/>
                <a:gd name="T25" fmla="*/ 0 h 41"/>
                <a:gd name="T26" fmla="*/ 0 w 62"/>
                <a:gd name="T27" fmla="*/ 0 h 41"/>
                <a:gd name="T28" fmla="*/ 0 w 62"/>
                <a:gd name="T29" fmla="*/ 0 h 41"/>
                <a:gd name="T30" fmla="*/ 0 w 62"/>
                <a:gd name="T31" fmla="*/ 0 h 41"/>
                <a:gd name="T32" fmla="*/ 0 w 62"/>
                <a:gd name="T33" fmla="*/ 0 h 41"/>
                <a:gd name="T34" fmla="*/ 0 w 62"/>
                <a:gd name="T35" fmla="*/ 0 h 41"/>
                <a:gd name="T36" fmla="*/ 0 w 62"/>
                <a:gd name="T37" fmla="*/ 0 h 41"/>
                <a:gd name="T38" fmla="*/ 0 w 62"/>
                <a:gd name="T39" fmla="*/ 0 h 41"/>
                <a:gd name="T40" fmla="*/ 0 w 62"/>
                <a:gd name="T41" fmla="*/ 0 h 41"/>
                <a:gd name="T42" fmla="*/ 0 w 62"/>
                <a:gd name="T43" fmla="*/ 0 h 41"/>
                <a:gd name="T44" fmla="*/ 0 w 62"/>
                <a:gd name="T45" fmla="*/ 0 h 41"/>
                <a:gd name="T46" fmla="*/ 0 w 62"/>
                <a:gd name="T47" fmla="*/ 0 h 41"/>
                <a:gd name="T48" fmla="*/ 0 w 62"/>
                <a:gd name="T49" fmla="*/ 0 h 41"/>
                <a:gd name="T50" fmla="*/ 0 w 62"/>
                <a:gd name="T51" fmla="*/ 0 h 4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2"/>
                <a:gd name="T79" fmla="*/ 0 h 41"/>
                <a:gd name="T80" fmla="*/ 62 w 62"/>
                <a:gd name="T81" fmla="*/ 41 h 4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2" h="41">
                  <a:moveTo>
                    <a:pt x="54" y="7"/>
                  </a:moveTo>
                  <a:lnTo>
                    <a:pt x="62" y="22"/>
                  </a:lnTo>
                  <a:lnTo>
                    <a:pt x="54" y="22"/>
                  </a:lnTo>
                  <a:lnTo>
                    <a:pt x="46" y="23"/>
                  </a:lnTo>
                  <a:lnTo>
                    <a:pt x="39" y="25"/>
                  </a:lnTo>
                  <a:lnTo>
                    <a:pt x="32" y="27"/>
                  </a:lnTo>
                  <a:lnTo>
                    <a:pt x="25" y="30"/>
                  </a:lnTo>
                  <a:lnTo>
                    <a:pt x="18" y="33"/>
                  </a:lnTo>
                  <a:lnTo>
                    <a:pt x="11" y="36"/>
                  </a:lnTo>
                  <a:lnTo>
                    <a:pt x="5" y="41"/>
                  </a:lnTo>
                  <a:lnTo>
                    <a:pt x="4" y="35"/>
                  </a:lnTo>
                  <a:lnTo>
                    <a:pt x="2" y="29"/>
                  </a:lnTo>
                  <a:lnTo>
                    <a:pt x="0" y="25"/>
                  </a:lnTo>
                  <a:lnTo>
                    <a:pt x="1" y="19"/>
                  </a:lnTo>
                  <a:lnTo>
                    <a:pt x="3" y="12"/>
                  </a:lnTo>
                  <a:lnTo>
                    <a:pt x="8" y="7"/>
                  </a:lnTo>
                  <a:lnTo>
                    <a:pt x="13" y="4"/>
                  </a:lnTo>
                  <a:lnTo>
                    <a:pt x="19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3" y="0"/>
                  </a:lnTo>
                  <a:lnTo>
                    <a:pt x="39" y="0"/>
                  </a:lnTo>
                  <a:lnTo>
                    <a:pt x="42" y="2"/>
                  </a:lnTo>
                  <a:lnTo>
                    <a:pt x="47" y="3"/>
                  </a:lnTo>
                  <a:lnTo>
                    <a:pt x="50" y="4"/>
                  </a:lnTo>
                  <a:lnTo>
                    <a:pt x="54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35" name="Freeform 898"/>
            <p:cNvSpPr>
              <a:spLocks/>
            </p:cNvSpPr>
            <p:nvPr/>
          </p:nvSpPr>
          <p:spPr bwMode="auto">
            <a:xfrm flipH="1">
              <a:off x="8796" y="1876"/>
              <a:ext cx="9" cy="31"/>
            </a:xfrm>
            <a:custGeom>
              <a:avLst/>
              <a:gdLst>
                <a:gd name="T0" fmla="*/ 0 w 110"/>
                <a:gd name="T1" fmla="*/ 0 h 250"/>
                <a:gd name="T2" fmla="*/ 0 w 110"/>
                <a:gd name="T3" fmla="*/ 0 h 250"/>
                <a:gd name="T4" fmla="*/ 0 w 110"/>
                <a:gd name="T5" fmla="*/ 0 h 250"/>
                <a:gd name="T6" fmla="*/ 0 w 110"/>
                <a:gd name="T7" fmla="*/ 0 h 250"/>
                <a:gd name="T8" fmla="*/ 0 w 110"/>
                <a:gd name="T9" fmla="*/ 0 h 250"/>
                <a:gd name="T10" fmla="*/ 0 w 110"/>
                <a:gd name="T11" fmla="*/ 0 h 250"/>
                <a:gd name="T12" fmla="*/ 0 w 110"/>
                <a:gd name="T13" fmla="*/ 0 h 250"/>
                <a:gd name="T14" fmla="*/ 0 w 110"/>
                <a:gd name="T15" fmla="*/ 0 h 250"/>
                <a:gd name="T16" fmla="*/ 0 w 110"/>
                <a:gd name="T17" fmla="*/ 0 h 250"/>
                <a:gd name="T18" fmla="*/ 0 w 110"/>
                <a:gd name="T19" fmla="*/ 0 h 250"/>
                <a:gd name="T20" fmla="*/ 0 w 110"/>
                <a:gd name="T21" fmla="*/ 0 h 250"/>
                <a:gd name="T22" fmla="*/ 0 w 110"/>
                <a:gd name="T23" fmla="*/ 0 h 250"/>
                <a:gd name="T24" fmla="*/ 0 w 110"/>
                <a:gd name="T25" fmla="*/ 0 h 250"/>
                <a:gd name="T26" fmla="*/ 0 w 110"/>
                <a:gd name="T27" fmla="*/ 0 h 250"/>
                <a:gd name="T28" fmla="*/ 0 w 110"/>
                <a:gd name="T29" fmla="*/ 0 h 250"/>
                <a:gd name="T30" fmla="*/ 0 w 110"/>
                <a:gd name="T31" fmla="*/ 0 h 250"/>
                <a:gd name="T32" fmla="*/ 0 w 110"/>
                <a:gd name="T33" fmla="*/ 0 h 250"/>
                <a:gd name="T34" fmla="*/ 0 w 110"/>
                <a:gd name="T35" fmla="*/ 0 h 250"/>
                <a:gd name="T36" fmla="*/ 0 w 110"/>
                <a:gd name="T37" fmla="*/ 0 h 250"/>
                <a:gd name="T38" fmla="*/ 0 w 110"/>
                <a:gd name="T39" fmla="*/ 0 h 250"/>
                <a:gd name="T40" fmla="*/ 0 w 110"/>
                <a:gd name="T41" fmla="*/ 0 h 250"/>
                <a:gd name="T42" fmla="*/ 0 w 110"/>
                <a:gd name="T43" fmla="*/ 0 h 250"/>
                <a:gd name="T44" fmla="*/ 0 w 110"/>
                <a:gd name="T45" fmla="*/ 0 h 250"/>
                <a:gd name="T46" fmla="*/ 0 w 110"/>
                <a:gd name="T47" fmla="*/ 0 h 250"/>
                <a:gd name="T48" fmla="*/ 0 w 110"/>
                <a:gd name="T49" fmla="*/ 0 h 250"/>
                <a:gd name="T50" fmla="*/ 0 w 110"/>
                <a:gd name="T51" fmla="*/ 0 h 250"/>
                <a:gd name="T52" fmla="*/ 0 w 110"/>
                <a:gd name="T53" fmla="*/ 0 h 250"/>
                <a:gd name="T54" fmla="*/ 0 w 110"/>
                <a:gd name="T55" fmla="*/ 0 h 250"/>
                <a:gd name="T56" fmla="*/ 0 w 110"/>
                <a:gd name="T57" fmla="*/ 0 h 250"/>
                <a:gd name="T58" fmla="*/ 0 w 110"/>
                <a:gd name="T59" fmla="*/ 0 h 250"/>
                <a:gd name="T60" fmla="*/ 0 w 110"/>
                <a:gd name="T61" fmla="*/ 0 h 250"/>
                <a:gd name="T62" fmla="*/ 0 w 110"/>
                <a:gd name="T63" fmla="*/ 0 h 250"/>
                <a:gd name="T64" fmla="*/ 0 w 110"/>
                <a:gd name="T65" fmla="*/ 0 h 250"/>
                <a:gd name="T66" fmla="*/ 0 w 110"/>
                <a:gd name="T67" fmla="*/ 0 h 250"/>
                <a:gd name="T68" fmla="*/ 0 w 110"/>
                <a:gd name="T69" fmla="*/ 0 h 250"/>
                <a:gd name="T70" fmla="*/ 0 w 110"/>
                <a:gd name="T71" fmla="*/ 0 h 250"/>
                <a:gd name="T72" fmla="*/ 0 w 110"/>
                <a:gd name="T73" fmla="*/ 0 h 250"/>
                <a:gd name="T74" fmla="*/ 0 w 110"/>
                <a:gd name="T75" fmla="*/ 0 h 250"/>
                <a:gd name="T76" fmla="*/ 0 w 110"/>
                <a:gd name="T77" fmla="*/ 0 h 250"/>
                <a:gd name="T78" fmla="*/ 0 w 110"/>
                <a:gd name="T79" fmla="*/ 0 h 250"/>
                <a:gd name="T80" fmla="*/ 0 w 110"/>
                <a:gd name="T81" fmla="*/ 0 h 250"/>
                <a:gd name="T82" fmla="*/ 0 w 110"/>
                <a:gd name="T83" fmla="*/ 0 h 250"/>
                <a:gd name="T84" fmla="*/ 0 w 110"/>
                <a:gd name="T85" fmla="*/ 0 h 250"/>
                <a:gd name="T86" fmla="*/ 0 w 110"/>
                <a:gd name="T87" fmla="*/ 0 h 250"/>
                <a:gd name="T88" fmla="*/ 0 w 110"/>
                <a:gd name="T89" fmla="*/ 0 h 250"/>
                <a:gd name="T90" fmla="*/ 0 w 110"/>
                <a:gd name="T91" fmla="*/ 0 h 250"/>
                <a:gd name="T92" fmla="*/ 0 w 110"/>
                <a:gd name="T93" fmla="*/ 0 h 250"/>
                <a:gd name="T94" fmla="*/ 0 w 110"/>
                <a:gd name="T95" fmla="*/ 0 h 250"/>
                <a:gd name="T96" fmla="*/ 0 w 110"/>
                <a:gd name="T97" fmla="*/ 0 h 2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250"/>
                <a:gd name="T149" fmla="*/ 110 w 110"/>
                <a:gd name="T150" fmla="*/ 250 h 25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250">
                  <a:moveTo>
                    <a:pt x="104" y="7"/>
                  </a:moveTo>
                  <a:lnTo>
                    <a:pt x="103" y="15"/>
                  </a:lnTo>
                  <a:lnTo>
                    <a:pt x="98" y="17"/>
                  </a:lnTo>
                  <a:lnTo>
                    <a:pt x="90" y="19"/>
                  </a:lnTo>
                  <a:lnTo>
                    <a:pt x="84" y="21"/>
                  </a:lnTo>
                  <a:lnTo>
                    <a:pt x="72" y="32"/>
                  </a:lnTo>
                  <a:lnTo>
                    <a:pt x="60" y="46"/>
                  </a:lnTo>
                  <a:lnTo>
                    <a:pt x="52" y="60"/>
                  </a:lnTo>
                  <a:lnTo>
                    <a:pt x="45" y="75"/>
                  </a:lnTo>
                  <a:lnTo>
                    <a:pt x="41" y="92"/>
                  </a:lnTo>
                  <a:lnTo>
                    <a:pt x="38" y="108"/>
                  </a:lnTo>
                  <a:lnTo>
                    <a:pt x="37" y="125"/>
                  </a:lnTo>
                  <a:lnTo>
                    <a:pt x="39" y="144"/>
                  </a:lnTo>
                  <a:lnTo>
                    <a:pt x="45" y="158"/>
                  </a:lnTo>
                  <a:lnTo>
                    <a:pt x="51" y="171"/>
                  </a:lnTo>
                  <a:lnTo>
                    <a:pt x="57" y="185"/>
                  </a:lnTo>
                  <a:lnTo>
                    <a:pt x="65" y="199"/>
                  </a:lnTo>
                  <a:lnTo>
                    <a:pt x="73" y="211"/>
                  </a:lnTo>
                  <a:lnTo>
                    <a:pt x="83" y="222"/>
                  </a:lnTo>
                  <a:lnTo>
                    <a:pt x="95" y="231"/>
                  </a:lnTo>
                  <a:lnTo>
                    <a:pt x="110" y="237"/>
                  </a:lnTo>
                  <a:lnTo>
                    <a:pt x="110" y="241"/>
                  </a:lnTo>
                  <a:lnTo>
                    <a:pt x="109" y="244"/>
                  </a:lnTo>
                  <a:lnTo>
                    <a:pt x="106" y="248"/>
                  </a:lnTo>
                  <a:lnTo>
                    <a:pt x="104" y="250"/>
                  </a:lnTo>
                  <a:lnTo>
                    <a:pt x="91" y="250"/>
                  </a:lnTo>
                  <a:lnTo>
                    <a:pt x="80" y="249"/>
                  </a:lnTo>
                  <a:lnTo>
                    <a:pt x="68" y="245"/>
                  </a:lnTo>
                  <a:lnTo>
                    <a:pt x="58" y="241"/>
                  </a:lnTo>
                  <a:lnTo>
                    <a:pt x="49" y="234"/>
                  </a:lnTo>
                  <a:lnTo>
                    <a:pt x="39" y="227"/>
                  </a:lnTo>
                  <a:lnTo>
                    <a:pt x="31" y="218"/>
                  </a:lnTo>
                  <a:lnTo>
                    <a:pt x="26" y="207"/>
                  </a:lnTo>
                  <a:lnTo>
                    <a:pt x="12" y="186"/>
                  </a:lnTo>
                  <a:lnTo>
                    <a:pt x="5" y="163"/>
                  </a:lnTo>
                  <a:lnTo>
                    <a:pt x="3" y="139"/>
                  </a:lnTo>
                  <a:lnTo>
                    <a:pt x="0" y="114"/>
                  </a:lnTo>
                  <a:lnTo>
                    <a:pt x="5" y="98"/>
                  </a:lnTo>
                  <a:lnTo>
                    <a:pt x="9" y="80"/>
                  </a:lnTo>
                  <a:lnTo>
                    <a:pt x="16" y="63"/>
                  </a:lnTo>
                  <a:lnTo>
                    <a:pt x="24" y="48"/>
                  </a:lnTo>
                  <a:lnTo>
                    <a:pt x="34" y="33"/>
                  </a:lnTo>
                  <a:lnTo>
                    <a:pt x="46" y="19"/>
                  </a:lnTo>
                  <a:lnTo>
                    <a:pt x="60" y="9"/>
                  </a:lnTo>
                  <a:lnTo>
                    <a:pt x="76" y="0"/>
                  </a:lnTo>
                  <a:lnTo>
                    <a:pt x="83" y="1"/>
                  </a:lnTo>
                  <a:lnTo>
                    <a:pt x="90" y="2"/>
                  </a:lnTo>
                  <a:lnTo>
                    <a:pt x="97" y="4"/>
                  </a:lnTo>
                  <a:lnTo>
                    <a:pt x="104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36" name="Freeform 899"/>
            <p:cNvSpPr>
              <a:spLocks/>
            </p:cNvSpPr>
            <p:nvPr/>
          </p:nvSpPr>
          <p:spPr bwMode="auto">
            <a:xfrm flipH="1">
              <a:off x="8779" y="1878"/>
              <a:ext cx="7" cy="5"/>
            </a:xfrm>
            <a:custGeom>
              <a:avLst/>
              <a:gdLst>
                <a:gd name="T0" fmla="*/ 0 w 82"/>
                <a:gd name="T1" fmla="*/ 0 h 39"/>
                <a:gd name="T2" fmla="*/ 0 w 82"/>
                <a:gd name="T3" fmla="*/ 0 h 39"/>
                <a:gd name="T4" fmla="*/ 0 w 82"/>
                <a:gd name="T5" fmla="*/ 0 h 39"/>
                <a:gd name="T6" fmla="*/ 0 w 82"/>
                <a:gd name="T7" fmla="*/ 0 h 39"/>
                <a:gd name="T8" fmla="*/ 0 w 82"/>
                <a:gd name="T9" fmla="*/ 0 h 39"/>
                <a:gd name="T10" fmla="*/ 0 w 82"/>
                <a:gd name="T11" fmla="*/ 0 h 39"/>
                <a:gd name="T12" fmla="*/ 0 w 82"/>
                <a:gd name="T13" fmla="*/ 0 h 39"/>
                <a:gd name="T14" fmla="*/ 0 w 82"/>
                <a:gd name="T15" fmla="*/ 0 h 39"/>
                <a:gd name="T16" fmla="*/ 0 w 82"/>
                <a:gd name="T17" fmla="*/ 0 h 39"/>
                <a:gd name="T18" fmla="*/ 0 w 82"/>
                <a:gd name="T19" fmla="*/ 0 h 39"/>
                <a:gd name="T20" fmla="*/ 0 w 82"/>
                <a:gd name="T21" fmla="*/ 0 h 39"/>
                <a:gd name="T22" fmla="*/ 0 w 82"/>
                <a:gd name="T23" fmla="*/ 0 h 39"/>
                <a:gd name="T24" fmla="*/ 0 w 82"/>
                <a:gd name="T25" fmla="*/ 0 h 39"/>
                <a:gd name="T26" fmla="*/ 0 w 82"/>
                <a:gd name="T27" fmla="*/ 0 h 39"/>
                <a:gd name="T28" fmla="*/ 0 w 82"/>
                <a:gd name="T29" fmla="*/ 0 h 39"/>
                <a:gd name="T30" fmla="*/ 0 w 82"/>
                <a:gd name="T31" fmla="*/ 0 h 39"/>
                <a:gd name="T32" fmla="*/ 0 w 82"/>
                <a:gd name="T33" fmla="*/ 0 h 39"/>
                <a:gd name="T34" fmla="*/ 0 w 82"/>
                <a:gd name="T35" fmla="*/ 0 h 39"/>
                <a:gd name="T36" fmla="*/ 0 w 82"/>
                <a:gd name="T37" fmla="*/ 0 h 39"/>
                <a:gd name="T38" fmla="*/ 0 w 82"/>
                <a:gd name="T39" fmla="*/ 0 h 39"/>
                <a:gd name="T40" fmla="*/ 0 w 82"/>
                <a:gd name="T41" fmla="*/ 0 h 39"/>
                <a:gd name="T42" fmla="*/ 0 w 82"/>
                <a:gd name="T43" fmla="*/ 0 h 39"/>
                <a:gd name="T44" fmla="*/ 0 w 82"/>
                <a:gd name="T45" fmla="*/ 0 h 39"/>
                <a:gd name="T46" fmla="*/ 0 w 82"/>
                <a:gd name="T47" fmla="*/ 0 h 39"/>
                <a:gd name="T48" fmla="*/ 0 w 82"/>
                <a:gd name="T49" fmla="*/ 0 h 39"/>
                <a:gd name="T50" fmla="*/ 0 w 82"/>
                <a:gd name="T51" fmla="*/ 0 h 39"/>
                <a:gd name="T52" fmla="*/ 0 w 82"/>
                <a:gd name="T53" fmla="*/ 0 h 39"/>
                <a:gd name="T54" fmla="*/ 0 w 82"/>
                <a:gd name="T55" fmla="*/ 0 h 39"/>
                <a:gd name="T56" fmla="*/ 0 w 82"/>
                <a:gd name="T57" fmla="*/ 0 h 39"/>
                <a:gd name="T58" fmla="*/ 0 w 82"/>
                <a:gd name="T59" fmla="*/ 0 h 39"/>
                <a:gd name="T60" fmla="*/ 0 w 82"/>
                <a:gd name="T61" fmla="*/ 0 h 39"/>
                <a:gd name="T62" fmla="*/ 0 w 82"/>
                <a:gd name="T63" fmla="*/ 0 h 39"/>
                <a:gd name="T64" fmla="*/ 0 w 82"/>
                <a:gd name="T65" fmla="*/ 0 h 3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2"/>
                <a:gd name="T100" fmla="*/ 0 h 39"/>
                <a:gd name="T101" fmla="*/ 82 w 82"/>
                <a:gd name="T102" fmla="*/ 39 h 3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2" h="39">
                  <a:moveTo>
                    <a:pt x="82" y="20"/>
                  </a:moveTo>
                  <a:lnTo>
                    <a:pt x="77" y="28"/>
                  </a:lnTo>
                  <a:lnTo>
                    <a:pt x="68" y="29"/>
                  </a:lnTo>
                  <a:lnTo>
                    <a:pt x="57" y="28"/>
                  </a:lnTo>
                  <a:lnTo>
                    <a:pt x="48" y="29"/>
                  </a:lnTo>
                  <a:lnTo>
                    <a:pt x="42" y="29"/>
                  </a:lnTo>
                  <a:lnTo>
                    <a:pt x="37" y="30"/>
                  </a:lnTo>
                  <a:lnTo>
                    <a:pt x="31" y="33"/>
                  </a:lnTo>
                  <a:lnTo>
                    <a:pt x="26" y="35"/>
                  </a:lnTo>
                  <a:lnTo>
                    <a:pt x="21" y="37"/>
                  </a:lnTo>
                  <a:lnTo>
                    <a:pt x="15" y="39"/>
                  </a:lnTo>
                  <a:lnTo>
                    <a:pt x="10" y="39"/>
                  </a:lnTo>
                  <a:lnTo>
                    <a:pt x="4" y="37"/>
                  </a:lnTo>
                  <a:lnTo>
                    <a:pt x="2" y="32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0" y="12"/>
                  </a:lnTo>
                  <a:lnTo>
                    <a:pt x="4" y="9"/>
                  </a:lnTo>
                  <a:lnTo>
                    <a:pt x="9" y="6"/>
                  </a:lnTo>
                  <a:lnTo>
                    <a:pt x="15" y="4"/>
                  </a:lnTo>
                  <a:lnTo>
                    <a:pt x="21" y="3"/>
                  </a:lnTo>
                  <a:lnTo>
                    <a:pt x="27" y="2"/>
                  </a:lnTo>
                  <a:lnTo>
                    <a:pt x="33" y="2"/>
                  </a:lnTo>
                  <a:lnTo>
                    <a:pt x="39" y="0"/>
                  </a:lnTo>
                  <a:lnTo>
                    <a:pt x="45" y="0"/>
                  </a:lnTo>
                  <a:lnTo>
                    <a:pt x="51" y="2"/>
                  </a:lnTo>
                  <a:lnTo>
                    <a:pt x="55" y="4"/>
                  </a:lnTo>
                  <a:lnTo>
                    <a:pt x="60" y="6"/>
                  </a:lnTo>
                  <a:lnTo>
                    <a:pt x="64" y="9"/>
                  </a:lnTo>
                  <a:lnTo>
                    <a:pt x="69" y="12"/>
                  </a:lnTo>
                  <a:lnTo>
                    <a:pt x="74" y="15"/>
                  </a:lnTo>
                  <a:lnTo>
                    <a:pt x="77" y="18"/>
                  </a:lnTo>
                  <a:lnTo>
                    <a:pt x="82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37" name="Freeform 900"/>
            <p:cNvSpPr>
              <a:spLocks/>
            </p:cNvSpPr>
            <p:nvPr/>
          </p:nvSpPr>
          <p:spPr bwMode="auto">
            <a:xfrm flipH="1">
              <a:off x="8752" y="1882"/>
              <a:ext cx="17" cy="31"/>
            </a:xfrm>
            <a:custGeom>
              <a:avLst/>
              <a:gdLst>
                <a:gd name="T0" fmla="*/ 0 w 197"/>
                <a:gd name="T1" fmla="*/ 0 h 249"/>
                <a:gd name="T2" fmla="*/ 0 w 197"/>
                <a:gd name="T3" fmla="*/ 0 h 249"/>
                <a:gd name="T4" fmla="*/ 0 w 197"/>
                <a:gd name="T5" fmla="*/ 0 h 249"/>
                <a:gd name="T6" fmla="*/ 0 w 197"/>
                <a:gd name="T7" fmla="*/ 0 h 249"/>
                <a:gd name="T8" fmla="*/ 0 w 197"/>
                <a:gd name="T9" fmla="*/ 0 h 249"/>
                <a:gd name="T10" fmla="*/ 0 w 197"/>
                <a:gd name="T11" fmla="*/ 0 h 249"/>
                <a:gd name="T12" fmla="*/ 0 w 197"/>
                <a:gd name="T13" fmla="*/ 0 h 249"/>
                <a:gd name="T14" fmla="*/ 0 w 197"/>
                <a:gd name="T15" fmla="*/ 0 h 249"/>
                <a:gd name="T16" fmla="*/ 0 w 197"/>
                <a:gd name="T17" fmla="*/ 0 h 249"/>
                <a:gd name="T18" fmla="*/ 0 w 197"/>
                <a:gd name="T19" fmla="*/ 0 h 249"/>
                <a:gd name="T20" fmla="*/ 0 w 197"/>
                <a:gd name="T21" fmla="*/ 0 h 249"/>
                <a:gd name="T22" fmla="*/ 0 w 197"/>
                <a:gd name="T23" fmla="*/ 0 h 249"/>
                <a:gd name="T24" fmla="*/ 0 w 197"/>
                <a:gd name="T25" fmla="*/ 0 h 249"/>
                <a:gd name="T26" fmla="*/ 0 w 197"/>
                <a:gd name="T27" fmla="*/ 0 h 249"/>
                <a:gd name="T28" fmla="*/ 0 w 197"/>
                <a:gd name="T29" fmla="*/ 0 h 249"/>
                <a:gd name="T30" fmla="*/ 0 w 197"/>
                <a:gd name="T31" fmla="*/ 0 h 249"/>
                <a:gd name="T32" fmla="*/ 0 w 197"/>
                <a:gd name="T33" fmla="*/ 0 h 249"/>
                <a:gd name="T34" fmla="*/ 0 w 197"/>
                <a:gd name="T35" fmla="*/ 0 h 249"/>
                <a:gd name="T36" fmla="*/ 0 w 197"/>
                <a:gd name="T37" fmla="*/ 0 h 249"/>
                <a:gd name="T38" fmla="*/ 0 w 197"/>
                <a:gd name="T39" fmla="*/ 0 h 249"/>
                <a:gd name="T40" fmla="*/ 0 w 197"/>
                <a:gd name="T41" fmla="*/ 0 h 249"/>
                <a:gd name="T42" fmla="*/ 0 w 197"/>
                <a:gd name="T43" fmla="*/ 0 h 249"/>
                <a:gd name="T44" fmla="*/ 0 w 197"/>
                <a:gd name="T45" fmla="*/ 0 h 249"/>
                <a:gd name="T46" fmla="*/ 0 w 197"/>
                <a:gd name="T47" fmla="*/ 0 h 249"/>
                <a:gd name="T48" fmla="*/ 0 w 197"/>
                <a:gd name="T49" fmla="*/ 0 h 249"/>
                <a:gd name="T50" fmla="*/ 0 w 197"/>
                <a:gd name="T51" fmla="*/ 0 h 249"/>
                <a:gd name="T52" fmla="*/ 0 w 197"/>
                <a:gd name="T53" fmla="*/ 0 h 249"/>
                <a:gd name="T54" fmla="*/ 0 w 197"/>
                <a:gd name="T55" fmla="*/ 0 h 249"/>
                <a:gd name="T56" fmla="*/ 0 w 197"/>
                <a:gd name="T57" fmla="*/ 0 h 249"/>
                <a:gd name="T58" fmla="*/ 0 w 197"/>
                <a:gd name="T59" fmla="*/ 0 h 249"/>
                <a:gd name="T60" fmla="*/ 0 w 197"/>
                <a:gd name="T61" fmla="*/ 0 h 249"/>
                <a:gd name="T62" fmla="*/ 0 w 197"/>
                <a:gd name="T63" fmla="*/ 0 h 249"/>
                <a:gd name="T64" fmla="*/ 0 w 197"/>
                <a:gd name="T65" fmla="*/ 0 h 249"/>
                <a:gd name="T66" fmla="*/ 0 w 197"/>
                <a:gd name="T67" fmla="*/ 0 h 249"/>
                <a:gd name="T68" fmla="*/ 0 w 197"/>
                <a:gd name="T69" fmla="*/ 0 h 249"/>
                <a:gd name="T70" fmla="*/ 0 w 197"/>
                <a:gd name="T71" fmla="*/ 0 h 249"/>
                <a:gd name="T72" fmla="*/ 0 w 197"/>
                <a:gd name="T73" fmla="*/ 0 h 249"/>
                <a:gd name="T74" fmla="*/ 0 w 197"/>
                <a:gd name="T75" fmla="*/ 0 h 249"/>
                <a:gd name="T76" fmla="*/ 0 w 197"/>
                <a:gd name="T77" fmla="*/ 0 h 249"/>
                <a:gd name="T78" fmla="*/ 0 w 197"/>
                <a:gd name="T79" fmla="*/ 0 h 249"/>
                <a:gd name="T80" fmla="*/ 0 w 197"/>
                <a:gd name="T81" fmla="*/ 0 h 249"/>
                <a:gd name="T82" fmla="*/ 0 w 197"/>
                <a:gd name="T83" fmla="*/ 0 h 249"/>
                <a:gd name="T84" fmla="*/ 0 w 197"/>
                <a:gd name="T85" fmla="*/ 0 h 24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7"/>
                <a:gd name="T130" fmla="*/ 0 h 249"/>
                <a:gd name="T131" fmla="*/ 197 w 197"/>
                <a:gd name="T132" fmla="*/ 249 h 24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7" h="249">
                  <a:moveTo>
                    <a:pt x="153" y="31"/>
                  </a:moveTo>
                  <a:lnTo>
                    <a:pt x="158" y="29"/>
                  </a:lnTo>
                  <a:lnTo>
                    <a:pt x="163" y="27"/>
                  </a:lnTo>
                  <a:lnTo>
                    <a:pt x="169" y="23"/>
                  </a:lnTo>
                  <a:lnTo>
                    <a:pt x="173" y="19"/>
                  </a:lnTo>
                  <a:lnTo>
                    <a:pt x="178" y="14"/>
                  </a:lnTo>
                  <a:lnTo>
                    <a:pt x="183" y="10"/>
                  </a:lnTo>
                  <a:lnTo>
                    <a:pt x="187" y="5"/>
                  </a:lnTo>
                  <a:lnTo>
                    <a:pt x="191" y="0"/>
                  </a:lnTo>
                  <a:lnTo>
                    <a:pt x="196" y="5"/>
                  </a:lnTo>
                  <a:lnTo>
                    <a:pt x="197" y="11"/>
                  </a:lnTo>
                  <a:lnTo>
                    <a:pt x="196" y="18"/>
                  </a:lnTo>
                  <a:lnTo>
                    <a:pt x="195" y="25"/>
                  </a:lnTo>
                  <a:lnTo>
                    <a:pt x="191" y="33"/>
                  </a:lnTo>
                  <a:lnTo>
                    <a:pt x="186" y="41"/>
                  </a:lnTo>
                  <a:lnTo>
                    <a:pt x="181" y="50"/>
                  </a:lnTo>
                  <a:lnTo>
                    <a:pt x="176" y="58"/>
                  </a:lnTo>
                  <a:lnTo>
                    <a:pt x="169" y="66"/>
                  </a:lnTo>
                  <a:lnTo>
                    <a:pt x="162" y="73"/>
                  </a:lnTo>
                  <a:lnTo>
                    <a:pt x="154" y="78"/>
                  </a:lnTo>
                  <a:lnTo>
                    <a:pt x="143" y="81"/>
                  </a:lnTo>
                  <a:lnTo>
                    <a:pt x="138" y="74"/>
                  </a:lnTo>
                  <a:lnTo>
                    <a:pt x="132" y="66"/>
                  </a:lnTo>
                  <a:lnTo>
                    <a:pt x="125" y="59"/>
                  </a:lnTo>
                  <a:lnTo>
                    <a:pt x="118" y="53"/>
                  </a:lnTo>
                  <a:lnTo>
                    <a:pt x="110" y="48"/>
                  </a:lnTo>
                  <a:lnTo>
                    <a:pt x="102" y="44"/>
                  </a:lnTo>
                  <a:lnTo>
                    <a:pt x="93" y="42"/>
                  </a:lnTo>
                  <a:lnTo>
                    <a:pt x="83" y="42"/>
                  </a:lnTo>
                  <a:lnTo>
                    <a:pt x="76" y="42"/>
                  </a:lnTo>
                  <a:lnTo>
                    <a:pt x="70" y="42"/>
                  </a:lnTo>
                  <a:lnTo>
                    <a:pt x="63" y="42"/>
                  </a:lnTo>
                  <a:lnTo>
                    <a:pt x="56" y="43"/>
                  </a:lnTo>
                  <a:lnTo>
                    <a:pt x="49" y="44"/>
                  </a:lnTo>
                  <a:lnTo>
                    <a:pt x="43" y="46"/>
                  </a:lnTo>
                  <a:lnTo>
                    <a:pt x="37" y="50"/>
                  </a:lnTo>
                  <a:lnTo>
                    <a:pt x="33" y="53"/>
                  </a:lnTo>
                  <a:lnTo>
                    <a:pt x="40" y="55"/>
                  </a:lnTo>
                  <a:lnTo>
                    <a:pt x="45" y="57"/>
                  </a:lnTo>
                  <a:lnTo>
                    <a:pt x="51" y="60"/>
                  </a:lnTo>
                  <a:lnTo>
                    <a:pt x="57" y="63"/>
                  </a:lnTo>
                  <a:lnTo>
                    <a:pt x="62" y="67"/>
                  </a:lnTo>
                  <a:lnTo>
                    <a:pt x="67" y="72"/>
                  </a:lnTo>
                  <a:lnTo>
                    <a:pt x="71" y="76"/>
                  </a:lnTo>
                  <a:lnTo>
                    <a:pt x="75" y="82"/>
                  </a:lnTo>
                  <a:lnTo>
                    <a:pt x="86" y="114"/>
                  </a:lnTo>
                  <a:lnTo>
                    <a:pt x="86" y="149"/>
                  </a:lnTo>
                  <a:lnTo>
                    <a:pt x="79" y="184"/>
                  </a:lnTo>
                  <a:lnTo>
                    <a:pt x="67" y="216"/>
                  </a:lnTo>
                  <a:lnTo>
                    <a:pt x="64" y="225"/>
                  </a:lnTo>
                  <a:lnTo>
                    <a:pt x="62" y="235"/>
                  </a:lnTo>
                  <a:lnTo>
                    <a:pt x="58" y="245"/>
                  </a:lnTo>
                  <a:lnTo>
                    <a:pt x="49" y="249"/>
                  </a:lnTo>
                  <a:lnTo>
                    <a:pt x="43" y="243"/>
                  </a:lnTo>
                  <a:lnTo>
                    <a:pt x="45" y="223"/>
                  </a:lnTo>
                  <a:lnTo>
                    <a:pt x="48" y="201"/>
                  </a:lnTo>
                  <a:lnTo>
                    <a:pt x="51" y="178"/>
                  </a:lnTo>
                  <a:lnTo>
                    <a:pt x="52" y="155"/>
                  </a:lnTo>
                  <a:lnTo>
                    <a:pt x="51" y="133"/>
                  </a:lnTo>
                  <a:lnTo>
                    <a:pt x="45" y="113"/>
                  </a:lnTo>
                  <a:lnTo>
                    <a:pt x="33" y="95"/>
                  </a:lnTo>
                  <a:lnTo>
                    <a:pt x="14" y="81"/>
                  </a:lnTo>
                  <a:lnTo>
                    <a:pt x="10" y="80"/>
                  </a:lnTo>
                  <a:lnTo>
                    <a:pt x="6" y="79"/>
                  </a:lnTo>
                  <a:lnTo>
                    <a:pt x="3" y="76"/>
                  </a:lnTo>
                  <a:lnTo>
                    <a:pt x="0" y="73"/>
                  </a:lnTo>
                  <a:lnTo>
                    <a:pt x="4" y="58"/>
                  </a:lnTo>
                  <a:lnTo>
                    <a:pt x="11" y="45"/>
                  </a:lnTo>
                  <a:lnTo>
                    <a:pt x="20" y="33"/>
                  </a:lnTo>
                  <a:lnTo>
                    <a:pt x="30" y="21"/>
                  </a:lnTo>
                  <a:lnTo>
                    <a:pt x="38" y="15"/>
                  </a:lnTo>
                  <a:lnTo>
                    <a:pt x="49" y="10"/>
                  </a:lnTo>
                  <a:lnTo>
                    <a:pt x="58" y="6"/>
                  </a:lnTo>
                  <a:lnTo>
                    <a:pt x="68" y="3"/>
                  </a:lnTo>
                  <a:lnTo>
                    <a:pt x="79" y="0"/>
                  </a:lnTo>
                  <a:lnTo>
                    <a:pt x="90" y="0"/>
                  </a:lnTo>
                  <a:lnTo>
                    <a:pt x="101" y="0"/>
                  </a:lnTo>
                  <a:lnTo>
                    <a:pt x="111" y="3"/>
                  </a:lnTo>
                  <a:lnTo>
                    <a:pt x="117" y="5"/>
                  </a:lnTo>
                  <a:lnTo>
                    <a:pt x="123" y="8"/>
                  </a:lnTo>
                  <a:lnTo>
                    <a:pt x="128" y="11"/>
                  </a:lnTo>
                  <a:lnTo>
                    <a:pt x="134" y="14"/>
                  </a:lnTo>
                  <a:lnTo>
                    <a:pt x="140" y="18"/>
                  </a:lnTo>
                  <a:lnTo>
                    <a:pt x="144" y="21"/>
                  </a:lnTo>
                  <a:lnTo>
                    <a:pt x="149" y="26"/>
                  </a:lnTo>
                  <a:lnTo>
                    <a:pt x="153" y="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38" name="Freeform 901"/>
            <p:cNvSpPr>
              <a:spLocks/>
            </p:cNvSpPr>
            <p:nvPr/>
          </p:nvSpPr>
          <p:spPr bwMode="auto">
            <a:xfrm flipH="1">
              <a:off x="8752" y="1890"/>
              <a:ext cx="6" cy="23"/>
            </a:xfrm>
            <a:custGeom>
              <a:avLst/>
              <a:gdLst>
                <a:gd name="T0" fmla="*/ 0 w 69"/>
                <a:gd name="T1" fmla="*/ 0 h 189"/>
                <a:gd name="T2" fmla="*/ 0 w 69"/>
                <a:gd name="T3" fmla="*/ 0 h 189"/>
                <a:gd name="T4" fmla="*/ 0 w 69"/>
                <a:gd name="T5" fmla="*/ 0 h 189"/>
                <a:gd name="T6" fmla="*/ 0 w 69"/>
                <a:gd name="T7" fmla="*/ 0 h 189"/>
                <a:gd name="T8" fmla="*/ 0 w 69"/>
                <a:gd name="T9" fmla="*/ 0 h 189"/>
                <a:gd name="T10" fmla="*/ 0 w 69"/>
                <a:gd name="T11" fmla="*/ 0 h 189"/>
                <a:gd name="T12" fmla="*/ 0 w 69"/>
                <a:gd name="T13" fmla="*/ 0 h 189"/>
                <a:gd name="T14" fmla="*/ 0 w 69"/>
                <a:gd name="T15" fmla="*/ 0 h 189"/>
                <a:gd name="T16" fmla="*/ 0 w 69"/>
                <a:gd name="T17" fmla="*/ 0 h 189"/>
                <a:gd name="T18" fmla="*/ 0 w 69"/>
                <a:gd name="T19" fmla="*/ 0 h 189"/>
                <a:gd name="T20" fmla="*/ 0 w 69"/>
                <a:gd name="T21" fmla="*/ 0 h 189"/>
                <a:gd name="T22" fmla="*/ 0 w 69"/>
                <a:gd name="T23" fmla="*/ 0 h 189"/>
                <a:gd name="T24" fmla="*/ 0 w 69"/>
                <a:gd name="T25" fmla="*/ 0 h 189"/>
                <a:gd name="T26" fmla="*/ 0 w 69"/>
                <a:gd name="T27" fmla="*/ 0 h 189"/>
                <a:gd name="T28" fmla="*/ 0 w 69"/>
                <a:gd name="T29" fmla="*/ 0 h 189"/>
                <a:gd name="T30" fmla="*/ 0 w 69"/>
                <a:gd name="T31" fmla="*/ 0 h 189"/>
                <a:gd name="T32" fmla="*/ 0 w 69"/>
                <a:gd name="T33" fmla="*/ 0 h 189"/>
                <a:gd name="T34" fmla="*/ 0 w 69"/>
                <a:gd name="T35" fmla="*/ 0 h 189"/>
                <a:gd name="T36" fmla="*/ 0 w 69"/>
                <a:gd name="T37" fmla="*/ 0 h 189"/>
                <a:gd name="T38" fmla="*/ 0 w 69"/>
                <a:gd name="T39" fmla="*/ 0 h 189"/>
                <a:gd name="T40" fmla="*/ 0 w 69"/>
                <a:gd name="T41" fmla="*/ 0 h 189"/>
                <a:gd name="T42" fmla="*/ 0 w 69"/>
                <a:gd name="T43" fmla="*/ 0 h 189"/>
                <a:gd name="T44" fmla="*/ 0 w 69"/>
                <a:gd name="T45" fmla="*/ 0 h 189"/>
                <a:gd name="T46" fmla="*/ 0 w 69"/>
                <a:gd name="T47" fmla="*/ 0 h 189"/>
                <a:gd name="T48" fmla="*/ 0 w 69"/>
                <a:gd name="T49" fmla="*/ 0 h 189"/>
                <a:gd name="T50" fmla="*/ 0 w 69"/>
                <a:gd name="T51" fmla="*/ 0 h 189"/>
                <a:gd name="T52" fmla="*/ 0 w 69"/>
                <a:gd name="T53" fmla="*/ 0 h 189"/>
                <a:gd name="T54" fmla="*/ 0 w 69"/>
                <a:gd name="T55" fmla="*/ 0 h 189"/>
                <a:gd name="T56" fmla="*/ 0 w 69"/>
                <a:gd name="T57" fmla="*/ 0 h 189"/>
                <a:gd name="T58" fmla="*/ 0 w 69"/>
                <a:gd name="T59" fmla="*/ 0 h 189"/>
                <a:gd name="T60" fmla="*/ 0 w 69"/>
                <a:gd name="T61" fmla="*/ 0 h 189"/>
                <a:gd name="T62" fmla="*/ 0 w 69"/>
                <a:gd name="T63" fmla="*/ 0 h 189"/>
                <a:gd name="T64" fmla="*/ 0 w 69"/>
                <a:gd name="T65" fmla="*/ 0 h 18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"/>
                <a:gd name="T100" fmla="*/ 0 h 189"/>
                <a:gd name="T101" fmla="*/ 69 w 69"/>
                <a:gd name="T102" fmla="*/ 189 h 18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" h="189">
                  <a:moveTo>
                    <a:pt x="69" y="29"/>
                  </a:moveTo>
                  <a:lnTo>
                    <a:pt x="68" y="49"/>
                  </a:lnTo>
                  <a:lnTo>
                    <a:pt x="67" y="69"/>
                  </a:lnTo>
                  <a:lnTo>
                    <a:pt x="65" y="89"/>
                  </a:lnTo>
                  <a:lnTo>
                    <a:pt x="61" y="107"/>
                  </a:lnTo>
                  <a:lnTo>
                    <a:pt x="57" y="127"/>
                  </a:lnTo>
                  <a:lnTo>
                    <a:pt x="51" y="145"/>
                  </a:lnTo>
                  <a:lnTo>
                    <a:pt x="44" y="163"/>
                  </a:lnTo>
                  <a:lnTo>
                    <a:pt x="35" y="179"/>
                  </a:lnTo>
                  <a:lnTo>
                    <a:pt x="28" y="185"/>
                  </a:lnTo>
                  <a:lnTo>
                    <a:pt x="21" y="188"/>
                  </a:lnTo>
                  <a:lnTo>
                    <a:pt x="12" y="189"/>
                  </a:lnTo>
                  <a:lnTo>
                    <a:pt x="4" y="188"/>
                  </a:lnTo>
                  <a:lnTo>
                    <a:pt x="1" y="185"/>
                  </a:lnTo>
                  <a:lnTo>
                    <a:pt x="0" y="181"/>
                  </a:lnTo>
                  <a:lnTo>
                    <a:pt x="1" y="178"/>
                  </a:lnTo>
                  <a:lnTo>
                    <a:pt x="4" y="174"/>
                  </a:lnTo>
                  <a:lnTo>
                    <a:pt x="14" y="155"/>
                  </a:lnTo>
                  <a:lnTo>
                    <a:pt x="22" y="134"/>
                  </a:lnTo>
                  <a:lnTo>
                    <a:pt x="30" y="114"/>
                  </a:lnTo>
                  <a:lnTo>
                    <a:pt x="37" y="92"/>
                  </a:lnTo>
                  <a:lnTo>
                    <a:pt x="43" y="72"/>
                  </a:lnTo>
                  <a:lnTo>
                    <a:pt x="47" y="50"/>
                  </a:lnTo>
                  <a:lnTo>
                    <a:pt x="51" y="27"/>
                  </a:lnTo>
                  <a:lnTo>
                    <a:pt x="52" y="4"/>
                  </a:lnTo>
                  <a:lnTo>
                    <a:pt x="54" y="3"/>
                  </a:lnTo>
                  <a:lnTo>
                    <a:pt x="57" y="0"/>
                  </a:lnTo>
                  <a:lnTo>
                    <a:pt x="59" y="0"/>
                  </a:lnTo>
                  <a:lnTo>
                    <a:pt x="62" y="1"/>
                  </a:lnTo>
                  <a:lnTo>
                    <a:pt x="66" y="7"/>
                  </a:lnTo>
                  <a:lnTo>
                    <a:pt x="68" y="14"/>
                  </a:lnTo>
                  <a:lnTo>
                    <a:pt x="69" y="22"/>
                  </a:lnTo>
                  <a:lnTo>
                    <a:pt x="69" y="2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39" name="Freeform 902"/>
            <p:cNvSpPr>
              <a:spLocks/>
            </p:cNvSpPr>
            <p:nvPr/>
          </p:nvSpPr>
          <p:spPr bwMode="auto">
            <a:xfrm flipH="1">
              <a:off x="8740" y="1897"/>
              <a:ext cx="11" cy="74"/>
            </a:xfrm>
            <a:custGeom>
              <a:avLst/>
              <a:gdLst>
                <a:gd name="T0" fmla="*/ 0 w 129"/>
                <a:gd name="T1" fmla="*/ 0 h 606"/>
                <a:gd name="T2" fmla="*/ 0 w 129"/>
                <a:gd name="T3" fmla="*/ 0 h 606"/>
                <a:gd name="T4" fmla="*/ 0 w 129"/>
                <a:gd name="T5" fmla="*/ 0 h 606"/>
                <a:gd name="T6" fmla="*/ 0 w 129"/>
                <a:gd name="T7" fmla="*/ 0 h 606"/>
                <a:gd name="T8" fmla="*/ 0 w 129"/>
                <a:gd name="T9" fmla="*/ 0 h 606"/>
                <a:gd name="T10" fmla="*/ 0 w 129"/>
                <a:gd name="T11" fmla="*/ 0 h 606"/>
                <a:gd name="T12" fmla="*/ 0 w 129"/>
                <a:gd name="T13" fmla="*/ 0 h 606"/>
                <a:gd name="T14" fmla="*/ 0 w 129"/>
                <a:gd name="T15" fmla="*/ 0 h 606"/>
                <a:gd name="T16" fmla="*/ 0 w 129"/>
                <a:gd name="T17" fmla="*/ 0 h 606"/>
                <a:gd name="T18" fmla="*/ 0 w 129"/>
                <a:gd name="T19" fmla="*/ 0 h 606"/>
                <a:gd name="T20" fmla="*/ 0 w 129"/>
                <a:gd name="T21" fmla="*/ 0 h 606"/>
                <a:gd name="T22" fmla="*/ 0 w 129"/>
                <a:gd name="T23" fmla="*/ 0 h 606"/>
                <a:gd name="T24" fmla="*/ 0 w 129"/>
                <a:gd name="T25" fmla="*/ 0 h 606"/>
                <a:gd name="T26" fmla="*/ 0 w 129"/>
                <a:gd name="T27" fmla="*/ 0 h 606"/>
                <a:gd name="T28" fmla="*/ 0 w 129"/>
                <a:gd name="T29" fmla="*/ 0 h 606"/>
                <a:gd name="T30" fmla="*/ 0 w 129"/>
                <a:gd name="T31" fmla="*/ 0 h 606"/>
                <a:gd name="T32" fmla="*/ 0 w 129"/>
                <a:gd name="T33" fmla="*/ 0 h 606"/>
                <a:gd name="T34" fmla="*/ 0 w 129"/>
                <a:gd name="T35" fmla="*/ 0 h 606"/>
                <a:gd name="T36" fmla="*/ 0 w 129"/>
                <a:gd name="T37" fmla="*/ 0 h 606"/>
                <a:gd name="T38" fmla="*/ 0 w 129"/>
                <a:gd name="T39" fmla="*/ 0 h 606"/>
                <a:gd name="T40" fmla="*/ 0 w 129"/>
                <a:gd name="T41" fmla="*/ 0 h 606"/>
                <a:gd name="T42" fmla="*/ 0 w 129"/>
                <a:gd name="T43" fmla="*/ 0 h 606"/>
                <a:gd name="T44" fmla="*/ 0 w 129"/>
                <a:gd name="T45" fmla="*/ 0 h 606"/>
                <a:gd name="T46" fmla="*/ 0 w 129"/>
                <a:gd name="T47" fmla="*/ 0 h 606"/>
                <a:gd name="T48" fmla="*/ 0 w 129"/>
                <a:gd name="T49" fmla="*/ 0 h 606"/>
                <a:gd name="T50" fmla="*/ 0 w 129"/>
                <a:gd name="T51" fmla="*/ 0 h 606"/>
                <a:gd name="T52" fmla="*/ 0 w 129"/>
                <a:gd name="T53" fmla="*/ 0 h 606"/>
                <a:gd name="T54" fmla="*/ 0 w 129"/>
                <a:gd name="T55" fmla="*/ 0 h 606"/>
                <a:gd name="T56" fmla="*/ 0 w 129"/>
                <a:gd name="T57" fmla="*/ 0 h 606"/>
                <a:gd name="T58" fmla="*/ 0 w 129"/>
                <a:gd name="T59" fmla="*/ 0 h 606"/>
                <a:gd name="T60" fmla="*/ 0 w 129"/>
                <a:gd name="T61" fmla="*/ 0 h 606"/>
                <a:gd name="T62" fmla="*/ 0 w 129"/>
                <a:gd name="T63" fmla="*/ 0 h 606"/>
                <a:gd name="T64" fmla="*/ 0 w 129"/>
                <a:gd name="T65" fmla="*/ 0 h 606"/>
                <a:gd name="T66" fmla="*/ 0 w 129"/>
                <a:gd name="T67" fmla="*/ 0 h 606"/>
                <a:gd name="T68" fmla="*/ 0 w 129"/>
                <a:gd name="T69" fmla="*/ 0 h 606"/>
                <a:gd name="T70" fmla="*/ 0 w 129"/>
                <a:gd name="T71" fmla="*/ 0 h 606"/>
                <a:gd name="T72" fmla="*/ 0 w 129"/>
                <a:gd name="T73" fmla="*/ 0 h 606"/>
                <a:gd name="T74" fmla="*/ 0 w 129"/>
                <a:gd name="T75" fmla="*/ 0 h 606"/>
                <a:gd name="T76" fmla="*/ 0 w 129"/>
                <a:gd name="T77" fmla="*/ 0 h 606"/>
                <a:gd name="T78" fmla="*/ 0 w 129"/>
                <a:gd name="T79" fmla="*/ 0 h 606"/>
                <a:gd name="T80" fmla="*/ 0 w 129"/>
                <a:gd name="T81" fmla="*/ 0 h 606"/>
                <a:gd name="T82" fmla="*/ 0 w 129"/>
                <a:gd name="T83" fmla="*/ 0 h 606"/>
                <a:gd name="T84" fmla="*/ 0 w 129"/>
                <a:gd name="T85" fmla="*/ 0 h 606"/>
                <a:gd name="T86" fmla="*/ 0 w 129"/>
                <a:gd name="T87" fmla="*/ 0 h 606"/>
                <a:gd name="T88" fmla="*/ 0 w 129"/>
                <a:gd name="T89" fmla="*/ 0 h 606"/>
                <a:gd name="T90" fmla="*/ 0 w 129"/>
                <a:gd name="T91" fmla="*/ 0 h 606"/>
                <a:gd name="T92" fmla="*/ 0 w 129"/>
                <a:gd name="T93" fmla="*/ 0 h 606"/>
                <a:gd name="T94" fmla="*/ 0 w 129"/>
                <a:gd name="T95" fmla="*/ 0 h 606"/>
                <a:gd name="T96" fmla="*/ 0 w 129"/>
                <a:gd name="T97" fmla="*/ 0 h 606"/>
                <a:gd name="T98" fmla="*/ 0 w 129"/>
                <a:gd name="T99" fmla="*/ 0 h 606"/>
                <a:gd name="T100" fmla="*/ 0 w 129"/>
                <a:gd name="T101" fmla="*/ 0 h 606"/>
                <a:gd name="T102" fmla="*/ 0 w 129"/>
                <a:gd name="T103" fmla="*/ 0 h 606"/>
                <a:gd name="T104" fmla="*/ 0 w 129"/>
                <a:gd name="T105" fmla="*/ 0 h 606"/>
                <a:gd name="T106" fmla="*/ 0 w 129"/>
                <a:gd name="T107" fmla="*/ 0 h 606"/>
                <a:gd name="T108" fmla="*/ 0 w 129"/>
                <a:gd name="T109" fmla="*/ 0 h 606"/>
                <a:gd name="T110" fmla="*/ 0 w 129"/>
                <a:gd name="T111" fmla="*/ 0 h 606"/>
                <a:gd name="T112" fmla="*/ 0 w 129"/>
                <a:gd name="T113" fmla="*/ 0 h 606"/>
                <a:gd name="T114" fmla="*/ 0 w 129"/>
                <a:gd name="T115" fmla="*/ 0 h 606"/>
                <a:gd name="T116" fmla="*/ 0 w 129"/>
                <a:gd name="T117" fmla="*/ 0 h 606"/>
                <a:gd name="T118" fmla="*/ 0 w 129"/>
                <a:gd name="T119" fmla="*/ 0 h 606"/>
                <a:gd name="T120" fmla="*/ 0 w 129"/>
                <a:gd name="T121" fmla="*/ 0 h 6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9"/>
                <a:gd name="T184" fmla="*/ 0 h 606"/>
                <a:gd name="T185" fmla="*/ 129 w 129"/>
                <a:gd name="T186" fmla="*/ 606 h 6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9" h="606">
                  <a:moveTo>
                    <a:pt x="36" y="21"/>
                  </a:moveTo>
                  <a:lnTo>
                    <a:pt x="47" y="35"/>
                  </a:lnTo>
                  <a:lnTo>
                    <a:pt x="57" y="50"/>
                  </a:lnTo>
                  <a:lnTo>
                    <a:pt x="66" y="65"/>
                  </a:lnTo>
                  <a:lnTo>
                    <a:pt x="74" y="81"/>
                  </a:lnTo>
                  <a:lnTo>
                    <a:pt x="81" y="96"/>
                  </a:lnTo>
                  <a:lnTo>
                    <a:pt x="88" y="112"/>
                  </a:lnTo>
                  <a:lnTo>
                    <a:pt x="95" y="128"/>
                  </a:lnTo>
                  <a:lnTo>
                    <a:pt x="102" y="144"/>
                  </a:lnTo>
                  <a:lnTo>
                    <a:pt x="112" y="175"/>
                  </a:lnTo>
                  <a:lnTo>
                    <a:pt x="119" y="208"/>
                  </a:lnTo>
                  <a:lnTo>
                    <a:pt x="125" y="240"/>
                  </a:lnTo>
                  <a:lnTo>
                    <a:pt x="128" y="272"/>
                  </a:lnTo>
                  <a:lnTo>
                    <a:pt x="129" y="309"/>
                  </a:lnTo>
                  <a:lnTo>
                    <a:pt x="129" y="345"/>
                  </a:lnTo>
                  <a:lnTo>
                    <a:pt x="128" y="380"/>
                  </a:lnTo>
                  <a:lnTo>
                    <a:pt x="125" y="414"/>
                  </a:lnTo>
                  <a:lnTo>
                    <a:pt x="120" y="448"/>
                  </a:lnTo>
                  <a:lnTo>
                    <a:pt x="112" y="481"/>
                  </a:lnTo>
                  <a:lnTo>
                    <a:pt x="103" y="513"/>
                  </a:lnTo>
                  <a:lnTo>
                    <a:pt x="91" y="543"/>
                  </a:lnTo>
                  <a:lnTo>
                    <a:pt x="84" y="551"/>
                  </a:lnTo>
                  <a:lnTo>
                    <a:pt x="79" y="560"/>
                  </a:lnTo>
                  <a:lnTo>
                    <a:pt x="73" y="568"/>
                  </a:lnTo>
                  <a:lnTo>
                    <a:pt x="68" y="577"/>
                  </a:lnTo>
                  <a:lnTo>
                    <a:pt x="62" y="587"/>
                  </a:lnTo>
                  <a:lnTo>
                    <a:pt x="55" y="594"/>
                  </a:lnTo>
                  <a:lnTo>
                    <a:pt x="47" y="601"/>
                  </a:lnTo>
                  <a:lnTo>
                    <a:pt x="38" y="606"/>
                  </a:lnTo>
                  <a:lnTo>
                    <a:pt x="34" y="606"/>
                  </a:lnTo>
                  <a:lnTo>
                    <a:pt x="30" y="605"/>
                  </a:lnTo>
                  <a:lnTo>
                    <a:pt x="27" y="603"/>
                  </a:lnTo>
                  <a:lnTo>
                    <a:pt x="27" y="598"/>
                  </a:lnTo>
                  <a:lnTo>
                    <a:pt x="44" y="575"/>
                  </a:lnTo>
                  <a:lnTo>
                    <a:pt x="58" y="551"/>
                  </a:lnTo>
                  <a:lnTo>
                    <a:pt x="68" y="526"/>
                  </a:lnTo>
                  <a:lnTo>
                    <a:pt x="76" y="499"/>
                  </a:lnTo>
                  <a:lnTo>
                    <a:pt x="82" y="471"/>
                  </a:lnTo>
                  <a:lnTo>
                    <a:pt x="85" y="443"/>
                  </a:lnTo>
                  <a:lnTo>
                    <a:pt x="89" y="413"/>
                  </a:lnTo>
                  <a:lnTo>
                    <a:pt x="91" y="384"/>
                  </a:lnTo>
                  <a:lnTo>
                    <a:pt x="91" y="344"/>
                  </a:lnTo>
                  <a:lnTo>
                    <a:pt x="90" y="303"/>
                  </a:lnTo>
                  <a:lnTo>
                    <a:pt x="85" y="264"/>
                  </a:lnTo>
                  <a:lnTo>
                    <a:pt x="80" y="224"/>
                  </a:lnTo>
                  <a:lnTo>
                    <a:pt x="73" y="186"/>
                  </a:lnTo>
                  <a:lnTo>
                    <a:pt x="62" y="148"/>
                  </a:lnTo>
                  <a:lnTo>
                    <a:pt x="51" y="111"/>
                  </a:lnTo>
                  <a:lnTo>
                    <a:pt x="37" y="75"/>
                  </a:lnTo>
                  <a:lnTo>
                    <a:pt x="31" y="68"/>
                  </a:lnTo>
                  <a:lnTo>
                    <a:pt x="28" y="59"/>
                  </a:lnTo>
                  <a:lnTo>
                    <a:pt x="26" y="51"/>
                  </a:lnTo>
                  <a:lnTo>
                    <a:pt x="22" y="43"/>
                  </a:lnTo>
                  <a:lnTo>
                    <a:pt x="15" y="32"/>
                  </a:lnTo>
                  <a:lnTo>
                    <a:pt x="6" y="22"/>
                  </a:lnTo>
                  <a:lnTo>
                    <a:pt x="0" y="12"/>
                  </a:lnTo>
                  <a:lnTo>
                    <a:pt x="5" y="0"/>
                  </a:lnTo>
                  <a:lnTo>
                    <a:pt x="14" y="1"/>
                  </a:lnTo>
                  <a:lnTo>
                    <a:pt x="22" y="7"/>
                  </a:lnTo>
                  <a:lnTo>
                    <a:pt x="29" y="14"/>
                  </a:lnTo>
                  <a:lnTo>
                    <a:pt x="36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40" name="Freeform 903"/>
            <p:cNvSpPr>
              <a:spLocks/>
            </p:cNvSpPr>
            <p:nvPr/>
          </p:nvSpPr>
          <p:spPr bwMode="auto">
            <a:xfrm flipH="1">
              <a:off x="8796" y="1903"/>
              <a:ext cx="12" cy="16"/>
            </a:xfrm>
            <a:custGeom>
              <a:avLst/>
              <a:gdLst>
                <a:gd name="T0" fmla="*/ 0 w 143"/>
                <a:gd name="T1" fmla="*/ 0 h 126"/>
                <a:gd name="T2" fmla="*/ 0 w 143"/>
                <a:gd name="T3" fmla="*/ 0 h 126"/>
                <a:gd name="T4" fmla="*/ 0 w 143"/>
                <a:gd name="T5" fmla="*/ 0 h 126"/>
                <a:gd name="T6" fmla="*/ 0 w 143"/>
                <a:gd name="T7" fmla="*/ 0 h 126"/>
                <a:gd name="T8" fmla="*/ 0 w 143"/>
                <a:gd name="T9" fmla="*/ 0 h 126"/>
                <a:gd name="T10" fmla="*/ 0 w 143"/>
                <a:gd name="T11" fmla="*/ 0 h 126"/>
                <a:gd name="T12" fmla="*/ 0 w 143"/>
                <a:gd name="T13" fmla="*/ 0 h 126"/>
                <a:gd name="T14" fmla="*/ 0 w 143"/>
                <a:gd name="T15" fmla="*/ 0 h 126"/>
                <a:gd name="T16" fmla="*/ 0 w 143"/>
                <a:gd name="T17" fmla="*/ 0 h 126"/>
                <a:gd name="T18" fmla="*/ 0 w 143"/>
                <a:gd name="T19" fmla="*/ 0 h 126"/>
                <a:gd name="T20" fmla="*/ 0 w 143"/>
                <a:gd name="T21" fmla="*/ 0 h 126"/>
                <a:gd name="T22" fmla="*/ 0 w 143"/>
                <a:gd name="T23" fmla="*/ 0 h 126"/>
                <a:gd name="T24" fmla="*/ 0 w 143"/>
                <a:gd name="T25" fmla="*/ 0 h 126"/>
                <a:gd name="T26" fmla="*/ 0 w 143"/>
                <a:gd name="T27" fmla="*/ 0 h 126"/>
                <a:gd name="T28" fmla="*/ 0 w 143"/>
                <a:gd name="T29" fmla="*/ 0 h 126"/>
                <a:gd name="T30" fmla="*/ 0 w 143"/>
                <a:gd name="T31" fmla="*/ 0 h 126"/>
                <a:gd name="T32" fmla="*/ 0 w 143"/>
                <a:gd name="T33" fmla="*/ 0 h 126"/>
                <a:gd name="T34" fmla="*/ 0 w 143"/>
                <a:gd name="T35" fmla="*/ 0 h 126"/>
                <a:gd name="T36" fmla="*/ 0 w 143"/>
                <a:gd name="T37" fmla="*/ 0 h 126"/>
                <a:gd name="T38" fmla="*/ 0 w 143"/>
                <a:gd name="T39" fmla="*/ 0 h 126"/>
                <a:gd name="T40" fmla="*/ 0 w 143"/>
                <a:gd name="T41" fmla="*/ 0 h 126"/>
                <a:gd name="T42" fmla="*/ 0 w 143"/>
                <a:gd name="T43" fmla="*/ 0 h 126"/>
                <a:gd name="T44" fmla="*/ 0 w 143"/>
                <a:gd name="T45" fmla="*/ 0 h 126"/>
                <a:gd name="T46" fmla="*/ 0 w 143"/>
                <a:gd name="T47" fmla="*/ 0 h 126"/>
                <a:gd name="T48" fmla="*/ 0 w 143"/>
                <a:gd name="T49" fmla="*/ 0 h 126"/>
                <a:gd name="T50" fmla="*/ 0 w 143"/>
                <a:gd name="T51" fmla="*/ 0 h 126"/>
                <a:gd name="T52" fmla="*/ 0 w 143"/>
                <a:gd name="T53" fmla="*/ 0 h 126"/>
                <a:gd name="T54" fmla="*/ 0 w 143"/>
                <a:gd name="T55" fmla="*/ 0 h 126"/>
                <a:gd name="T56" fmla="*/ 0 w 143"/>
                <a:gd name="T57" fmla="*/ 0 h 126"/>
                <a:gd name="T58" fmla="*/ 0 w 143"/>
                <a:gd name="T59" fmla="*/ 0 h 126"/>
                <a:gd name="T60" fmla="*/ 0 w 143"/>
                <a:gd name="T61" fmla="*/ 0 h 126"/>
                <a:gd name="T62" fmla="*/ 0 w 143"/>
                <a:gd name="T63" fmla="*/ 0 h 126"/>
                <a:gd name="T64" fmla="*/ 0 w 143"/>
                <a:gd name="T65" fmla="*/ 0 h 126"/>
                <a:gd name="T66" fmla="*/ 0 w 143"/>
                <a:gd name="T67" fmla="*/ 0 h 126"/>
                <a:gd name="T68" fmla="*/ 0 w 143"/>
                <a:gd name="T69" fmla="*/ 0 h 126"/>
                <a:gd name="T70" fmla="*/ 0 w 143"/>
                <a:gd name="T71" fmla="*/ 0 h 126"/>
                <a:gd name="T72" fmla="*/ 0 w 143"/>
                <a:gd name="T73" fmla="*/ 0 h 126"/>
                <a:gd name="T74" fmla="*/ 0 w 143"/>
                <a:gd name="T75" fmla="*/ 0 h 126"/>
                <a:gd name="T76" fmla="*/ 0 w 143"/>
                <a:gd name="T77" fmla="*/ 0 h 126"/>
                <a:gd name="T78" fmla="*/ 0 w 143"/>
                <a:gd name="T79" fmla="*/ 0 h 126"/>
                <a:gd name="T80" fmla="*/ 0 w 143"/>
                <a:gd name="T81" fmla="*/ 0 h 126"/>
                <a:gd name="T82" fmla="*/ 0 w 143"/>
                <a:gd name="T83" fmla="*/ 0 h 126"/>
                <a:gd name="T84" fmla="*/ 0 w 143"/>
                <a:gd name="T85" fmla="*/ 0 h 126"/>
                <a:gd name="T86" fmla="*/ 0 w 143"/>
                <a:gd name="T87" fmla="*/ 0 h 126"/>
                <a:gd name="T88" fmla="*/ 0 w 143"/>
                <a:gd name="T89" fmla="*/ 0 h 126"/>
                <a:gd name="T90" fmla="*/ 0 w 143"/>
                <a:gd name="T91" fmla="*/ 0 h 126"/>
                <a:gd name="T92" fmla="*/ 0 w 143"/>
                <a:gd name="T93" fmla="*/ 0 h 126"/>
                <a:gd name="T94" fmla="*/ 0 w 143"/>
                <a:gd name="T95" fmla="*/ 0 h 126"/>
                <a:gd name="T96" fmla="*/ 0 w 143"/>
                <a:gd name="T97" fmla="*/ 0 h 126"/>
                <a:gd name="T98" fmla="*/ 0 w 143"/>
                <a:gd name="T99" fmla="*/ 0 h 12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43"/>
                <a:gd name="T151" fmla="*/ 0 h 126"/>
                <a:gd name="T152" fmla="*/ 143 w 143"/>
                <a:gd name="T153" fmla="*/ 126 h 12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43" h="126">
                  <a:moveTo>
                    <a:pt x="48" y="4"/>
                  </a:moveTo>
                  <a:lnTo>
                    <a:pt x="45" y="13"/>
                  </a:lnTo>
                  <a:lnTo>
                    <a:pt x="40" y="24"/>
                  </a:lnTo>
                  <a:lnTo>
                    <a:pt x="37" y="34"/>
                  </a:lnTo>
                  <a:lnTo>
                    <a:pt x="37" y="46"/>
                  </a:lnTo>
                  <a:lnTo>
                    <a:pt x="38" y="51"/>
                  </a:lnTo>
                  <a:lnTo>
                    <a:pt x="38" y="54"/>
                  </a:lnTo>
                  <a:lnTo>
                    <a:pt x="39" y="56"/>
                  </a:lnTo>
                  <a:lnTo>
                    <a:pt x="41" y="58"/>
                  </a:lnTo>
                  <a:lnTo>
                    <a:pt x="50" y="70"/>
                  </a:lnTo>
                  <a:lnTo>
                    <a:pt x="61" y="79"/>
                  </a:lnTo>
                  <a:lnTo>
                    <a:pt x="72" y="87"/>
                  </a:lnTo>
                  <a:lnTo>
                    <a:pt x="85" y="93"/>
                  </a:lnTo>
                  <a:lnTo>
                    <a:pt x="99" y="98"/>
                  </a:lnTo>
                  <a:lnTo>
                    <a:pt x="112" y="100"/>
                  </a:lnTo>
                  <a:lnTo>
                    <a:pt x="127" y="101"/>
                  </a:lnTo>
                  <a:lnTo>
                    <a:pt x="140" y="101"/>
                  </a:lnTo>
                  <a:lnTo>
                    <a:pt x="143" y="106"/>
                  </a:lnTo>
                  <a:lnTo>
                    <a:pt x="142" y="110"/>
                  </a:lnTo>
                  <a:lnTo>
                    <a:pt x="137" y="114"/>
                  </a:lnTo>
                  <a:lnTo>
                    <a:pt x="133" y="116"/>
                  </a:lnTo>
                  <a:lnTo>
                    <a:pt x="128" y="119"/>
                  </a:lnTo>
                  <a:lnTo>
                    <a:pt x="121" y="122"/>
                  </a:lnTo>
                  <a:lnTo>
                    <a:pt x="114" y="124"/>
                  </a:lnTo>
                  <a:lnTo>
                    <a:pt x="106" y="125"/>
                  </a:lnTo>
                  <a:lnTo>
                    <a:pt x="99" y="126"/>
                  </a:lnTo>
                  <a:lnTo>
                    <a:pt x="91" y="126"/>
                  </a:lnTo>
                  <a:lnTo>
                    <a:pt x="83" y="126"/>
                  </a:lnTo>
                  <a:lnTo>
                    <a:pt x="76" y="126"/>
                  </a:lnTo>
                  <a:lnTo>
                    <a:pt x="65" y="124"/>
                  </a:lnTo>
                  <a:lnTo>
                    <a:pt x="55" y="122"/>
                  </a:lnTo>
                  <a:lnTo>
                    <a:pt x="45" y="118"/>
                  </a:lnTo>
                  <a:lnTo>
                    <a:pt x="34" y="114"/>
                  </a:lnTo>
                  <a:lnTo>
                    <a:pt x="25" y="108"/>
                  </a:lnTo>
                  <a:lnTo>
                    <a:pt x="17" y="101"/>
                  </a:lnTo>
                  <a:lnTo>
                    <a:pt x="10" y="92"/>
                  </a:lnTo>
                  <a:lnTo>
                    <a:pt x="3" y="83"/>
                  </a:lnTo>
                  <a:lnTo>
                    <a:pt x="0" y="68"/>
                  </a:lnTo>
                  <a:lnTo>
                    <a:pt x="0" y="51"/>
                  </a:lnTo>
                  <a:lnTo>
                    <a:pt x="3" y="36"/>
                  </a:lnTo>
                  <a:lnTo>
                    <a:pt x="10" y="24"/>
                  </a:lnTo>
                  <a:lnTo>
                    <a:pt x="15" y="20"/>
                  </a:lnTo>
                  <a:lnTo>
                    <a:pt x="18" y="16"/>
                  </a:lnTo>
                  <a:lnTo>
                    <a:pt x="22" y="12"/>
                  </a:lnTo>
                  <a:lnTo>
                    <a:pt x="26" y="9"/>
                  </a:lnTo>
                  <a:lnTo>
                    <a:pt x="30" y="5"/>
                  </a:lnTo>
                  <a:lnTo>
                    <a:pt x="34" y="3"/>
                  </a:lnTo>
                  <a:lnTo>
                    <a:pt x="39" y="1"/>
                  </a:lnTo>
                  <a:lnTo>
                    <a:pt x="45" y="0"/>
                  </a:lnTo>
                  <a:lnTo>
                    <a:pt x="48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41" name="Freeform 904"/>
            <p:cNvSpPr>
              <a:spLocks/>
            </p:cNvSpPr>
            <p:nvPr/>
          </p:nvSpPr>
          <p:spPr bwMode="auto">
            <a:xfrm flipH="1">
              <a:off x="8796" y="1913"/>
              <a:ext cx="23" cy="42"/>
            </a:xfrm>
            <a:custGeom>
              <a:avLst/>
              <a:gdLst>
                <a:gd name="T0" fmla="*/ 0 w 268"/>
                <a:gd name="T1" fmla="*/ 0 h 337"/>
                <a:gd name="T2" fmla="*/ 0 w 268"/>
                <a:gd name="T3" fmla="*/ 0 h 337"/>
                <a:gd name="T4" fmla="*/ 0 w 268"/>
                <a:gd name="T5" fmla="*/ 0 h 337"/>
                <a:gd name="T6" fmla="*/ 0 w 268"/>
                <a:gd name="T7" fmla="*/ 0 h 337"/>
                <a:gd name="T8" fmla="*/ 0 w 268"/>
                <a:gd name="T9" fmla="*/ 0 h 337"/>
                <a:gd name="T10" fmla="*/ 0 w 268"/>
                <a:gd name="T11" fmla="*/ 0 h 337"/>
                <a:gd name="T12" fmla="*/ 0 w 268"/>
                <a:gd name="T13" fmla="*/ 0 h 337"/>
                <a:gd name="T14" fmla="*/ 0 w 268"/>
                <a:gd name="T15" fmla="*/ 0 h 337"/>
                <a:gd name="T16" fmla="*/ 0 w 268"/>
                <a:gd name="T17" fmla="*/ 0 h 337"/>
                <a:gd name="T18" fmla="*/ 0 w 268"/>
                <a:gd name="T19" fmla="*/ 0 h 337"/>
                <a:gd name="T20" fmla="*/ 0 w 268"/>
                <a:gd name="T21" fmla="*/ 0 h 337"/>
                <a:gd name="T22" fmla="*/ 0 w 268"/>
                <a:gd name="T23" fmla="*/ 0 h 337"/>
                <a:gd name="T24" fmla="*/ 0 w 268"/>
                <a:gd name="T25" fmla="*/ 0 h 337"/>
                <a:gd name="T26" fmla="*/ 0 w 268"/>
                <a:gd name="T27" fmla="*/ 0 h 337"/>
                <a:gd name="T28" fmla="*/ 0 w 268"/>
                <a:gd name="T29" fmla="*/ 0 h 337"/>
                <a:gd name="T30" fmla="*/ 0 w 268"/>
                <a:gd name="T31" fmla="*/ 0 h 337"/>
                <a:gd name="T32" fmla="*/ 0 w 268"/>
                <a:gd name="T33" fmla="*/ 0 h 337"/>
                <a:gd name="T34" fmla="*/ 0 w 268"/>
                <a:gd name="T35" fmla="*/ 0 h 337"/>
                <a:gd name="T36" fmla="*/ 0 w 268"/>
                <a:gd name="T37" fmla="*/ 0 h 337"/>
                <a:gd name="T38" fmla="*/ 0 w 268"/>
                <a:gd name="T39" fmla="*/ 0 h 337"/>
                <a:gd name="T40" fmla="*/ 0 w 268"/>
                <a:gd name="T41" fmla="*/ 0 h 337"/>
                <a:gd name="T42" fmla="*/ 0 w 268"/>
                <a:gd name="T43" fmla="*/ 0 h 337"/>
                <a:gd name="T44" fmla="*/ 0 w 268"/>
                <a:gd name="T45" fmla="*/ 0 h 337"/>
                <a:gd name="T46" fmla="*/ 0 w 268"/>
                <a:gd name="T47" fmla="*/ 0 h 337"/>
                <a:gd name="T48" fmla="*/ 0 w 268"/>
                <a:gd name="T49" fmla="*/ 0 h 337"/>
                <a:gd name="T50" fmla="*/ 0 w 268"/>
                <a:gd name="T51" fmla="*/ 0 h 337"/>
                <a:gd name="T52" fmla="*/ 0 w 268"/>
                <a:gd name="T53" fmla="*/ 0 h 337"/>
                <a:gd name="T54" fmla="*/ 0 w 268"/>
                <a:gd name="T55" fmla="*/ 0 h 337"/>
                <a:gd name="T56" fmla="*/ 0 w 268"/>
                <a:gd name="T57" fmla="*/ 0 h 337"/>
                <a:gd name="T58" fmla="*/ 0 w 268"/>
                <a:gd name="T59" fmla="*/ 0 h 337"/>
                <a:gd name="T60" fmla="*/ 0 w 268"/>
                <a:gd name="T61" fmla="*/ 0 h 337"/>
                <a:gd name="T62" fmla="*/ 0 w 268"/>
                <a:gd name="T63" fmla="*/ 0 h 337"/>
                <a:gd name="T64" fmla="*/ 0 w 268"/>
                <a:gd name="T65" fmla="*/ 0 h 337"/>
                <a:gd name="T66" fmla="*/ 0 w 268"/>
                <a:gd name="T67" fmla="*/ 0 h 337"/>
                <a:gd name="T68" fmla="*/ 0 w 268"/>
                <a:gd name="T69" fmla="*/ 0 h 337"/>
                <a:gd name="T70" fmla="*/ 0 w 268"/>
                <a:gd name="T71" fmla="*/ 0 h 337"/>
                <a:gd name="T72" fmla="*/ 0 w 268"/>
                <a:gd name="T73" fmla="*/ 0 h 337"/>
                <a:gd name="T74" fmla="*/ 0 w 268"/>
                <a:gd name="T75" fmla="*/ 0 h 337"/>
                <a:gd name="T76" fmla="*/ 0 w 268"/>
                <a:gd name="T77" fmla="*/ 0 h 337"/>
                <a:gd name="T78" fmla="*/ 0 w 268"/>
                <a:gd name="T79" fmla="*/ 0 h 33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68"/>
                <a:gd name="T121" fmla="*/ 0 h 337"/>
                <a:gd name="T122" fmla="*/ 268 w 268"/>
                <a:gd name="T123" fmla="*/ 337 h 33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68" h="337">
                  <a:moveTo>
                    <a:pt x="114" y="12"/>
                  </a:moveTo>
                  <a:lnTo>
                    <a:pt x="95" y="35"/>
                  </a:lnTo>
                  <a:lnTo>
                    <a:pt x="81" y="60"/>
                  </a:lnTo>
                  <a:lnTo>
                    <a:pt x="70" y="86"/>
                  </a:lnTo>
                  <a:lnTo>
                    <a:pt x="61" y="113"/>
                  </a:lnTo>
                  <a:lnTo>
                    <a:pt x="55" y="140"/>
                  </a:lnTo>
                  <a:lnTo>
                    <a:pt x="53" y="169"/>
                  </a:lnTo>
                  <a:lnTo>
                    <a:pt x="51" y="199"/>
                  </a:lnTo>
                  <a:lnTo>
                    <a:pt x="53" y="229"/>
                  </a:lnTo>
                  <a:lnTo>
                    <a:pt x="56" y="237"/>
                  </a:lnTo>
                  <a:lnTo>
                    <a:pt x="60" y="245"/>
                  </a:lnTo>
                  <a:lnTo>
                    <a:pt x="63" y="253"/>
                  </a:lnTo>
                  <a:lnTo>
                    <a:pt x="69" y="261"/>
                  </a:lnTo>
                  <a:lnTo>
                    <a:pt x="74" y="268"/>
                  </a:lnTo>
                  <a:lnTo>
                    <a:pt x="81" y="274"/>
                  </a:lnTo>
                  <a:lnTo>
                    <a:pt x="89" y="277"/>
                  </a:lnTo>
                  <a:lnTo>
                    <a:pt x="99" y="280"/>
                  </a:lnTo>
                  <a:lnTo>
                    <a:pt x="117" y="276"/>
                  </a:lnTo>
                  <a:lnTo>
                    <a:pt x="134" y="270"/>
                  </a:lnTo>
                  <a:lnTo>
                    <a:pt x="151" y="261"/>
                  </a:lnTo>
                  <a:lnTo>
                    <a:pt x="166" y="250"/>
                  </a:lnTo>
                  <a:lnTo>
                    <a:pt x="179" y="237"/>
                  </a:lnTo>
                  <a:lnTo>
                    <a:pt x="192" y="223"/>
                  </a:lnTo>
                  <a:lnTo>
                    <a:pt x="204" y="209"/>
                  </a:lnTo>
                  <a:lnTo>
                    <a:pt x="215" y="194"/>
                  </a:lnTo>
                  <a:lnTo>
                    <a:pt x="220" y="186"/>
                  </a:lnTo>
                  <a:lnTo>
                    <a:pt x="224" y="178"/>
                  </a:lnTo>
                  <a:lnTo>
                    <a:pt x="230" y="171"/>
                  </a:lnTo>
                  <a:lnTo>
                    <a:pt x="235" y="163"/>
                  </a:lnTo>
                  <a:lnTo>
                    <a:pt x="240" y="156"/>
                  </a:lnTo>
                  <a:lnTo>
                    <a:pt x="245" y="150"/>
                  </a:lnTo>
                  <a:lnTo>
                    <a:pt x="250" y="141"/>
                  </a:lnTo>
                  <a:lnTo>
                    <a:pt x="253" y="133"/>
                  </a:lnTo>
                  <a:lnTo>
                    <a:pt x="255" y="131"/>
                  </a:lnTo>
                  <a:lnTo>
                    <a:pt x="259" y="130"/>
                  </a:lnTo>
                  <a:lnTo>
                    <a:pt x="262" y="131"/>
                  </a:lnTo>
                  <a:lnTo>
                    <a:pt x="266" y="131"/>
                  </a:lnTo>
                  <a:lnTo>
                    <a:pt x="268" y="135"/>
                  </a:lnTo>
                  <a:lnTo>
                    <a:pt x="246" y="211"/>
                  </a:lnTo>
                  <a:lnTo>
                    <a:pt x="239" y="224"/>
                  </a:lnTo>
                  <a:lnTo>
                    <a:pt x="231" y="238"/>
                  </a:lnTo>
                  <a:lnTo>
                    <a:pt x="224" y="253"/>
                  </a:lnTo>
                  <a:lnTo>
                    <a:pt x="216" y="267"/>
                  </a:lnTo>
                  <a:lnTo>
                    <a:pt x="207" y="281"/>
                  </a:lnTo>
                  <a:lnTo>
                    <a:pt x="197" y="292"/>
                  </a:lnTo>
                  <a:lnTo>
                    <a:pt x="185" y="304"/>
                  </a:lnTo>
                  <a:lnTo>
                    <a:pt x="170" y="312"/>
                  </a:lnTo>
                  <a:lnTo>
                    <a:pt x="159" y="318"/>
                  </a:lnTo>
                  <a:lnTo>
                    <a:pt x="147" y="325"/>
                  </a:lnTo>
                  <a:lnTo>
                    <a:pt x="134" y="329"/>
                  </a:lnTo>
                  <a:lnTo>
                    <a:pt x="122" y="334"/>
                  </a:lnTo>
                  <a:lnTo>
                    <a:pt x="108" y="337"/>
                  </a:lnTo>
                  <a:lnTo>
                    <a:pt x="95" y="337"/>
                  </a:lnTo>
                  <a:lnTo>
                    <a:pt x="81" y="335"/>
                  </a:lnTo>
                  <a:lnTo>
                    <a:pt x="69" y="330"/>
                  </a:lnTo>
                  <a:lnTo>
                    <a:pt x="54" y="322"/>
                  </a:lnTo>
                  <a:lnTo>
                    <a:pt x="41" y="312"/>
                  </a:lnTo>
                  <a:lnTo>
                    <a:pt x="30" y="300"/>
                  </a:lnTo>
                  <a:lnTo>
                    <a:pt x="20" y="288"/>
                  </a:lnTo>
                  <a:lnTo>
                    <a:pt x="12" y="274"/>
                  </a:lnTo>
                  <a:lnTo>
                    <a:pt x="7" y="258"/>
                  </a:lnTo>
                  <a:lnTo>
                    <a:pt x="2" y="243"/>
                  </a:lnTo>
                  <a:lnTo>
                    <a:pt x="0" y="227"/>
                  </a:lnTo>
                  <a:lnTo>
                    <a:pt x="0" y="206"/>
                  </a:lnTo>
                  <a:lnTo>
                    <a:pt x="1" y="186"/>
                  </a:lnTo>
                  <a:lnTo>
                    <a:pt x="4" y="167"/>
                  </a:lnTo>
                  <a:lnTo>
                    <a:pt x="10" y="147"/>
                  </a:lnTo>
                  <a:lnTo>
                    <a:pt x="17" y="129"/>
                  </a:lnTo>
                  <a:lnTo>
                    <a:pt x="24" y="110"/>
                  </a:lnTo>
                  <a:lnTo>
                    <a:pt x="33" y="92"/>
                  </a:lnTo>
                  <a:lnTo>
                    <a:pt x="42" y="75"/>
                  </a:lnTo>
                  <a:lnTo>
                    <a:pt x="50" y="64"/>
                  </a:lnTo>
                  <a:lnTo>
                    <a:pt x="56" y="57"/>
                  </a:lnTo>
                  <a:lnTo>
                    <a:pt x="60" y="52"/>
                  </a:lnTo>
                  <a:lnTo>
                    <a:pt x="65" y="41"/>
                  </a:lnTo>
                  <a:lnTo>
                    <a:pt x="84" y="19"/>
                  </a:lnTo>
                  <a:lnTo>
                    <a:pt x="87" y="17"/>
                  </a:lnTo>
                  <a:lnTo>
                    <a:pt x="94" y="10"/>
                  </a:lnTo>
                  <a:lnTo>
                    <a:pt x="103" y="3"/>
                  </a:lnTo>
                  <a:lnTo>
                    <a:pt x="114" y="0"/>
                  </a:lnTo>
                  <a:lnTo>
                    <a:pt x="114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42" name="Freeform 905"/>
            <p:cNvSpPr>
              <a:spLocks/>
            </p:cNvSpPr>
            <p:nvPr/>
          </p:nvSpPr>
          <p:spPr bwMode="auto">
            <a:xfrm flipH="1">
              <a:off x="8754" y="1914"/>
              <a:ext cx="13" cy="8"/>
            </a:xfrm>
            <a:custGeom>
              <a:avLst/>
              <a:gdLst>
                <a:gd name="T0" fmla="*/ 0 w 142"/>
                <a:gd name="T1" fmla="*/ 0 h 62"/>
                <a:gd name="T2" fmla="*/ 0 w 142"/>
                <a:gd name="T3" fmla="*/ 0 h 62"/>
                <a:gd name="T4" fmla="*/ 0 w 142"/>
                <a:gd name="T5" fmla="*/ 0 h 62"/>
                <a:gd name="T6" fmla="*/ 0 w 142"/>
                <a:gd name="T7" fmla="*/ 0 h 62"/>
                <a:gd name="T8" fmla="*/ 0 w 142"/>
                <a:gd name="T9" fmla="*/ 0 h 62"/>
                <a:gd name="T10" fmla="*/ 0 w 142"/>
                <a:gd name="T11" fmla="*/ 0 h 62"/>
                <a:gd name="T12" fmla="*/ 0 w 142"/>
                <a:gd name="T13" fmla="*/ 0 h 62"/>
                <a:gd name="T14" fmla="*/ 0 w 142"/>
                <a:gd name="T15" fmla="*/ 0 h 62"/>
                <a:gd name="T16" fmla="*/ 0 w 142"/>
                <a:gd name="T17" fmla="*/ 0 h 62"/>
                <a:gd name="T18" fmla="*/ 0 w 142"/>
                <a:gd name="T19" fmla="*/ 0 h 62"/>
                <a:gd name="T20" fmla="*/ 0 w 142"/>
                <a:gd name="T21" fmla="*/ 0 h 62"/>
                <a:gd name="T22" fmla="*/ 0 w 142"/>
                <a:gd name="T23" fmla="*/ 0 h 62"/>
                <a:gd name="T24" fmla="*/ 0 w 142"/>
                <a:gd name="T25" fmla="*/ 0 h 62"/>
                <a:gd name="T26" fmla="*/ 0 w 142"/>
                <a:gd name="T27" fmla="*/ 0 h 62"/>
                <a:gd name="T28" fmla="*/ 0 w 142"/>
                <a:gd name="T29" fmla="*/ 0 h 62"/>
                <a:gd name="T30" fmla="*/ 0 w 142"/>
                <a:gd name="T31" fmla="*/ 0 h 62"/>
                <a:gd name="T32" fmla="*/ 0 w 142"/>
                <a:gd name="T33" fmla="*/ 0 h 62"/>
                <a:gd name="T34" fmla="*/ 0 w 142"/>
                <a:gd name="T35" fmla="*/ 0 h 62"/>
                <a:gd name="T36" fmla="*/ 0 w 142"/>
                <a:gd name="T37" fmla="*/ 0 h 62"/>
                <a:gd name="T38" fmla="*/ 0 w 142"/>
                <a:gd name="T39" fmla="*/ 0 h 62"/>
                <a:gd name="T40" fmla="*/ 0 w 142"/>
                <a:gd name="T41" fmla="*/ 0 h 62"/>
                <a:gd name="T42" fmla="*/ 0 w 142"/>
                <a:gd name="T43" fmla="*/ 0 h 62"/>
                <a:gd name="T44" fmla="*/ 0 w 142"/>
                <a:gd name="T45" fmla="*/ 0 h 62"/>
                <a:gd name="T46" fmla="*/ 0 w 142"/>
                <a:gd name="T47" fmla="*/ 0 h 62"/>
                <a:gd name="T48" fmla="*/ 0 w 142"/>
                <a:gd name="T49" fmla="*/ 0 h 62"/>
                <a:gd name="T50" fmla="*/ 0 w 142"/>
                <a:gd name="T51" fmla="*/ 0 h 62"/>
                <a:gd name="T52" fmla="*/ 0 w 142"/>
                <a:gd name="T53" fmla="*/ 0 h 62"/>
                <a:gd name="T54" fmla="*/ 0 w 142"/>
                <a:gd name="T55" fmla="*/ 0 h 62"/>
                <a:gd name="T56" fmla="*/ 0 w 142"/>
                <a:gd name="T57" fmla="*/ 0 h 62"/>
                <a:gd name="T58" fmla="*/ 0 w 142"/>
                <a:gd name="T59" fmla="*/ 0 h 62"/>
                <a:gd name="T60" fmla="*/ 0 w 142"/>
                <a:gd name="T61" fmla="*/ 0 h 62"/>
                <a:gd name="T62" fmla="*/ 0 w 142"/>
                <a:gd name="T63" fmla="*/ 0 h 62"/>
                <a:gd name="T64" fmla="*/ 0 w 142"/>
                <a:gd name="T65" fmla="*/ 0 h 62"/>
                <a:gd name="T66" fmla="*/ 0 w 142"/>
                <a:gd name="T67" fmla="*/ 0 h 62"/>
                <a:gd name="T68" fmla="*/ 0 w 142"/>
                <a:gd name="T69" fmla="*/ 0 h 62"/>
                <a:gd name="T70" fmla="*/ 0 w 142"/>
                <a:gd name="T71" fmla="*/ 0 h 62"/>
                <a:gd name="T72" fmla="*/ 0 w 142"/>
                <a:gd name="T73" fmla="*/ 0 h 62"/>
                <a:gd name="T74" fmla="*/ 0 w 142"/>
                <a:gd name="T75" fmla="*/ 0 h 62"/>
                <a:gd name="T76" fmla="*/ 0 w 142"/>
                <a:gd name="T77" fmla="*/ 0 h 62"/>
                <a:gd name="T78" fmla="*/ 0 w 142"/>
                <a:gd name="T79" fmla="*/ 0 h 62"/>
                <a:gd name="T80" fmla="*/ 0 w 142"/>
                <a:gd name="T81" fmla="*/ 0 h 62"/>
                <a:gd name="T82" fmla="*/ 0 w 142"/>
                <a:gd name="T83" fmla="*/ 0 h 62"/>
                <a:gd name="T84" fmla="*/ 0 w 142"/>
                <a:gd name="T85" fmla="*/ 0 h 62"/>
                <a:gd name="T86" fmla="*/ 0 w 142"/>
                <a:gd name="T87" fmla="*/ 0 h 62"/>
                <a:gd name="T88" fmla="*/ 0 w 142"/>
                <a:gd name="T89" fmla="*/ 0 h 6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2"/>
                <a:gd name="T136" fmla="*/ 0 h 62"/>
                <a:gd name="T137" fmla="*/ 142 w 142"/>
                <a:gd name="T138" fmla="*/ 62 h 6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2" h="62">
                  <a:moveTo>
                    <a:pt x="138" y="4"/>
                  </a:moveTo>
                  <a:lnTo>
                    <a:pt x="142" y="14"/>
                  </a:lnTo>
                  <a:lnTo>
                    <a:pt x="141" y="23"/>
                  </a:lnTo>
                  <a:lnTo>
                    <a:pt x="137" y="32"/>
                  </a:lnTo>
                  <a:lnTo>
                    <a:pt x="134" y="41"/>
                  </a:lnTo>
                  <a:lnTo>
                    <a:pt x="130" y="46"/>
                  </a:lnTo>
                  <a:lnTo>
                    <a:pt x="126" y="50"/>
                  </a:lnTo>
                  <a:lnTo>
                    <a:pt x="121" y="53"/>
                  </a:lnTo>
                  <a:lnTo>
                    <a:pt x="115" y="54"/>
                  </a:lnTo>
                  <a:lnTo>
                    <a:pt x="110" y="55"/>
                  </a:lnTo>
                  <a:lnTo>
                    <a:pt x="104" y="56"/>
                  </a:lnTo>
                  <a:lnTo>
                    <a:pt x="99" y="59"/>
                  </a:lnTo>
                  <a:lnTo>
                    <a:pt x="93" y="61"/>
                  </a:lnTo>
                  <a:lnTo>
                    <a:pt x="82" y="62"/>
                  </a:lnTo>
                  <a:lnTo>
                    <a:pt x="69" y="62"/>
                  </a:lnTo>
                  <a:lnTo>
                    <a:pt x="58" y="62"/>
                  </a:lnTo>
                  <a:lnTo>
                    <a:pt x="46" y="60"/>
                  </a:lnTo>
                  <a:lnTo>
                    <a:pt x="35" y="57"/>
                  </a:lnTo>
                  <a:lnTo>
                    <a:pt x="24" y="55"/>
                  </a:lnTo>
                  <a:lnTo>
                    <a:pt x="14" y="50"/>
                  </a:lnTo>
                  <a:lnTo>
                    <a:pt x="4" y="46"/>
                  </a:lnTo>
                  <a:lnTo>
                    <a:pt x="2" y="44"/>
                  </a:lnTo>
                  <a:lnTo>
                    <a:pt x="1" y="40"/>
                  </a:lnTo>
                  <a:lnTo>
                    <a:pt x="0" y="38"/>
                  </a:lnTo>
                  <a:lnTo>
                    <a:pt x="1" y="34"/>
                  </a:lnTo>
                  <a:lnTo>
                    <a:pt x="8" y="32"/>
                  </a:lnTo>
                  <a:lnTo>
                    <a:pt x="15" y="33"/>
                  </a:lnTo>
                  <a:lnTo>
                    <a:pt x="22" y="34"/>
                  </a:lnTo>
                  <a:lnTo>
                    <a:pt x="30" y="35"/>
                  </a:lnTo>
                  <a:lnTo>
                    <a:pt x="39" y="37"/>
                  </a:lnTo>
                  <a:lnTo>
                    <a:pt x="48" y="35"/>
                  </a:lnTo>
                  <a:lnTo>
                    <a:pt x="58" y="33"/>
                  </a:lnTo>
                  <a:lnTo>
                    <a:pt x="66" y="31"/>
                  </a:lnTo>
                  <a:lnTo>
                    <a:pt x="74" y="29"/>
                  </a:lnTo>
                  <a:lnTo>
                    <a:pt x="83" y="25"/>
                  </a:lnTo>
                  <a:lnTo>
                    <a:pt x="91" y="22"/>
                  </a:lnTo>
                  <a:lnTo>
                    <a:pt x="99" y="18"/>
                  </a:lnTo>
                  <a:lnTo>
                    <a:pt x="103" y="14"/>
                  </a:lnTo>
                  <a:lnTo>
                    <a:pt x="107" y="9"/>
                  </a:lnTo>
                  <a:lnTo>
                    <a:pt x="112" y="4"/>
                  </a:lnTo>
                  <a:lnTo>
                    <a:pt x="116" y="2"/>
                  </a:lnTo>
                  <a:lnTo>
                    <a:pt x="122" y="0"/>
                  </a:lnTo>
                  <a:lnTo>
                    <a:pt x="128" y="0"/>
                  </a:lnTo>
                  <a:lnTo>
                    <a:pt x="133" y="1"/>
                  </a:lnTo>
                  <a:lnTo>
                    <a:pt x="138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43" name="Freeform 906"/>
            <p:cNvSpPr>
              <a:spLocks/>
            </p:cNvSpPr>
            <p:nvPr/>
          </p:nvSpPr>
          <p:spPr bwMode="auto">
            <a:xfrm flipH="1">
              <a:off x="8747" y="1922"/>
              <a:ext cx="19" cy="33"/>
            </a:xfrm>
            <a:custGeom>
              <a:avLst/>
              <a:gdLst>
                <a:gd name="T0" fmla="*/ 0 w 227"/>
                <a:gd name="T1" fmla="*/ 0 h 269"/>
                <a:gd name="T2" fmla="*/ 0 w 227"/>
                <a:gd name="T3" fmla="*/ 0 h 269"/>
                <a:gd name="T4" fmla="*/ 0 w 227"/>
                <a:gd name="T5" fmla="*/ 0 h 269"/>
                <a:gd name="T6" fmla="*/ 0 w 227"/>
                <a:gd name="T7" fmla="*/ 0 h 269"/>
                <a:gd name="T8" fmla="*/ 0 w 227"/>
                <a:gd name="T9" fmla="*/ 0 h 269"/>
                <a:gd name="T10" fmla="*/ 0 w 227"/>
                <a:gd name="T11" fmla="*/ 0 h 269"/>
                <a:gd name="T12" fmla="*/ 0 w 227"/>
                <a:gd name="T13" fmla="*/ 0 h 269"/>
                <a:gd name="T14" fmla="*/ 0 w 227"/>
                <a:gd name="T15" fmla="*/ 0 h 269"/>
                <a:gd name="T16" fmla="*/ 0 w 227"/>
                <a:gd name="T17" fmla="*/ 0 h 269"/>
                <a:gd name="T18" fmla="*/ 0 w 227"/>
                <a:gd name="T19" fmla="*/ 0 h 269"/>
                <a:gd name="T20" fmla="*/ 0 w 227"/>
                <a:gd name="T21" fmla="*/ 0 h 269"/>
                <a:gd name="T22" fmla="*/ 0 w 227"/>
                <a:gd name="T23" fmla="*/ 0 h 269"/>
                <a:gd name="T24" fmla="*/ 0 w 227"/>
                <a:gd name="T25" fmla="*/ 0 h 269"/>
                <a:gd name="T26" fmla="*/ 0 w 227"/>
                <a:gd name="T27" fmla="*/ 0 h 269"/>
                <a:gd name="T28" fmla="*/ 0 w 227"/>
                <a:gd name="T29" fmla="*/ 0 h 269"/>
                <a:gd name="T30" fmla="*/ 0 w 227"/>
                <a:gd name="T31" fmla="*/ 0 h 269"/>
                <a:gd name="T32" fmla="*/ 0 w 227"/>
                <a:gd name="T33" fmla="*/ 0 h 269"/>
                <a:gd name="T34" fmla="*/ 0 w 227"/>
                <a:gd name="T35" fmla="*/ 0 h 269"/>
                <a:gd name="T36" fmla="*/ 0 w 227"/>
                <a:gd name="T37" fmla="*/ 0 h 269"/>
                <a:gd name="T38" fmla="*/ 0 w 227"/>
                <a:gd name="T39" fmla="*/ 0 h 269"/>
                <a:gd name="T40" fmla="*/ 0 w 227"/>
                <a:gd name="T41" fmla="*/ 0 h 269"/>
                <a:gd name="T42" fmla="*/ 0 w 227"/>
                <a:gd name="T43" fmla="*/ 0 h 269"/>
                <a:gd name="T44" fmla="*/ 0 w 227"/>
                <a:gd name="T45" fmla="*/ 0 h 269"/>
                <a:gd name="T46" fmla="*/ 0 w 227"/>
                <a:gd name="T47" fmla="*/ 0 h 269"/>
                <a:gd name="T48" fmla="*/ 0 w 227"/>
                <a:gd name="T49" fmla="*/ 0 h 269"/>
                <a:gd name="T50" fmla="*/ 0 w 227"/>
                <a:gd name="T51" fmla="*/ 0 h 269"/>
                <a:gd name="T52" fmla="*/ 0 w 227"/>
                <a:gd name="T53" fmla="*/ 0 h 269"/>
                <a:gd name="T54" fmla="*/ 0 w 227"/>
                <a:gd name="T55" fmla="*/ 0 h 269"/>
                <a:gd name="T56" fmla="*/ 0 w 227"/>
                <a:gd name="T57" fmla="*/ 0 h 269"/>
                <a:gd name="T58" fmla="*/ 0 w 227"/>
                <a:gd name="T59" fmla="*/ 0 h 269"/>
                <a:gd name="T60" fmla="*/ 0 w 227"/>
                <a:gd name="T61" fmla="*/ 0 h 269"/>
                <a:gd name="T62" fmla="*/ 0 w 227"/>
                <a:gd name="T63" fmla="*/ 0 h 269"/>
                <a:gd name="T64" fmla="*/ 0 w 227"/>
                <a:gd name="T65" fmla="*/ 0 h 269"/>
                <a:gd name="T66" fmla="*/ 0 w 227"/>
                <a:gd name="T67" fmla="*/ 0 h 26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27"/>
                <a:gd name="T103" fmla="*/ 0 h 269"/>
                <a:gd name="T104" fmla="*/ 227 w 227"/>
                <a:gd name="T105" fmla="*/ 269 h 26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27" h="269">
                  <a:moveTo>
                    <a:pt x="154" y="11"/>
                  </a:moveTo>
                  <a:lnTo>
                    <a:pt x="158" y="21"/>
                  </a:lnTo>
                  <a:lnTo>
                    <a:pt x="165" y="31"/>
                  </a:lnTo>
                  <a:lnTo>
                    <a:pt x="173" y="39"/>
                  </a:lnTo>
                  <a:lnTo>
                    <a:pt x="181" y="48"/>
                  </a:lnTo>
                  <a:lnTo>
                    <a:pt x="195" y="72"/>
                  </a:lnTo>
                  <a:lnTo>
                    <a:pt x="206" y="97"/>
                  </a:lnTo>
                  <a:lnTo>
                    <a:pt x="216" y="124"/>
                  </a:lnTo>
                  <a:lnTo>
                    <a:pt x="222" y="152"/>
                  </a:lnTo>
                  <a:lnTo>
                    <a:pt x="226" y="180"/>
                  </a:lnTo>
                  <a:lnTo>
                    <a:pt x="227" y="209"/>
                  </a:lnTo>
                  <a:lnTo>
                    <a:pt x="225" y="238"/>
                  </a:lnTo>
                  <a:lnTo>
                    <a:pt x="218" y="267"/>
                  </a:lnTo>
                  <a:lnTo>
                    <a:pt x="215" y="268"/>
                  </a:lnTo>
                  <a:lnTo>
                    <a:pt x="213" y="269"/>
                  </a:lnTo>
                  <a:lnTo>
                    <a:pt x="212" y="269"/>
                  </a:lnTo>
                  <a:lnTo>
                    <a:pt x="210" y="268"/>
                  </a:lnTo>
                  <a:lnTo>
                    <a:pt x="207" y="260"/>
                  </a:lnTo>
                  <a:lnTo>
                    <a:pt x="207" y="252"/>
                  </a:lnTo>
                  <a:lnTo>
                    <a:pt x="208" y="243"/>
                  </a:lnTo>
                  <a:lnTo>
                    <a:pt x="208" y="233"/>
                  </a:lnTo>
                  <a:lnTo>
                    <a:pt x="206" y="210"/>
                  </a:lnTo>
                  <a:lnTo>
                    <a:pt x="202" y="187"/>
                  </a:lnTo>
                  <a:lnTo>
                    <a:pt x="196" y="165"/>
                  </a:lnTo>
                  <a:lnTo>
                    <a:pt x="189" y="144"/>
                  </a:lnTo>
                  <a:lnTo>
                    <a:pt x="180" y="123"/>
                  </a:lnTo>
                  <a:lnTo>
                    <a:pt x="168" y="103"/>
                  </a:lnTo>
                  <a:lnTo>
                    <a:pt x="155" y="84"/>
                  </a:lnTo>
                  <a:lnTo>
                    <a:pt x="139" y="66"/>
                  </a:lnTo>
                  <a:lnTo>
                    <a:pt x="135" y="68"/>
                  </a:lnTo>
                  <a:lnTo>
                    <a:pt x="130" y="69"/>
                  </a:lnTo>
                  <a:lnTo>
                    <a:pt x="125" y="71"/>
                  </a:lnTo>
                  <a:lnTo>
                    <a:pt x="121" y="73"/>
                  </a:lnTo>
                  <a:lnTo>
                    <a:pt x="116" y="74"/>
                  </a:lnTo>
                  <a:lnTo>
                    <a:pt x="112" y="76"/>
                  </a:lnTo>
                  <a:lnTo>
                    <a:pt x="107" y="77"/>
                  </a:lnTo>
                  <a:lnTo>
                    <a:pt x="102" y="77"/>
                  </a:lnTo>
                  <a:lnTo>
                    <a:pt x="90" y="80"/>
                  </a:lnTo>
                  <a:lnTo>
                    <a:pt x="77" y="81"/>
                  </a:lnTo>
                  <a:lnTo>
                    <a:pt x="63" y="83"/>
                  </a:lnTo>
                  <a:lnTo>
                    <a:pt x="51" y="81"/>
                  </a:lnTo>
                  <a:lnTo>
                    <a:pt x="37" y="79"/>
                  </a:lnTo>
                  <a:lnTo>
                    <a:pt x="24" y="76"/>
                  </a:lnTo>
                  <a:lnTo>
                    <a:pt x="13" y="71"/>
                  </a:lnTo>
                  <a:lnTo>
                    <a:pt x="1" y="65"/>
                  </a:lnTo>
                  <a:lnTo>
                    <a:pt x="0" y="63"/>
                  </a:lnTo>
                  <a:lnTo>
                    <a:pt x="0" y="61"/>
                  </a:lnTo>
                  <a:lnTo>
                    <a:pt x="1" y="58"/>
                  </a:lnTo>
                  <a:lnTo>
                    <a:pt x="1" y="56"/>
                  </a:lnTo>
                  <a:lnTo>
                    <a:pt x="8" y="55"/>
                  </a:lnTo>
                  <a:lnTo>
                    <a:pt x="15" y="56"/>
                  </a:lnTo>
                  <a:lnTo>
                    <a:pt x="22" y="56"/>
                  </a:lnTo>
                  <a:lnTo>
                    <a:pt x="29" y="57"/>
                  </a:lnTo>
                  <a:lnTo>
                    <a:pt x="36" y="59"/>
                  </a:lnTo>
                  <a:lnTo>
                    <a:pt x="42" y="59"/>
                  </a:lnTo>
                  <a:lnTo>
                    <a:pt x="49" y="61"/>
                  </a:lnTo>
                  <a:lnTo>
                    <a:pt x="56" y="59"/>
                  </a:lnTo>
                  <a:lnTo>
                    <a:pt x="69" y="58"/>
                  </a:lnTo>
                  <a:lnTo>
                    <a:pt x="82" y="55"/>
                  </a:lnTo>
                  <a:lnTo>
                    <a:pt x="94" y="49"/>
                  </a:lnTo>
                  <a:lnTo>
                    <a:pt x="105" y="42"/>
                  </a:lnTo>
                  <a:lnTo>
                    <a:pt x="115" y="33"/>
                  </a:lnTo>
                  <a:lnTo>
                    <a:pt x="124" y="24"/>
                  </a:lnTo>
                  <a:lnTo>
                    <a:pt x="132" y="12"/>
                  </a:lnTo>
                  <a:lnTo>
                    <a:pt x="139" y="1"/>
                  </a:lnTo>
                  <a:lnTo>
                    <a:pt x="144" y="0"/>
                  </a:lnTo>
                  <a:lnTo>
                    <a:pt x="149" y="2"/>
                  </a:lnTo>
                  <a:lnTo>
                    <a:pt x="152" y="6"/>
                  </a:lnTo>
                  <a:lnTo>
                    <a:pt x="154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44" name="Freeform 907"/>
            <p:cNvSpPr>
              <a:spLocks/>
            </p:cNvSpPr>
            <p:nvPr/>
          </p:nvSpPr>
          <p:spPr bwMode="auto">
            <a:xfrm flipH="1">
              <a:off x="8774" y="1923"/>
              <a:ext cx="7" cy="35"/>
            </a:xfrm>
            <a:custGeom>
              <a:avLst/>
              <a:gdLst>
                <a:gd name="T0" fmla="*/ 0 w 83"/>
                <a:gd name="T1" fmla="*/ 0 h 289"/>
                <a:gd name="T2" fmla="*/ 0 w 83"/>
                <a:gd name="T3" fmla="*/ 0 h 289"/>
                <a:gd name="T4" fmla="*/ 0 w 83"/>
                <a:gd name="T5" fmla="*/ 0 h 289"/>
                <a:gd name="T6" fmla="*/ 0 w 83"/>
                <a:gd name="T7" fmla="*/ 0 h 289"/>
                <a:gd name="T8" fmla="*/ 0 w 83"/>
                <a:gd name="T9" fmla="*/ 0 h 289"/>
                <a:gd name="T10" fmla="*/ 0 w 83"/>
                <a:gd name="T11" fmla="*/ 0 h 289"/>
                <a:gd name="T12" fmla="*/ 0 w 83"/>
                <a:gd name="T13" fmla="*/ 0 h 289"/>
                <a:gd name="T14" fmla="*/ 0 w 83"/>
                <a:gd name="T15" fmla="*/ 0 h 289"/>
                <a:gd name="T16" fmla="*/ 0 w 83"/>
                <a:gd name="T17" fmla="*/ 0 h 289"/>
                <a:gd name="T18" fmla="*/ 0 w 83"/>
                <a:gd name="T19" fmla="*/ 0 h 289"/>
                <a:gd name="T20" fmla="*/ 0 w 83"/>
                <a:gd name="T21" fmla="*/ 0 h 289"/>
                <a:gd name="T22" fmla="*/ 0 w 83"/>
                <a:gd name="T23" fmla="*/ 0 h 289"/>
                <a:gd name="T24" fmla="*/ 0 w 83"/>
                <a:gd name="T25" fmla="*/ 0 h 289"/>
                <a:gd name="T26" fmla="*/ 0 w 83"/>
                <a:gd name="T27" fmla="*/ 0 h 289"/>
                <a:gd name="T28" fmla="*/ 0 w 83"/>
                <a:gd name="T29" fmla="*/ 0 h 289"/>
                <a:gd name="T30" fmla="*/ 0 w 83"/>
                <a:gd name="T31" fmla="*/ 0 h 289"/>
                <a:gd name="T32" fmla="*/ 0 w 83"/>
                <a:gd name="T33" fmla="*/ 0 h 289"/>
                <a:gd name="T34" fmla="*/ 0 w 83"/>
                <a:gd name="T35" fmla="*/ 0 h 289"/>
                <a:gd name="T36" fmla="*/ 0 w 83"/>
                <a:gd name="T37" fmla="*/ 0 h 289"/>
                <a:gd name="T38" fmla="*/ 0 w 83"/>
                <a:gd name="T39" fmla="*/ 0 h 289"/>
                <a:gd name="T40" fmla="*/ 0 w 83"/>
                <a:gd name="T41" fmla="*/ 0 h 289"/>
                <a:gd name="T42" fmla="*/ 0 w 83"/>
                <a:gd name="T43" fmla="*/ 0 h 289"/>
                <a:gd name="T44" fmla="*/ 0 w 83"/>
                <a:gd name="T45" fmla="*/ 0 h 289"/>
                <a:gd name="T46" fmla="*/ 0 w 83"/>
                <a:gd name="T47" fmla="*/ 0 h 289"/>
                <a:gd name="T48" fmla="*/ 0 w 83"/>
                <a:gd name="T49" fmla="*/ 0 h 289"/>
                <a:gd name="T50" fmla="*/ 0 w 83"/>
                <a:gd name="T51" fmla="*/ 0 h 289"/>
                <a:gd name="T52" fmla="*/ 0 w 83"/>
                <a:gd name="T53" fmla="*/ 0 h 289"/>
                <a:gd name="T54" fmla="*/ 0 w 83"/>
                <a:gd name="T55" fmla="*/ 0 h 289"/>
                <a:gd name="T56" fmla="*/ 0 w 83"/>
                <a:gd name="T57" fmla="*/ 0 h 289"/>
                <a:gd name="T58" fmla="*/ 0 w 83"/>
                <a:gd name="T59" fmla="*/ 0 h 289"/>
                <a:gd name="T60" fmla="*/ 0 w 83"/>
                <a:gd name="T61" fmla="*/ 0 h 289"/>
                <a:gd name="T62" fmla="*/ 0 w 83"/>
                <a:gd name="T63" fmla="*/ 0 h 289"/>
                <a:gd name="T64" fmla="*/ 0 w 83"/>
                <a:gd name="T65" fmla="*/ 0 h 289"/>
                <a:gd name="T66" fmla="*/ 0 w 83"/>
                <a:gd name="T67" fmla="*/ 0 h 289"/>
                <a:gd name="T68" fmla="*/ 0 w 83"/>
                <a:gd name="T69" fmla="*/ 0 h 289"/>
                <a:gd name="T70" fmla="*/ 0 w 83"/>
                <a:gd name="T71" fmla="*/ 0 h 289"/>
                <a:gd name="T72" fmla="*/ 0 w 83"/>
                <a:gd name="T73" fmla="*/ 0 h 289"/>
                <a:gd name="T74" fmla="*/ 0 w 83"/>
                <a:gd name="T75" fmla="*/ 0 h 289"/>
                <a:gd name="T76" fmla="*/ 0 w 83"/>
                <a:gd name="T77" fmla="*/ 0 h 289"/>
                <a:gd name="T78" fmla="*/ 0 w 83"/>
                <a:gd name="T79" fmla="*/ 0 h 289"/>
                <a:gd name="T80" fmla="*/ 0 w 83"/>
                <a:gd name="T81" fmla="*/ 0 h 289"/>
                <a:gd name="T82" fmla="*/ 0 w 83"/>
                <a:gd name="T83" fmla="*/ 0 h 289"/>
                <a:gd name="T84" fmla="*/ 0 w 83"/>
                <a:gd name="T85" fmla="*/ 0 h 289"/>
                <a:gd name="T86" fmla="*/ 0 w 83"/>
                <a:gd name="T87" fmla="*/ 0 h 289"/>
                <a:gd name="T88" fmla="*/ 0 w 83"/>
                <a:gd name="T89" fmla="*/ 0 h 289"/>
                <a:gd name="T90" fmla="*/ 0 w 83"/>
                <a:gd name="T91" fmla="*/ 0 h 289"/>
                <a:gd name="T92" fmla="*/ 0 w 83"/>
                <a:gd name="T93" fmla="*/ 0 h 289"/>
                <a:gd name="T94" fmla="*/ 0 w 83"/>
                <a:gd name="T95" fmla="*/ 0 h 289"/>
                <a:gd name="T96" fmla="*/ 0 w 83"/>
                <a:gd name="T97" fmla="*/ 0 h 289"/>
                <a:gd name="T98" fmla="*/ 0 w 83"/>
                <a:gd name="T99" fmla="*/ 0 h 289"/>
                <a:gd name="T100" fmla="*/ 0 w 83"/>
                <a:gd name="T101" fmla="*/ 0 h 289"/>
                <a:gd name="T102" fmla="*/ 0 w 83"/>
                <a:gd name="T103" fmla="*/ 0 h 289"/>
                <a:gd name="T104" fmla="*/ 0 w 83"/>
                <a:gd name="T105" fmla="*/ 0 h 289"/>
                <a:gd name="T106" fmla="*/ 0 w 83"/>
                <a:gd name="T107" fmla="*/ 0 h 289"/>
                <a:gd name="T108" fmla="*/ 0 w 83"/>
                <a:gd name="T109" fmla="*/ 0 h 289"/>
                <a:gd name="T110" fmla="*/ 0 w 83"/>
                <a:gd name="T111" fmla="*/ 0 h 289"/>
                <a:gd name="T112" fmla="*/ 0 w 83"/>
                <a:gd name="T113" fmla="*/ 0 h 289"/>
                <a:gd name="T114" fmla="*/ 0 w 83"/>
                <a:gd name="T115" fmla="*/ 0 h 289"/>
                <a:gd name="T116" fmla="*/ 0 w 83"/>
                <a:gd name="T117" fmla="*/ 0 h 289"/>
                <a:gd name="T118" fmla="*/ 0 w 83"/>
                <a:gd name="T119" fmla="*/ 0 h 289"/>
                <a:gd name="T120" fmla="*/ 0 w 83"/>
                <a:gd name="T121" fmla="*/ 0 h 289"/>
                <a:gd name="T122" fmla="*/ 0 w 83"/>
                <a:gd name="T123" fmla="*/ 0 h 289"/>
                <a:gd name="T124" fmla="*/ 0 w 83"/>
                <a:gd name="T125" fmla="*/ 0 h 28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3"/>
                <a:gd name="T190" fmla="*/ 0 h 289"/>
                <a:gd name="T191" fmla="*/ 83 w 83"/>
                <a:gd name="T192" fmla="*/ 289 h 28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3" h="289">
                  <a:moveTo>
                    <a:pt x="35" y="25"/>
                  </a:moveTo>
                  <a:lnTo>
                    <a:pt x="40" y="23"/>
                  </a:lnTo>
                  <a:lnTo>
                    <a:pt x="43" y="22"/>
                  </a:lnTo>
                  <a:lnTo>
                    <a:pt x="48" y="20"/>
                  </a:lnTo>
                  <a:lnTo>
                    <a:pt x="53" y="19"/>
                  </a:lnTo>
                  <a:lnTo>
                    <a:pt x="57" y="18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8" y="27"/>
                  </a:lnTo>
                  <a:lnTo>
                    <a:pt x="81" y="37"/>
                  </a:lnTo>
                  <a:lnTo>
                    <a:pt x="83" y="46"/>
                  </a:lnTo>
                  <a:lnTo>
                    <a:pt x="83" y="55"/>
                  </a:lnTo>
                  <a:lnTo>
                    <a:pt x="80" y="63"/>
                  </a:lnTo>
                  <a:lnTo>
                    <a:pt x="73" y="68"/>
                  </a:lnTo>
                  <a:lnTo>
                    <a:pt x="66" y="69"/>
                  </a:lnTo>
                  <a:lnTo>
                    <a:pt x="57" y="69"/>
                  </a:lnTo>
                  <a:lnTo>
                    <a:pt x="48" y="68"/>
                  </a:lnTo>
                  <a:lnTo>
                    <a:pt x="40" y="64"/>
                  </a:lnTo>
                  <a:lnTo>
                    <a:pt x="33" y="64"/>
                  </a:lnTo>
                  <a:lnTo>
                    <a:pt x="28" y="74"/>
                  </a:lnTo>
                  <a:lnTo>
                    <a:pt x="30" y="90"/>
                  </a:lnTo>
                  <a:lnTo>
                    <a:pt x="34" y="88"/>
                  </a:lnTo>
                  <a:lnTo>
                    <a:pt x="40" y="86"/>
                  </a:lnTo>
                  <a:lnTo>
                    <a:pt x="46" y="84"/>
                  </a:lnTo>
                  <a:lnTo>
                    <a:pt x="51" y="83"/>
                  </a:lnTo>
                  <a:lnTo>
                    <a:pt x="57" y="83"/>
                  </a:lnTo>
                  <a:lnTo>
                    <a:pt x="63" y="83"/>
                  </a:lnTo>
                  <a:lnTo>
                    <a:pt x="69" y="85"/>
                  </a:lnTo>
                  <a:lnTo>
                    <a:pt x="73" y="88"/>
                  </a:lnTo>
                  <a:lnTo>
                    <a:pt x="79" y="93"/>
                  </a:lnTo>
                  <a:lnTo>
                    <a:pt x="81" y="98"/>
                  </a:lnTo>
                  <a:lnTo>
                    <a:pt x="83" y="105"/>
                  </a:lnTo>
                  <a:lnTo>
                    <a:pt x="81" y="112"/>
                  </a:lnTo>
                  <a:lnTo>
                    <a:pt x="78" y="121"/>
                  </a:lnTo>
                  <a:lnTo>
                    <a:pt x="72" y="128"/>
                  </a:lnTo>
                  <a:lnTo>
                    <a:pt x="65" y="133"/>
                  </a:lnTo>
                  <a:lnTo>
                    <a:pt x="56" y="137"/>
                  </a:lnTo>
                  <a:lnTo>
                    <a:pt x="48" y="136"/>
                  </a:lnTo>
                  <a:lnTo>
                    <a:pt x="41" y="132"/>
                  </a:lnTo>
                  <a:lnTo>
                    <a:pt x="33" y="129"/>
                  </a:lnTo>
                  <a:lnTo>
                    <a:pt x="26" y="125"/>
                  </a:lnTo>
                  <a:lnTo>
                    <a:pt x="24" y="132"/>
                  </a:lnTo>
                  <a:lnTo>
                    <a:pt x="23" y="139"/>
                  </a:lnTo>
                  <a:lnTo>
                    <a:pt x="24" y="146"/>
                  </a:lnTo>
                  <a:lnTo>
                    <a:pt x="26" y="153"/>
                  </a:lnTo>
                  <a:lnTo>
                    <a:pt x="33" y="150"/>
                  </a:lnTo>
                  <a:lnTo>
                    <a:pt x="40" y="146"/>
                  </a:lnTo>
                  <a:lnTo>
                    <a:pt x="48" y="144"/>
                  </a:lnTo>
                  <a:lnTo>
                    <a:pt x="56" y="145"/>
                  </a:lnTo>
                  <a:lnTo>
                    <a:pt x="63" y="148"/>
                  </a:lnTo>
                  <a:lnTo>
                    <a:pt x="69" y="153"/>
                  </a:lnTo>
                  <a:lnTo>
                    <a:pt x="73" y="159"/>
                  </a:lnTo>
                  <a:lnTo>
                    <a:pt x="76" y="167"/>
                  </a:lnTo>
                  <a:lnTo>
                    <a:pt x="74" y="175"/>
                  </a:lnTo>
                  <a:lnTo>
                    <a:pt x="71" y="182"/>
                  </a:lnTo>
                  <a:lnTo>
                    <a:pt x="66" y="188"/>
                  </a:lnTo>
                  <a:lnTo>
                    <a:pt x="58" y="191"/>
                  </a:lnTo>
                  <a:lnTo>
                    <a:pt x="57" y="191"/>
                  </a:lnTo>
                  <a:lnTo>
                    <a:pt x="56" y="191"/>
                  </a:lnTo>
                  <a:lnTo>
                    <a:pt x="56" y="192"/>
                  </a:lnTo>
                  <a:lnTo>
                    <a:pt x="62" y="196"/>
                  </a:lnTo>
                  <a:lnTo>
                    <a:pt x="68" y="200"/>
                  </a:lnTo>
                  <a:lnTo>
                    <a:pt x="72" y="206"/>
                  </a:lnTo>
                  <a:lnTo>
                    <a:pt x="74" y="213"/>
                  </a:lnTo>
                  <a:lnTo>
                    <a:pt x="74" y="220"/>
                  </a:lnTo>
                  <a:lnTo>
                    <a:pt x="73" y="226"/>
                  </a:lnTo>
                  <a:lnTo>
                    <a:pt x="70" y="230"/>
                  </a:lnTo>
                  <a:lnTo>
                    <a:pt x="64" y="236"/>
                  </a:lnTo>
                  <a:lnTo>
                    <a:pt x="59" y="237"/>
                  </a:lnTo>
                  <a:lnTo>
                    <a:pt x="54" y="238"/>
                  </a:lnTo>
                  <a:lnTo>
                    <a:pt x="46" y="237"/>
                  </a:lnTo>
                  <a:lnTo>
                    <a:pt x="38" y="237"/>
                  </a:lnTo>
                  <a:lnTo>
                    <a:pt x="31" y="239"/>
                  </a:lnTo>
                  <a:lnTo>
                    <a:pt x="25" y="242"/>
                  </a:lnTo>
                  <a:lnTo>
                    <a:pt x="23" y="249"/>
                  </a:lnTo>
                  <a:lnTo>
                    <a:pt x="23" y="259"/>
                  </a:lnTo>
                  <a:lnTo>
                    <a:pt x="27" y="264"/>
                  </a:lnTo>
                  <a:lnTo>
                    <a:pt x="34" y="268"/>
                  </a:lnTo>
                  <a:lnTo>
                    <a:pt x="41" y="269"/>
                  </a:lnTo>
                  <a:lnTo>
                    <a:pt x="48" y="267"/>
                  </a:lnTo>
                  <a:lnTo>
                    <a:pt x="50" y="266"/>
                  </a:lnTo>
                  <a:lnTo>
                    <a:pt x="54" y="265"/>
                  </a:lnTo>
                  <a:lnTo>
                    <a:pt x="57" y="264"/>
                  </a:lnTo>
                  <a:lnTo>
                    <a:pt x="61" y="264"/>
                  </a:lnTo>
                  <a:lnTo>
                    <a:pt x="62" y="267"/>
                  </a:lnTo>
                  <a:lnTo>
                    <a:pt x="63" y="271"/>
                  </a:lnTo>
                  <a:lnTo>
                    <a:pt x="63" y="274"/>
                  </a:lnTo>
                  <a:lnTo>
                    <a:pt x="63" y="277"/>
                  </a:lnTo>
                  <a:lnTo>
                    <a:pt x="58" y="282"/>
                  </a:lnTo>
                  <a:lnTo>
                    <a:pt x="53" y="286"/>
                  </a:lnTo>
                  <a:lnTo>
                    <a:pt x="47" y="288"/>
                  </a:lnTo>
                  <a:lnTo>
                    <a:pt x="41" y="289"/>
                  </a:lnTo>
                  <a:lnTo>
                    <a:pt x="35" y="287"/>
                  </a:lnTo>
                  <a:lnTo>
                    <a:pt x="30" y="286"/>
                  </a:lnTo>
                  <a:lnTo>
                    <a:pt x="24" y="283"/>
                  </a:lnTo>
                  <a:lnTo>
                    <a:pt x="18" y="280"/>
                  </a:lnTo>
                  <a:lnTo>
                    <a:pt x="13" y="276"/>
                  </a:lnTo>
                  <a:lnTo>
                    <a:pt x="9" y="273"/>
                  </a:lnTo>
                  <a:lnTo>
                    <a:pt x="5" y="267"/>
                  </a:lnTo>
                  <a:lnTo>
                    <a:pt x="3" y="261"/>
                  </a:lnTo>
                  <a:lnTo>
                    <a:pt x="1" y="245"/>
                  </a:lnTo>
                  <a:lnTo>
                    <a:pt x="3" y="231"/>
                  </a:lnTo>
                  <a:lnTo>
                    <a:pt x="5" y="216"/>
                  </a:lnTo>
                  <a:lnTo>
                    <a:pt x="4" y="203"/>
                  </a:lnTo>
                  <a:lnTo>
                    <a:pt x="4" y="190"/>
                  </a:lnTo>
                  <a:lnTo>
                    <a:pt x="6" y="176"/>
                  </a:lnTo>
                  <a:lnTo>
                    <a:pt x="8" y="162"/>
                  </a:lnTo>
                  <a:lnTo>
                    <a:pt x="1" y="148"/>
                  </a:lnTo>
                  <a:lnTo>
                    <a:pt x="0" y="137"/>
                  </a:lnTo>
                  <a:lnTo>
                    <a:pt x="1" y="128"/>
                  </a:lnTo>
                  <a:lnTo>
                    <a:pt x="3" y="118"/>
                  </a:lnTo>
                  <a:lnTo>
                    <a:pt x="8" y="108"/>
                  </a:lnTo>
                  <a:lnTo>
                    <a:pt x="4" y="94"/>
                  </a:lnTo>
                  <a:lnTo>
                    <a:pt x="6" y="79"/>
                  </a:lnTo>
                  <a:lnTo>
                    <a:pt x="10" y="65"/>
                  </a:lnTo>
                  <a:lnTo>
                    <a:pt x="15" y="52"/>
                  </a:lnTo>
                  <a:lnTo>
                    <a:pt x="10" y="39"/>
                  </a:lnTo>
                  <a:lnTo>
                    <a:pt x="9" y="25"/>
                  </a:lnTo>
                  <a:lnTo>
                    <a:pt x="12" y="11"/>
                  </a:lnTo>
                  <a:lnTo>
                    <a:pt x="19" y="0"/>
                  </a:lnTo>
                  <a:lnTo>
                    <a:pt x="26" y="3"/>
                  </a:lnTo>
                  <a:lnTo>
                    <a:pt x="30" y="10"/>
                  </a:lnTo>
                  <a:lnTo>
                    <a:pt x="31" y="18"/>
                  </a:lnTo>
                  <a:lnTo>
                    <a:pt x="35" y="2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45" name="Freeform 908"/>
            <p:cNvSpPr>
              <a:spLocks/>
            </p:cNvSpPr>
            <p:nvPr/>
          </p:nvSpPr>
          <p:spPr bwMode="auto">
            <a:xfrm flipH="1">
              <a:off x="8776" y="1928"/>
              <a:ext cx="2" cy="1"/>
            </a:xfrm>
            <a:custGeom>
              <a:avLst/>
              <a:gdLst>
                <a:gd name="T0" fmla="*/ 0 w 29"/>
                <a:gd name="T1" fmla="*/ 0 h 18"/>
                <a:gd name="T2" fmla="*/ 0 w 29"/>
                <a:gd name="T3" fmla="*/ 0 h 18"/>
                <a:gd name="T4" fmla="*/ 0 w 29"/>
                <a:gd name="T5" fmla="*/ 0 h 18"/>
                <a:gd name="T6" fmla="*/ 0 w 29"/>
                <a:gd name="T7" fmla="*/ 0 h 18"/>
                <a:gd name="T8" fmla="*/ 0 w 29"/>
                <a:gd name="T9" fmla="*/ 0 h 18"/>
                <a:gd name="T10" fmla="*/ 0 w 29"/>
                <a:gd name="T11" fmla="*/ 0 h 18"/>
                <a:gd name="T12" fmla="*/ 0 w 29"/>
                <a:gd name="T13" fmla="*/ 0 h 18"/>
                <a:gd name="T14" fmla="*/ 0 w 29"/>
                <a:gd name="T15" fmla="*/ 0 h 18"/>
                <a:gd name="T16" fmla="*/ 0 w 29"/>
                <a:gd name="T17" fmla="*/ 0 h 18"/>
                <a:gd name="T18" fmla="*/ 0 w 29"/>
                <a:gd name="T19" fmla="*/ 0 h 18"/>
                <a:gd name="T20" fmla="*/ 0 w 29"/>
                <a:gd name="T21" fmla="*/ 0 h 18"/>
                <a:gd name="T22" fmla="*/ 0 w 29"/>
                <a:gd name="T23" fmla="*/ 0 h 18"/>
                <a:gd name="T24" fmla="*/ 0 w 29"/>
                <a:gd name="T25" fmla="*/ 0 h 18"/>
                <a:gd name="T26" fmla="*/ 0 w 29"/>
                <a:gd name="T27" fmla="*/ 0 h 1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"/>
                <a:gd name="T43" fmla="*/ 0 h 18"/>
                <a:gd name="T44" fmla="*/ 29 w 29"/>
                <a:gd name="T45" fmla="*/ 18 h 1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" h="18">
                  <a:moveTo>
                    <a:pt x="29" y="8"/>
                  </a:moveTo>
                  <a:lnTo>
                    <a:pt x="29" y="12"/>
                  </a:lnTo>
                  <a:lnTo>
                    <a:pt x="28" y="15"/>
                  </a:lnTo>
                  <a:lnTo>
                    <a:pt x="26" y="17"/>
                  </a:lnTo>
                  <a:lnTo>
                    <a:pt x="23" y="18"/>
                  </a:lnTo>
                  <a:lnTo>
                    <a:pt x="12" y="18"/>
                  </a:lnTo>
                  <a:lnTo>
                    <a:pt x="11" y="17"/>
                  </a:lnTo>
                  <a:lnTo>
                    <a:pt x="7" y="15"/>
                  </a:lnTo>
                  <a:lnTo>
                    <a:pt x="3" y="11"/>
                  </a:lnTo>
                  <a:lnTo>
                    <a:pt x="0" y="8"/>
                  </a:lnTo>
                  <a:lnTo>
                    <a:pt x="5" y="3"/>
                  </a:lnTo>
                  <a:lnTo>
                    <a:pt x="15" y="0"/>
                  </a:lnTo>
                  <a:lnTo>
                    <a:pt x="24" y="0"/>
                  </a:lnTo>
                  <a:lnTo>
                    <a:pt x="29" y="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46" name="Freeform 909"/>
            <p:cNvSpPr>
              <a:spLocks/>
            </p:cNvSpPr>
            <p:nvPr/>
          </p:nvSpPr>
          <p:spPr bwMode="auto">
            <a:xfrm flipH="1">
              <a:off x="8751" y="1935"/>
              <a:ext cx="15" cy="38"/>
            </a:xfrm>
            <a:custGeom>
              <a:avLst/>
              <a:gdLst>
                <a:gd name="T0" fmla="*/ 0 w 174"/>
                <a:gd name="T1" fmla="*/ 0 h 313"/>
                <a:gd name="T2" fmla="*/ 0 w 174"/>
                <a:gd name="T3" fmla="*/ 0 h 313"/>
                <a:gd name="T4" fmla="*/ 0 w 174"/>
                <a:gd name="T5" fmla="*/ 0 h 313"/>
                <a:gd name="T6" fmla="*/ 0 w 174"/>
                <a:gd name="T7" fmla="*/ 0 h 313"/>
                <a:gd name="T8" fmla="*/ 0 w 174"/>
                <a:gd name="T9" fmla="*/ 0 h 313"/>
                <a:gd name="T10" fmla="*/ 0 w 174"/>
                <a:gd name="T11" fmla="*/ 0 h 313"/>
                <a:gd name="T12" fmla="*/ 0 w 174"/>
                <a:gd name="T13" fmla="*/ 0 h 313"/>
                <a:gd name="T14" fmla="*/ 0 w 174"/>
                <a:gd name="T15" fmla="*/ 0 h 313"/>
                <a:gd name="T16" fmla="*/ 0 w 174"/>
                <a:gd name="T17" fmla="*/ 0 h 313"/>
                <a:gd name="T18" fmla="*/ 0 w 174"/>
                <a:gd name="T19" fmla="*/ 0 h 313"/>
                <a:gd name="T20" fmla="*/ 0 w 174"/>
                <a:gd name="T21" fmla="*/ 0 h 313"/>
                <a:gd name="T22" fmla="*/ 0 w 174"/>
                <a:gd name="T23" fmla="*/ 0 h 313"/>
                <a:gd name="T24" fmla="*/ 0 w 174"/>
                <a:gd name="T25" fmla="*/ 0 h 313"/>
                <a:gd name="T26" fmla="*/ 0 w 174"/>
                <a:gd name="T27" fmla="*/ 0 h 313"/>
                <a:gd name="T28" fmla="*/ 0 w 174"/>
                <a:gd name="T29" fmla="*/ 0 h 313"/>
                <a:gd name="T30" fmla="*/ 0 w 174"/>
                <a:gd name="T31" fmla="*/ 0 h 313"/>
                <a:gd name="T32" fmla="*/ 0 w 174"/>
                <a:gd name="T33" fmla="*/ 0 h 313"/>
                <a:gd name="T34" fmla="*/ 0 w 174"/>
                <a:gd name="T35" fmla="*/ 0 h 313"/>
                <a:gd name="T36" fmla="*/ 0 w 174"/>
                <a:gd name="T37" fmla="*/ 0 h 313"/>
                <a:gd name="T38" fmla="*/ 0 w 174"/>
                <a:gd name="T39" fmla="*/ 0 h 313"/>
                <a:gd name="T40" fmla="*/ 0 w 174"/>
                <a:gd name="T41" fmla="*/ 0 h 313"/>
                <a:gd name="T42" fmla="*/ 0 w 174"/>
                <a:gd name="T43" fmla="*/ 0 h 313"/>
                <a:gd name="T44" fmla="*/ 0 w 174"/>
                <a:gd name="T45" fmla="*/ 0 h 313"/>
                <a:gd name="T46" fmla="*/ 0 w 174"/>
                <a:gd name="T47" fmla="*/ 0 h 313"/>
                <a:gd name="T48" fmla="*/ 0 w 174"/>
                <a:gd name="T49" fmla="*/ 0 h 313"/>
                <a:gd name="T50" fmla="*/ 0 w 174"/>
                <a:gd name="T51" fmla="*/ 0 h 313"/>
                <a:gd name="T52" fmla="*/ 0 w 174"/>
                <a:gd name="T53" fmla="*/ 0 h 313"/>
                <a:gd name="T54" fmla="*/ 0 w 174"/>
                <a:gd name="T55" fmla="*/ 0 h 313"/>
                <a:gd name="T56" fmla="*/ 0 w 174"/>
                <a:gd name="T57" fmla="*/ 0 h 313"/>
                <a:gd name="T58" fmla="*/ 0 w 174"/>
                <a:gd name="T59" fmla="*/ 0 h 313"/>
                <a:gd name="T60" fmla="*/ 0 w 174"/>
                <a:gd name="T61" fmla="*/ 0 h 313"/>
                <a:gd name="T62" fmla="*/ 0 w 174"/>
                <a:gd name="T63" fmla="*/ 0 h 313"/>
                <a:gd name="T64" fmla="*/ 0 w 174"/>
                <a:gd name="T65" fmla="*/ 0 h 313"/>
                <a:gd name="T66" fmla="*/ 0 w 174"/>
                <a:gd name="T67" fmla="*/ 0 h 313"/>
                <a:gd name="T68" fmla="*/ 0 w 174"/>
                <a:gd name="T69" fmla="*/ 0 h 313"/>
                <a:gd name="T70" fmla="*/ 0 w 174"/>
                <a:gd name="T71" fmla="*/ 0 h 313"/>
                <a:gd name="T72" fmla="*/ 0 w 174"/>
                <a:gd name="T73" fmla="*/ 0 h 31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74"/>
                <a:gd name="T112" fmla="*/ 0 h 313"/>
                <a:gd name="T113" fmla="*/ 174 w 174"/>
                <a:gd name="T114" fmla="*/ 313 h 31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74" h="313">
                  <a:moveTo>
                    <a:pt x="20" y="51"/>
                  </a:moveTo>
                  <a:lnTo>
                    <a:pt x="32" y="85"/>
                  </a:lnTo>
                  <a:lnTo>
                    <a:pt x="45" y="119"/>
                  </a:lnTo>
                  <a:lnTo>
                    <a:pt x="60" y="152"/>
                  </a:lnTo>
                  <a:lnTo>
                    <a:pt x="78" y="183"/>
                  </a:lnTo>
                  <a:lnTo>
                    <a:pt x="97" y="214"/>
                  </a:lnTo>
                  <a:lnTo>
                    <a:pt x="119" y="244"/>
                  </a:lnTo>
                  <a:lnTo>
                    <a:pt x="143" y="272"/>
                  </a:lnTo>
                  <a:lnTo>
                    <a:pt x="171" y="298"/>
                  </a:lnTo>
                  <a:lnTo>
                    <a:pt x="172" y="301"/>
                  </a:lnTo>
                  <a:lnTo>
                    <a:pt x="174" y="304"/>
                  </a:lnTo>
                  <a:lnTo>
                    <a:pt x="174" y="308"/>
                  </a:lnTo>
                  <a:lnTo>
                    <a:pt x="173" y="311"/>
                  </a:lnTo>
                  <a:lnTo>
                    <a:pt x="166" y="313"/>
                  </a:lnTo>
                  <a:lnTo>
                    <a:pt x="161" y="313"/>
                  </a:lnTo>
                  <a:lnTo>
                    <a:pt x="155" y="312"/>
                  </a:lnTo>
                  <a:lnTo>
                    <a:pt x="149" y="310"/>
                  </a:lnTo>
                  <a:lnTo>
                    <a:pt x="143" y="308"/>
                  </a:lnTo>
                  <a:lnTo>
                    <a:pt x="138" y="304"/>
                  </a:lnTo>
                  <a:lnTo>
                    <a:pt x="132" y="302"/>
                  </a:lnTo>
                  <a:lnTo>
                    <a:pt x="126" y="300"/>
                  </a:lnTo>
                  <a:lnTo>
                    <a:pt x="95" y="274"/>
                  </a:lnTo>
                  <a:lnTo>
                    <a:pt x="70" y="245"/>
                  </a:lnTo>
                  <a:lnTo>
                    <a:pt x="49" y="215"/>
                  </a:lnTo>
                  <a:lnTo>
                    <a:pt x="33" y="182"/>
                  </a:lnTo>
                  <a:lnTo>
                    <a:pt x="20" y="146"/>
                  </a:lnTo>
                  <a:lnTo>
                    <a:pt x="11" y="111"/>
                  </a:lnTo>
                  <a:lnTo>
                    <a:pt x="4" y="73"/>
                  </a:lnTo>
                  <a:lnTo>
                    <a:pt x="0" y="35"/>
                  </a:lnTo>
                  <a:lnTo>
                    <a:pt x="2" y="25"/>
                  </a:lnTo>
                  <a:lnTo>
                    <a:pt x="3" y="16"/>
                  </a:lnTo>
                  <a:lnTo>
                    <a:pt x="5" y="7"/>
                  </a:lnTo>
                  <a:lnTo>
                    <a:pt x="11" y="0"/>
                  </a:lnTo>
                  <a:lnTo>
                    <a:pt x="19" y="10"/>
                  </a:lnTo>
                  <a:lnTo>
                    <a:pt x="19" y="23"/>
                  </a:lnTo>
                  <a:lnTo>
                    <a:pt x="18" y="38"/>
                  </a:lnTo>
                  <a:lnTo>
                    <a:pt x="20" y="5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47" name="Freeform 910"/>
            <p:cNvSpPr>
              <a:spLocks/>
            </p:cNvSpPr>
            <p:nvPr/>
          </p:nvSpPr>
          <p:spPr bwMode="auto">
            <a:xfrm flipH="1">
              <a:off x="8776" y="1935"/>
              <a:ext cx="2" cy="2"/>
            </a:xfrm>
            <a:custGeom>
              <a:avLst/>
              <a:gdLst>
                <a:gd name="T0" fmla="*/ 0 w 29"/>
                <a:gd name="T1" fmla="*/ 0 h 19"/>
                <a:gd name="T2" fmla="*/ 0 w 29"/>
                <a:gd name="T3" fmla="*/ 0 h 19"/>
                <a:gd name="T4" fmla="*/ 0 w 29"/>
                <a:gd name="T5" fmla="*/ 0 h 19"/>
                <a:gd name="T6" fmla="*/ 0 w 29"/>
                <a:gd name="T7" fmla="*/ 0 h 19"/>
                <a:gd name="T8" fmla="*/ 0 w 29"/>
                <a:gd name="T9" fmla="*/ 0 h 19"/>
                <a:gd name="T10" fmla="*/ 0 w 29"/>
                <a:gd name="T11" fmla="*/ 0 h 19"/>
                <a:gd name="T12" fmla="*/ 0 w 29"/>
                <a:gd name="T13" fmla="*/ 0 h 19"/>
                <a:gd name="T14" fmla="*/ 0 w 29"/>
                <a:gd name="T15" fmla="*/ 0 h 19"/>
                <a:gd name="T16" fmla="*/ 0 w 29"/>
                <a:gd name="T17" fmla="*/ 0 h 19"/>
                <a:gd name="T18" fmla="*/ 0 w 29"/>
                <a:gd name="T19" fmla="*/ 0 h 19"/>
                <a:gd name="T20" fmla="*/ 0 w 29"/>
                <a:gd name="T21" fmla="*/ 0 h 19"/>
                <a:gd name="T22" fmla="*/ 0 w 29"/>
                <a:gd name="T23" fmla="*/ 0 h 19"/>
                <a:gd name="T24" fmla="*/ 0 w 29"/>
                <a:gd name="T25" fmla="*/ 0 h 1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9"/>
                <a:gd name="T40" fmla="*/ 0 h 19"/>
                <a:gd name="T41" fmla="*/ 29 w 29"/>
                <a:gd name="T42" fmla="*/ 19 h 1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9" h="19">
                  <a:moveTo>
                    <a:pt x="29" y="10"/>
                  </a:moveTo>
                  <a:lnTo>
                    <a:pt x="29" y="14"/>
                  </a:lnTo>
                  <a:lnTo>
                    <a:pt x="28" y="15"/>
                  </a:lnTo>
                  <a:lnTo>
                    <a:pt x="24" y="17"/>
                  </a:lnTo>
                  <a:lnTo>
                    <a:pt x="22" y="19"/>
                  </a:lnTo>
                  <a:lnTo>
                    <a:pt x="15" y="18"/>
                  </a:lnTo>
                  <a:lnTo>
                    <a:pt x="8" y="15"/>
                  </a:lnTo>
                  <a:lnTo>
                    <a:pt x="4" y="10"/>
                  </a:lnTo>
                  <a:lnTo>
                    <a:pt x="0" y="7"/>
                  </a:lnTo>
                  <a:lnTo>
                    <a:pt x="7" y="3"/>
                  </a:lnTo>
                  <a:lnTo>
                    <a:pt x="18" y="0"/>
                  </a:lnTo>
                  <a:lnTo>
                    <a:pt x="27" y="2"/>
                  </a:lnTo>
                  <a:lnTo>
                    <a:pt x="2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48" name="Freeform 911"/>
            <p:cNvSpPr>
              <a:spLocks/>
            </p:cNvSpPr>
            <p:nvPr/>
          </p:nvSpPr>
          <p:spPr bwMode="auto">
            <a:xfrm flipH="1">
              <a:off x="8776" y="1942"/>
              <a:ext cx="2" cy="3"/>
            </a:xfrm>
            <a:custGeom>
              <a:avLst/>
              <a:gdLst>
                <a:gd name="T0" fmla="*/ 0 w 27"/>
                <a:gd name="T1" fmla="*/ 0 h 18"/>
                <a:gd name="T2" fmla="*/ 0 w 27"/>
                <a:gd name="T3" fmla="*/ 0 h 18"/>
                <a:gd name="T4" fmla="*/ 0 w 27"/>
                <a:gd name="T5" fmla="*/ 0 h 18"/>
                <a:gd name="T6" fmla="*/ 0 w 27"/>
                <a:gd name="T7" fmla="*/ 0 h 18"/>
                <a:gd name="T8" fmla="*/ 0 w 27"/>
                <a:gd name="T9" fmla="*/ 0 h 18"/>
                <a:gd name="T10" fmla="*/ 0 w 27"/>
                <a:gd name="T11" fmla="*/ 0 h 18"/>
                <a:gd name="T12" fmla="*/ 0 w 27"/>
                <a:gd name="T13" fmla="*/ 0 h 18"/>
                <a:gd name="T14" fmla="*/ 0 w 27"/>
                <a:gd name="T15" fmla="*/ 0 h 18"/>
                <a:gd name="T16" fmla="*/ 0 w 27"/>
                <a:gd name="T17" fmla="*/ 0 h 18"/>
                <a:gd name="T18" fmla="*/ 0 w 27"/>
                <a:gd name="T19" fmla="*/ 0 h 18"/>
                <a:gd name="T20" fmla="*/ 0 w 27"/>
                <a:gd name="T21" fmla="*/ 0 h 18"/>
                <a:gd name="T22" fmla="*/ 0 w 27"/>
                <a:gd name="T23" fmla="*/ 0 h 18"/>
                <a:gd name="T24" fmla="*/ 0 w 27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18"/>
                <a:gd name="T41" fmla="*/ 27 w 27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18">
                  <a:moveTo>
                    <a:pt x="27" y="9"/>
                  </a:moveTo>
                  <a:lnTo>
                    <a:pt x="25" y="16"/>
                  </a:lnTo>
                  <a:lnTo>
                    <a:pt x="19" y="18"/>
                  </a:lnTo>
                  <a:lnTo>
                    <a:pt x="13" y="17"/>
                  </a:lnTo>
                  <a:lnTo>
                    <a:pt x="7" y="13"/>
                  </a:lnTo>
                  <a:lnTo>
                    <a:pt x="3" y="11"/>
                  </a:lnTo>
                  <a:lnTo>
                    <a:pt x="0" y="9"/>
                  </a:lnTo>
                  <a:lnTo>
                    <a:pt x="1" y="5"/>
                  </a:lnTo>
                  <a:lnTo>
                    <a:pt x="10" y="1"/>
                  </a:lnTo>
                  <a:lnTo>
                    <a:pt x="17" y="0"/>
                  </a:lnTo>
                  <a:lnTo>
                    <a:pt x="22" y="1"/>
                  </a:lnTo>
                  <a:lnTo>
                    <a:pt x="25" y="4"/>
                  </a:lnTo>
                  <a:lnTo>
                    <a:pt x="27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49" name="Freeform 912"/>
            <p:cNvSpPr>
              <a:spLocks/>
            </p:cNvSpPr>
            <p:nvPr/>
          </p:nvSpPr>
          <p:spPr bwMode="auto">
            <a:xfrm flipH="1">
              <a:off x="8777" y="1945"/>
              <a:ext cx="1" cy="3"/>
            </a:xfrm>
            <a:custGeom>
              <a:avLst/>
              <a:gdLst>
                <a:gd name="T0" fmla="*/ 0 w 18"/>
                <a:gd name="T1" fmla="*/ 0 h 20"/>
                <a:gd name="T2" fmla="*/ 0 w 18"/>
                <a:gd name="T3" fmla="*/ 0 h 20"/>
                <a:gd name="T4" fmla="*/ 0 w 18"/>
                <a:gd name="T5" fmla="*/ 0 h 20"/>
                <a:gd name="T6" fmla="*/ 0 w 18"/>
                <a:gd name="T7" fmla="*/ 0 h 20"/>
                <a:gd name="T8" fmla="*/ 0 w 18"/>
                <a:gd name="T9" fmla="*/ 0 h 20"/>
                <a:gd name="T10" fmla="*/ 0 w 18"/>
                <a:gd name="T11" fmla="*/ 0 h 20"/>
                <a:gd name="T12" fmla="*/ 0 w 18"/>
                <a:gd name="T13" fmla="*/ 0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20"/>
                <a:gd name="T23" fmla="*/ 18 w 18"/>
                <a:gd name="T24" fmla="*/ 20 h 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20">
                  <a:moveTo>
                    <a:pt x="1" y="20"/>
                  </a:moveTo>
                  <a:lnTo>
                    <a:pt x="0" y="16"/>
                  </a:lnTo>
                  <a:lnTo>
                    <a:pt x="0" y="9"/>
                  </a:lnTo>
                  <a:lnTo>
                    <a:pt x="0" y="3"/>
                  </a:lnTo>
                  <a:lnTo>
                    <a:pt x="3" y="0"/>
                  </a:lnTo>
                  <a:lnTo>
                    <a:pt x="18" y="8"/>
                  </a:lnTo>
                  <a:lnTo>
                    <a:pt x="1" y="2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50" name="Freeform 913"/>
            <p:cNvSpPr>
              <a:spLocks/>
            </p:cNvSpPr>
            <p:nvPr/>
          </p:nvSpPr>
          <p:spPr bwMode="auto">
            <a:xfrm flipH="1">
              <a:off x="8776" y="1949"/>
              <a:ext cx="2" cy="1"/>
            </a:xfrm>
            <a:custGeom>
              <a:avLst/>
              <a:gdLst>
                <a:gd name="T0" fmla="*/ 0 w 27"/>
                <a:gd name="T1" fmla="*/ 0 h 16"/>
                <a:gd name="T2" fmla="*/ 0 w 27"/>
                <a:gd name="T3" fmla="*/ 0 h 16"/>
                <a:gd name="T4" fmla="*/ 0 w 27"/>
                <a:gd name="T5" fmla="*/ 0 h 16"/>
                <a:gd name="T6" fmla="*/ 0 w 27"/>
                <a:gd name="T7" fmla="*/ 0 h 16"/>
                <a:gd name="T8" fmla="*/ 0 w 27"/>
                <a:gd name="T9" fmla="*/ 0 h 16"/>
                <a:gd name="T10" fmla="*/ 0 w 27"/>
                <a:gd name="T11" fmla="*/ 0 h 16"/>
                <a:gd name="T12" fmla="*/ 0 w 27"/>
                <a:gd name="T13" fmla="*/ 0 h 16"/>
                <a:gd name="T14" fmla="*/ 0 w 27"/>
                <a:gd name="T15" fmla="*/ 0 h 16"/>
                <a:gd name="T16" fmla="*/ 0 w 27"/>
                <a:gd name="T17" fmla="*/ 0 h 16"/>
                <a:gd name="T18" fmla="*/ 0 w 27"/>
                <a:gd name="T19" fmla="*/ 0 h 16"/>
                <a:gd name="T20" fmla="*/ 0 w 27"/>
                <a:gd name="T21" fmla="*/ 0 h 16"/>
                <a:gd name="T22" fmla="*/ 0 w 27"/>
                <a:gd name="T23" fmla="*/ 0 h 16"/>
                <a:gd name="T24" fmla="*/ 0 w 27"/>
                <a:gd name="T25" fmla="*/ 0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16"/>
                <a:gd name="T41" fmla="*/ 27 w 27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16">
                  <a:moveTo>
                    <a:pt x="27" y="11"/>
                  </a:moveTo>
                  <a:lnTo>
                    <a:pt x="24" y="13"/>
                  </a:lnTo>
                  <a:lnTo>
                    <a:pt x="21" y="15"/>
                  </a:lnTo>
                  <a:lnTo>
                    <a:pt x="17" y="16"/>
                  </a:lnTo>
                  <a:lnTo>
                    <a:pt x="14" y="16"/>
                  </a:lnTo>
                  <a:lnTo>
                    <a:pt x="10" y="15"/>
                  </a:lnTo>
                  <a:lnTo>
                    <a:pt x="7" y="12"/>
                  </a:lnTo>
                  <a:lnTo>
                    <a:pt x="3" y="8"/>
                  </a:lnTo>
                  <a:lnTo>
                    <a:pt x="0" y="6"/>
                  </a:lnTo>
                  <a:lnTo>
                    <a:pt x="7" y="3"/>
                  </a:lnTo>
                  <a:lnTo>
                    <a:pt x="17" y="0"/>
                  </a:lnTo>
                  <a:lnTo>
                    <a:pt x="25" y="1"/>
                  </a:lnTo>
                  <a:lnTo>
                    <a:pt x="27" y="1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51" name="Freeform 914"/>
            <p:cNvSpPr>
              <a:spLocks/>
            </p:cNvSpPr>
            <p:nvPr/>
          </p:nvSpPr>
          <p:spPr bwMode="auto">
            <a:xfrm flipH="1">
              <a:off x="8784" y="1905"/>
              <a:ext cx="8" cy="51"/>
            </a:xfrm>
            <a:custGeom>
              <a:avLst/>
              <a:gdLst>
                <a:gd name="T0" fmla="*/ 0 w 98"/>
                <a:gd name="T1" fmla="*/ 0 h 414"/>
                <a:gd name="T2" fmla="*/ 0 w 98"/>
                <a:gd name="T3" fmla="*/ 0 h 414"/>
                <a:gd name="T4" fmla="*/ 0 w 98"/>
                <a:gd name="T5" fmla="*/ 0 h 414"/>
                <a:gd name="T6" fmla="*/ 0 w 98"/>
                <a:gd name="T7" fmla="*/ 0 h 414"/>
                <a:gd name="T8" fmla="*/ 0 w 98"/>
                <a:gd name="T9" fmla="*/ 0 h 414"/>
                <a:gd name="T10" fmla="*/ 0 w 98"/>
                <a:gd name="T11" fmla="*/ 0 h 414"/>
                <a:gd name="T12" fmla="*/ 0 w 98"/>
                <a:gd name="T13" fmla="*/ 0 h 414"/>
                <a:gd name="T14" fmla="*/ 0 w 98"/>
                <a:gd name="T15" fmla="*/ 0 h 414"/>
                <a:gd name="T16" fmla="*/ 0 w 98"/>
                <a:gd name="T17" fmla="*/ 0 h 414"/>
                <a:gd name="T18" fmla="*/ 0 w 98"/>
                <a:gd name="T19" fmla="*/ 0 h 414"/>
                <a:gd name="T20" fmla="*/ 0 w 98"/>
                <a:gd name="T21" fmla="*/ 0 h 414"/>
                <a:gd name="T22" fmla="*/ 0 w 98"/>
                <a:gd name="T23" fmla="*/ 0 h 414"/>
                <a:gd name="T24" fmla="*/ 0 w 98"/>
                <a:gd name="T25" fmla="*/ 0 h 414"/>
                <a:gd name="T26" fmla="*/ 0 w 98"/>
                <a:gd name="T27" fmla="*/ 0 h 414"/>
                <a:gd name="T28" fmla="*/ 0 w 98"/>
                <a:gd name="T29" fmla="*/ 0 h 414"/>
                <a:gd name="T30" fmla="*/ 0 w 98"/>
                <a:gd name="T31" fmla="*/ 0 h 414"/>
                <a:gd name="T32" fmla="*/ 0 w 98"/>
                <a:gd name="T33" fmla="*/ 0 h 414"/>
                <a:gd name="T34" fmla="*/ 0 w 98"/>
                <a:gd name="T35" fmla="*/ 0 h 414"/>
                <a:gd name="T36" fmla="*/ 0 w 98"/>
                <a:gd name="T37" fmla="*/ 0 h 414"/>
                <a:gd name="T38" fmla="*/ 0 w 98"/>
                <a:gd name="T39" fmla="*/ 0 h 414"/>
                <a:gd name="T40" fmla="*/ 0 w 98"/>
                <a:gd name="T41" fmla="*/ 0 h 414"/>
                <a:gd name="T42" fmla="*/ 0 w 98"/>
                <a:gd name="T43" fmla="*/ 0 h 414"/>
                <a:gd name="T44" fmla="*/ 0 w 98"/>
                <a:gd name="T45" fmla="*/ 0 h 414"/>
                <a:gd name="T46" fmla="*/ 0 w 98"/>
                <a:gd name="T47" fmla="*/ 0 h 414"/>
                <a:gd name="T48" fmla="*/ 0 w 98"/>
                <a:gd name="T49" fmla="*/ 0 h 414"/>
                <a:gd name="T50" fmla="*/ 0 w 98"/>
                <a:gd name="T51" fmla="*/ 0 h 414"/>
                <a:gd name="T52" fmla="*/ 0 w 98"/>
                <a:gd name="T53" fmla="*/ 0 h 414"/>
                <a:gd name="T54" fmla="*/ 0 w 98"/>
                <a:gd name="T55" fmla="*/ 0 h 414"/>
                <a:gd name="T56" fmla="*/ 0 w 98"/>
                <a:gd name="T57" fmla="*/ 0 h 414"/>
                <a:gd name="T58" fmla="*/ 0 w 98"/>
                <a:gd name="T59" fmla="*/ 0 h 414"/>
                <a:gd name="T60" fmla="*/ 0 w 98"/>
                <a:gd name="T61" fmla="*/ 0 h 414"/>
                <a:gd name="T62" fmla="*/ 0 w 98"/>
                <a:gd name="T63" fmla="*/ 0 h 414"/>
                <a:gd name="T64" fmla="*/ 0 w 98"/>
                <a:gd name="T65" fmla="*/ 0 h 414"/>
                <a:gd name="T66" fmla="*/ 0 w 98"/>
                <a:gd name="T67" fmla="*/ 0 h 414"/>
                <a:gd name="T68" fmla="*/ 0 w 98"/>
                <a:gd name="T69" fmla="*/ 0 h 414"/>
                <a:gd name="T70" fmla="*/ 0 w 98"/>
                <a:gd name="T71" fmla="*/ 0 h 414"/>
                <a:gd name="T72" fmla="*/ 0 w 98"/>
                <a:gd name="T73" fmla="*/ 0 h 414"/>
                <a:gd name="T74" fmla="*/ 0 w 98"/>
                <a:gd name="T75" fmla="*/ 0 h 414"/>
                <a:gd name="T76" fmla="*/ 0 w 98"/>
                <a:gd name="T77" fmla="*/ 0 h 414"/>
                <a:gd name="T78" fmla="*/ 0 w 98"/>
                <a:gd name="T79" fmla="*/ 0 h 414"/>
                <a:gd name="T80" fmla="*/ 0 w 98"/>
                <a:gd name="T81" fmla="*/ 0 h 414"/>
                <a:gd name="T82" fmla="*/ 0 w 98"/>
                <a:gd name="T83" fmla="*/ 0 h 414"/>
                <a:gd name="T84" fmla="*/ 0 w 98"/>
                <a:gd name="T85" fmla="*/ 0 h 414"/>
                <a:gd name="T86" fmla="*/ 0 w 98"/>
                <a:gd name="T87" fmla="*/ 0 h 414"/>
                <a:gd name="T88" fmla="*/ 0 w 98"/>
                <a:gd name="T89" fmla="*/ 0 h 414"/>
                <a:gd name="T90" fmla="*/ 0 w 98"/>
                <a:gd name="T91" fmla="*/ 0 h 414"/>
                <a:gd name="T92" fmla="*/ 0 w 98"/>
                <a:gd name="T93" fmla="*/ 0 h 414"/>
                <a:gd name="T94" fmla="*/ 0 w 98"/>
                <a:gd name="T95" fmla="*/ 0 h 414"/>
                <a:gd name="T96" fmla="*/ 0 w 98"/>
                <a:gd name="T97" fmla="*/ 0 h 414"/>
                <a:gd name="T98" fmla="*/ 0 w 98"/>
                <a:gd name="T99" fmla="*/ 0 h 414"/>
                <a:gd name="T100" fmla="*/ 0 w 98"/>
                <a:gd name="T101" fmla="*/ 0 h 414"/>
                <a:gd name="T102" fmla="*/ 0 w 98"/>
                <a:gd name="T103" fmla="*/ 0 h 414"/>
                <a:gd name="T104" fmla="*/ 0 w 98"/>
                <a:gd name="T105" fmla="*/ 0 h 414"/>
                <a:gd name="T106" fmla="*/ 0 w 98"/>
                <a:gd name="T107" fmla="*/ 0 h 414"/>
                <a:gd name="T108" fmla="*/ 0 w 98"/>
                <a:gd name="T109" fmla="*/ 0 h 414"/>
                <a:gd name="T110" fmla="*/ 0 w 98"/>
                <a:gd name="T111" fmla="*/ 0 h 414"/>
                <a:gd name="T112" fmla="*/ 0 w 98"/>
                <a:gd name="T113" fmla="*/ 0 h 414"/>
                <a:gd name="T114" fmla="*/ 0 w 98"/>
                <a:gd name="T115" fmla="*/ 0 h 41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98"/>
                <a:gd name="T175" fmla="*/ 0 h 414"/>
                <a:gd name="T176" fmla="*/ 98 w 98"/>
                <a:gd name="T177" fmla="*/ 414 h 41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98" h="414">
                  <a:moveTo>
                    <a:pt x="97" y="6"/>
                  </a:moveTo>
                  <a:lnTo>
                    <a:pt x="98" y="0"/>
                  </a:lnTo>
                  <a:lnTo>
                    <a:pt x="96" y="0"/>
                  </a:lnTo>
                  <a:lnTo>
                    <a:pt x="92" y="2"/>
                  </a:lnTo>
                  <a:lnTo>
                    <a:pt x="91" y="3"/>
                  </a:lnTo>
                  <a:lnTo>
                    <a:pt x="85" y="12"/>
                  </a:lnTo>
                  <a:lnTo>
                    <a:pt x="78" y="18"/>
                  </a:lnTo>
                  <a:lnTo>
                    <a:pt x="72" y="27"/>
                  </a:lnTo>
                  <a:lnTo>
                    <a:pt x="65" y="35"/>
                  </a:lnTo>
                  <a:lnTo>
                    <a:pt x="59" y="43"/>
                  </a:lnTo>
                  <a:lnTo>
                    <a:pt x="54" y="50"/>
                  </a:lnTo>
                  <a:lnTo>
                    <a:pt x="51" y="58"/>
                  </a:lnTo>
                  <a:lnTo>
                    <a:pt x="50" y="65"/>
                  </a:lnTo>
                  <a:lnTo>
                    <a:pt x="47" y="76"/>
                  </a:lnTo>
                  <a:lnTo>
                    <a:pt x="43" y="82"/>
                  </a:lnTo>
                  <a:lnTo>
                    <a:pt x="43" y="88"/>
                  </a:lnTo>
                  <a:lnTo>
                    <a:pt x="50" y="98"/>
                  </a:lnTo>
                  <a:lnTo>
                    <a:pt x="60" y="106"/>
                  </a:lnTo>
                  <a:lnTo>
                    <a:pt x="66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2" y="115"/>
                  </a:lnTo>
                  <a:lnTo>
                    <a:pt x="59" y="121"/>
                  </a:lnTo>
                  <a:lnTo>
                    <a:pt x="52" y="138"/>
                  </a:lnTo>
                  <a:lnTo>
                    <a:pt x="42" y="164"/>
                  </a:lnTo>
                  <a:lnTo>
                    <a:pt x="29" y="198"/>
                  </a:lnTo>
                  <a:lnTo>
                    <a:pt x="17" y="237"/>
                  </a:lnTo>
                  <a:lnTo>
                    <a:pt x="7" y="282"/>
                  </a:lnTo>
                  <a:lnTo>
                    <a:pt x="1" y="330"/>
                  </a:lnTo>
                  <a:lnTo>
                    <a:pt x="0" y="379"/>
                  </a:lnTo>
                  <a:lnTo>
                    <a:pt x="6" y="384"/>
                  </a:lnTo>
                  <a:lnTo>
                    <a:pt x="13" y="388"/>
                  </a:lnTo>
                  <a:lnTo>
                    <a:pt x="20" y="393"/>
                  </a:lnTo>
                  <a:lnTo>
                    <a:pt x="27" y="398"/>
                  </a:lnTo>
                  <a:lnTo>
                    <a:pt x="33" y="402"/>
                  </a:lnTo>
                  <a:lnTo>
                    <a:pt x="40" y="406"/>
                  </a:lnTo>
                  <a:lnTo>
                    <a:pt x="47" y="409"/>
                  </a:lnTo>
                  <a:lnTo>
                    <a:pt x="53" y="411"/>
                  </a:lnTo>
                  <a:lnTo>
                    <a:pt x="61" y="414"/>
                  </a:lnTo>
                  <a:lnTo>
                    <a:pt x="65" y="411"/>
                  </a:lnTo>
                  <a:lnTo>
                    <a:pt x="63" y="401"/>
                  </a:lnTo>
                  <a:lnTo>
                    <a:pt x="62" y="379"/>
                  </a:lnTo>
                  <a:lnTo>
                    <a:pt x="62" y="326"/>
                  </a:lnTo>
                  <a:lnTo>
                    <a:pt x="66" y="244"/>
                  </a:lnTo>
                  <a:lnTo>
                    <a:pt x="72" y="166"/>
                  </a:lnTo>
                  <a:lnTo>
                    <a:pt x="76" y="123"/>
                  </a:lnTo>
                  <a:lnTo>
                    <a:pt x="80" y="113"/>
                  </a:lnTo>
                  <a:lnTo>
                    <a:pt x="80" y="107"/>
                  </a:lnTo>
                  <a:lnTo>
                    <a:pt x="77" y="101"/>
                  </a:lnTo>
                  <a:lnTo>
                    <a:pt x="70" y="95"/>
                  </a:lnTo>
                  <a:lnTo>
                    <a:pt x="67" y="86"/>
                  </a:lnTo>
                  <a:lnTo>
                    <a:pt x="68" y="77"/>
                  </a:lnTo>
                  <a:lnTo>
                    <a:pt x="72" y="68"/>
                  </a:lnTo>
                  <a:lnTo>
                    <a:pt x="73" y="56"/>
                  </a:lnTo>
                  <a:lnTo>
                    <a:pt x="76" y="47"/>
                  </a:lnTo>
                  <a:lnTo>
                    <a:pt x="83" y="32"/>
                  </a:lnTo>
                  <a:lnTo>
                    <a:pt x="91" y="17"/>
                  </a:lnTo>
                  <a:lnTo>
                    <a:pt x="97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52" name="Freeform 915"/>
            <p:cNvSpPr>
              <a:spLocks/>
            </p:cNvSpPr>
            <p:nvPr/>
          </p:nvSpPr>
          <p:spPr bwMode="auto">
            <a:xfrm flipH="1">
              <a:off x="9008" y="2028"/>
              <a:ext cx="29" cy="4"/>
            </a:xfrm>
            <a:custGeom>
              <a:avLst/>
              <a:gdLst>
                <a:gd name="T0" fmla="*/ 0 w 532"/>
                <a:gd name="T1" fmla="*/ 0 h 87"/>
                <a:gd name="T2" fmla="*/ 0 w 532"/>
                <a:gd name="T3" fmla="*/ 0 h 87"/>
                <a:gd name="T4" fmla="*/ 0 w 532"/>
                <a:gd name="T5" fmla="*/ 0 h 87"/>
                <a:gd name="T6" fmla="*/ 0 w 532"/>
                <a:gd name="T7" fmla="*/ 0 h 87"/>
                <a:gd name="T8" fmla="*/ 0 w 532"/>
                <a:gd name="T9" fmla="*/ 0 h 87"/>
                <a:gd name="T10" fmla="*/ 0 w 532"/>
                <a:gd name="T11" fmla="*/ 0 h 87"/>
                <a:gd name="T12" fmla="*/ 0 w 532"/>
                <a:gd name="T13" fmla="*/ 0 h 87"/>
                <a:gd name="T14" fmla="*/ 0 w 532"/>
                <a:gd name="T15" fmla="*/ 0 h 87"/>
                <a:gd name="T16" fmla="*/ 0 w 532"/>
                <a:gd name="T17" fmla="*/ 0 h 87"/>
                <a:gd name="T18" fmla="*/ 0 w 532"/>
                <a:gd name="T19" fmla="*/ 0 h 87"/>
                <a:gd name="T20" fmla="*/ 0 w 532"/>
                <a:gd name="T21" fmla="*/ 0 h 87"/>
                <a:gd name="T22" fmla="*/ 0 w 532"/>
                <a:gd name="T23" fmla="*/ 0 h 87"/>
                <a:gd name="T24" fmla="*/ 0 w 532"/>
                <a:gd name="T25" fmla="*/ 0 h 87"/>
                <a:gd name="T26" fmla="*/ 0 w 532"/>
                <a:gd name="T27" fmla="*/ 0 h 87"/>
                <a:gd name="T28" fmla="*/ 0 w 532"/>
                <a:gd name="T29" fmla="*/ 0 h 87"/>
                <a:gd name="T30" fmla="*/ 0 w 532"/>
                <a:gd name="T31" fmla="*/ 0 h 87"/>
                <a:gd name="T32" fmla="*/ 0 w 532"/>
                <a:gd name="T33" fmla="*/ 0 h 87"/>
                <a:gd name="T34" fmla="*/ 0 w 532"/>
                <a:gd name="T35" fmla="*/ 0 h 87"/>
                <a:gd name="T36" fmla="*/ 0 w 532"/>
                <a:gd name="T37" fmla="*/ 0 h 87"/>
                <a:gd name="T38" fmla="*/ 0 w 532"/>
                <a:gd name="T39" fmla="*/ 0 h 87"/>
                <a:gd name="T40" fmla="*/ 0 w 532"/>
                <a:gd name="T41" fmla="*/ 0 h 87"/>
                <a:gd name="T42" fmla="*/ 0 w 532"/>
                <a:gd name="T43" fmla="*/ 0 h 87"/>
                <a:gd name="T44" fmla="*/ 0 w 532"/>
                <a:gd name="T45" fmla="*/ 0 h 87"/>
                <a:gd name="T46" fmla="*/ 0 w 532"/>
                <a:gd name="T47" fmla="*/ 0 h 87"/>
                <a:gd name="T48" fmla="*/ 0 w 532"/>
                <a:gd name="T49" fmla="*/ 0 h 87"/>
                <a:gd name="T50" fmla="*/ 0 w 532"/>
                <a:gd name="T51" fmla="*/ 0 h 87"/>
                <a:gd name="T52" fmla="*/ 0 w 532"/>
                <a:gd name="T53" fmla="*/ 0 h 87"/>
                <a:gd name="T54" fmla="*/ 0 w 532"/>
                <a:gd name="T55" fmla="*/ 0 h 87"/>
                <a:gd name="T56" fmla="*/ 0 w 532"/>
                <a:gd name="T57" fmla="*/ 0 h 87"/>
                <a:gd name="T58" fmla="*/ 0 w 532"/>
                <a:gd name="T59" fmla="*/ 0 h 87"/>
                <a:gd name="T60" fmla="*/ 0 w 532"/>
                <a:gd name="T61" fmla="*/ 0 h 87"/>
                <a:gd name="T62" fmla="*/ 0 w 532"/>
                <a:gd name="T63" fmla="*/ 0 h 87"/>
                <a:gd name="T64" fmla="*/ 0 w 532"/>
                <a:gd name="T65" fmla="*/ 0 h 87"/>
                <a:gd name="T66" fmla="*/ 0 w 532"/>
                <a:gd name="T67" fmla="*/ 0 h 87"/>
                <a:gd name="T68" fmla="*/ 0 w 532"/>
                <a:gd name="T69" fmla="*/ 0 h 87"/>
                <a:gd name="T70" fmla="*/ 0 w 532"/>
                <a:gd name="T71" fmla="*/ 0 h 87"/>
                <a:gd name="T72" fmla="*/ 0 w 532"/>
                <a:gd name="T73" fmla="*/ 0 h 87"/>
                <a:gd name="T74" fmla="*/ 0 w 532"/>
                <a:gd name="T75" fmla="*/ 0 h 87"/>
                <a:gd name="T76" fmla="*/ 0 w 532"/>
                <a:gd name="T77" fmla="*/ 0 h 87"/>
                <a:gd name="T78" fmla="*/ 0 w 532"/>
                <a:gd name="T79" fmla="*/ 0 h 87"/>
                <a:gd name="T80" fmla="*/ 0 w 532"/>
                <a:gd name="T81" fmla="*/ 0 h 87"/>
                <a:gd name="T82" fmla="*/ 0 w 532"/>
                <a:gd name="T83" fmla="*/ 0 h 87"/>
                <a:gd name="T84" fmla="*/ 0 w 532"/>
                <a:gd name="T85" fmla="*/ 0 h 87"/>
                <a:gd name="T86" fmla="*/ 0 w 532"/>
                <a:gd name="T87" fmla="*/ 0 h 87"/>
                <a:gd name="T88" fmla="*/ 0 w 532"/>
                <a:gd name="T89" fmla="*/ 0 h 87"/>
                <a:gd name="T90" fmla="*/ 0 w 532"/>
                <a:gd name="T91" fmla="*/ 0 h 87"/>
                <a:gd name="T92" fmla="*/ 0 w 532"/>
                <a:gd name="T93" fmla="*/ 0 h 87"/>
                <a:gd name="T94" fmla="*/ 0 w 532"/>
                <a:gd name="T95" fmla="*/ 0 h 87"/>
                <a:gd name="T96" fmla="*/ 0 w 532"/>
                <a:gd name="T97" fmla="*/ 0 h 87"/>
                <a:gd name="T98" fmla="*/ 0 w 532"/>
                <a:gd name="T99" fmla="*/ 0 h 87"/>
                <a:gd name="T100" fmla="*/ 0 w 532"/>
                <a:gd name="T101" fmla="*/ 0 h 87"/>
                <a:gd name="T102" fmla="*/ 0 w 532"/>
                <a:gd name="T103" fmla="*/ 0 h 87"/>
                <a:gd name="T104" fmla="*/ 0 w 532"/>
                <a:gd name="T105" fmla="*/ 0 h 8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32"/>
                <a:gd name="T160" fmla="*/ 0 h 87"/>
                <a:gd name="T161" fmla="*/ 532 w 532"/>
                <a:gd name="T162" fmla="*/ 87 h 8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32" h="87">
                  <a:moveTo>
                    <a:pt x="0" y="44"/>
                  </a:moveTo>
                  <a:lnTo>
                    <a:pt x="37" y="34"/>
                  </a:lnTo>
                  <a:lnTo>
                    <a:pt x="46" y="23"/>
                  </a:lnTo>
                  <a:lnTo>
                    <a:pt x="61" y="19"/>
                  </a:lnTo>
                  <a:lnTo>
                    <a:pt x="73" y="17"/>
                  </a:lnTo>
                  <a:lnTo>
                    <a:pt x="86" y="14"/>
                  </a:lnTo>
                  <a:lnTo>
                    <a:pt x="100" y="14"/>
                  </a:lnTo>
                  <a:lnTo>
                    <a:pt x="119" y="14"/>
                  </a:lnTo>
                  <a:lnTo>
                    <a:pt x="133" y="9"/>
                  </a:lnTo>
                  <a:lnTo>
                    <a:pt x="146" y="8"/>
                  </a:lnTo>
                  <a:lnTo>
                    <a:pt x="168" y="9"/>
                  </a:lnTo>
                  <a:lnTo>
                    <a:pt x="182" y="3"/>
                  </a:lnTo>
                  <a:lnTo>
                    <a:pt x="196" y="0"/>
                  </a:lnTo>
                  <a:lnTo>
                    <a:pt x="208" y="0"/>
                  </a:lnTo>
                  <a:lnTo>
                    <a:pt x="222" y="6"/>
                  </a:lnTo>
                  <a:lnTo>
                    <a:pt x="235" y="14"/>
                  </a:lnTo>
                  <a:lnTo>
                    <a:pt x="252" y="19"/>
                  </a:lnTo>
                  <a:lnTo>
                    <a:pt x="277" y="23"/>
                  </a:lnTo>
                  <a:lnTo>
                    <a:pt x="290" y="18"/>
                  </a:lnTo>
                  <a:lnTo>
                    <a:pt x="306" y="19"/>
                  </a:lnTo>
                  <a:lnTo>
                    <a:pt x="318" y="23"/>
                  </a:lnTo>
                  <a:lnTo>
                    <a:pt x="335" y="34"/>
                  </a:lnTo>
                  <a:lnTo>
                    <a:pt x="349" y="48"/>
                  </a:lnTo>
                  <a:lnTo>
                    <a:pt x="370" y="55"/>
                  </a:lnTo>
                  <a:lnTo>
                    <a:pt x="403" y="52"/>
                  </a:lnTo>
                  <a:lnTo>
                    <a:pt x="419" y="61"/>
                  </a:lnTo>
                  <a:lnTo>
                    <a:pt x="433" y="66"/>
                  </a:lnTo>
                  <a:lnTo>
                    <a:pt x="452" y="68"/>
                  </a:lnTo>
                  <a:lnTo>
                    <a:pt x="532" y="83"/>
                  </a:lnTo>
                  <a:lnTo>
                    <a:pt x="445" y="77"/>
                  </a:lnTo>
                  <a:lnTo>
                    <a:pt x="429" y="82"/>
                  </a:lnTo>
                  <a:lnTo>
                    <a:pt x="415" y="87"/>
                  </a:lnTo>
                  <a:lnTo>
                    <a:pt x="405" y="86"/>
                  </a:lnTo>
                  <a:lnTo>
                    <a:pt x="392" y="83"/>
                  </a:lnTo>
                  <a:lnTo>
                    <a:pt x="376" y="75"/>
                  </a:lnTo>
                  <a:lnTo>
                    <a:pt x="353" y="72"/>
                  </a:lnTo>
                  <a:lnTo>
                    <a:pt x="331" y="65"/>
                  </a:lnTo>
                  <a:lnTo>
                    <a:pt x="318" y="66"/>
                  </a:lnTo>
                  <a:lnTo>
                    <a:pt x="301" y="68"/>
                  </a:lnTo>
                  <a:lnTo>
                    <a:pt x="266" y="61"/>
                  </a:lnTo>
                  <a:lnTo>
                    <a:pt x="249" y="58"/>
                  </a:lnTo>
                  <a:lnTo>
                    <a:pt x="226" y="48"/>
                  </a:lnTo>
                  <a:lnTo>
                    <a:pt x="203" y="48"/>
                  </a:lnTo>
                  <a:lnTo>
                    <a:pt x="175" y="48"/>
                  </a:lnTo>
                  <a:lnTo>
                    <a:pt x="155" y="49"/>
                  </a:lnTo>
                  <a:lnTo>
                    <a:pt x="137" y="46"/>
                  </a:lnTo>
                  <a:lnTo>
                    <a:pt x="119" y="38"/>
                  </a:lnTo>
                  <a:lnTo>
                    <a:pt x="100" y="44"/>
                  </a:lnTo>
                  <a:lnTo>
                    <a:pt x="84" y="35"/>
                  </a:lnTo>
                  <a:lnTo>
                    <a:pt x="70" y="38"/>
                  </a:lnTo>
                  <a:lnTo>
                    <a:pt x="51" y="40"/>
                  </a:lnTo>
                  <a:lnTo>
                    <a:pt x="30" y="41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53" name="Freeform 916"/>
            <p:cNvSpPr>
              <a:spLocks/>
            </p:cNvSpPr>
            <p:nvPr/>
          </p:nvSpPr>
          <p:spPr bwMode="auto">
            <a:xfrm flipH="1">
              <a:off x="8996" y="2023"/>
              <a:ext cx="121" cy="16"/>
            </a:xfrm>
            <a:custGeom>
              <a:avLst/>
              <a:gdLst>
                <a:gd name="T0" fmla="*/ 0 w 2209"/>
                <a:gd name="T1" fmla="*/ 0 h 278"/>
                <a:gd name="T2" fmla="*/ 0 w 2209"/>
                <a:gd name="T3" fmla="*/ 0 h 278"/>
                <a:gd name="T4" fmla="*/ 0 w 2209"/>
                <a:gd name="T5" fmla="*/ 0 h 278"/>
                <a:gd name="T6" fmla="*/ 0 w 2209"/>
                <a:gd name="T7" fmla="*/ 0 h 278"/>
                <a:gd name="T8" fmla="*/ 0 w 2209"/>
                <a:gd name="T9" fmla="*/ 0 h 278"/>
                <a:gd name="T10" fmla="*/ 0 w 2209"/>
                <a:gd name="T11" fmla="*/ 0 h 278"/>
                <a:gd name="T12" fmla="*/ 0 w 2209"/>
                <a:gd name="T13" fmla="*/ 0 h 278"/>
                <a:gd name="T14" fmla="*/ 0 w 2209"/>
                <a:gd name="T15" fmla="*/ 0 h 278"/>
                <a:gd name="T16" fmla="*/ 0 w 2209"/>
                <a:gd name="T17" fmla="*/ 0 h 278"/>
                <a:gd name="T18" fmla="*/ 0 w 2209"/>
                <a:gd name="T19" fmla="*/ 0 h 278"/>
                <a:gd name="T20" fmla="*/ 0 w 2209"/>
                <a:gd name="T21" fmla="*/ 0 h 278"/>
                <a:gd name="T22" fmla="*/ 0 w 2209"/>
                <a:gd name="T23" fmla="*/ 0 h 278"/>
                <a:gd name="T24" fmla="*/ 0 w 2209"/>
                <a:gd name="T25" fmla="*/ 0 h 278"/>
                <a:gd name="T26" fmla="*/ 0 w 2209"/>
                <a:gd name="T27" fmla="*/ 0 h 278"/>
                <a:gd name="T28" fmla="*/ 0 w 2209"/>
                <a:gd name="T29" fmla="*/ 0 h 278"/>
                <a:gd name="T30" fmla="*/ 0 w 2209"/>
                <a:gd name="T31" fmla="*/ 0 h 278"/>
                <a:gd name="T32" fmla="*/ 0 w 2209"/>
                <a:gd name="T33" fmla="*/ 0 h 278"/>
                <a:gd name="T34" fmla="*/ 0 w 2209"/>
                <a:gd name="T35" fmla="*/ 0 h 278"/>
                <a:gd name="T36" fmla="*/ 0 w 2209"/>
                <a:gd name="T37" fmla="*/ 0 h 278"/>
                <a:gd name="T38" fmla="*/ 0 w 2209"/>
                <a:gd name="T39" fmla="*/ 0 h 278"/>
                <a:gd name="T40" fmla="*/ 0 w 2209"/>
                <a:gd name="T41" fmla="*/ 0 h 278"/>
                <a:gd name="T42" fmla="*/ 0 w 2209"/>
                <a:gd name="T43" fmla="*/ 0 h 278"/>
                <a:gd name="T44" fmla="*/ 0 w 2209"/>
                <a:gd name="T45" fmla="*/ 0 h 278"/>
                <a:gd name="T46" fmla="*/ 0 w 2209"/>
                <a:gd name="T47" fmla="*/ 0 h 278"/>
                <a:gd name="T48" fmla="*/ 0 w 2209"/>
                <a:gd name="T49" fmla="*/ 0 h 278"/>
                <a:gd name="T50" fmla="*/ 0 w 2209"/>
                <a:gd name="T51" fmla="*/ 0 h 278"/>
                <a:gd name="T52" fmla="*/ 0 w 2209"/>
                <a:gd name="T53" fmla="*/ 0 h 278"/>
                <a:gd name="T54" fmla="*/ 0 w 2209"/>
                <a:gd name="T55" fmla="*/ 0 h 278"/>
                <a:gd name="T56" fmla="*/ 0 w 2209"/>
                <a:gd name="T57" fmla="*/ 0 h 278"/>
                <a:gd name="T58" fmla="*/ 0 w 2209"/>
                <a:gd name="T59" fmla="*/ 0 h 278"/>
                <a:gd name="T60" fmla="*/ 0 w 2209"/>
                <a:gd name="T61" fmla="*/ 0 h 278"/>
                <a:gd name="T62" fmla="*/ 0 w 2209"/>
                <a:gd name="T63" fmla="*/ 0 h 278"/>
                <a:gd name="T64" fmla="*/ 0 w 2209"/>
                <a:gd name="T65" fmla="*/ 0 h 278"/>
                <a:gd name="T66" fmla="*/ 0 w 2209"/>
                <a:gd name="T67" fmla="*/ 0 h 278"/>
                <a:gd name="T68" fmla="*/ 0 w 2209"/>
                <a:gd name="T69" fmla="*/ 0 h 278"/>
                <a:gd name="T70" fmla="*/ 0 w 2209"/>
                <a:gd name="T71" fmla="*/ 0 h 278"/>
                <a:gd name="T72" fmla="*/ 0 w 2209"/>
                <a:gd name="T73" fmla="*/ 0 h 278"/>
                <a:gd name="T74" fmla="*/ 0 w 2209"/>
                <a:gd name="T75" fmla="*/ 0 h 278"/>
                <a:gd name="T76" fmla="*/ 0 w 2209"/>
                <a:gd name="T77" fmla="*/ 0 h 278"/>
                <a:gd name="T78" fmla="*/ 0 w 2209"/>
                <a:gd name="T79" fmla="*/ 0 h 278"/>
                <a:gd name="T80" fmla="*/ 0 w 2209"/>
                <a:gd name="T81" fmla="*/ 0 h 278"/>
                <a:gd name="T82" fmla="*/ 0 w 2209"/>
                <a:gd name="T83" fmla="*/ 0 h 278"/>
                <a:gd name="T84" fmla="*/ 0 w 2209"/>
                <a:gd name="T85" fmla="*/ 0 h 278"/>
                <a:gd name="T86" fmla="*/ 0 w 2209"/>
                <a:gd name="T87" fmla="*/ 0 h 278"/>
                <a:gd name="T88" fmla="*/ 0 w 2209"/>
                <a:gd name="T89" fmla="*/ 0 h 278"/>
                <a:gd name="T90" fmla="*/ 0 w 2209"/>
                <a:gd name="T91" fmla="*/ 0 h 278"/>
                <a:gd name="T92" fmla="*/ 0 w 2209"/>
                <a:gd name="T93" fmla="*/ 0 h 278"/>
                <a:gd name="T94" fmla="*/ 0 w 2209"/>
                <a:gd name="T95" fmla="*/ 0 h 278"/>
                <a:gd name="T96" fmla="*/ 0 w 2209"/>
                <a:gd name="T97" fmla="*/ 0 h 278"/>
                <a:gd name="T98" fmla="*/ 0 w 2209"/>
                <a:gd name="T99" fmla="*/ 0 h 278"/>
                <a:gd name="T100" fmla="*/ 0 w 2209"/>
                <a:gd name="T101" fmla="*/ 0 h 278"/>
                <a:gd name="T102" fmla="*/ 0 w 2209"/>
                <a:gd name="T103" fmla="*/ 0 h 278"/>
                <a:gd name="T104" fmla="*/ 0 w 2209"/>
                <a:gd name="T105" fmla="*/ 0 h 278"/>
                <a:gd name="T106" fmla="*/ 0 w 2209"/>
                <a:gd name="T107" fmla="*/ 0 h 278"/>
                <a:gd name="T108" fmla="*/ 0 w 2209"/>
                <a:gd name="T109" fmla="*/ 0 h 27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209"/>
                <a:gd name="T166" fmla="*/ 0 h 278"/>
                <a:gd name="T167" fmla="*/ 2209 w 2209"/>
                <a:gd name="T168" fmla="*/ 278 h 27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209" h="278">
                  <a:moveTo>
                    <a:pt x="414" y="0"/>
                  </a:moveTo>
                  <a:lnTo>
                    <a:pt x="396" y="6"/>
                  </a:lnTo>
                  <a:lnTo>
                    <a:pt x="382" y="10"/>
                  </a:lnTo>
                  <a:lnTo>
                    <a:pt x="371" y="18"/>
                  </a:lnTo>
                  <a:lnTo>
                    <a:pt x="364" y="25"/>
                  </a:lnTo>
                  <a:lnTo>
                    <a:pt x="359" y="36"/>
                  </a:lnTo>
                  <a:lnTo>
                    <a:pt x="341" y="37"/>
                  </a:lnTo>
                  <a:lnTo>
                    <a:pt x="330" y="41"/>
                  </a:lnTo>
                  <a:lnTo>
                    <a:pt x="320" y="47"/>
                  </a:lnTo>
                  <a:lnTo>
                    <a:pt x="307" y="53"/>
                  </a:lnTo>
                  <a:lnTo>
                    <a:pt x="292" y="53"/>
                  </a:lnTo>
                  <a:lnTo>
                    <a:pt x="273" y="65"/>
                  </a:lnTo>
                  <a:lnTo>
                    <a:pt x="251" y="54"/>
                  </a:lnTo>
                  <a:lnTo>
                    <a:pt x="264" y="78"/>
                  </a:lnTo>
                  <a:lnTo>
                    <a:pt x="243" y="78"/>
                  </a:lnTo>
                  <a:lnTo>
                    <a:pt x="217" y="79"/>
                  </a:lnTo>
                  <a:lnTo>
                    <a:pt x="197" y="73"/>
                  </a:lnTo>
                  <a:lnTo>
                    <a:pt x="174" y="87"/>
                  </a:lnTo>
                  <a:lnTo>
                    <a:pt x="153" y="78"/>
                  </a:lnTo>
                  <a:lnTo>
                    <a:pt x="148" y="79"/>
                  </a:lnTo>
                  <a:lnTo>
                    <a:pt x="142" y="85"/>
                  </a:lnTo>
                  <a:lnTo>
                    <a:pt x="135" y="92"/>
                  </a:lnTo>
                  <a:lnTo>
                    <a:pt x="130" y="101"/>
                  </a:lnTo>
                  <a:lnTo>
                    <a:pt x="122" y="108"/>
                  </a:lnTo>
                  <a:lnTo>
                    <a:pt x="117" y="112"/>
                  </a:lnTo>
                  <a:lnTo>
                    <a:pt x="103" y="112"/>
                  </a:lnTo>
                  <a:lnTo>
                    <a:pt x="88" y="112"/>
                  </a:lnTo>
                  <a:lnTo>
                    <a:pt x="81" y="119"/>
                  </a:lnTo>
                  <a:lnTo>
                    <a:pt x="71" y="127"/>
                  </a:lnTo>
                  <a:lnTo>
                    <a:pt x="61" y="127"/>
                  </a:lnTo>
                  <a:lnTo>
                    <a:pt x="48" y="128"/>
                  </a:lnTo>
                  <a:lnTo>
                    <a:pt x="30" y="128"/>
                  </a:lnTo>
                  <a:lnTo>
                    <a:pt x="14" y="136"/>
                  </a:lnTo>
                  <a:lnTo>
                    <a:pt x="0" y="155"/>
                  </a:lnTo>
                  <a:lnTo>
                    <a:pt x="12" y="154"/>
                  </a:lnTo>
                  <a:lnTo>
                    <a:pt x="30" y="147"/>
                  </a:lnTo>
                  <a:lnTo>
                    <a:pt x="49" y="146"/>
                  </a:lnTo>
                  <a:lnTo>
                    <a:pt x="63" y="147"/>
                  </a:lnTo>
                  <a:lnTo>
                    <a:pt x="75" y="155"/>
                  </a:lnTo>
                  <a:lnTo>
                    <a:pt x="89" y="159"/>
                  </a:lnTo>
                  <a:lnTo>
                    <a:pt x="103" y="154"/>
                  </a:lnTo>
                  <a:lnTo>
                    <a:pt x="118" y="147"/>
                  </a:lnTo>
                  <a:lnTo>
                    <a:pt x="132" y="143"/>
                  </a:lnTo>
                  <a:lnTo>
                    <a:pt x="144" y="143"/>
                  </a:lnTo>
                  <a:lnTo>
                    <a:pt x="153" y="154"/>
                  </a:lnTo>
                  <a:lnTo>
                    <a:pt x="162" y="163"/>
                  </a:lnTo>
                  <a:lnTo>
                    <a:pt x="177" y="163"/>
                  </a:lnTo>
                  <a:lnTo>
                    <a:pt x="190" y="160"/>
                  </a:lnTo>
                  <a:lnTo>
                    <a:pt x="206" y="154"/>
                  </a:lnTo>
                  <a:lnTo>
                    <a:pt x="220" y="150"/>
                  </a:lnTo>
                  <a:lnTo>
                    <a:pt x="234" y="159"/>
                  </a:lnTo>
                  <a:lnTo>
                    <a:pt x="248" y="168"/>
                  </a:lnTo>
                  <a:lnTo>
                    <a:pt x="262" y="172"/>
                  </a:lnTo>
                  <a:lnTo>
                    <a:pt x="275" y="176"/>
                  </a:lnTo>
                  <a:lnTo>
                    <a:pt x="294" y="178"/>
                  </a:lnTo>
                  <a:lnTo>
                    <a:pt x="312" y="180"/>
                  </a:lnTo>
                  <a:lnTo>
                    <a:pt x="330" y="178"/>
                  </a:lnTo>
                  <a:lnTo>
                    <a:pt x="350" y="173"/>
                  </a:lnTo>
                  <a:lnTo>
                    <a:pt x="341" y="156"/>
                  </a:lnTo>
                  <a:lnTo>
                    <a:pt x="343" y="146"/>
                  </a:lnTo>
                  <a:lnTo>
                    <a:pt x="353" y="141"/>
                  </a:lnTo>
                  <a:lnTo>
                    <a:pt x="355" y="152"/>
                  </a:lnTo>
                  <a:lnTo>
                    <a:pt x="366" y="163"/>
                  </a:lnTo>
                  <a:lnTo>
                    <a:pt x="378" y="168"/>
                  </a:lnTo>
                  <a:lnTo>
                    <a:pt x="390" y="172"/>
                  </a:lnTo>
                  <a:lnTo>
                    <a:pt x="405" y="178"/>
                  </a:lnTo>
                  <a:lnTo>
                    <a:pt x="420" y="181"/>
                  </a:lnTo>
                  <a:lnTo>
                    <a:pt x="442" y="185"/>
                  </a:lnTo>
                  <a:lnTo>
                    <a:pt x="456" y="182"/>
                  </a:lnTo>
                  <a:lnTo>
                    <a:pt x="473" y="185"/>
                  </a:lnTo>
                  <a:lnTo>
                    <a:pt x="501" y="192"/>
                  </a:lnTo>
                  <a:lnTo>
                    <a:pt x="492" y="199"/>
                  </a:lnTo>
                  <a:lnTo>
                    <a:pt x="479" y="208"/>
                  </a:lnTo>
                  <a:lnTo>
                    <a:pt x="455" y="224"/>
                  </a:lnTo>
                  <a:lnTo>
                    <a:pt x="470" y="225"/>
                  </a:lnTo>
                  <a:lnTo>
                    <a:pt x="484" y="228"/>
                  </a:lnTo>
                  <a:lnTo>
                    <a:pt x="503" y="232"/>
                  </a:lnTo>
                  <a:lnTo>
                    <a:pt x="524" y="235"/>
                  </a:lnTo>
                  <a:lnTo>
                    <a:pt x="535" y="233"/>
                  </a:lnTo>
                  <a:lnTo>
                    <a:pt x="545" y="225"/>
                  </a:lnTo>
                  <a:lnTo>
                    <a:pt x="557" y="221"/>
                  </a:lnTo>
                  <a:lnTo>
                    <a:pt x="575" y="220"/>
                  </a:lnTo>
                  <a:lnTo>
                    <a:pt x="598" y="219"/>
                  </a:lnTo>
                  <a:lnTo>
                    <a:pt x="614" y="208"/>
                  </a:lnTo>
                  <a:lnTo>
                    <a:pt x="636" y="201"/>
                  </a:lnTo>
                  <a:lnTo>
                    <a:pt x="654" y="195"/>
                  </a:lnTo>
                  <a:lnTo>
                    <a:pt x="667" y="196"/>
                  </a:lnTo>
                  <a:lnTo>
                    <a:pt x="711" y="198"/>
                  </a:lnTo>
                  <a:lnTo>
                    <a:pt x="746" y="203"/>
                  </a:lnTo>
                  <a:lnTo>
                    <a:pt x="769" y="203"/>
                  </a:lnTo>
                  <a:lnTo>
                    <a:pt x="787" y="205"/>
                  </a:lnTo>
                  <a:lnTo>
                    <a:pt x="818" y="223"/>
                  </a:lnTo>
                  <a:lnTo>
                    <a:pt x="833" y="223"/>
                  </a:lnTo>
                  <a:lnTo>
                    <a:pt x="851" y="219"/>
                  </a:lnTo>
                  <a:lnTo>
                    <a:pt x="869" y="212"/>
                  </a:lnTo>
                  <a:lnTo>
                    <a:pt x="884" y="208"/>
                  </a:lnTo>
                  <a:lnTo>
                    <a:pt x="937" y="203"/>
                  </a:lnTo>
                  <a:lnTo>
                    <a:pt x="973" y="201"/>
                  </a:lnTo>
                  <a:lnTo>
                    <a:pt x="996" y="198"/>
                  </a:lnTo>
                  <a:lnTo>
                    <a:pt x="1014" y="196"/>
                  </a:lnTo>
                  <a:lnTo>
                    <a:pt x="1032" y="194"/>
                  </a:lnTo>
                  <a:lnTo>
                    <a:pt x="1054" y="189"/>
                  </a:lnTo>
                  <a:lnTo>
                    <a:pt x="1069" y="185"/>
                  </a:lnTo>
                  <a:lnTo>
                    <a:pt x="1092" y="177"/>
                  </a:lnTo>
                  <a:lnTo>
                    <a:pt x="1105" y="186"/>
                  </a:lnTo>
                  <a:lnTo>
                    <a:pt x="1112" y="196"/>
                  </a:lnTo>
                  <a:lnTo>
                    <a:pt x="1104" y="207"/>
                  </a:lnTo>
                  <a:lnTo>
                    <a:pt x="1088" y="214"/>
                  </a:lnTo>
                  <a:lnTo>
                    <a:pt x="1107" y="214"/>
                  </a:lnTo>
                  <a:lnTo>
                    <a:pt x="1097" y="223"/>
                  </a:lnTo>
                  <a:lnTo>
                    <a:pt x="1082" y="232"/>
                  </a:lnTo>
                  <a:lnTo>
                    <a:pt x="1060" y="244"/>
                  </a:lnTo>
                  <a:lnTo>
                    <a:pt x="1041" y="252"/>
                  </a:lnTo>
                  <a:lnTo>
                    <a:pt x="1065" y="248"/>
                  </a:lnTo>
                  <a:lnTo>
                    <a:pt x="1087" y="244"/>
                  </a:lnTo>
                  <a:lnTo>
                    <a:pt x="1107" y="237"/>
                  </a:lnTo>
                  <a:lnTo>
                    <a:pt x="1121" y="230"/>
                  </a:lnTo>
                  <a:lnTo>
                    <a:pt x="1128" y="228"/>
                  </a:lnTo>
                  <a:lnTo>
                    <a:pt x="1139" y="225"/>
                  </a:lnTo>
                  <a:lnTo>
                    <a:pt x="1153" y="225"/>
                  </a:lnTo>
                  <a:lnTo>
                    <a:pt x="1171" y="228"/>
                  </a:lnTo>
                  <a:lnTo>
                    <a:pt x="1185" y="232"/>
                  </a:lnTo>
                  <a:lnTo>
                    <a:pt x="1199" y="233"/>
                  </a:lnTo>
                  <a:lnTo>
                    <a:pt x="1218" y="232"/>
                  </a:lnTo>
                  <a:lnTo>
                    <a:pt x="1204" y="248"/>
                  </a:lnTo>
                  <a:lnTo>
                    <a:pt x="1189" y="259"/>
                  </a:lnTo>
                  <a:lnTo>
                    <a:pt x="1172" y="267"/>
                  </a:lnTo>
                  <a:lnTo>
                    <a:pt x="1191" y="264"/>
                  </a:lnTo>
                  <a:lnTo>
                    <a:pt x="1210" y="261"/>
                  </a:lnTo>
                  <a:lnTo>
                    <a:pt x="1229" y="258"/>
                  </a:lnTo>
                  <a:lnTo>
                    <a:pt x="1245" y="253"/>
                  </a:lnTo>
                  <a:lnTo>
                    <a:pt x="1266" y="250"/>
                  </a:lnTo>
                  <a:lnTo>
                    <a:pt x="1290" y="247"/>
                  </a:lnTo>
                  <a:lnTo>
                    <a:pt x="1312" y="247"/>
                  </a:lnTo>
                  <a:lnTo>
                    <a:pt x="1329" y="241"/>
                  </a:lnTo>
                  <a:lnTo>
                    <a:pt x="1334" y="237"/>
                  </a:lnTo>
                  <a:lnTo>
                    <a:pt x="1340" y="232"/>
                  </a:lnTo>
                  <a:lnTo>
                    <a:pt x="1352" y="232"/>
                  </a:lnTo>
                  <a:lnTo>
                    <a:pt x="1374" y="238"/>
                  </a:lnTo>
                  <a:lnTo>
                    <a:pt x="1401" y="241"/>
                  </a:lnTo>
                  <a:lnTo>
                    <a:pt x="1426" y="247"/>
                  </a:lnTo>
                  <a:lnTo>
                    <a:pt x="1440" y="250"/>
                  </a:lnTo>
                  <a:lnTo>
                    <a:pt x="1464" y="250"/>
                  </a:lnTo>
                  <a:lnTo>
                    <a:pt x="1491" y="252"/>
                  </a:lnTo>
                  <a:lnTo>
                    <a:pt x="1512" y="256"/>
                  </a:lnTo>
                  <a:lnTo>
                    <a:pt x="1538" y="264"/>
                  </a:lnTo>
                  <a:lnTo>
                    <a:pt x="1559" y="269"/>
                  </a:lnTo>
                  <a:lnTo>
                    <a:pt x="1578" y="272"/>
                  </a:lnTo>
                  <a:lnTo>
                    <a:pt x="1596" y="269"/>
                  </a:lnTo>
                  <a:lnTo>
                    <a:pt x="1625" y="259"/>
                  </a:lnTo>
                  <a:lnTo>
                    <a:pt x="1649" y="264"/>
                  </a:lnTo>
                  <a:lnTo>
                    <a:pt x="1671" y="264"/>
                  </a:lnTo>
                  <a:lnTo>
                    <a:pt x="1694" y="264"/>
                  </a:lnTo>
                  <a:lnTo>
                    <a:pt x="1717" y="263"/>
                  </a:lnTo>
                  <a:lnTo>
                    <a:pt x="1748" y="255"/>
                  </a:lnTo>
                  <a:lnTo>
                    <a:pt x="1763" y="255"/>
                  </a:lnTo>
                  <a:lnTo>
                    <a:pt x="1780" y="253"/>
                  </a:lnTo>
                  <a:lnTo>
                    <a:pt x="1812" y="258"/>
                  </a:lnTo>
                  <a:lnTo>
                    <a:pt x="1829" y="261"/>
                  </a:lnTo>
                  <a:lnTo>
                    <a:pt x="1842" y="259"/>
                  </a:lnTo>
                  <a:lnTo>
                    <a:pt x="1861" y="256"/>
                  </a:lnTo>
                  <a:lnTo>
                    <a:pt x="1879" y="255"/>
                  </a:lnTo>
                  <a:lnTo>
                    <a:pt x="1893" y="255"/>
                  </a:lnTo>
                  <a:lnTo>
                    <a:pt x="1899" y="258"/>
                  </a:lnTo>
                  <a:lnTo>
                    <a:pt x="1899" y="269"/>
                  </a:lnTo>
                  <a:lnTo>
                    <a:pt x="1906" y="272"/>
                  </a:lnTo>
                  <a:lnTo>
                    <a:pt x="1917" y="272"/>
                  </a:lnTo>
                  <a:lnTo>
                    <a:pt x="1929" y="269"/>
                  </a:lnTo>
                  <a:lnTo>
                    <a:pt x="1939" y="259"/>
                  </a:lnTo>
                  <a:lnTo>
                    <a:pt x="1946" y="250"/>
                  </a:lnTo>
                  <a:lnTo>
                    <a:pt x="1953" y="246"/>
                  </a:lnTo>
                  <a:lnTo>
                    <a:pt x="1971" y="246"/>
                  </a:lnTo>
                  <a:lnTo>
                    <a:pt x="1985" y="246"/>
                  </a:lnTo>
                  <a:lnTo>
                    <a:pt x="2002" y="255"/>
                  </a:lnTo>
                  <a:lnTo>
                    <a:pt x="2016" y="261"/>
                  </a:lnTo>
                  <a:lnTo>
                    <a:pt x="2032" y="269"/>
                  </a:lnTo>
                  <a:lnTo>
                    <a:pt x="2043" y="270"/>
                  </a:lnTo>
                  <a:lnTo>
                    <a:pt x="2053" y="272"/>
                  </a:lnTo>
                  <a:lnTo>
                    <a:pt x="2064" y="272"/>
                  </a:lnTo>
                  <a:lnTo>
                    <a:pt x="2083" y="269"/>
                  </a:lnTo>
                  <a:lnTo>
                    <a:pt x="2145" y="278"/>
                  </a:lnTo>
                  <a:lnTo>
                    <a:pt x="2127" y="269"/>
                  </a:lnTo>
                  <a:lnTo>
                    <a:pt x="2115" y="264"/>
                  </a:lnTo>
                  <a:lnTo>
                    <a:pt x="2110" y="255"/>
                  </a:lnTo>
                  <a:lnTo>
                    <a:pt x="2115" y="248"/>
                  </a:lnTo>
                  <a:lnTo>
                    <a:pt x="2137" y="242"/>
                  </a:lnTo>
                  <a:lnTo>
                    <a:pt x="2152" y="238"/>
                  </a:lnTo>
                  <a:lnTo>
                    <a:pt x="2170" y="232"/>
                  </a:lnTo>
                  <a:lnTo>
                    <a:pt x="2185" y="223"/>
                  </a:lnTo>
                  <a:lnTo>
                    <a:pt x="2209" y="212"/>
                  </a:lnTo>
                  <a:lnTo>
                    <a:pt x="2174" y="212"/>
                  </a:lnTo>
                  <a:lnTo>
                    <a:pt x="2151" y="211"/>
                  </a:lnTo>
                  <a:lnTo>
                    <a:pt x="2129" y="207"/>
                  </a:lnTo>
                  <a:lnTo>
                    <a:pt x="2110" y="205"/>
                  </a:lnTo>
                  <a:lnTo>
                    <a:pt x="2098" y="205"/>
                  </a:lnTo>
                  <a:lnTo>
                    <a:pt x="2087" y="207"/>
                  </a:lnTo>
                  <a:lnTo>
                    <a:pt x="2077" y="208"/>
                  </a:lnTo>
                  <a:lnTo>
                    <a:pt x="2063" y="214"/>
                  </a:lnTo>
                  <a:lnTo>
                    <a:pt x="2051" y="219"/>
                  </a:lnTo>
                  <a:lnTo>
                    <a:pt x="2069" y="224"/>
                  </a:lnTo>
                  <a:lnTo>
                    <a:pt x="2083" y="232"/>
                  </a:lnTo>
                  <a:lnTo>
                    <a:pt x="2092" y="241"/>
                  </a:lnTo>
                  <a:lnTo>
                    <a:pt x="2096" y="250"/>
                  </a:lnTo>
                  <a:lnTo>
                    <a:pt x="2092" y="259"/>
                  </a:lnTo>
                  <a:lnTo>
                    <a:pt x="2078" y="256"/>
                  </a:lnTo>
                  <a:lnTo>
                    <a:pt x="2068" y="253"/>
                  </a:lnTo>
                  <a:lnTo>
                    <a:pt x="2060" y="246"/>
                  </a:lnTo>
                  <a:lnTo>
                    <a:pt x="2046" y="238"/>
                  </a:lnTo>
                  <a:lnTo>
                    <a:pt x="2029" y="235"/>
                  </a:lnTo>
                  <a:lnTo>
                    <a:pt x="2014" y="232"/>
                  </a:lnTo>
                  <a:lnTo>
                    <a:pt x="1993" y="235"/>
                  </a:lnTo>
                  <a:lnTo>
                    <a:pt x="1979" y="233"/>
                  </a:lnTo>
                  <a:lnTo>
                    <a:pt x="1967" y="232"/>
                  </a:lnTo>
                  <a:lnTo>
                    <a:pt x="1953" y="228"/>
                  </a:lnTo>
                  <a:lnTo>
                    <a:pt x="1938" y="221"/>
                  </a:lnTo>
                  <a:lnTo>
                    <a:pt x="1925" y="214"/>
                  </a:lnTo>
                  <a:lnTo>
                    <a:pt x="1913" y="208"/>
                  </a:lnTo>
                  <a:lnTo>
                    <a:pt x="1901" y="208"/>
                  </a:lnTo>
                  <a:lnTo>
                    <a:pt x="1890" y="214"/>
                  </a:lnTo>
                  <a:lnTo>
                    <a:pt x="1876" y="219"/>
                  </a:lnTo>
                  <a:lnTo>
                    <a:pt x="1862" y="219"/>
                  </a:lnTo>
                  <a:lnTo>
                    <a:pt x="1844" y="219"/>
                  </a:lnTo>
                  <a:lnTo>
                    <a:pt x="1829" y="215"/>
                  </a:lnTo>
                  <a:lnTo>
                    <a:pt x="1814" y="212"/>
                  </a:lnTo>
                  <a:lnTo>
                    <a:pt x="1800" y="211"/>
                  </a:lnTo>
                  <a:lnTo>
                    <a:pt x="1788" y="212"/>
                  </a:lnTo>
                  <a:lnTo>
                    <a:pt x="1771" y="214"/>
                  </a:lnTo>
                  <a:lnTo>
                    <a:pt x="1757" y="216"/>
                  </a:lnTo>
                  <a:lnTo>
                    <a:pt x="1740" y="214"/>
                  </a:lnTo>
                  <a:lnTo>
                    <a:pt x="1720" y="212"/>
                  </a:lnTo>
                  <a:lnTo>
                    <a:pt x="1699" y="211"/>
                  </a:lnTo>
                  <a:lnTo>
                    <a:pt x="1677" y="208"/>
                  </a:lnTo>
                  <a:lnTo>
                    <a:pt x="1662" y="204"/>
                  </a:lnTo>
                  <a:lnTo>
                    <a:pt x="1647" y="198"/>
                  </a:lnTo>
                  <a:lnTo>
                    <a:pt x="1634" y="192"/>
                  </a:lnTo>
                  <a:lnTo>
                    <a:pt x="1623" y="189"/>
                  </a:lnTo>
                  <a:lnTo>
                    <a:pt x="1613" y="189"/>
                  </a:lnTo>
                  <a:lnTo>
                    <a:pt x="1602" y="190"/>
                  </a:lnTo>
                  <a:lnTo>
                    <a:pt x="1573" y="195"/>
                  </a:lnTo>
                  <a:lnTo>
                    <a:pt x="1605" y="198"/>
                  </a:lnTo>
                  <a:lnTo>
                    <a:pt x="1597" y="208"/>
                  </a:lnTo>
                  <a:lnTo>
                    <a:pt x="1586" y="220"/>
                  </a:lnTo>
                  <a:lnTo>
                    <a:pt x="1574" y="221"/>
                  </a:lnTo>
                  <a:lnTo>
                    <a:pt x="1421" y="196"/>
                  </a:lnTo>
                  <a:lnTo>
                    <a:pt x="1412" y="192"/>
                  </a:lnTo>
                  <a:lnTo>
                    <a:pt x="1440" y="181"/>
                  </a:lnTo>
                  <a:lnTo>
                    <a:pt x="1420" y="177"/>
                  </a:lnTo>
                  <a:lnTo>
                    <a:pt x="1408" y="176"/>
                  </a:lnTo>
                  <a:lnTo>
                    <a:pt x="1398" y="168"/>
                  </a:lnTo>
                  <a:lnTo>
                    <a:pt x="1386" y="163"/>
                  </a:lnTo>
                  <a:lnTo>
                    <a:pt x="1371" y="167"/>
                  </a:lnTo>
                  <a:lnTo>
                    <a:pt x="1356" y="169"/>
                  </a:lnTo>
                  <a:lnTo>
                    <a:pt x="1342" y="176"/>
                  </a:lnTo>
                  <a:lnTo>
                    <a:pt x="1329" y="168"/>
                  </a:lnTo>
                  <a:lnTo>
                    <a:pt x="1315" y="155"/>
                  </a:lnTo>
                  <a:lnTo>
                    <a:pt x="1302" y="146"/>
                  </a:lnTo>
                  <a:lnTo>
                    <a:pt x="1288" y="141"/>
                  </a:lnTo>
                  <a:lnTo>
                    <a:pt x="1273" y="136"/>
                  </a:lnTo>
                  <a:lnTo>
                    <a:pt x="1258" y="134"/>
                  </a:lnTo>
                  <a:lnTo>
                    <a:pt x="1234" y="136"/>
                  </a:lnTo>
                  <a:lnTo>
                    <a:pt x="1214" y="138"/>
                  </a:lnTo>
                  <a:lnTo>
                    <a:pt x="1195" y="142"/>
                  </a:lnTo>
                  <a:lnTo>
                    <a:pt x="1172" y="145"/>
                  </a:lnTo>
                  <a:lnTo>
                    <a:pt x="1149" y="150"/>
                  </a:lnTo>
                  <a:lnTo>
                    <a:pt x="1130" y="152"/>
                  </a:lnTo>
                  <a:lnTo>
                    <a:pt x="1114" y="160"/>
                  </a:lnTo>
                  <a:lnTo>
                    <a:pt x="1097" y="164"/>
                  </a:lnTo>
                  <a:lnTo>
                    <a:pt x="1081" y="164"/>
                  </a:lnTo>
                  <a:lnTo>
                    <a:pt x="1064" y="169"/>
                  </a:lnTo>
                  <a:lnTo>
                    <a:pt x="1046" y="173"/>
                  </a:lnTo>
                  <a:lnTo>
                    <a:pt x="1028" y="178"/>
                  </a:lnTo>
                  <a:lnTo>
                    <a:pt x="1009" y="178"/>
                  </a:lnTo>
                  <a:lnTo>
                    <a:pt x="991" y="178"/>
                  </a:lnTo>
                  <a:lnTo>
                    <a:pt x="977" y="177"/>
                  </a:lnTo>
                  <a:lnTo>
                    <a:pt x="965" y="181"/>
                  </a:lnTo>
                  <a:lnTo>
                    <a:pt x="947" y="187"/>
                  </a:lnTo>
                  <a:lnTo>
                    <a:pt x="929" y="187"/>
                  </a:lnTo>
                  <a:lnTo>
                    <a:pt x="907" y="187"/>
                  </a:lnTo>
                  <a:lnTo>
                    <a:pt x="889" y="187"/>
                  </a:lnTo>
                  <a:lnTo>
                    <a:pt x="866" y="187"/>
                  </a:lnTo>
                  <a:lnTo>
                    <a:pt x="823" y="195"/>
                  </a:lnTo>
                  <a:lnTo>
                    <a:pt x="814" y="190"/>
                  </a:lnTo>
                  <a:lnTo>
                    <a:pt x="805" y="182"/>
                  </a:lnTo>
                  <a:lnTo>
                    <a:pt x="792" y="178"/>
                  </a:lnTo>
                  <a:lnTo>
                    <a:pt x="781" y="177"/>
                  </a:lnTo>
                  <a:lnTo>
                    <a:pt x="764" y="178"/>
                  </a:lnTo>
                  <a:lnTo>
                    <a:pt x="746" y="182"/>
                  </a:lnTo>
                  <a:lnTo>
                    <a:pt x="716" y="186"/>
                  </a:lnTo>
                  <a:lnTo>
                    <a:pt x="703" y="180"/>
                  </a:lnTo>
                  <a:lnTo>
                    <a:pt x="694" y="173"/>
                  </a:lnTo>
                  <a:lnTo>
                    <a:pt x="684" y="171"/>
                  </a:lnTo>
                  <a:lnTo>
                    <a:pt x="670" y="169"/>
                  </a:lnTo>
                  <a:lnTo>
                    <a:pt x="659" y="164"/>
                  </a:lnTo>
                  <a:lnTo>
                    <a:pt x="654" y="155"/>
                  </a:lnTo>
                  <a:lnTo>
                    <a:pt x="645" y="142"/>
                  </a:lnTo>
                  <a:lnTo>
                    <a:pt x="634" y="137"/>
                  </a:lnTo>
                  <a:lnTo>
                    <a:pt x="621" y="134"/>
                  </a:lnTo>
                  <a:lnTo>
                    <a:pt x="608" y="134"/>
                  </a:lnTo>
                  <a:lnTo>
                    <a:pt x="602" y="141"/>
                  </a:lnTo>
                  <a:lnTo>
                    <a:pt x="594" y="155"/>
                  </a:lnTo>
                  <a:lnTo>
                    <a:pt x="585" y="152"/>
                  </a:lnTo>
                  <a:lnTo>
                    <a:pt x="575" y="151"/>
                  </a:lnTo>
                  <a:lnTo>
                    <a:pt x="562" y="152"/>
                  </a:lnTo>
                  <a:lnTo>
                    <a:pt x="550" y="159"/>
                  </a:lnTo>
                  <a:lnTo>
                    <a:pt x="535" y="163"/>
                  </a:lnTo>
                  <a:lnTo>
                    <a:pt x="517" y="163"/>
                  </a:lnTo>
                  <a:lnTo>
                    <a:pt x="531" y="150"/>
                  </a:lnTo>
                  <a:lnTo>
                    <a:pt x="537" y="141"/>
                  </a:lnTo>
                  <a:lnTo>
                    <a:pt x="524" y="143"/>
                  </a:lnTo>
                  <a:lnTo>
                    <a:pt x="500" y="150"/>
                  </a:lnTo>
                  <a:lnTo>
                    <a:pt x="479" y="147"/>
                  </a:lnTo>
                  <a:lnTo>
                    <a:pt x="478" y="141"/>
                  </a:lnTo>
                  <a:lnTo>
                    <a:pt x="474" y="133"/>
                  </a:lnTo>
                  <a:lnTo>
                    <a:pt x="470" y="127"/>
                  </a:lnTo>
                  <a:lnTo>
                    <a:pt x="458" y="122"/>
                  </a:lnTo>
                  <a:lnTo>
                    <a:pt x="446" y="122"/>
                  </a:lnTo>
                  <a:lnTo>
                    <a:pt x="430" y="124"/>
                  </a:lnTo>
                  <a:lnTo>
                    <a:pt x="415" y="127"/>
                  </a:lnTo>
                  <a:lnTo>
                    <a:pt x="400" y="122"/>
                  </a:lnTo>
                  <a:lnTo>
                    <a:pt x="382" y="114"/>
                  </a:lnTo>
                  <a:lnTo>
                    <a:pt x="371" y="105"/>
                  </a:lnTo>
                  <a:lnTo>
                    <a:pt x="384" y="87"/>
                  </a:lnTo>
                  <a:lnTo>
                    <a:pt x="396" y="80"/>
                  </a:lnTo>
                  <a:lnTo>
                    <a:pt x="410" y="73"/>
                  </a:lnTo>
                  <a:lnTo>
                    <a:pt x="419" y="68"/>
                  </a:lnTo>
                  <a:lnTo>
                    <a:pt x="427" y="59"/>
                  </a:lnTo>
                  <a:lnTo>
                    <a:pt x="432" y="50"/>
                  </a:lnTo>
                  <a:lnTo>
                    <a:pt x="434" y="41"/>
                  </a:lnTo>
                  <a:lnTo>
                    <a:pt x="438" y="31"/>
                  </a:lnTo>
                  <a:lnTo>
                    <a:pt x="414" y="0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54" name="Freeform 917"/>
            <p:cNvSpPr>
              <a:spLocks/>
            </p:cNvSpPr>
            <p:nvPr/>
          </p:nvSpPr>
          <p:spPr bwMode="auto">
            <a:xfrm flipH="1">
              <a:off x="8883" y="2028"/>
              <a:ext cx="29" cy="4"/>
            </a:xfrm>
            <a:custGeom>
              <a:avLst/>
              <a:gdLst>
                <a:gd name="T0" fmla="*/ 0 w 532"/>
                <a:gd name="T1" fmla="*/ 0 h 87"/>
                <a:gd name="T2" fmla="*/ 0 w 532"/>
                <a:gd name="T3" fmla="*/ 0 h 87"/>
                <a:gd name="T4" fmla="*/ 0 w 532"/>
                <a:gd name="T5" fmla="*/ 0 h 87"/>
                <a:gd name="T6" fmla="*/ 0 w 532"/>
                <a:gd name="T7" fmla="*/ 0 h 87"/>
                <a:gd name="T8" fmla="*/ 0 w 532"/>
                <a:gd name="T9" fmla="*/ 0 h 87"/>
                <a:gd name="T10" fmla="*/ 0 w 532"/>
                <a:gd name="T11" fmla="*/ 0 h 87"/>
                <a:gd name="T12" fmla="*/ 0 w 532"/>
                <a:gd name="T13" fmla="*/ 0 h 87"/>
                <a:gd name="T14" fmla="*/ 0 w 532"/>
                <a:gd name="T15" fmla="*/ 0 h 87"/>
                <a:gd name="T16" fmla="*/ 0 w 532"/>
                <a:gd name="T17" fmla="*/ 0 h 87"/>
                <a:gd name="T18" fmla="*/ 0 w 532"/>
                <a:gd name="T19" fmla="*/ 0 h 87"/>
                <a:gd name="T20" fmla="*/ 0 w 532"/>
                <a:gd name="T21" fmla="*/ 0 h 87"/>
                <a:gd name="T22" fmla="*/ 0 w 532"/>
                <a:gd name="T23" fmla="*/ 0 h 87"/>
                <a:gd name="T24" fmla="*/ 0 w 532"/>
                <a:gd name="T25" fmla="*/ 0 h 87"/>
                <a:gd name="T26" fmla="*/ 0 w 532"/>
                <a:gd name="T27" fmla="*/ 0 h 87"/>
                <a:gd name="T28" fmla="*/ 0 w 532"/>
                <a:gd name="T29" fmla="*/ 0 h 87"/>
                <a:gd name="T30" fmla="*/ 0 w 532"/>
                <a:gd name="T31" fmla="*/ 0 h 87"/>
                <a:gd name="T32" fmla="*/ 0 w 532"/>
                <a:gd name="T33" fmla="*/ 0 h 87"/>
                <a:gd name="T34" fmla="*/ 0 w 532"/>
                <a:gd name="T35" fmla="*/ 0 h 87"/>
                <a:gd name="T36" fmla="*/ 0 w 532"/>
                <a:gd name="T37" fmla="*/ 0 h 87"/>
                <a:gd name="T38" fmla="*/ 0 w 532"/>
                <a:gd name="T39" fmla="*/ 0 h 87"/>
                <a:gd name="T40" fmla="*/ 0 w 532"/>
                <a:gd name="T41" fmla="*/ 0 h 87"/>
                <a:gd name="T42" fmla="*/ 0 w 532"/>
                <a:gd name="T43" fmla="*/ 0 h 87"/>
                <a:gd name="T44" fmla="*/ 0 w 532"/>
                <a:gd name="T45" fmla="*/ 0 h 87"/>
                <a:gd name="T46" fmla="*/ 0 w 532"/>
                <a:gd name="T47" fmla="*/ 0 h 87"/>
                <a:gd name="T48" fmla="*/ 0 w 532"/>
                <a:gd name="T49" fmla="*/ 0 h 87"/>
                <a:gd name="T50" fmla="*/ 0 w 532"/>
                <a:gd name="T51" fmla="*/ 0 h 87"/>
                <a:gd name="T52" fmla="*/ 0 w 532"/>
                <a:gd name="T53" fmla="*/ 0 h 87"/>
                <a:gd name="T54" fmla="*/ 0 w 532"/>
                <a:gd name="T55" fmla="*/ 0 h 87"/>
                <a:gd name="T56" fmla="*/ 0 w 532"/>
                <a:gd name="T57" fmla="*/ 0 h 87"/>
                <a:gd name="T58" fmla="*/ 0 w 532"/>
                <a:gd name="T59" fmla="*/ 0 h 87"/>
                <a:gd name="T60" fmla="*/ 0 w 532"/>
                <a:gd name="T61" fmla="*/ 0 h 87"/>
                <a:gd name="T62" fmla="*/ 0 w 532"/>
                <a:gd name="T63" fmla="*/ 0 h 87"/>
                <a:gd name="T64" fmla="*/ 0 w 532"/>
                <a:gd name="T65" fmla="*/ 0 h 87"/>
                <a:gd name="T66" fmla="*/ 0 w 532"/>
                <a:gd name="T67" fmla="*/ 0 h 87"/>
                <a:gd name="T68" fmla="*/ 0 w 532"/>
                <a:gd name="T69" fmla="*/ 0 h 87"/>
                <a:gd name="T70" fmla="*/ 0 w 532"/>
                <a:gd name="T71" fmla="*/ 0 h 87"/>
                <a:gd name="T72" fmla="*/ 0 w 532"/>
                <a:gd name="T73" fmla="*/ 0 h 87"/>
                <a:gd name="T74" fmla="*/ 0 w 532"/>
                <a:gd name="T75" fmla="*/ 0 h 87"/>
                <a:gd name="T76" fmla="*/ 0 w 532"/>
                <a:gd name="T77" fmla="*/ 0 h 87"/>
                <a:gd name="T78" fmla="*/ 0 w 532"/>
                <a:gd name="T79" fmla="*/ 0 h 87"/>
                <a:gd name="T80" fmla="*/ 0 w 532"/>
                <a:gd name="T81" fmla="*/ 0 h 87"/>
                <a:gd name="T82" fmla="*/ 0 w 532"/>
                <a:gd name="T83" fmla="*/ 0 h 87"/>
                <a:gd name="T84" fmla="*/ 0 w 532"/>
                <a:gd name="T85" fmla="*/ 0 h 87"/>
                <a:gd name="T86" fmla="*/ 0 w 532"/>
                <a:gd name="T87" fmla="*/ 0 h 87"/>
                <a:gd name="T88" fmla="*/ 0 w 532"/>
                <a:gd name="T89" fmla="*/ 0 h 87"/>
                <a:gd name="T90" fmla="*/ 0 w 532"/>
                <a:gd name="T91" fmla="*/ 0 h 87"/>
                <a:gd name="T92" fmla="*/ 0 w 532"/>
                <a:gd name="T93" fmla="*/ 0 h 87"/>
                <a:gd name="T94" fmla="*/ 0 w 532"/>
                <a:gd name="T95" fmla="*/ 0 h 87"/>
                <a:gd name="T96" fmla="*/ 0 w 532"/>
                <a:gd name="T97" fmla="*/ 0 h 87"/>
                <a:gd name="T98" fmla="*/ 0 w 532"/>
                <a:gd name="T99" fmla="*/ 0 h 87"/>
                <a:gd name="T100" fmla="*/ 0 w 532"/>
                <a:gd name="T101" fmla="*/ 0 h 87"/>
                <a:gd name="T102" fmla="*/ 0 w 532"/>
                <a:gd name="T103" fmla="*/ 0 h 87"/>
                <a:gd name="T104" fmla="*/ 0 w 532"/>
                <a:gd name="T105" fmla="*/ 0 h 8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32"/>
                <a:gd name="T160" fmla="*/ 0 h 87"/>
                <a:gd name="T161" fmla="*/ 532 w 532"/>
                <a:gd name="T162" fmla="*/ 87 h 8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32" h="87">
                  <a:moveTo>
                    <a:pt x="0" y="44"/>
                  </a:moveTo>
                  <a:lnTo>
                    <a:pt x="37" y="34"/>
                  </a:lnTo>
                  <a:lnTo>
                    <a:pt x="46" y="23"/>
                  </a:lnTo>
                  <a:lnTo>
                    <a:pt x="61" y="19"/>
                  </a:lnTo>
                  <a:lnTo>
                    <a:pt x="73" y="17"/>
                  </a:lnTo>
                  <a:lnTo>
                    <a:pt x="86" y="14"/>
                  </a:lnTo>
                  <a:lnTo>
                    <a:pt x="100" y="14"/>
                  </a:lnTo>
                  <a:lnTo>
                    <a:pt x="119" y="14"/>
                  </a:lnTo>
                  <a:lnTo>
                    <a:pt x="133" y="9"/>
                  </a:lnTo>
                  <a:lnTo>
                    <a:pt x="146" y="8"/>
                  </a:lnTo>
                  <a:lnTo>
                    <a:pt x="168" y="9"/>
                  </a:lnTo>
                  <a:lnTo>
                    <a:pt x="182" y="3"/>
                  </a:lnTo>
                  <a:lnTo>
                    <a:pt x="196" y="0"/>
                  </a:lnTo>
                  <a:lnTo>
                    <a:pt x="208" y="0"/>
                  </a:lnTo>
                  <a:lnTo>
                    <a:pt x="222" y="6"/>
                  </a:lnTo>
                  <a:lnTo>
                    <a:pt x="235" y="14"/>
                  </a:lnTo>
                  <a:lnTo>
                    <a:pt x="252" y="19"/>
                  </a:lnTo>
                  <a:lnTo>
                    <a:pt x="277" y="23"/>
                  </a:lnTo>
                  <a:lnTo>
                    <a:pt x="290" y="18"/>
                  </a:lnTo>
                  <a:lnTo>
                    <a:pt x="306" y="19"/>
                  </a:lnTo>
                  <a:lnTo>
                    <a:pt x="318" y="23"/>
                  </a:lnTo>
                  <a:lnTo>
                    <a:pt x="335" y="34"/>
                  </a:lnTo>
                  <a:lnTo>
                    <a:pt x="349" y="48"/>
                  </a:lnTo>
                  <a:lnTo>
                    <a:pt x="370" y="55"/>
                  </a:lnTo>
                  <a:lnTo>
                    <a:pt x="403" y="52"/>
                  </a:lnTo>
                  <a:lnTo>
                    <a:pt x="419" y="61"/>
                  </a:lnTo>
                  <a:lnTo>
                    <a:pt x="433" y="66"/>
                  </a:lnTo>
                  <a:lnTo>
                    <a:pt x="452" y="68"/>
                  </a:lnTo>
                  <a:lnTo>
                    <a:pt x="532" y="83"/>
                  </a:lnTo>
                  <a:lnTo>
                    <a:pt x="445" y="77"/>
                  </a:lnTo>
                  <a:lnTo>
                    <a:pt x="429" y="82"/>
                  </a:lnTo>
                  <a:lnTo>
                    <a:pt x="415" y="87"/>
                  </a:lnTo>
                  <a:lnTo>
                    <a:pt x="405" y="86"/>
                  </a:lnTo>
                  <a:lnTo>
                    <a:pt x="392" y="83"/>
                  </a:lnTo>
                  <a:lnTo>
                    <a:pt x="376" y="75"/>
                  </a:lnTo>
                  <a:lnTo>
                    <a:pt x="353" y="72"/>
                  </a:lnTo>
                  <a:lnTo>
                    <a:pt x="331" y="65"/>
                  </a:lnTo>
                  <a:lnTo>
                    <a:pt x="318" y="66"/>
                  </a:lnTo>
                  <a:lnTo>
                    <a:pt x="301" y="68"/>
                  </a:lnTo>
                  <a:lnTo>
                    <a:pt x="266" y="61"/>
                  </a:lnTo>
                  <a:lnTo>
                    <a:pt x="249" y="58"/>
                  </a:lnTo>
                  <a:lnTo>
                    <a:pt x="226" y="48"/>
                  </a:lnTo>
                  <a:lnTo>
                    <a:pt x="203" y="48"/>
                  </a:lnTo>
                  <a:lnTo>
                    <a:pt x="175" y="48"/>
                  </a:lnTo>
                  <a:lnTo>
                    <a:pt x="155" y="49"/>
                  </a:lnTo>
                  <a:lnTo>
                    <a:pt x="137" y="46"/>
                  </a:lnTo>
                  <a:lnTo>
                    <a:pt x="119" y="38"/>
                  </a:lnTo>
                  <a:lnTo>
                    <a:pt x="100" y="44"/>
                  </a:lnTo>
                  <a:lnTo>
                    <a:pt x="84" y="35"/>
                  </a:lnTo>
                  <a:lnTo>
                    <a:pt x="70" y="38"/>
                  </a:lnTo>
                  <a:lnTo>
                    <a:pt x="51" y="40"/>
                  </a:lnTo>
                  <a:lnTo>
                    <a:pt x="30" y="41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55" name="Freeform 918"/>
            <p:cNvSpPr>
              <a:spLocks/>
            </p:cNvSpPr>
            <p:nvPr/>
          </p:nvSpPr>
          <p:spPr bwMode="auto">
            <a:xfrm flipH="1">
              <a:off x="8871" y="2023"/>
              <a:ext cx="120" cy="16"/>
            </a:xfrm>
            <a:custGeom>
              <a:avLst/>
              <a:gdLst>
                <a:gd name="T0" fmla="*/ 0 w 2209"/>
                <a:gd name="T1" fmla="*/ 0 h 278"/>
                <a:gd name="T2" fmla="*/ 0 w 2209"/>
                <a:gd name="T3" fmla="*/ 0 h 278"/>
                <a:gd name="T4" fmla="*/ 0 w 2209"/>
                <a:gd name="T5" fmla="*/ 0 h 278"/>
                <a:gd name="T6" fmla="*/ 0 w 2209"/>
                <a:gd name="T7" fmla="*/ 0 h 278"/>
                <a:gd name="T8" fmla="*/ 0 w 2209"/>
                <a:gd name="T9" fmla="*/ 0 h 278"/>
                <a:gd name="T10" fmla="*/ 0 w 2209"/>
                <a:gd name="T11" fmla="*/ 0 h 278"/>
                <a:gd name="T12" fmla="*/ 0 w 2209"/>
                <a:gd name="T13" fmla="*/ 0 h 278"/>
                <a:gd name="T14" fmla="*/ 0 w 2209"/>
                <a:gd name="T15" fmla="*/ 0 h 278"/>
                <a:gd name="T16" fmla="*/ 0 w 2209"/>
                <a:gd name="T17" fmla="*/ 0 h 278"/>
                <a:gd name="T18" fmla="*/ 0 w 2209"/>
                <a:gd name="T19" fmla="*/ 0 h 278"/>
                <a:gd name="T20" fmla="*/ 0 w 2209"/>
                <a:gd name="T21" fmla="*/ 0 h 278"/>
                <a:gd name="T22" fmla="*/ 0 w 2209"/>
                <a:gd name="T23" fmla="*/ 0 h 278"/>
                <a:gd name="T24" fmla="*/ 0 w 2209"/>
                <a:gd name="T25" fmla="*/ 0 h 278"/>
                <a:gd name="T26" fmla="*/ 0 w 2209"/>
                <a:gd name="T27" fmla="*/ 0 h 278"/>
                <a:gd name="T28" fmla="*/ 0 w 2209"/>
                <a:gd name="T29" fmla="*/ 0 h 278"/>
                <a:gd name="T30" fmla="*/ 0 w 2209"/>
                <a:gd name="T31" fmla="*/ 0 h 278"/>
                <a:gd name="T32" fmla="*/ 0 w 2209"/>
                <a:gd name="T33" fmla="*/ 0 h 278"/>
                <a:gd name="T34" fmla="*/ 0 w 2209"/>
                <a:gd name="T35" fmla="*/ 0 h 278"/>
                <a:gd name="T36" fmla="*/ 0 w 2209"/>
                <a:gd name="T37" fmla="*/ 0 h 278"/>
                <a:gd name="T38" fmla="*/ 0 w 2209"/>
                <a:gd name="T39" fmla="*/ 0 h 278"/>
                <a:gd name="T40" fmla="*/ 0 w 2209"/>
                <a:gd name="T41" fmla="*/ 0 h 278"/>
                <a:gd name="T42" fmla="*/ 0 w 2209"/>
                <a:gd name="T43" fmla="*/ 0 h 278"/>
                <a:gd name="T44" fmla="*/ 0 w 2209"/>
                <a:gd name="T45" fmla="*/ 0 h 278"/>
                <a:gd name="T46" fmla="*/ 0 w 2209"/>
                <a:gd name="T47" fmla="*/ 0 h 278"/>
                <a:gd name="T48" fmla="*/ 0 w 2209"/>
                <a:gd name="T49" fmla="*/ 0 h 278"/>
                <a:gd name="T50" fmla="*/ 0 w 2209"/>
                <a:gd name="T51" fmla="*/ 0 h 278"/>
                <a:gd name="T52" fmla="*/ 0 w 2209"/>
                <a:gd name="T53" fmla="*/ 0 h 278"/>
                <a:gd name="T54" fmla="*/ 0 w 2209"/>
                <a:gd name="T55" fmla="*/ 0 h 278"/>
                <a:gd name="T56" fmla="*/ 0 w 2209"/>
                <a:gd name="T57" fmla="*/ 0 h 278"/>
                <a:gd name="T58" fmla="*/ 0 w 2209"/>
                <a:gd name="T59" fmla="*/ 0 h 278"/>
                <a:gd name="T60" fmla="*/ 0 w 2209"/>
                <a:gd name="T61" fmla="*/ 0 h 278"/>
                <a:gd name="T62" fmla="*/ 0 w 2209"/>
                <a:gd name="T63" fmla="*/ 0 h 278"/>
                <a:gd name="T64" fmla="*/ 0 w 2209"/>
                <a:gd name="T65" fmla="*/ 0 h 278"/>
                <a:gd name="T66" fmla="*/ 0 w 2209"/>
                <a:gd name="T67" fmla="*/ 0 h 278"/>
                <a:gd name="T68" fmla="*/ 0 w 2209"/>
                <a:gd name="T69" fmla="*/ 0 h 278"/>
                <a:gd name="T70" fmla="*/ 0 w 2209"/>
                <a:gd name="T71" fmla="*/ 0 h 278"/>
                <a:gd name="T72" fmla="*/ 0 w 2209"/>
                <a:gd name="T73" fmla="*/ 0 h 278"/>
                <a:gd name="T74" fmla="*/ 0 w 2209"/>
                <a:gd name="T75" fmla="*/ 0 h 278"/>
                <a:gd name="T76" fmla="*/ 0 w 2209"/>
                <a:gd name="T77" fmla="*/ 0 h 278"/>
                <a:gd name="T78" fmla="*/ 0 w 2209"/>
                <a:gd name="T79" fmla="*/ 0 h 278"/>
                <a:gd name="T80" fmla="*/ 0 w 2209"/>
                <a:gd name="T81" fmla="*/ 0 h 278"/>
                <a:gd name="T82" fmla="*/ 0 w 2209"/>
                <a:gd name="T83" fmla="*/ 0 h 278"/>
                <a:gd name="T84" fmla="*/ 0 w 2209"/>
                <a:gd name="T85" fmla="*/ 0 h 278"/>
                <a:gd name="T86" fmla="*/ 0 w 2209"/>
                <a:gd name="T87" fmla="*/ 0 h 278"/>
                <a:gd name="T88" fmla="*/ 0 w 2209"/>
                <a:gd name="T89" fmla="*/ 0 h 278"/>
                <a:gd name="T90" fmla="*/ 0 w 2209"/>
                <a:gd name="T91" fmla="*/ 0 h 278"/>
                <a:gd name="T92" fmla="*/ 0 w 2209"/>
                <a:gd name="T93" fmla="*/ 0 h 278"/>
                <a:gd name="T94" fmla="*/ 0 w 2209"/>
                <a:gd name="T95" fmla="*/ 0 h 278"/>
                <a:gd name="T96" fmla="*/ 0 w 2209"/>
                <a:gd name="T97" fmla="*/ 0 h 278"/>
                <a:gd name="T98" fmla="*/ 0 w 2209"/>
                <a:gd name="T99" fmla="*/ 0 h 278"/>
                <a:gd name="T100" fmla="*/ 0 w 2209"/>
                <a:gd name="T101" fmla="*/ 0 h 278"/>
                <a:gd name="T102" fmla="*/ 0 w 2209"/>
                <a:gd name="T103" fmla="*/ 0 h 278"/>
                <a:gd name="T104" fmla="*/ 0 w 2209"/>
                <a:gd name="T105" fmla="*/ 0 h 278"/>
                <a:gd name="T106" fmla="*/ 0 w 2209"/>
                <a:gd name="T107" fmla="*/ 0 h 278"/>
                <a:gd name="T108" fmla="*/ 0 w 2209"/>
                <a:gd name="T109" fmla="*/ 0 h 27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209"/>
                <a:gd name="T166" fmla="*/ 0 h 278"/>
                <a:gd name="T167" fmla="*/ 2209 w 2209"/>
                <a:gd name="T168" fmla="*/ 278 h 27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209" h="278">
                  <a:moveTo>
                    <a:pt x="414" y="0"/>
                  </a:moveTo>
                  <a:lnTo>
                    <a:pt x="396" y="6"/>
                  </a:lnTo>
                  <a:lnTo>
                    <a:pt x="382" y="10"/>
                  </a:lnTo>
                  <a:lnTo>
                    <a:pt x="371" y="18"/>
                  </a:lnTo>
                  <a:lnTo>
                    <a:pt x="364" y="25"/>
                  </a:lnTo>
                  <a:lnTo>
                    <a:pt x="359" y="36"/>
                  </a:lnTo>
                  <a:lnTo>
                    <a:pt x="341" y="37"/>
                  </a:lnTo>
                  <a:lnTo>
                    <a:pt x="330" y="41"/>
                  </a:lnTo>
                  <a:lnTo>
                    <a:pt x="320" y="47"/>
                  </a:lnTo>
                  <a:lnTo>
                    <a:pt x="307" y="53"/>
                  </a:lnTo>
                  <a:lnTo>
                    <a:pt x="292" y="53"/>
                  </a:lnTo>
                  <a:lnTo>
                    <a:pt x="273" y="65"/>
                  </a:lnTo>
                  <a:lnTo>
                    <a:pt x="251" y="54"/>
                  </a:lnTo>
                  <a:lnTo>
                    <a:pt x="264" y="78"/>
                  </a:lnTo>
                  <a:lnTo>
                    <a:pt x="243" y="78"/>
                  </a:lnTo>
                  <a:lnTo>
                    <a:pt x="217" y="79"/>
                  </a:lnTo>
                  <a:lnTo>
                    <a:pt x="197" y="73"/>
                  </a:lnTo>
                  <a:lnTo>
                    <a:pt x="174" y="87"/>
                  </a:lnTo>
                  <a:lnTo>
                    <a:pt x="153" y="78"/>
                  </a:lnTo>
                  <a:lnTo>
                    <a:pt x="148" y="79"/>
                  </a:lnTo>
                  <a:lnTo>
                    <a:pt x="142" y="85"/>
                  </a:lnTo>
                  <a:lnTo>
                    <a:pt x="135" y="92"/>
                  </a:lnTo>
                  <a:lnTo>
                    <a:pt x="130" y="101"/>
                  </a:lnTo>
                  <a:lnTo>
                    <a:pt x="122" y="108"/>
                  </a:lnTo>
                  <a:lnTo>
                    <a:pt x="117" y="112"/>
                  </a:lnTo>
                  <a:lnTo>
                    <a:pt x="103" y="112"/>
                  </a:lnTo>
                  <a:lnTo>
                    <a:pt x="88" y="112"/>
                  </a:lnTo>
                  <a:lnTo>
                    <a:pt x="81" y="119"/>
                  </a:lnTo>
                  <a:lnTo>
                    <a:pt x="71" y="127"/>
                  </a:lnTo>
                  <a:lnTo>
                    <a:pt x="61" y="127"/>
                  </a:lnTo>
                  <a:lnTo>
                    <a:pt x="48" y="128"/>
                  </a:lnTo>
                  <a:lnTo>
                    <a:pt x="30" y="128"/>
                  </a:lnTo>
                  <a:lnTo>
                    <a:pt x="14" y="136"/>
                  </a:lnTo>
                  <a:lnTo>
                    <a:pt x="0" y="155"/>
                  </a:lnTo>
                  <a:lnTo>
                    <a:pt x="12" y="154"/>
                  </a:lnTo>
                  <a:lnTo>
                    <a:pt x="30" y="147"/>
                  </a:lnTo>
                  <a:lnTo>
                    <a:pt x="49" y="146"/>
                  </a:lnTo>
                  <a:lnTo>
                    <a:pt x="63" y="147"/>
                  </a:lnTo>
                  <a:lnTo>
                    <a:pt x="75" y="155"/>
                  </a:lnTo>
                  <a:lnTo>
                    <a:pt x="89" y="159"/>
                  </a:lnTo>
                  <a:lnTo>
                    <a:pt x="103" y="154"/>
                  </a:lnTo>
                  <a:lnTo>
                    <a:pt x="118" y="147"/>
                  </a:lnTo>
                  <a:lnTo>
                    <a:pt x="132" y="143"/>
                  </a:lnTo>
                  <a:lnTo>
                    <a:pt x="144" y="143"/>
                  </a:lnTo>
                  <a:lnTo>
                    <a:pt x="153" y="154"/>
                  </a:lnTo>
                  <a:lnTo>
                    <a:pt x="162" y="163"/>
                  </a:lnTo>
                  <a:lnTo>
                    <a:pt x="177" y="163"/>
                  </a:lnTo>
                  <a:lnTo>
                    <a:pt x="190" y="160"/>
                  </a:lnTo>
                  <a:lnTo>
                    <a:pt x="206" y="154"/>
                  </a:lnTo>
                  <a:lnTo>
                    <a:pt x="220" y="150"/>
                  </a:lnTo>
                  <a:lnTo>
                    <a:pt x="234" y="159"/>
                  </a:lnTo>
                  <a:lnTo>
                    <a:pt x="248" y="168"/>
                  </a:lnTo>
                  <a:lnTo>
                    <a:pt x="262" y="172"/>
                  </a:lnTo>
                  <a:lnTo>
                    <a:pt x="275" y="176"/>
                  </a:lnTo>
                  <a:lnTo>
                    <a:pt x="294" y="178"/>
                  </a:lnTo>
                  <a:lnTo>
                    <a:pt x="312" y="180"/>
                  </a:lnTo>
                  <a:lnTo>
                    <a:pt x="330" y="178"/>
                  </a:lnTo>
                  <a:lnTo>
                    <a:pt x="350" y="173"/>
                  </a:lnTo>
                  <a:lnTo>
                    <a:pt x="341" y="156"/>
                  </a:lnTo>
                  <a:lnTo>
                    <a:pt x="343" y="146"/>
                  </a:lnTo>
                  <a:lnTo>
                    <a:pt x="353" y="141"/>
                  </a:lnTo>
                  <a:lnTo>
                    <a:pt x="355" y="152"/>
                  </a:lnTo>
                  <a:lnTo>
                    <a:pt x="366" y="163"/>
                  </a:lnTo>
                  <a:lnTo>
                    <a:pt x="378" y="168"/>
                  </a:lnTo>
                  <a:lnTo>
                    <a:pt x="390" y="172"/>
                  </a:lnTo>
                  <a:lnTo>
                    <a:pt x="405" y="178"/>
                  </a:lnTo>
                  <a:lnTo>
                    <a:pt x="420" y="181"/>
                  </a:lnTo>
                  <a:lnTo>
                    <a:pt x="442" y="185"/>
                  </a:lnTo>
                  <a:lnTo>
                    <a:pt x="456" y="182"/>
                  </a:lnTo>
                  <a:lnTo>
                    <a:pt x="473" y="185"/>
                  </a:lnTo>
                  <a:lnTo>
                    <a:pt x="501" y="192"/>
                  </a:lnTo>
                  <a:lnTo>
                    <a:pt x="492" y="199"/>
                  </a:lnTo>
                  <a:lnTo>
                    <a:pt x="479" y="208"/>
                  </a:lnTo>
                  <a:lnTo>
                    <a:pt x="455" y="224"/>
                  </a:lnTo>
                  <a:lnTo>
                    <a:pt x="470" y="225"/>
                  </a:lnTo>
                  <a:lnTo>
                    <a:pt x="484" y="228"/>
                  </a:lnTo>
                  <a:lnTo>
                    <a:pt x="503" y="232"/>
                  </a:lnTo>
                  <a:lnTo>
                    <a:pt x="524" y="235"/>
                  </a:lnTo>
                  <a:lnTo>
                    <a:pt x="535" y="233"/>
                  </a:lnTo>
                  <a:lnTo>
                    <a:pt x="545" y="225"/>
                  </a:lnTo>
                  <a:lnTo>
                    <a:pt x="557" y="221"/>
                  </a:lnTo>
                  <a:lnTo>
                    <a:pt x="575" y="220"/>
                  </a:lnTo>
                  <a:lnTo>
                    <a:pt x="598" y="219"/>
                  </a:lnTo>
                  <a:lnTo>
                    <a:pt x="614" y="208"/>
                  </a:lnTo>
                  <a:lnTo>
                    <a:pt x="636" y="201"/>
                  </a:lnTo>
                  <a:lnTo>
                    <a:pt x="654" y="195"/>
                  </a:lnTo>
                  <a:lnTo>
                    <a:pt x="667" y="196"/>
                  </a:lnTo>
                  <a:lnTo>
                    <a:pt x="711" y="198"/>
                  </a:lnTo>
                  <a:lnTo>
                    <a:pt x="746" y="203"/>
                  </a:lnTo>
                  <a:lnTo>
                    <a:pt x="769" y="203"/>
                  </a:lnTo>
                  <a:lnTo>
                    <a:pt x="787" y="205"/>
                  </a:lnTo>
                  <a:lnTo>
                    <a:pt x="818" y="223"/>
                  </a:lnTo>
                  <a:lnTo>
                    <a:pt x="833" y="223"/>
                  </a:lnTo>
                  <a:lnTo>
                    <a:pt x="851" y="219"/>
                  </a:lnTo>
                  <a:lnTo>
                    <a:pt x="869" y="212"/>
                  </a:lnTo>
                  <a:lnTo>
                    <a:pt x="884" y="208"/>
                  </a:lnTo>
                  <a:lnTo>
                    <a:pt x="937" y="203"/>
                  </a:lnTo>
                  <a:lnTo>
                    <a:pt x="973" y="201"/>
                  </a:lnTo>
                  <a:lnTo>
                    <a:pt x="996" y="198"/>
                  </a:lnTo>
                  <a:lnTo>
                    <a:pt x="1014" y="196"/>
                  </a:lnTo>
                  <a:lnTo>
                    <a:pt x="1032" y="194"/>
                  </a:lnTo>
                  <a:lnTo>
                    <a:pt x="1054" y="189"/>
                  </a:lnTo>
                  <a:lnTo>
                    <a:pt x="1069" y="185"/>
                  </a:lnTo>
                  <a:lnTo>
                    <a:pt x="1092" y="177"/>
                  </a:lnTo>
                  <a:lnTo>
                    <a:pt x="1105" y="186"/>
                  </a:lnTo>
                  <a:lnTo>
                    <a:pt x="1112" y="196"/>
                  </a:lnTo>
                  <a:lnTo>
                    <a:pt x="1104" y="207"/>
                  </a:lnTo>
                  <a:lnTo>
                    <a:pt x="1088" y="214"/>
                  </a:lnTo>
                  <a:lnTo>
                    <a:pt x="1107" y="214"/>
                  </a:lnTo>
                  <a:lnTo>
                    <a:pt x="1097" y="223"/>
                  </a:lnTo>
                  <a:lnTo>
                    <a:pt x="1082" y="232"/>
                  </a:lnTo>
                  <a:lnTo>
                    <a:pt x="1060" y="244"/>
                  </a:lnTo>
                  <a:lnTo>
                    <a:pt x="1041" y="252"/>
                  </a:lnTo>
                  <a:lnTo>
                    <a:pt x="1065" y="248"/>
                  </a:lnTo>
                  <a:lnTo>
                    <a:pt x="1087" y="244"/>
                  </a:lnTo>
                  <a:lnTo>
                    <a:pt x="1107" y="237"/>
                  </a:lnTo>
                  <a:lnTo>
                    <a:pt x="1121" y="230"/>
                  </a:lnTo>
                  <a:lnTo>
                    <a:pt x="1128" y="228"/>
                  </a:lnTo>
                  <a:lnTo>
                    <a:pt x="1139" y="225"/>
                  </a:lnTo>
                  <a:lnTo>
                    <a:pt x="1153" y="225"/>
                  </a:lnTo>
                  <a:lnTo>
                    <a:pt x="1171" y="228"/>
                  </a:lnTo>
                  <a:lnTo>
                    <a:pt x="1185" y="232"/>
                  </a:lnTo>
                  <a:lnTo>
                    <a:pt x="1199" y="233"/>
                  </a:lnTo>
                  <a:lnTo>
                    <a:pt x="1218" y="232"/>
                  </a:lnTo>
                  <a:lnTo>
                    <a:pt x="1204" y="248"/>
                  </a:lnTo>
                  <a:lnTo>
                    <a:pt x="1189" y="259"/>
                  </a:lnTo>
                  <a:lnTo>
                    <a:pt x="1172" y="267"/>
                  </a:lnTo>
                  <a:lnTo>
                    <a:pt x="1191" y="264"/>
                  </a:lnTo>
                  <a:lnTo>
                    <a:pt x="1210" y="261"/>
                  </a:lnTo>
                  <a:lnTo>
                    <a:pt x="1229" y="258"/>
                  </a:lnTo>
                  <a:lnTo>
                    <a:pt x="1245" y="253"/>
                  </a:lnTo>
                  <a:lnTo>
                    <a:pt x="1266" y="250"/>
                  </a:lnTo>
                  <a:lnTo>
                    <a:pt x="1290" y="247"/>
                  </a:lnTo>
                  <a:lnTo>
                    <a:pt x="1312" y="247"/>
                  </a:lnTo>
                  <a:lnTo>
                    <a:pt x="1329" y="241"/>
                  </a:lnTo>
                  <a:lnTo>
                    <a:pt x="1334" y="237"/>
                  </a:lnTo>
                  <a:lnTo>
                    <a:pt x="1340" y="232"/>
                  </a:lnTo>
                  <a:lnTo>
                    <a:pt x="1352" y="232"/>
                  </a:lnTo>
                  <a:lnTo>
                    <a:pt x="1374" y="238"/>
                  </a:lnTo>
                  <a:lnTo>
                    <a:pt x="1401" y="241"/>
                  </a:lnTo>
                  <a:lnTo>
                    <a:pt x="1426" y="247"/>
                  </a:lnTo>
                  <a:lnTo>
                    <a:pt x="1440" y="250"/>
                  </a:lnTo>
                  <a:lnTo>
                    <a:pt x="1464" y="250"/>
                  </a:lnTo>
                  <a:lnTo>
                    <a:pt x="1491" y="252"/>
                  </a:lnTo>
                  <a:lnTo>
                    <a:pt x="1512" y="256"/>
                  </a:lnTo>
                  <a:lnTo>
                    <a:pt x="1538" y="264"/>
                  </a:lnTo>
                  <a:lnTo>
                    <a:pt x="1559" y="269"/>
                  </a:lnTo>
                  <a:lnTo>
                    <a:pt x="1578" y="272"/>
                  </a:lnTo>
                  <a:lnTo>
                    <a:pt x="1596" y="269"/>
                  </a:lnTo>
                  <a:lnTo>
                    <a:pt x="1625" y="259"/>
                  </a:lnTo>
                  <a:lnTo>
                    <a:pt x="1649" y="264"/>
                  </a:lnTo>
                  <a:lnTo>
                    <a:pt x="1671" y="264"/>
                  </a:lnTo>
                  <a:lnTo>
                    <a:pt x="1694" y="264"/>
                  </a:lnTo>
                  <a:lnTo>
                    <a:pt x="1717" y="263"/>
                  </a:lnTo>
                  <a:lnTo>
                    <a:pt x="1748" y="255"/>
                  </a:lnTo>
                  <a:lnTo>
                    <a:pt x="1763" y="255"/>
                  </a:lnTo>
                  <a:lnTo>
                    <a:pt x="1780" y="253"/>
                  </a:lnTo>
                  <a:lnTo>
                    <a:pt x="1812" y="258"/>
                  </a:lnTo>
                  <a:lnTo>
                    <a:pt x="1829" y="261"/>
                  </a:lnTo>
                  <a:lnTo>
                    <a:pt x="1842" y="259"/>
                  </a:lnTo>
                  <a:lnTo>
                    <a:pt x="1861" y="256"/>
                  </a:lnTo>
                  <a:lnTo>
                    <a:pt x="1879" y="255"/>
                  </a:lnTo>
                  <a:lnTo>
                    <a:pt x="1893" y="255"/>
                  </a:lnTo>
                  <a:lnTo>
                    <a:pt x="1899" y="258"/>
                  </a:lnTo>
                  <a:lnTo>
                    <a:pt x="1899" y="269"/>
                  </a:lnTo>
                  <a:lnTo>
                    <a:pt x="1906" y="272"/>
                  </a:lnTo>
                  <a:lnTo>
                    <a:pt x="1917" y="272"/>
                  </a:lnTo>
                  <a:lnTo>
                    <a:pt x="1929" y="269"/>
                  </a:lnTo>
                  <a:lnTo>
                    <a:pt x="1939" y="259"/>
                  </a:lnTo>
                  <a:lnTo>
                    <a:pt x="1946" y="250"/>
                  </a:lnTo>
                  <a:lnTo>
                    <a:pt x="1953" y="246"/>
                  </a:lnTo>
                  <a:lnTo>
                    <a:pt x="1971" y="246"/>
                  </a:lnTo>
                  <a:lnTo>
                    <a:pt x="1985" y="246"/>
                  </a:lnTo>
                  <a:lnTo>
                    <a:pt x="2002" y="255"/>
                  </a:lnTo>
                  <a:lnTo>
                    <a:pt x="2016" y="261"/>
                  </a:lnTo>
                  <a:lnTo>
                    <a:pt x="2032" y="269"/>
                  </a:lnTo>
                  <a:lnTo>
                    <a:pt x="2043" y="270"/>
                  </a:lnTo>
                  <a:lnTo>
                    <a:pt x="2053" y="272"/>
                  </a:lnTo>
                  <a:lnTo>
                    <a:pt x="2064" y="272"/>
                  </a:lnTo>
                  <a:lnTo>
                    <a:pt x="2083" y="269"/>
                  </a:lnTo>
                  <a:lnTo>
                    <a:pt x="2145" y="278"/>
                  </a:lnTo>
                  <a:lnTo>
                    <a:pt x="2127" y="269"/>
                  </a:lnTo>
                  <a:lnTo>
                    <a:pt x="2115" y="264"/>
                  </a:lnTo>
                  <a:lnTo>
                    <a:pt x="2110" y="255"/>
                  </a:lnTo>
                  <a:lnTo>
                    <a:pt x="2115" y="248"/>
                  </a:lnTo>
                  <a:lnTo>
                    <a:pt x="2137" y="242"/>
                  </a:lnTo>
                  <a:lnTo>
                    <a:pt x="2152" y="238"/>
                  </a:lnTo>
                  <a:lnTo>
                    <a:pt x="2170" y="232"/>
                  </a:lnTo>
                  <a:lnTo>
                    <a:pt x="2185" y="223"/>
                  </a:lnTo>
                  <a:lnTo>
                    <a:pt x="2209" y="212"/>
                  </a:lnTo>
                  <a:lnTo>
                    <a:pt x="2174" y="212"/>
                  </a:lnTo>
                  <a:lnTo>
                    <a:pt x="2151" y="211"/>
                  </a:lnTo>
                  <a:lnTo>
                    <a:pt x="2129" y="207"/>
                  </a:lnTo>
                  <a:lnTo>
                    <a:pt x="2110" y="205"/>
                  </a:lnTo>
                  <a:lnTo>
                    <a:pt x="2098" y="205"/>
                  </a:lnTo>
                  <a:lnTo>
                    <a:pt x="2087" y="207"/>
                  </a:lnTo>
                  <a:lnTo>
                    <a:pt x="2077" y="208"/>
                  </a:lnTo>
                  <a:lnTo>
                    <a:pt x="2063" y="214"/>
                  </a:lnTo>
                  <a:lnTo>
                    <a:pt x="2051" y="219"/>
                  </a:lnTo>
                  <a:lnTo>
                    <a:pt x="2069" y="224"/>
                  </a:lnTo>
                  <a:lnTo>
                    <a:pt x="2083" y="232"/>
                  </a:lnTo>
                  <a:lnTo>
                    <a:pt x="2092" y="241"/>
                  </a:lnTo>
                  <a:lnTo>
                    <a:pt x="2096" y="250"/>
                  </a:lnTo>
                  <a:lnTo>
                    <a:pt x="2092" y="259"/>
                  </a:lnTo>
                  <a:lnTo>
                    <a:pt x="2078" y="256"/>
                  </a:lnTo>
                  <a:lnTo>
                    <a:pt x="2068" y="253"/>
                  </a:lnTo>
                  <a:lnTo>
                    <a:pt x="2060" y="246"/>
                  </a:lnTo>
                  <a:lnTo>
                    <a:pt x="2046" y="238"/>
                  </a:lnTo>
                  <a:lnTo>
                    <a:pt x="2029" y="235"/>
                  </a:lnTo>
                  <a:lnTo>
                    <a:pt x="2014" y="232"/>
                  </a:lnTo>
                  <a:lnTo>
                    <a:pt x="1993" y="235"/>
                  </a:lnTo>
                  <a:lnTo>
                    <a:pt x="1979" y="233"/>
                  </a:lnTo>
                  <a:lnTo>
                    <a:pt x="1967" y="232"/>
                  </a:lnTo>
                  <a:lnTo>
                    <a:pt x="1953" y="228"/>
                  </a:lnTo>
                  <a:lnTo>
                    <a:pt x="1938" y="221"/>
                  </a:lnTo>
                  <a:lnTo>
                    <a:pt x="1925" y="214"/>
                  </a:lnTo>
                  <a:lnTo>
                    <a:pt x="1913" y="208"/>
                  </a:lnTo>
                  <a:lnTo>
                    <a:pt x="1901" y="208"/>
                  </a:lnTo>
                  <a:lnTo>
                    <a:pt x="1890" y="214"/>
                  </a:lnTo>
                  <a:lnTo>
                    <a:pt x="1876" y="219"/>
                  </a:lnTo>
                  <a:lnTo>
                    <a:pt x="1862" y="219"/>
                  </a:lnTo>
                  <a:lnTo>
                    <a:pt x="1844" y="219"/>
                  </a:lnTo>
                  <a:lnTo>
                    <a:pt x="1829" y="215"/>
                  </a:lnTo>
                  <a:lnTo>
                    <a:pt x="1814" y="212"/>
                  </a:lnTo>
                  <a:lnTo>
                    <a:pt x="1800" y="211"/>
                  </a:lnTo>
                  <a:lnTo>
                    <a:pt x="1788" y="212"/>
                  </a:lnTo>
                  <a:lnTo>
                    <a:pt x="1771" y="214"/>
                  </a:lnTo>
                  <a:lnTo>
                    <a:pt x="1757" y="216"/>
                  </a:lnTo>
                  <a:lnTo>
                    <a:pt x="1740" y="214"/>
                  </a:lnTo>
                  <a:lnTo>
                    <a:pt x="1720" y="212"/>
                  </a:lnTo>
                  <a:lnTo>
                    <a:pt x="1699" y="211"/>
                  </a:lnTo>
                  <a:lnTo>
                    <a:pt x="1677" y="208"/>
                  </a:lnTo>
                  <a:lnTo>
                    <a:pt x="1662" y="204"/>
                  </a:lnTo>
                  <a:lnTo>
                    <a:pt x="1647" y="198"/>
                  </a:lnTo>
                  <a:lnTo>
                    <a:pt x="1634" y="192"/>
                  </a:lnTo>
                  <a:lnTo>
                    <a:pt x="1623" y="189"/>
                  </a:lnTo>
                  <a:lnTo>
                    <a:pt x="1613" y="189"/>
                  </a:lnTo>
                  <a:lnTo>
                    <a:pt x="1602" y="190"/>
                  </a:lnTo>
                  <a:lnTo>
                    <a:pt x="1573" y="195"/>
                  </a:lnTo>
                  <a:lnTo>
                    <a:pt x="1605" y="198"/>
                  </a:lnTo>
                  <a:lnTo>
                    <a:pt x="1597" y="208"/>
                  </a:lnTo>
                  <a:lnTo>
                    <a:pt x="1586" y="220"/>
                  </a:lnTo>
                  <a:lnTo>
                    <a:pt x="1574" y="221"/>
                  </a:lnTo>
                  <a:lnTo>
                    <a:pt x="1421" y="196"/>
                  </a:lnTo>
                  <a:lnTo>
                    <a:pt x="1412" y="192"/>
                  </a:lnTo>
                  <a:lnTo>
                    <a:pt x="1440" y="181"/>
                  </a:lnTo>
                  <a:lnTo>
                    <a:pt x="1420" y="177"/>
                  </a:lnTo>
                  <a:lnTo>
                    <a:pt x="1408" y="176"/>
                  </a:lnTo>
                  <a:lnTo>
                    <a:pt x="1398" y="168"/>
                  </a:lnTo>
                  <a:lnTo>
                    <a:pt x="1386" y="163"/>
                  </a:lnTo>
                  <a:lnTo>
                    <a:pt x="1371" y="167"/>
                  </a:lnTo>
                  <a:lnTo>
                    <a:pt x="1356" y="169"/>
                  </a:lnTo>
                  <a:lnTo>
                    <a:pt x="1342" y="176"/>
                  </a:lnTo>
                  <a:lnTo>
                    <a:pt x="1329" y="168"/>
                  </a:lnTo>
                  <a:lnTo>
                    <a:pt x="1315" y="155"/>
                  </a:lnTo>
                  <a:lnTo>
                    <a:pt x="1302" y="146"/>
                  </a:lnTo>
                  <a:lnTo>
                    <a:pt x="1288" y="141"/>
                  </a:lnTo>
                  <a:lnTo>
                    <a:pt x="1273" y="136"/>
                  </a:lnTo>
                  <a:lnTo>
                    <a:pt x="1258" y="134"/>
                  </a:lnTo>
                  <a:lnTo>
                    <a:pt x="1234" y="136"/>
                  </a:lnTo>
                  <a:lnTo>
                    <a:pt x="1214" y="138"/>
                  </a:lnTo>
                  <a:lnTo>
                    <a:pt x="1195" y="142"/>
                  </a:lnTo>
                  <a:lnTo>
                    <a:pt x="1172" y="145"/>
                  </a:lnTo>
                  <a:lnTo>
                    <a:pt x="1149" y="150"/>
                  </a:lnTo>
                  <a:lnTo>
                    <a:pt x="1130" y="152"/>
                  </a:lnTo>
                  <a:lnTo>
                    <a:pt x="1114" y="160"/>
                  </a:lnTo>
                  <a:lnTo>
                    <a:pt x="1097" y="164"/>
                  </a:lnTo>
                  <a:lnTo>
                    <a:pt x="1081" y="164"/>
                  </a:lnTo>
                  <a:lnTo>
                    <a:pt x="1064" y="169"/>
                  </a:lnTo>
                  <a:lnTo>
                    <a:pt x="1046" y="173"/>
                  </a:lnTo>
                  <a:lnTo>
                    <a:pt x="1028" y="178"/>
                  </a:lnTo>
                  <a:lnTo>
                    <a:pt x="1009" y="178"/>
                  </a:lnTo>
                  <a:lnTo>
                    <a:pt x="991" y="178"/>
                  </a:lnTo>
                  <a:lnTo>
                    <a:pt x="977" y="177"/>
                  </a:lnTo>
                  <a:lnTo>
                    <a:pt x="965" y="181"/>
                  </a:lnTo>
                  <a:lnTo>
                    <a:pt x="947" y="187"/>
                  </a:lnTo>
                  <a:lnTo>
                    <a:pt x="929" y="187"/>
                  </a:lnTo>
                  <a:lnTo>
                    <a:pt x="907" y="187"/>
                  </a:lnTo>
                  <a:lnTo>
                    <a:pt x="889" y="187"/>
                  </a:lnTo>
                  <a:lnTo>
                    <a:pt x="866" y="187"/>
                  </a:lnTo>
                  <a:lnTo>
                    <a:pt x="823" y="195"/>
                  </a:lnTo>
                  <a:lnTo>
                    <a:pt x="814" y="190"/>
                  </a:lnTo>
                  <a:lnTo>
                    <a:pt x="805" y="182"/>
                  </a:lnTo>
                  <a:lnTo>
                    <a:pt x="792" y="178"/>
                  </a:lnTo>
                  <a:lnTo>
                    <a:pt x="781" y="177"/>
                  </a:lnTo>
                  <a:lnTo>
                    <a:pt x="764" y="178"/>
                  </a:lnTo>
                  <a:lnTo>
                    <a:pt x="746" y="182"/>
                  </a:lnTo>
                  <a:lnTo>
                    <a:pt x="716" y="186"/>
                  </a:lnTo>
                  <a:lnTo>
                    <a:pt x="703" y="180"/>
                  </a:lnTo>
                  <a:lnTo>
                    <a:pt x="694" y="173"/>
                  </a:lnTo>
                  <a:lnTo>
                    <a:pt x="684" y="171"/>
                  </a:lnTo>
                  <a:lnTo>
                    <a:pt x="670" y="169"/>
                  </a:lnTo>
                  <a:lnTo>
                    <a:pt x="659" y="164"/>
                  </a:lnTo>
                  <a:lnTo>
                    <a:pt x="654" y="155"/>
                  </a:lnTo>
                  <a:lnTo>
                    <a:pt x="645" y="142"/>
                  </a:lnTo>
                  <a:lnTo>
                    <a:pt x="634" y="137"/>
                  </a:lnTo>
                  <a:lnTo>
                    <a:pt x="621" y="134"/>
                  </a:lnTo>
                  <a:lnTo>
                    <a:pt x="608" y="134"/>
                  </a:lnTo>
                  <a:lnTo>
                    <a:pt x="602" y="141"/>
                  </a:lnTo>
                  <a:lnTo>
                    <a:pt x="594" y="155"/>
                  </a:lnTo>
                  <a:lnTo>
                    <a:pt x="585" y="152"/>
                  </a:lnTo>
                  <a:lnTo>
                    <a:pt x="575" y="151"/>
                  </a:lnTo>
                  <a:lnTo>
                    <a:pt x="562" y="152"/>
                  </a:lnTo>
                  <a:lnTo>
                    <a:pt x="550" y="159"/>
                  </a:lnTo>
                  <a:lnTo>
                    <a:pt x="535" y="163"/>
                  </a:lnTo>
                  <a:lnTo>
                    <a:pt x="517" y="163"/>
                  </a:lnTo>
                  <a:lnTo>
                    <a:pt x="531" y="150"/>
                  </a:lnTo>
                  <a:lnTo>
                    <a:pt x="537" y="141"/>
                  </a:lnTo>
                  <a:lnTo>
                    <a:pt x="524" y="143"/>
                  </a:lnTo>
                  <a:lnTo>
                    <a:pt x="500" y="150"/>
                  </a:lnTo>
                  <a:lnTo>
                    <a:pt x="479" y="147"/>
                  </a:lnTo>
                  <a:lnTo>
                    <a:pt x="478" y="141"/>
                  </a:lnTo>
                  <a:lnTo>
                    <a:pt x="474" y="133"/>
                  </a:lnTo>
                  <a:lnTo>
                    <a:pt x="470" y="127"/>
                  </a:lnTo>
                  <a:lnTo>
                    <a:pt x="458" y="122"/>
                  </a:lnTo>
                  <a:lnTo>
                    <a:pt x="446" y="122"/>
                  </a:lnTo>
                  <a:lnTo>
                    <a:pt x="430" y="124"/>
                  </a:lnTo>
                  <a:lnTo>
                    <a:pt x="415" y="127"/>
                  </a:lnTo>
                  <a:lnTo>
                    <a:pt x="400" y="122"/>
                  </a:lnTo>
                  <a:lnTo>
                    <a:pt x="382" y="114"/>
                  </a:lnTo>
                  <a:lnTo>
                    <a:pt x="371" y="105"/>
                  </a:lnTo>
                  <a:lnTo>
                    <a:pt x="384" y="87"/>
                  </a:lnTo>
                  <a:lnTo>
                    <a:pt x="396" y="80"/>
                  </a:lnTo>
                  <a:lnTo>
                    <a:pt x="410" y="73"/>
                  </a:lnTo>
                  <a:lnTo>
                    <a:pt x="419" y="68"/>
                  </a:lnTo>
                  <a:lnTo>
                    <a:pt x="427" y="59"/>
                  </a:lnTo>
                  <a:lnTo>
                    <a:pt x="432" y="50"/>
                  </a:lnTo>
                  <a:lnTo>
                    <a:pt x="434" y="41"/>
                  </a:lnTo>
                  <a:lnTo>
                    <a:pt x="438" y="31"/>
                  </a:lnTo>
                  <a:lnTo>
                    <a:pt x="414" y="0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56" name="Freeform 919"/>
            <p:cNvSpPr>
              <a:spLocks/>
            </p:cNvSpPr>
            <p:nvPr/>
          </p:nvSpPr>
          <p:spPr bwMode="auto">
            <a:xfrm flipH="1">
              <a:off x="8767" y="2028"/>
              <a:ext cx="30" cy="4"/>
            </a:xfrm>
            <a:custGeom>
              <a:avLst/>
              <a:gdLst>
                <a:gd name="T0" fmla="*/ 0 w 532"/>
                <a:gd name="T1" fmla="*/ 0 h 87"/>
                <a:gd name="T2" fmla="*/ 0 w 532"/>
                <a:gd name="T3" fmla="*/ 0 h 87"/>
                <a:gd name="T4" fmla="*/ 0 w 532"/>
                <a:gd name="T5" fmla="*/ 0 h 87"/>
                <a:gd name="T6" fmla="*/ 0 w 532"/>
                <a:gd name="T7" fmla="*/ 0 h 87"/>
                <a:gd name="T8" fmla="*/ 0 w 532"/>
                <a:gd name="T9" fmla="*/ 0 h 87"/>
                <a:gd name="T10" fmla="*/ 0 w 532"/>
                <a:gd name="T11" fmla="*/ 0 h 87"/>
                <a:gd name="T12" fmla="*/ 0 w 532"/>
                <a:gd name="T13" fmla="*/ 0 h 87"/>
                <a:gd name="T14" fmla="*/ 0 w 532"/>
                <a:gd name="T15" fmla="*/ 0 h 87"/>
                <a:gd name="T16" fmla="*/ 0 w 532"/>
                <a:gd name="T17" fmla="*/ 0 h 87"/>
                <a:gd name="T18" fmla="*/ 0 w 532"/>
                <a:gd name="T19" fmla="*/ 0 h 87"/>
                <a:gd name="T20" fmla="*/ 0 w 532"/>
                <a:gd name="T21" fmla="*/ 0 h 87"/>
                <a:gd name="T22" fmla="*/ 0 w 532"/>
                <a:gd name="T23" fmla="*/ 0 h 87"/>
                <a:gd name="T24" fmla="*/ 0 w 532"/>
                <a:gd name="T25" fmla="*/ 0 h 87"/>
                <a:gd name="T26" fmla="*/ 0 w 532"/>
                <a:gd name="T27" fmla="*/ 0 h 87"/>
                <a:gd name="T28" fmla="*/ 0 w 532"/>
                <a:gd name="T29" fmla="*/ 0 h 87"/>
                <a:gd name="T30" fmla="*/ 0 w 532"/>
                <a:gd name="T31" fmla="*/ 0 h 87"/>
                <a:gd name="T32" fmla="*/ 0 w 532"/>
                <a:gd name="T33" fmla="*/ 0 h 87"/>
                <a:gd name="T34" fmla="*/ 0 w 532"/>
                <a:gd name="T35" fmla="*/ 0 h 87"/>
                <a:gd name="T36" fmla="*/ 0 w 532"/>
                <a:gd name="T37" fmla="*/ 0 h 87"/>
                <a:gd name="T38" fmla="*/ 0 w 532"/>
                <a:gd name="T39" fmla="*/ 0 h 87"/>
                <a:gd name="T40" fmla="*/ 0 w 532"/>
                <a:gd name="T41" fmla="*/ 0 h 87"/>
                <a:gd name="T42" fmla="*/ 0 w 532"/>
                <a:gd name="T43" fmla="*/ 0 h 87"/>
                <a:gd name="T44" fmla="*/ 0 w 532"/>
                <a:gd name="T45" fmla="*/ 0 h 87"/>
                <a:gd name="T46" fmla="*/ 0 w 532"/>
                <a:gd name="T47" fmla="*/ 0 h 87"/>
                <a:gd name="T48" fmla="*/ 0 w 532"/>
                <a:gd name="T49" fmla="*/ 0 h 87"/>
                <a:gd name="T50" fmla="*/ 0 w 532"/>
                <a:gd name="T51" fmla="*/ 0 h 87"/>
                <a:gd name="T52" fmla="*/ 0 w 532"/>
                <a:gd name="T53" fmla="*/ 0 h 87"/>
                <a:gd name="T54" fmla="*/ 0 w 532"/>
                <a:gd name="T55" fmla="*/ 0 h 87"/>
                <a:gd name="T56" fmla="*/ 0 w 532"/>
                <a:gd name="T57" fmla="*/ 0 h 87"/>
                <a:gd name="T58" fmla="*/ 0 w 532"/>
                <a:gd name="T59" fmla="*/ 0 h 87"/>
                <a:gd name="T60" fmla="*/ 0 w 532"/>
                <a:gd name="T61" fmla="*/ 0 h 87"/>
                <a:gd name="T62" fmla="*/ 0 w 532"/>
                <a:gd name="T63" fmla="*/ 0 h 87"/>
                <a:gd name="T64" fmla="*/ 0 w 532"/>
                <a:gd name="T65" fmla="*/ 0 h 87"/>
                <a:gd name="T66" fmla="*/ 0 w 532"/>
                <a:gd name="T67" fmla="*/ 0 h 87"/>
                <a:gd name="T68" fmla="*/ 0 w 532"/>
                <a:gd name="T69" fmla="*/ 0 h 87"/>
                <a:gd name="T70" fmla="*/ 0 w 532"/>
                <a:gd name="T71" fmla="*/ 0 h 87"/>
                <a:gd name="T72" fmla="*/ 0 w 532"/>
                <a:gd name="T73" fmla="*/ 0 h 87"/>
                <a:gd name="T74" fmla="*/ 0 w 532"/>
                <a:gd name="T75" fmla="*/ 0 h 87"/>
                <a:gd name="T76" fmla="*/ 0 w 532"/>
                <a:gd name="T77" fmla="*/ 0 h 87"/>
                <a:gd name="T78" fmla="*/ 0 w 532"/>
                <a:gd name="T79" fmla="*/ 0 h 87"/>
                <a:gd name="T80" fmla="*/ 0 w 532"/>
                <a:gd name="T81" fmla="*/ 0 h 87"/>
                <a:gd name="T82" fmla="*/ 0 w 532"/>
                <a:gd name="T83" fmla="*/ 0 h 87"/>
                <a:gd name="T84" fmla="*/ 0 w 532"/>
                <a:gd name="T85" fmla="*/ 0 h 87"/>
                <a:gd name="T86" fmla="*/ 0 w 532"/>
                <a:gd name="T87" fmla="*/ 0 h 87"/>
                <a:gd name="T88" fmla="*/ 0 w 532"/>
                <a:gd name="T89" fmla="*/ 0 h 87"/>
                <a:gd name="T90" fmla="*/ 0 w 532"/>
                <a:gd name="T91" fmla="*/ 0 h 87"/>
                <a:gd name="T92" fmla="*/ 0 w 532"/>
                <a:gd name="T93" fmla="*/ 0 h 87"/>
                <a:gd name="T94" fmla="*/ 0 w 532"/>
                <a:gd name="T95" fmla="*/ 0 h 87"/>
                <a:gd name="T96" fmla="*/ 0 w 532"/>
                <a:gd name="T97" fmla="*/ 0 h 87"/>
                <a:gd name="T98" fmla="*/ 0 w 532"/>
                <a:gd name="T99" fmla="*/ 0 h 87"/>
                <a:gd name="T100" fmla="*/ 0 w 532"/>
                <a:gd name="T101" fmla="*/ 0 h 87"/>
                <a:gd name="T102" fmla="*/ 0 w 532"/>
                <a:gd name="T103" fmla="*/ 0 h 87"/>
                <a:gd name="T104" fmla="*/ 0 w 532"/>
                <a:gd name="T105" fmla="*/ 0 h 8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32"/>
                <a:gd name="T160" fmla="*/ 0 h 87"/>
                <a:gd name="T161" fmla="*/ 532 w 532"/>
                <a:gd name="T162" fmla="*/ 87 h 8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32" h="87">
                  <a:moveTo>
                    <a:pt x="0" y="44"/>
                  </a:moveTo>
                  <a:lnTo>
                    <a:pt x="37" y="34"/>
                  </a:lnTo>
                  <a:lnTo>
                    <a:pt x="46" y="23"/>
                  </a:lnTo>
                  <a:lnTo>
                    <a:pt x="61" y="19"/>
                  </a:lnTo>
                  <a:lnTo>
                    <a:pt x="73" y="17"/>
                  </a:lnTo>
                  <a:lnTo>
                    <a:pt x="86" y="14"/>
                  </a:lnTo>
                  <a:lnTo>
                    <a:pt x="100" y="14"/>
                  </a:lnTo>
                  <a:lnTo>
                    <a:pt x="119" y="14"/>
                  </a:lnTo>
                  <a:lnTo>
                    <a:pt x="133" y="9"/>
                  </a:lnTo>
                  <a:lnTo>
                    <a:pt x="146" y="8"/>
                  </a:lnTo>
                  <a:lnTo>
                    <a:pt x="168" y="9"/>
                  </a:lnTo>
                  <a:lnTo>
                    <a:pt x="182" y="3"/>
                  </a:lnTo>
                  <a:lnTo>
                    <a:pt x="196" y="0"/>
                  </a:lnTo>
                  <a:lnTo>
                    <a:pt x="208" y="0"/>
                  </a:lnTo>
                  <a:lnTo>
                    <a:pt x="222" y="6"/>
                  </a:lnTo>
                  <a:lnTo>
                    <a:pt x="235" y="14"/>
                  </a:lnTo>
                  <a:lnTo>
                    <a:pt x="252" y="19"/>
                  </a:lnTo>
                  <a:lnTo>
                    <a:pt x="277" y="23"/>
                  </a:lnTo>
                  <a:lnTo>
                    <a:pt x="290" y="18"/>
                  </a:lnTo>
                  <a:lnTo>
                    <a:pt x="306" y="19"/>
                  </a:lnTo>
                  <a:lnTo>
                    <a:pt x="318" y="23"/>
                  </a:lnTo>
                  <a:lnTo>
                    <a:pt x="335" y="34"/>
                  </a:lnTo>
                  <a:lnTo>
                    <a:pt x="349" y="48"/>
                  </a:lnTo>
                  <a:lnTo>
                    <a:pt x="370" y="55"/>
                  </a:lnTo>
                  <a:lnTo>
                    <a:pt x="403" y="52"/>
                  </a:lnTo>
                  <a:lnTo>
                    <a:pt x="419" y="61"/>
                  </a:lnTo>
                  <a:lnTo>
                    <a:pt x="433" y="66"/>
                  </a:lnTo>
                  <a:lnTo>
                    <a:pt x="452" y="68"/>
                  </a:lnTo>
                  <a:lnTo>
                    <a:pt x="532" y="83"/>
                  </a:lnTo>
                  <a:lnTo>
                    <a:pt x="445" y="77"/>
                  </a:lnTo>
                  <a:lnTo>
                    <a:pt x="429" y="82"/>
                  </a:lnTo>
                  <a:lnTo>
                    <a:pt x="415" y="87"/>
                  </a:lnTo>
                  <a:lnTo>
                    <a:pt x="405" y="86"/>
                  </a:lnTo>
                  <a:lnTo>
                    <a:pt x="392" y="83"/>
                  </a:lnTo>
                  <a:lnTo>
                    <a:pt x="376" y="75"/>
                  </a:lnTo>
                  <a:lnTo>
                    <a:pt x="353" y="72"/>
                  </a:lnTo>
                  <a:lnTo>
                    <a:pt x="331" y="65"/>
                  </a:lnTo>
                  <a:lnTo>
                    <a:pt x="318" y="66"/>
                  </a:lnTo>
                  <a:lnTo>
                    <a:pt x="301" y="68"/>
                  </a:lnTo>
                  <a:lnTo>
                    <a:pt x="266" y="61"/>
                  </a:lnTo>
                  <a:lnTo>
                    <a:pt x="249" y="58"/>
                  </a:lnTo>
                  <a:lnTo>
                    <a:pt x="226" y="48"/>
                  </a:lnTo>
                  <a:lnTo>
                    <a:pt x="203" y="48"/>
                  </a:lnTo>
                  <a:lnTo>
                    <a:pt x="175" y="48"/>
                  </a:lnTo>
                  <a:lnTo>
                    <a:pt x="155" y="49"/>
                  </a:lnTo>
                  <a:lnTo>
                    <a:pt x="137" y="46"/>
                  </a:lnTo>
                  <a:lnTo>
                    <a:pt x="119" y="38"/>
                  </a:lnTo>
                  <a:lnTo>
                    <a:pt x="100" y="44"/>
                  </a:lnTo>
                  <a:lnTo>
                    <a:pt x="84" y="35"/>
                  </a:lnTo>
                  <a:lnTo>
                    <a:pt x="70" y="38"/>
                  </a:lnTo>
                  <a:lnTo>
                    <a:pt x="51" y="40"/>
                  </a:lnTo>
                  <a:lnTo>
                    <a:pt x="30" y="41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57" name="Freeform 920"/>
            <p:cNvSpPr>
              <a:spLocks/>
            </p:cNvSpPr>
            <p:nvPr/>
          </p:nvSpPr>
          <p:spPr bwMode="auto">
            <a:xfrm flipH="1">
              <a:off x="8756" y="2023"/>
              <a:ext cx="120" cy="16"/>
            </a:xfrm>
            <a:custGeom>
              <a:avLst/>
              <a:gdLst>
                <a:gd name="T0" fmla="*/ 0 w 2209"/>
                <a:gd name="T1" fmla="*/ 0 h 278"/>
                <a:gd name="T2" fmla="*/ 0 w 2209"/>
                <a:gd name="T3" fmla="*/ 0 h 278"/>
                <a:gd name="T4" fmla="*/ 0 w 2209"/>
                <a:gd name="T5" fmla="*/ 0 h 278"/>
                <a:gd name="T6" fmla="*/ 0 w 2209"/>
                <a:gd name="T7" fmla="*/ 0 h 278"/>
                <a:gd name="T8" fmla="*/ 0 w 2209"/>
                <a:gd name="T9" fmla="*/ 0 h 278"/>
                <a:gd name="T10" fmla="*/ 0 w 2209"/>
                <a:gd name="T11" fmla="*/ 0 h 278"/>
                <a:gd name="T12" fmla="*/ 0 w 2209"/>
                <a:gd name="T13" fmla="*/ 0 h 278"/>
                <a:gd name="T14" fmla="*/ 0 w 2209"/>
                <a:gd name="T15" fmla="*/ 0 h 278"/>
                <a:gd name="T16" fmla="*/ 0 w 2209"/>
                <a:gd name="T17" fmla="*/ 0 h 278"/>
                <a:gd name="T18" fmla="*/ 0 w 2209"/>
                <a:gd name="T19" fmla="*/ 0 h 278"/>
                <a:gd name="T20" fmla="*/ 0 w 2209"/>
                <a:gd name="T21" fmla="*/ 0 h 278"/>
                <a:gd name="T22" fmla="*/ 0 w 2209"/>
                <a:gd name="T23" fmla="*/ 0 h 278"/>
                <a:gd name="T24" fmla="*/ 0 w 2209"/>
                <a:gd name="T25" fmla="*/ 0 h 278"/>
                <a:gd name="T26" fmla="*/ 0 w 2209"/>
                <a:gd name="T27" fmla="*/ 0 h 278"/>
                <a:gd name="T28" fmla="*/ 0 w 2209"/>
                <a:gd name="T29" fmla="*/ 0 h 278"/>
                <a:gd name="T30" fmla="*/ 0 w 2209"/>
                <a:gd name="T31" fmla="*/ 0 h 278"/>
                <a:gd name="T32" fmla="*/ 0 w 2209"/>
                <a:gd name="T33" fmla="*/ 0 h 278"/>
                <a:gd name="T34" fmla="*/ 0 w 2209"/>
                <a:gd name="T35" fmla="*/ 0 h 278"/>
                <a:gd name="T36" fmla="*/ 0 w 2209"/>
                <a:gd name="T37" fmla="*/ 0 h 278"/>
                <a:gd name="T38" fmla="*/ 0 w 2209"/>
                <a:gd name="T39" fmla="*/ 0 h 278"/>
                <a:gd name="T40" fmla="*/ 0 w 2209"/>
                <a:gd name="T41" fmla="*/ 0 h 278"/>
                <a:gd name="T42" fmla="*/ 0 w 2209"/>
                <a:gd name="T43" fmla="*/ 0 h 278"/>
                <a:gd name="T44" fmla="*/ 0 w 2209"/>
                <a:gd name="T45" fmla="*/ 0 h 278"/>
                <a:gd name="T46" fmla="*/ 0 w 2209"/>
                <a:gd name="T47" fmla="*/ 0 h 278"/>
                <a:gd name="T48" fmla="*/ 0 w 2209"/>
                <a:gd name="T49" fmla="*/ 0 h 278"/>
                <a:gd name="T50" fmla="*/ 0 w 2209"/>
                <a:gd name="T51" fmla="*/ 0 h 278"/>
                <a:gd name="T52" fmla="*/ 0 w 2209"/>
                <a:gd name="T53" fmla="*/ 0 h 278"/>
                <a:gd name="T54" fmla="*/ 0 w 2209"/>
                <a:gd name="T55" fmla="*/ 0 h 278"/>
                <a:gd name="T56" fmla="*/ 0 w 2209"/>
                <a:gd name="T57" fmla="*/ 0 h 278"/>
                <a:gd name="T58" fmla="*/ 0 w 2209"/>
                <a:gd name="T59" fmla="*/ 0 h 278"/>
                <a:gd name="T60" fmla="*/ 0 w 2209"/>
                <a:gd name="T61" fmla="*/ 0 h 278"/>
                <a:gd name="T62" fmla="*/ 0 w 2209"/>
                <a:gd name="T63" fmla="*/ 0 h 278"/>
                <a:gd name="T64" fmla="*/ 0 w 2209"/>
                <a:gd name="T65" fmla="*/ 0 h 278"/>
                <a:gd name="T66" fmla="*/ 0 w 2209"/>
                <a:gd name="T67" fmla="*/ 0 h 278"/>
                <a:gd name="T68" fmla="*/ 0 w 2209"/>
                <a:gd name="T69" fmla="*/ 0 h 278"/>
                <a:gd name="T70" fmla="*/ 0 w 2209"/>
                <a:gd name="T71" fmla="*/ 0 h 278"/>
                <a:gd name="T72" fmla="*/ 0 w 2209"/>
                <a:gd name="T73" fmla="*/ 0 h 278"/>
                <a:gd name="T74" fmla="*/ 0 w 2209"/>
                <a:gd name="T75" fmla="*/ 0 h 278"/>
                <a:gd name="T76" fmla="*/ 0 w 2209"/>
                <a:gd name="T77" fmla="*/ 0 h 278"/>
                <a:gd name="T78" fmla="*/ 0 w 2209"/>
                <a:gd name="T79" fmla="*/ 0 h 278"/>
                <a:gd name="T80" fmla="*/ 0 w 2209"/>
                <a:gd name="T81" fmla="*/ 0 h 278"/>
                <a:gd name="T82" fmla="*/ 0 w 2209"/>
                <a:gd name="T83" fmla="*/ 0 h 278"/>
                <a:gd name="T84" fmla="*/ 0 w 2209"/>
                <a:gd name="T85" fmla="*/ 0 h 278"/>
                <a:gd name="T86" fmla="*/ 0 w 2209"/>
                <a:gd name="T87" fmla="*/ 0 h 278"/>
                <a:gd name="T88" fmla="*/ 0 w 2209"/>
                <a:gd name="T89" fmla="*/ 0 h 278"/>
                <a:gd name="T90" fmla="*/ 0 w 2209"/>
                <a:gd name="T91" fmla="*/ 0 h 278"/>
                <a:gd name="T92" fmla="*/ 0 w 2209"/>
                <a:gd name="T93" fmla="*/ 0 h 278"/>
                <a:gd name="T94" fmla="*/ 0 w 2209"/>
                <a:gd name="T95" fmla="*/ 0 h 278"/>
                <a:gd name="T96" fmla="*/ 0 w 2209"/>
                <a:gd name="T97" fmla="*/ 0 h 278"/>
                <a:gd name="T98" fmla="*/ 0 w 2209"/>
                <a:gd name="T99" fmla="*/ 0 h 278"/>
                <a:gd name="T100" fmla="*/ 0 w 2209"/>
                <a:gd name="T101" fmla="*/ 0 h 278"/>
                <a:gd name="T102" fmla="*/ 0 w 2209"/>
                <a:gd name="T103" fmla="*/ 0 h 278"/>
                <a:gd name="T104" fmla="*/ 0 w 2209"/>
                <a:gd name="T105" fmla="*/ 0 h 278"/>
                <a:gd name="T106" fmla="*/ 0 w 2209"/>
                <a:gd name="T107" fmla="*/ 0 h 278"/>
                <a:gd name="T108" fmla="*/ 0 w 2209"/>
                <a:gd name="T109" fmla="*/ 0 h 27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209"/>
                <a:gd name="T166" fmla="*/ 0 h 278"/>
                <a:gd name="T167" fmla="*/ 2209 w 2209"/>
                <a:gd name="T168" fmla="*/ 278 h 27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209" h="278">
                  <a:moveTo>
                    <a:pt x="414" y="0"/>
                  </a:moveTo>
                  <a:lnTo>
                    <a:pt x="396" y="6"/>
                  </a:lnTo>
                  <a:lnTo>
                    <a:pt x="382" y="10"/>
                  </a:lnTo>
                  <a:lnTo>
                    <a:pt x="371" y="18"/>
                  </a:lnTo>
                  <a:lnTo>
                    <a:pt x="364" y="25"/>
                  </a:lnTo>
                  <a:lnTo>
                    <a:pt x="359" y="36"/>
                  </a:lnTo>
                  <a:lnTo>
                    <a:pt x="341" y="37"/>
                  </a:lnTo>
                  <a:lnTo>
                    <a:pt x="330" y="41"/>
                  </a:lnTo>
                  <a:lnTo>
                    <a:pt x="320" y="47"/>
                  </a:lnTo>
                  <a:lnTo>
                    <a:pt x="307" y="53"/>
                  </a:lnTo>
                  <a:lnTo>
                    <a:pt x="292" y="53"/>
                  </a:lnTo>
                  <a:lnTo>
                    <a:pt x="273" y="65"/>
                  </a:lnTo>
                  <a:lnTo>
                    <a:pt x="251" y="54"/>
                  </a:lnTo>
                  <a:lnTo>
                    <a:pt x="264" y="78"/>
                  </a:lnTo>
                  <a:lnTo>
                    <a:pt x="243" y="78"/>
                  </a:lnTo>
                  <a:lnTo>
                    <a:pt x="217" y="79"/>
                  </a:lnTo>
                  <a:lnTo>
                    <a:pt x="197" y="73"/>
                  </a:lnTo>
                  <a:lnTo>
                    <a:pt x="174" y="87"/>
                  </a:lnTo>
                  <a:lnTo>
                    <a:pt x="153" y="78"/>
                  </a:lnTo>
                  <a:lnTo>
                    <a:pt x="148" y="79"/>
                  </a:lnTo>
                  <a:lnTo>
                    <a:pt x="142" y="85"/>
                  </a:lnTo>
                  <a:lnTo>
                    <a:pt x="135" y="92"/>
                  </a:lnTo>
                  <a:lnTo>
                    <a:pt x="130" y="101"/>
                  </a:lnTo>
                  <a:lnTo>
                    <a:pt x="122" y="108"/>
                  </a:lnTo>
                  <a:lnTo>
                    <a:pt x="117" y="112"/>
                  </a:lnTo>
                  <a:lnTo>
                    <a:pt x="103" y="112"/>
                  </a:lnTo>
                  <a:lnTo>
                    <a:pt x="88" y="112"/>
                  </a:lnTo>
                  <a:lnTo>
                    <a:pt x="81" y="119"/>
                  </a:lnTo>
                  <a:lnTo>
                    <a:pt x="71" y="127"/>
                  </a:lnTo>
                  <a:lnTo>
                    <a:pt x="61" y="127"/>
                  </a:lnTo>
                  <a:lnTo>
                    <a:pt x="48" y="128"/>
                  </a:lnTo>
                  <a:lnTo>
                    <a:pt x="30" y="128"/>
                  </a:lnTo>
                  <a:lnTo>
                    <a:pt x="14" y="136"/>
                  </a:lnTo>
                  <a:lnTo>
                    <a:pt x="0" y="155"/>
                  </a:lnTo>
                  <a:lnTo>
                    <a:pt x="12" y="154"/>
                  </a:lnTo>
                  <a:lnTo>
                    <a:pt x="30" y="147"/>
                  </a:lnTo>
                  <a:lnTo>
                    <a:pt x="49" y="146"/>
                  </a:lnTo>
                  <a:lnTo>
                    <a:pt x="63" y="147"/>
                  </a:lnTo>
                  <a:lnTo>
                    <a:pt x="75" y="155"/>
                  </a:lnTo>
                  <a:lnTo>
                    <a:pt x="89" y="159"/>
                  </a:lnTo>
                  <a:lnTo>
                    <a:pt x="103" y="154"/>
                  </a:lnTo>
                  <a:lnTo>
                    <a:pt x="118" y="147"/>
                  </a:lnTo>
                  <a:lnTo>
                    <a:pt x="132" y="143"/>
                  </a:lnTo>
                  <a:lnTo>
                    <a:pt x="144" y="143"/>
                  </a:lnTo>
                  <a:lnTo>
                    <a:pt x="153" y="154"/>
                  </a:lnTo>
                  <a:lnTo>
                    <a:pt x="162" y="163"/>
                  </a:lnTo>
                  <a:lnTo>
                    <a:pt x="177" y="163"/>
                  </a:lnTo>
                  <a:lnTo>
                    <a:pt x="190" y="160"/>
                  </a:lnTo>
                  <a:lnTo>
                    <a:pt x="206" y="154"/>
                  </a:lnTo>
                  <a:lnTo>
                    <a:pt x="220" y="150"/>
                  </a:lnTo>
                  <a:lnTo>
                    <a:pt x="234" y="159"/>
                  </a:lnTo>
                  <a:lnTo>
                    <a:pt x="248" y="168"/>
                  </a:lnTo>
                  <a:lnTo>
                    <a:pt x="262" y="172"/>
                  </a:lnTo>
                  <a:lnTo>
                    <a:pt x="275" y="176"/>
                  </a:lnTo>
                  <a:lnTo>
                    <a:pt x="294" y="178"/>
                  </a:lnTo>
                  <a:lnTo>
                    <a:pt x="312" y="180"/>
                  </a:lnTo>
                  <a:lnTo>
                    <a:pt x="330" y="178"/>
                  </a:lnTo>
                  <a:lnTo>
                    <a:pt x="350" y="173"/>
                  </a:lnTo>
                  <a:lnTo>
                    <a:pt x="341" y="156"/>
                  </a:lnTo>
                  <a:lnTo>
                    <a:pt x="343" y="146"/>
                  </a:lnTo>
                  <a:lnTo>
                    <a:pt x="353" y="141"/>
                  </a:lnTo>
                  <a:lnTo>
                    <a:pt x="355" y="152"/>
                  </a:lnTo>
                  <a:lnTo>
                    <a:pt x="366" y="163"/>
                  </a:lnTo>
                  <a:lnTo>
                    <a:pt x="378" y="168"/>
                  </a:lnTo>
                  <a:lnTo>
                    <a:pt x="390" y="172"/>
                  </a:lnTo>
                  <a:lnTo>
                    <a:pt x="405" y="178"/>
                  </a:lnTo>
                  <a:lnTo>
                    <a:pt x="420" y="181"/>
                  </a:lnTo>
                  <a:lnTo>
                    <a:pt x="442" y="185"/>
                  </a:lnTo>
                  <a:lnTo>
                    <a:pt x="456" y="182"/>
                  </a:lnTo>
                  <a:lnTo>
                    <a:pt x="473" y="185"/>
                  </a:lnTo>
                  <a:lnTo>
                    <a:pt x="501" y="192"/>
                  </a:lnTo>
                  <a:lnTo>
                    <a:pt x="492" y="199"/>
                  </a:lnTo>
                  <a:lnTo>
                    <a:pt x="479" y="208"/>
                  </a:lnTo>
                  <a:lnTo>
                    <a:pt x="455" y="224"/>
                  </a:lnTo>
                  <a:lnTo>
                    <a:pt x="470" y="225"/>
                  </a:lnTo>
                  <a:lnTo>
                    <a:pt x="484" y="228"/>
                  </a:lnTo>
                  <a:lnTo>
                    <a:pt x="503" y="232"/>
                  </a:lnTo>
                  <a:lnTo>
                    <a:pt x="524" y="235"/>
                  </a:lnTo>
                  <a:lnTo>
                    <a:pt x="535" y="233"/>
                  </a:lnTo>
                  <a:lnTo>
                    <a:pt x="545" y="225"/>
                  </a:lnTo>
                  <a:lnTo>
                    <a:pt x="557" y="221"/>
                  </a:lnTo>
                  <a:lnTo>
                    <a:pt x="575" y="220"/>
                  </a:lnTo>
                  <a:lnTo>
                    <a:pt x="598" y="219"/>
                  </a:lnTo>
                  <a:lnTo>
                    <a:pt x="614" y="208"/>
                  </a:lnTo>
                  <a:lnTo>
                    <a:pt x="636" y="201"/>
                  </a:lnTo>
                  <a:lnTo>
                    <a:pt x="654" y="195"/>
                  </a:lnTo>
                  <a:lnTo>
                    <a:pt x="667" y="196"/>
                  </a:lnTo>
                  <a:lnTo>
                    <a:pt x="711" y="198"/>
                  </a:lnTo>
                  <a:lnTo>
                    <a:pt x="746" y="203"/>
                  </a:lnTo>
                  <a:lnTo>
                    <a:pt x="769" y="203"/>
                  </a:lnTo>
                  <a:lnTo>
                    <a:pt x="787" y="205"/>
                  </a:lnTo>
                  <a:lnTo>
                    <a:pt x="818" y="223"/>
                  </a:lnTo>
                  <a:lnTo>
                    <a:pt x="833" y="223"/>
                  </a:lnTo>
                  <a:lnTo>
                    <a:pt x="851" y="219"/>
                  </a:lnTo>
                  <a:lnTo>
                    <a:pt x="869" y="212"/>
                  </a:lnTo>
                  <a:lnTo>
                    <a:pt x="884" y="208"/>
                  </a:lnTo>
                  <a:lnTo>
                    <a:pt x="937" y="203"/>
                  </a:lnTo>
                  <a:lnTo>
                    <a:pt x="973" y="201"/>
                  </a:lnTo>
                  <a:lnTo>
                    <a:pt x="996" y="198"/>
                  </a:lnTo>
                  <a:lnTo>
                    <a:pt x="1014" y="196"/>
                  </a:lnTo>
                  <a:lnTo>
                    <a:pt x="1032" y="194"/>
                  </a:lnTo>
                  <a:lnTo>
                    <a:pt x="1054" y="189"/>
                  </a:lnTo>
                  <a:lnTo>
                    <a:pt x="1069" y="185"/>
                  </a:lnTo>
                  <a:lnTo>
                    <a:pt x="1092" y="177"/>
                  </a:lnTo>
                  <a:lnTo>
                    <a:pt x="1105" y="186"/>
                  </a:lnTo>
                  <a:lnTo>
                    <a:pt x="1112" y="196"/>
                  </a:lnTo>
                  <a:lnTo>
                    <a:pt x="1104" y="207"/>
                  </a:lnTo>
                  <a:lnTo>
                    <a:pt x="1088" y="214"/>
                  </a:lnTo>
                  <a:lnTo>
                    <a:pt x="1107" y="214"/>
                  </a:lnTo>
                  <a:lnTo>
                    <a:pt x="1097" y="223"/>
                  </a:lnTo>
                  <a:lnTo>
                    <a:pt x="1082" y="232"/>
                  </a:lnTo>
                  <a:lnTo>
                    <a:pt x="1060" y="244"/>
                  </a:lnTo>
                  <a:lnTo>
                    <a:pt x="1041" y="252"/>
                  </a:lnTo>
                  <a:lnTo>
                    <a:pt x="1065" y="248"/>
                  </a:lnTo>
                  <a:lnTo>
                    <a:pt x="1087" y="244"/>
                  </a:lnTo>
                  <a:lnTo>
                    <a:pt x="1107" y="237"/>
                  </a:lnTo>
                  <a:lnTo>
                    <a:pt x="1121" y="230"/>
                  </a:lnTo>
                  <a:lnTo>
                    <a:pt x="1128" y="228"/>
                  </a:lnTo>
                  <a:lnTo>
                    <a:pt x="1139" y="225"/>
                  </a:lnTo>
                  <a:lnTo>
                    <a:pt x="1153" y="225"/>
                  </a:lnTo>
                  <a:lnTo>
                    <a:pt x="1171" y="228"/>
                  </a:lnTo>
                  <a:lnTo>
                    <a:pt x="1185" y="232"/>
                  </a:lnTo>
                  <a:lnTo>
                    <a:pt x="1199" y="233"/>
                  </a:lnTo>
                  <a:lnTo>
                    <a:pt x="1218" y="232"/>
                  </a:lnTo>
                  <a:lnTo>
                    <a:pt x="1204" y="248"/>
                  </a:lnTo>
                  <a:lnTo>
                    <a:pt x="1189" y="259"/>
                  </a:lnTo>
                  <a:lnTo>
                    <a:pt x="1172" y="267"/>
                  </a:lnTo>
                  <a:lnTo>
                    <a:pt x="1191" y="264"/>
                  </a:lnTo>
                  <a:lnTo>
                    <a:pt x="1210" y="261"/>
                  </a:lnTo>
                  <a:lnTo>
                    <a:pt x="1229" y="258"/>
                  </a:lnTo>
                  <a:lnTo>
                    <a:pt x="1245" y="253"/>
                  </a:lnTo>
                  <a:lnTo>
                    <a:pt x="1266" y="250"/>
                  </a:lnTo>
                  <a:lnTo>
                    <a:pt x="1290" y="247"/>
                  </a:lnTo>
                  <a:lnTo>
                    <a:pt x="1312" y="247"/>
                  </a:lnTo>
                  <a:lnTo>
                    <a:pt x="1329" y="241"/>
                  </a:lnTo>
                  <a:lnTo>
                    <a:pt x="1334" y="237"/>
                  </a:lnTo>
                  <a:lnTo>
                    <a:pt x="1340" y="232"/>
                  </a:lnTo>
                  <a:lnTo>
                    <a:pt x="1352" y="232"/>
                  </a:lnTo>
                  <a:lnTo>
                    <a:pt x="1374" y="238"/>
                  </a:lnTo>
                  <a:lnTo>
                    <a:pt x="1401" y="241"/>
                  </a:lnTo>
                  <a:lnTo>
                    <a:pt x="1426" y="247"/>
                  </a:lnTo>
                  <a:lnTo>
                    <a:pt x="1440" y="250"/>
                  </a:lnTo>
                  <a:lnTo>
                    <a:pt x="1464" y="250"/>
                  </a:lnTo>
                  <a:lnTo>
                    <a:pt x="1491" y="252"/>
                  </a:lnTo>
                  <a:lnTo>
                    <a:pt x="1512" y="256"/>
                  </a:lnTo>
                  <a:lnTo>
                    <a:pt x="1538" y="264"/>
                  </a:lnTo>
                  <a:lnTo>
                    <a:pt x="1559" y="269"/>
                  </a:lnTo>
                  <a:lnTo>
                    <a:pt x="1578" y="272"/>
                  </a:lnTo>
                  <a:lnTo>
                    <a:pt x="1596" y="269"/>
                  </a:lnTo>
                  <a:lnTo>
                    <a:pt x="1625" y="259"/>
                  </a:lnTo>
                  <a:lnTo>
                    <a:pt x="1649" y="264"/>
                  </a:lnTo>
                  <a:lnTo>
                    <a:pt x="1671" y="264"/>
                  </a:lnTo>
                  <a:lnTo>
                    <a:pt x="1694" y="264"/>
                  </a:lnTo>
                  <a:lnTo>
                    <a:pt x="1717" y="263"/>
                  </a:lnTo>
                  <a:lnTo>
                    <a:pt x="1748" y="255"/>
                  </a:lnTo>
                  <a:lnTo>
                    <a:pt x="1763" y="255"/>
                  </a:lnTo>
                  <a:lnTo>
                    <a:pt x="1780" y="253"/>
                  </a:lnTo>
                  <a:lnTo>
                    <a:pt x="1812" y="258"/>
                  </a:lnTo>
                  <a:lnTo>
                    <a:pt x="1829" y="261"/>
                  </a:lnTo>
                  <a:lnTo>
                    <a:pt x="1842" y="259"/>
                  </a:lnTo>
                  <a:lnTo>
                    <a:pt x="1861" y="256"/>
                  </a:lnTo>
                  <a:lnTo>
                    <a:pt x="1879" y="255"/>
                  </a:lnTo>
                  <a:lnTo>
                    <a:pt x="1893" y="255"/>
                  </a:lnTo>
                  <a:lnTo>
                    <a:pt x="1899" y="258"/>
                  </a:lnTo>
                  <a:lnTo>
                    <a:pt x="1899" y="269"/>
                  </a:lnTo>
                  <a:lnTo>
                    <a:pt x="1906" y="272"/>
                  </a:lnTo>
                  <a:lnTo>
                    <a:pt x="1917" y="272"/>
                  </a:lnTo>
                  <a:lnTo>
                    <a:pt x="1929" y="269"/>
                  </a:lnTo>
                  <a:lnTo>
                    <a:pt x="1939" y="259"/>
                  </a:lnTo>
                  <a:lnTo>
                    <a:pt x="1946" y="250"/>
                  </a:lnTo>
                  <a:lnTo>
                    <a:pt x="1953" y="246"/>
                  </a:lnTo>
                  <a:lnTo>
                    <a:pt x="1971" y="246"/>
                  </a:lnTo>
                  <a:lnTo>
                    <a:pt x="1985" y="246"/>
                  </a:lnTo>
                  <a:lnTo>
                    <a:pt x="2002" y="255"/>
                  </a:lnTo>
                  <a:lnTo>
                    <a:pt x="2016" y="261"/>
                  </a:lnTo>
                  <a:lnTo>
                    <a:pt x="2032" y="269"/>
                  </a:lnTo>
                  <a:lnTo>
                    <a:pt x="2043" y="270"/>
                  </a:lnTo>
                  <a:lnTo>
                    <a:pt x="2053" y="272"/>
                  </a:lnTo>
                  <a:lnTo>
                    <a:pt x="2064" y="272"/>
                  </a:lnTo>
                  <a:lnTo>
                    <a:pt x="2083" y="269"/>
                  </a:lnTo>
                  <a:lnTo>
                    <a:pt x="2145" y="278"/>
                  </a:lnTo>
                  <a:lnTo>
                    <a:pt x="2127" y="269"/>
                  </a:lnTo>
                  <a:lnTo>
                    <a:pt x="2115" y="264"/>
                  </a:lnTo>
                  <a:lnTo>
                    <a:pt x="2110" y="255"/>
                  </a:lnTo>
                  <a:lnTo>
                    <a:pt x="2115" y="248"/>
                  </a:lnTo>
                  <a:lnTo>
                    <a:pt x="2137" y="242"/>
                  </a:lnTo>
                  <a:lnTo>
                    <a:pt x="2152" y="238"/>
                  </a:lnTo>
                  <a:lnTo>
                    <a:pt x="2170" y="232"/>
                  </a:lnTo>
                  <a:lnTo>
                    <a:pt x="2185" y="223"/>
                  </a:lnTo>
                  <a:lnTo>
                    <a:pt x="2209" y="212"/>
                  </a:lnTo>
                  <a:lnTo>
                    <a:pt x="2174" y="212"/>
                  </a:lnTo>
                  <a:lnTo>
                    <a:pt x="2151" y="211"/>
                  </a:lnTo>
                  <a:lnTo>
                    <a:pt x="2129" y="207"/>
                  </a:lnTo>
                  <a:lnTo>
                    <a:pt x="2110" y="205"/>
                  </a:lnTo>
                  <a:lnTo>
                    <a:pt x="2098" y="205"/>
                  </a:lnTo>
                  <a:lnTo>
                    <a:pt x="2087" y="207"/>
                  </a:lnTo>
                  <a:lnTo>
                    <a:pt x="2077" y="208"/>
                  </a:lnTo>
                  <a:lnTo>
                    <a:pt x="2063" y="214"/>
                  </a:lnTo>
                  <a:lnTo>
                    <a:pt x="2051" y="219"/>
                  </a:lnTo>
                  <a:lnTo>
                    <a:pt x="2069" y="224"/>
                  </a:lnTo>
                  <a:lnTo>
                    <a:pt x="2083" y="232"/>
                  </a:lnTo>
                  <a:lnTo>
                    <a:pt x="2092" y="241"/>
                  </a:lnTo>
                  <a:lnTo>
                    <a:pt x="2096" y="250"/>
                  </a:lnTo>
                  <a:lnTo>
                    <a:pt x="2092" y="259"/>
                  </a:lnTo>
                  <a:lnTo>
                    <a:pt x="2078" y="256"/>
                  </a:lnTo>
                  <a:lnTo>
                    <a:pt x="2068" y="253"/>
                  </a:lnTo>
                  <a:lnTo>
                    <a:pt x="2060" y="246"/>
                  </a:lnTo>
                  <a:lnTo>
                    <a:pt x="2046" y="238"/>
                  </a:lnTo>
                  <a:lnTo>
                    <a:pt x="2029" y="235"/>
                  </a:lnTo>
                  <a:lnTo>
                    <a:pt x="2014" y="232"/>
                  </a:lnTo>
                  <a:lnTo>
                    <a:pt x="1993" y="235"/>
                  </a:lnTo>
                  <a:lnTo>
                    <a:pt x="1979" y="233"/>
                  </a:lnTo>
                  <a:lnTo>
                    <a:pt x="1967" y="232"/>
                  </a:lnTo>
                  <a:lnTo>
                    <a:pt x="1953" y="228"/>
                  </a:lnTo>
                  <a:lnTo>
                    <a:pt x="1938" y="221"/>
                  </a:lnTo>
                  <a:lnTo>
                    <a:pt x="1925" y="214"/>
                  </a:lnTo>
                  <a:lnTo>
                    <a:pt x="1913" y="208"/>
                  </a:lnTo>
                  <a:lnTo>
                    <a:pt x="1901" y="208"/>
                  </a:lnTo>
                  <a:lnTo>
                    <a:pt x="1890" y="214"/>
                  </a:lnTo>
                  <a:lnTo>
                    <a:pt x="1876" y="219"/>
                  </a:lnTo>
                  <a:lnTo>
                    <a:pt x="1862" y="219"/>
                  </a:lnTo>
                  <a:lnTo>
                    <a:pt x="1844" y="219"/>
                  </a:lnTo>
                  <a:lnTo>
                    <a:pt x="1829" y="215"/>
                  </a:lnTo>
                  <a:lnTo>
                    <a:pt x="1814" y="212"/>
                  </a:lnTo>
                  <a:lnTo>
                    <a:pt x="1800" y="211"/>
                  </a:lnTo>
                  <a:lnTo>
                    <a:pt x="1788" y="212"/>
                  </a:lnTo>
                  <a:lnTo>
                    <a:pt x="1771" y="214"/>
                  </a:lnTo>
                  <a:lnTo>
                    <a:pt x="1757" y="216"/>
                  </a:lnTo>
                  <a:lnTo>
                    <a:pt x="1740" y="214"/>
                  </a:lnTo>
                  <a:lnTo>
                    <a:pt x="1720" y="212"/>
                  </a:lnTo>
                  <a:lnTo>
                    <a:pt x="1699" y="211"/>
                  </a:lnTo>
                  <a:lnTo>
                    <a:pt x="1677" y="208"/>
                  </a:lnTo>
                  <a:lnTo>
                    <a:pt x="1662" y="204"/>
                  </a:lnTo>
                  <a:lnTo>
                    <a:pt x="1647" y="198"/>
                  </a:lnTo>
                  <a:lnTo>
                    <a:pt x="1634" y="192"/>
                  </a:lnTo>
                  <a:lnTo>
                    <a:pt x="1623" y="189"/>
                  </a:lnTo>
                  <a:lnTo>
                    <a:pt x="1613" y="189"/>
                  </a:lnTo>
                  <a:lnTo>
                    <a:pt x="1602" y="190"/>
                  </a:lnTo>
                  <a:lnTo>
                    <a:pt x="1573" y="195"/>
                  </a:lnTo>
                  <a:lnTo>
                    <a:pt x="1605" y="198"/>
                  </a:lnTo>
                  <a:lnTo>
                    <a:pt x="1597" y="208"/>
                  </a:lnTo>
                  <a:lnTo>
                    <a:pt x="1586" y="220"/>
                  </a:lnTo>
                  <a:lnTo>
                    <a:pt x="1574" y="221"/>
                  </a:lnTo>
                  <a:lnTo>
                    <a:pt x="1421" y="196"/>
                  </a:lnTo>
                  <a:lnTo>
                    <a:pt x="1412" y="192"/>
                  </a:lnTo>
                  <a:lnTo>
                    <a:pt x="1440" y="181"/>
                  </a:lnTo>
                  <a:lnTo>
                    <a:pt x="1420" y="177"/>
                  </a:lnTo>
                  <a:lnTo>
                    <a:pt x="1408" y="176"/>
                  </a:lnTo>
                  <a:lnTo>
                    <a:pt x="1398" y="168"/>
                  </a:lnTo>
                  <a:lnTo>
                    <a:pt x="1386" y="163"/>
                  </a:lnTo>
                  <a:lnTo>
                    <a:pt x="1371" y="167"/>
                  </a:lnTo>
                  <a:lnTo>
                    <a:pt x="1356" y="169"/>
                  </a:lnTo>
                  <a:lnTo>
                    <a:pt x="1342" y="176"/>
                  </a:lnTo>
                  <a:lnTo>
                    <a:pt x="1329" y="168"/>
                  </a:lnTo>
                  <a:lnTo>
                    <a:pt x="1315" y="155"/>
                  </a:lnTo>
                  <a:lnTo>
                    <a:pt x="1302" y="146"/>
                  </a:lnTo>
                  <a:lnTo>
                    <a:pt x="1288" y="141"/>
                  </a:lnTo>
                  <a:lnTo>
                    <a:pt x="1273" y="136"/>
                  </a:lnTo>
                  <a:lnTo>
                    <a:pt x="1258" y="134"/>
                  </a:lnTo>
                  <a:lnTo>
                    <a:pt x="1234" y="136"/>
                  </a:lnTo>
                  <a:lnTo>
                    <a:pt x="1214" y="138"/>
                  </a:lnTo>
                  <a:lnTo>
                    <a:pt x="1195" y="142"/>
                  </a:lnTo>
                  <a:lnTo>
                    <a:pt x="1172" y="145"/>
                  </a:lnTo>
                  <a:lnTo>
                    <a:pt x="1149" y="150"/>
                  </a:lnTo>
                  <a:lnTo>
                    <a:pt x="1130" y="152"/>
                  </a:lnTo>
                  <a:lnTo>
                    <a:pt x="1114" y="160"/>
                  </a:lnTo>
                  <a:lnTo>
                    <a:pt x="1097" y="164"/>
                  </a:lnTo>
                  <a:lnTo>
                    <a:pt x="1081" y="164"/>
                  </a:lnTo>
                  <a:lnTo>
                    <a:pt x="1064" y="169"/>
                  </a:lnTo>
                  <a:lnTo>
                    <a:pt x="1046" y="173"/>
                  </a:lnTo>
                  <a:lnTo>
                    <a:pt x="1028" y="178"/>
                  </a:lnTo>
                  <a:lnTo>
                    <a:pt x="1009" y="178"/>
                  </a:lnTo>
                  <a:lnTo>
                    <a:pt x="991" y="178"/>
                  </a:lnTo>
                  <a:lnTo>
                    <a:pt x="977" y="177"/>
                  </a:lnTo>
                  <a:lnTo>
                    <a:pt x="965" y="181"/>
                  </a:lnTo>
                  <a:lnTo>
                    <a:pt x="947" y="187"/>
                  </a:lnTo>
                  <a:lnTo>
                    <a:pt x="929" y="187"/>
                  </a:lnTo>
                  <a:lnTo>
                    <a:pt x="907" y="187"/>
                  </a:lnTo>
                  <a:lnTo>
                    <a:pt x="889" y="187"/>
                  </a:lnTo>
                  <a:lnTo>
                    <a:pt x="866" y="187"/>
                  </a:lnTo>
                  <a:lnTo>
                    <a:pt x="823" y="195"/>
                  </a:lnTo>
                  <a:lnTo>
                    <a:pt x="814" y="190"/>
                  </a:lnTo>
                  <a:lnTo>
                    <a:pt x="805" y="182"/>
                  </a:lnTo>
                  <a:lnTo>
                    <a:pt x="792" y="178"/>
                  </a:lnTo>
                  <a:lnTo>
                    <a:pt x="781" y="177"/>
                  </a:lnTo>
                  <a:lnTo>
                    <a:pt x="764" y="178"/>
                  </a:lnTo>
                  <a:lnTo>
                    <a:pt x="746" y="182"/>
                  </a:lnTo>
                  <a:lnTo>
                    <a:pt x="716" y="186"/>
                  </a:lnTo>
                  <a:lnTo>
                    <a:pt x="703" y="180"/>
                  </a:lnTo>
                  <a:lnTo>
                    <a:pt x="694" y="173"/>
                  </a:lnTo>
                  <a:lnTo>
                    <a:pt x="684" y="171"/>
                  </a:lnTo>
                  <a:lnTo>
                    <a:pt x="670" y="169"/>
                  </a:lnTo>
                  <a:lnTo>
                    <a:pt x="659" y="164"/>
                  </a:lnTo>
                  <a:lnTo>
                    <a:pt x="654" y="155"/>
                  </a:lnTo>
                  <a:lnTo>
                    <a:pt x="645" y="142"/>
                  </a:lnTo>
                  <a:lnTo>
                    <a:pt x="634" y="137"/>
                  </a:lnTo>
                  <a:lnTo>
                    <a:pt x="621" y="134"/>
                  </a:lnTo>
                  <a:lnTo>
                    <a:pt x="608" y="134"/>
                  </a:lnTo>
                  <a:lnTo>
                    <a:pt x="602" y="141"/>
                  </a:lnTo>
                  <a:lnTo>
                    <a:pt x="594" y="155"/>
                  </a:lnTo>
                  <a:lnTo>
                    <a:pt x="585" y="152"/>
                  </a:lnTo>
                  <a:lnTo>
                    <a:pt x="575" y="151"/>
                  </a:lnTo>
                  <a:lnTo>
                    <a:pt x="562" y="152"/>
                  </a:lnTo>
                  <a:lnTo>
                    <a:pt x="550" y="159"/>
                  </a:lnTo>
                  <a:lnTo>
                    <a:pt x="535" y="163"/>
                  </a:lnTo>
                  <a:lnTo>
                    <a:pt x="517" y="163"/>
                  </a:lnTo>
                  <a:lnTo>
                    <a:pt x="531" y="150"/>
                  </a:lnTo>
                  <a:lnTo>
                    <a:pt x="537" y="141"/>
                  </a:lnTo>
                  <a:lnTo>
                    <a:pt x="524" y="143"/>
                  </a:lnTo>
                  <a:lnTo>
                    <a:pt x="500" y="150"/>
                  </a:lnTo>
                  <a:lnTo>
                    <a:pt x="479" y="147"/>
                  </a:lnTo>
                  <a:lnTo>
                    <a:pt x="478" y="141"/>
                  </a:lnTo>
                  <a:lnTo>
                    <a:pt x="474" y="133"/>
                  </a:lnTo>
                  <a:lnTo>
                    <a:pt x="470" y="127"/>
                  </a:lnTo>
                  <a:lnTo>
                    <a:pt x="458" y="122"/>
                  </a:lnTo>
                  <a:lnTo>
                    <a:pt x="446" y="122"/>
                  </a:lnTo>
                  <a:lnTo>
                    <a:pt x="430" y="124"/>
                  </a:lnTo>
                  <a:lnTo>
                    <a:pt x="415" y="127"/>
                  </a:lnTo>
                  <a:lnTo>
                    <a:pt x="400" y="122"/>
                  </a:lnTo>
                  <a:lnTo>
                    <a:pt x="382" y="114"/>
                  </a:lnTo>
                  <a:lnTo>
                    <a:pt x="371" y="105"/>
                  </a:lnTo>
                  <a:lnTo>
                    <a:pt x="384" y="87"/>
                  </a:lnTo>
                  <a:lnTo>
                    <a:pt x="396" y="80"/>
                  </a:lnTo>
                  <a:lnTo>
                    <a:pt x="410" y="73"/>
                  </a:lnTo>
                  <a:lnTo>
                    <a:pt x="419" y="68"/>
                  </a:lnTo>
                  <a:lnTo>
                    <a:pt x="427" y="59"/>
                  </a:lnTo>
                  <a:lnTo>
                    <a:pt x="432" y="50"/>
                  </a:lnTo>
                  <a:lnTo>
                    <a:pt x="434" y="41"/>
                  </a:lnTo>
                  <a:lnTo>
                    <a:pt x="438" y="31"/>
                  </a:lnTo>
                  <a:lnTo>
                    <a:pt x="414" y="0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58" name="Freeform 921"/>
            <p:cNvSpPr>
              <a:spLocks/>
            </p:cNvSpPr>
            <p:nvPr/>
          </p:nvSpPr>
          <p:spPr bwMode="auto">
            <a:xfrm flipH="1">
              <a:off x="8641" y="2028"/>
              <a:ext cx="30" cy="4"/>
            </a:xfrm>
            <a:custGeom>
              <a:avLst/>
              <a:gdLst>
                <a:gd name="T0" fmla="*/ 0 w 532"/>
                <a:gd name="T1" fmla="*/ 0 h 87"/>
                <a:gd name="T2" fmla="*/ 0 w 532"/>
                <a:gd name="T3" fmla="*/ 0 h 87"/>
                <a:gd name="T4" fmla="*/ 0 w 532"/>
                <a:gd name="T5" fmla="*/ 0 h 87"/>
                <a:gd name="T6" fmla="*/ 0 w 532"/>
                <a:gd name="T7" fmla="*/ 0 h 87"/>
                <a:gd name="T8" fmla="*/ 0 w 532"/>
                <a:gd name="T9" fmla="*/ 0 h 87"/>
                <a:gd name="T10" fmla="*/ 0 w 532"/>
                <a:gd name="T11" fmla="*/ 0 h 87"/>
                <a:gd name="T12" fmla="*/ 0 w 532"/>
                <a:gd name="T13" fmla="*/ 0 h 87"/>
                <a:gd name="T14" fmla="*/ 0 w 532"/>
                <a:gd name="T15" fmla="*/ 0 h 87"/>
                <a:gd name="T16" fmla="*/ 0 w 532"/>
                <a:gd name="T17" fmla="*/ 0 h 87"/>
                <a:gd name="T18" fmla="*/ 0 w 532"/>
                <a:gd name="T19" fmla="*/ 0 h 87"/>
                <a:gd name="T20" fmla="*/ 0 w 532"/>
                <a:gd name="T21" fmla="*/ 0 h 87"/>
                <a:gd name="T22" fmla="*/ 0 w 532"/>
                <a:gd name="T23" fmla="*/ 0 h 87"/>
                <a:gd name="T24" fmla="*/ 0 w 532"/>
                <a:gd name="T25" fmla="*/ 0 h 87"/>
                <a:gd name="T26" fmla="*/ 0 w 532"/>
                <a:gd name="T27" fmla="*/ 0 h 87"/>
                <a:gd name="T28" fmla="*/ 0 w 532"/>
                <a:gd name="T29" fmla="*/ 0 h 87"/>
                <a:gd name="T30" fmla="*/ 0 w 532"/>
                <a:gd name="T31" fmla="*/ 0 h 87"/>
                <a:gd name="T32" fmla="*/ 0 w 532"/>
                <a:gd name="T33" fmla="*/ 0 h 87"/>
                <a:gd name="T34" fmla="*/ 0 w 532"/>
                <a:gd name="T35" fmla="*/ 0 h 87"/>
                <a:gd name="T36" fmla="*/ 0 w 532"/>
                <a:gd name="T37" fmla="*/ 0 h 87"/>
                <a:gd name="T38" fmla="*/ 0 w 532"/>
                <a:gd name="T39" fmla="*/ 0 h 87"/>
                <a:gd name="T40" fmla="*/ 0 w 532"/>
                <a:gd name="T41" fmla="*/ 0 h 87"/>
                <a:gd name="T42" fmla="*/ 0 w 532"/>
                <a:gd name="T43" fmla="*/ 0 h 87"/>
                <a:gd name="T44" fmla="*/ 0 w 532"/>
                <a:gd name="T45" fmla="*/ 0 h 87"/>
                <a:gd name="T46" fmla="*/ 0 w 532"/>
                <a:gd name="T47" fmla="*/ 0 h 87"/>
                <a:gd name="T48" fmla="*/ 0 w 532"/>
                <a:gd name="T49" fmla="*/ 0 h 87"/>
                <a:gd name="T50" fmla="*/ 0 w 532"/>
                <a:gd name="T51" fmla="*/ 0 h 87"/>
                <a:gd name="T52" fmla="*/ 0 w 532"/>
                <a:gd name="T53" fmla="*/ 0 h 87"/>
                <a:gd name="T54" fmla="*/ 0 w 532"/>
                <a:gd name="T55" fmla="*/ 0 h 87"/>
                <a:gd name="T56" fmla="*/ 0 w 532"/>
                <a:gd name="T57" fmla="*/ 0 h 87"/>
                <a:gd name="T58" fmla="*/ 0 w 532"/>
                <a:gd name="T59" fmla="*/ 0 h 87"/>
                <a:gd name="T60" fmla="*/ 0 w 532"/>
                <a:gd name="T61" fmla="*/ 0 h 87"/>
                <a:gd name="T62" fmla="*/ 0 w 532"/>
                <a:gd name="T63" fmla="*/ 0 h 87"/>
                <a:gd name="T64" fmla="*/ 0 w 532"/>
                <a:gd name="T65" fmla="*/ 0 h 87"/>
                <a:gd name="T66" fmla="*/ 0 w 532"/>
                <a:gd name="T67" fmla="*/ 0 h 87"/>
                <a:gd name="T68" fmla="*/ 0 w 532"/>
                <a:gd name="T69" fmla="*/ 0 h 87"/>
                <a:gd name="T70" fmla="*/ 0 w 532"/>
                <a:gd name="T71" fmla="*/ 0 h 87"/>
                <a:gd name="T72" fmla="*/ 0 w 532"/>
                <a:gd name="T73" fmla="*/ 0 h 87"/>
                <a:gd name="T74" fmla="*/ 0 w 532"/>
                <a:gd name="T75" fmla="*/ 0 h 87"/>
                <a:gd name="T76" fmla="*/ 0 w 532"/>
                <a:gd name="T77" fmla="*/ 0 h 87"/>
                <a:gd name="T78" fmla="*/ 0 w 532"/>
                <a:gd name="T79" fmla="*/ 0 h 87"/>
                <a:gd name="T80" fmla="*/ 0 w 532"/>
                <a:gd name="T81" fmla="*/ 0 h 87"/>
                <a:gd name="T82" fmla="*/ 0 w 532"/>
                <a:gd name="T83" fmla="*/ 0 h 87"/>
                <a:gd name="T84" fmla="*/ 0 w 532"/>
                <a:gd name="T85" fmla="*/ 0 h 87"/>
                <a:gd name="T86" fmla="*/ 0 w 532"/>
                <a:gd name="T87" fmla="*/ 0 h 87"/>
                <a:gd name="T88" fmla="*/ 0 w 532"/>
                <a:gd name="T89" fmla="*/ 0 h 87"/>
                <a:gd name="T90" fmla="*/ 0 w 532"/>
                <a:gd name="T91" fmla="*/ 0 h 87"/>
                <a:gd name="T92" fmla="*/ 0 w 532"/>
                <a:gd name="T93" fmla="*/ 0 h 87"/>
                <a:gd name="T94" fmla="*/ 0 w 532"/>
                <a:gd name="T95" fmla="*/ 0 h 87"/>
                <a:gd name="T96" fmla="*/ 0 w 532"/>
                <a:gd name="T97" fmla="*/ 0 h 87"/>
                <a:gd name="T98" fmla="*/ 0 w 532"/>
                <a:gd name="T99" fmla="*/ 0 h 87"/>
                <a:gd name="T100" fmla="*/ 0 w 532"/>
                <a:gd name="T101" fmla="*/ 0 h 87"/>
                <a:gd name="T102" fmla="*/ 0 w 532"/>
                <a:gd name="T103" fmla="*/ 0 h 87"/>
                <a:gd name="T104" fmla="*/ 0 w 532"/>
                <a:gd name="T105" fmla="*/ 0 h 8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32"/>
                <a:gd name="T160" fmla="*/ 0 h 87"/>
                <a:gd name="T161" fmla="*/ 532 w 532"/>
                <a:gd name="T162" fmla="*/ 87 h 8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32" h="87">
                  <a:moveTo>
                    <a:pt x="0" y="44"/>
                  </a:moveTo>
                  <a:lnTo>
                    <a:pt x="37" y="34"/>
                  </a:lnTo>
                  <a:lnTo>
                    <a:pt x="46" y="23"/>
                  </a:lnTo>
                  <a:lnTo>
                    <a:pt x="61" y="19"/>
                  </a:lnTo>
                  <a:lnTo>
                    <a:pt x="73" y="17"/>
                  </a:lnTo>
                  <a:lnTo>
                    <a:pt x="86" y="14"/>
                  </a:lnTo>
                  <a:lnTo>
                    <a:pt x="100" y="14"/>
                  </a:lnTo>
                  <a:lnTo>
                    <a:pt x="119" y="14"/>
                  </a:lnTo>
                  <a:lnTo>
                    <a:pt x="133" y="9"/>
                  </a:lnTo>
                  <a:lnTo>
                    <a:pt x="146" y="8"/>
                  </a:lnTo>
                  <a:lnTo>
                    <a:pt x="168" y="9"/>
                  </a:lnTo>
                  <a:lnTo>
                    <a:pt x="182" y="3"/>
                  </a:lnTo>
                  <a:lnTo>
                    <a:pt x="196" y="0"/>
                  </a:lnTo>
                  <a:lnTo>
                    <a:pt x="208" y="0"/>
                  </a:lnTo>
                  <a:lnTo>
                    <a:pt x="222" y="6"/>
                  </a:lnTo>
                  <a:lnTo>
                    <a:pt x="235" y="14"/>
                  </a:lnTo>
                  <a:lnTo>
                    <a:pt x="252" y="19"/>
                  </a:lnTo>
                  <a:lnTo>
                    <a:pt x="277" y="23"/>
                  </a:lnTo>
                  <a:lnTo>
                    <a:pt x="290" y="18"/>
                  </a:lnTo>
                  <a:lnTo>
                    <a:pt x="306" y="19"/>
                  </a:lnTo>
                  <a:lnTo>
                    <a:pt x="318" y="23"/>
                  </a:lnTo>
                  <a:lnTo>
                    <a:pt x="335" y="34"/>
                  </a:lnTo>
                  <a:lnTo>
                    <a:pt x="349" y="48"/>
                  </a:lnTo>
                  <a:lnTo>
                    <a:pt x="370" y="55"/>
                  </a:lnTo>
                  <a:lnTo>
                    <a:pt x="403" y="52"/>
                  </a:lnTo>
                  <a:lnTo>
                    <a:pt x="419" y="61"/>
                  </a:lnTo>
                  <a:lnTo>
                    <a:pt x="433" y="66"/>
                  </a:lnTo>
                  <a:lnTo>
                    <a:pt x="452" y="68"/>
                  </a:lnTo>
                  <a:lnTo>
                    <a:pt x="532" y="83"/>
                  </a:lnTo>
                  <a:lnTo>
                    <a:pt x="445" y="77"/>
                  </a:lnTo>
                  <a:lnTo>
                    <a:pt x="429" y="82"/>
                  </a:lnTo>
                  <a:lnTo>
                    <a:pt x="415" y="87"/>
                  </a:lnTo>
                  <a:lnTo>
                    <a:pt x="405" y="86"/>
                  </a:lnTo>
                  <a:lnTo>
                    <a:pt x="392" y="83"/>
                  </a:lnTo>
                  <a:lnTo>
                    <a:pt x="376" y="75"/>
                  </a:lnTo>
                  <a:lnTo>
                    <a:pt x="353" y="72"/>
                  </a:lnTo>
                  <a:lnTo>
                    <a:pt x="331" y="65"/>
                  </a:lnTo>
                  <a:lnTo>
                    <a:pt x="318" y="66"/>
                  </a:lnTo>
                  <a:lnTo>
                    <a:pt x="301" y="68"/>
                  </a:lnTo>
                  <a:lnTo>
                    <a:pt x="266" y="61"/>
                  </a:lnTo>
                  <a:lnTo>
                    <a:pt x="249" y="58"/>
                  </a:lnTo>
                  <a:lnTo>
                    <a:pt x="226" y="48"/>
                  </a:lnTo>
                  <a:lnTo>
                    <a:pt x="203" y="48"/>
                  </a:lnTo>
                  <a:lnTo>
                    <a:pt x="175" y="48"/>
                  </a:lnTo>
                  <a:lnTo>
                    <a:pt x="155" y="49"/>
                  </a:lnTo>
                  <a:lnTo>
                    <a:pt x="137" y="46"/>
                  </a:lnTo>
                  <a:lnTo>
                    <a:pt x="119" y="38"/>
                  </a:lnTo>
                  <a:lnTo>
                    <a:pt x="100" y="44"/>
                  </a:lnTo>
                  <a:lnTo>
                    <a:pt x="84" y="35"/>
                  </a:lnTo>
                  <a:lnTo>
                    <a:pt x="70" y="38"/>
                  </a:lnTo>
                  <a:lnTo>
                    <a:pt x="51" y="40"/>
                  </a:lnTo>
                  <a:lnTo>
                    <a:pt x="30" y="41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59" name="Freeform 922"/>
            <p:cNvSpPr>
              <a:spLocks/>
            </p:cNvSpPr>
            <p:nvPr/>
          </p:nvSpPr>
          <p:spPr bwMode="auto">
            <a:xfrm flipH="1">
              <a:off x="8630" y="2023"/>
              <a:ext cx="121" cy="16"/>
            </a:xfrm>
            <a:custGeom>
              <a:avLst/>
              <a:gdLst>
                <a:gd name="T0" fmla="*/ 0 w 2209"/>
                <a:gd name="T1" fmla="*/ 0 h 278"/>
                <a:gd name="T2" fmla="*/ 0 w 2209"/>
                <a:gd name="T3" fmla="*/ 0 h 278"/>
                <a:gd name="T4" fmla="*/ 0 w 2209"/>
                <a:gd name="T5" fmla="*/ 0 h 278"/>
                <a:gd name="T6" fmla="*/ 0 w 2209"/>
                <a:gd name="T7" fmla="*/ 0 h 278"/>
                <a:gd name="T8" fmla="*/ 0 w 2209"/>
                <a:gd name="T9" fmla="*/ 0 h 278"/>
                <a:gd name="T10" fmla="*/ 0 w 2209"/>
                <a:gd name="T11" fmla="*/ 0 h 278"/>
                <a:gd name="T12" fmla="*/ 0 w 2209"/>
                <a:gd name="T13" fmla="*/ 0 h 278"/>
                <a:gd name="T14" fmla="*/ 0 w 2209"/>
                <a:gd name="T15" fmla="*/ 0 h 278"/>
                <a:gd name="T16" fmla="*/ 0 w 2209"/>
                <a:gd name="T17" fmla="*/ 0 h 278"/>
                <a:gd name="T18" fmla="*/ 0 w 2209"/>
                <a:gd name="T19" fmla="*/ 0 h 278"/>
                <a:gd name="T20" fmla="*/ 0 w 2209"/>
                <a:gd name="T21" fmla="*/ 0 h 278"/>
                <a:gd name="T22" fmla="*/ 0 w 2209"/>
                <a:gd name="T23" fmla="*/ 0 h 278"/>
                <a:gd name="T24" fmla="*/ 0 w 2209"/>
                <a:gd name="T25" fmla="*/ 0 h 278"/>
                <a:gd name="T26" fmla="*/ 0 w 2209"/>
                <a:gd name="T27" fmla="*/ 0 h 278"/>
                <a:gd name="T28" fmla="*/ 0 w 2209"/>
                <a:gd name="T29" fmla="*/ 0 h 278"/>
                <a:gd name="T30" fmla="*/ 0 w 2209"/>
                <a:gd name="T31" fmla="*/ 0 h 278"/>
                <a:gd name="T32" fmla="*/ 0 w 2209"/>
                <a:gd name="T33" fmla="*/ 0 h 278"/>
                <a:gd name="T34" fmla="*/ 0 w 2209"/>
                <a:gd name="T35" fmla="*/ 0 h 278"/>
                <a:gd name="T36" fmla="*/ 0 w 2209"/>
                <a:gd name="T37" fmla="*/ 0 h 278"/>
                <a:gd name="T38" fmla="*/ 0 w 2209"/>
                <a:gd name="T39" fmla="*/ 0 h 278"/>
                <a:gd name="T40" fmla="*/ 0 w 2209"/>
                <a:gd name="T41" fmla="*/ 0 h 278"/>
                <a:gd name="T42" fmla="*/ 0 w 2209"/>
                <a:gd name="T43" fmla="*/ 0 h 278"/>
                <a:gd name="T44" fmla="*/ 0 w 2209"/>
                <a:gd name="T45" fmla="*/ 0 h 278"/>
                <a:gd name="T46" fmla="*/ 0 w 2209"/>
                <a:gd name="T47" fmla="*/ 0 h 278"/>
                <a:gd name="T48" fmla="*/ 0 w 2209"/>
                <a:gd name="T49" fmla="*/ 0 h 278"/>
                <a:gd name="T50" fmla="*/ 0 w 2209"/>
                <a:gd name="T51" fmla="*/ 0 h 278"/>
                <a:gd name="T52" fmla="*/ 0 w 2209"/>
                <a:gd name="T53" fmla="*/ 0 h 278"/>
                <a:gd name="T54" fmla="*/ 0 w 2209"/>
                <a:gd name="T55" fmla="*/ 0 h 278"/>
                <a:gd name="T56" fmla="*/ 0 w 2209"/>
                <a:gd name="T57" fmla="*/ 0 h 278"/>
                <a:gd name="T58" fmla="*/ 0 w 2209"/>
                <a:gd name="T59" fmla="*/ 0 h 278"/>
                <a:gd name="T60" fmla="*/ 0 w 2209"/>
                <a:gd name="T61" fmla="*/ 0 h 278"/>
                <a:gd name="T62" fmla="*/ 0 w 2209"/>
                <a:gd name="T63" fmla="*/ 0 h 278"/>
                <a:gd name="T64" fmla="*/ 0 w 2209"/>
                <a:gd name="T65" fmla="*/ 0 h 278"/>
                <a:gd name="T66" fmla="*/ 0 w 2209"/>
                <a:gd name="T67" fmla="*/ 0 h 278"/>
                <a:gd name="T68" fmla="*/ 0 w 2209"/>
                <a:gd name="T69" fmla="*/ 0 h 278"/>
                <a:gd name="T70" fmla="*/ 0 w 2209"/>
                <a:gd name="T71" fmla="*/ 0 h 278"/>
                <a:gd name="T72" fmla="*/ 0 w 2209"/>
                <a:gd name="T73" fmla="*/ 0 h 278"/>
                <a:gd name="T74" fmla="*/ 0 w 2209"/>
                <a:gd name="T75" fmla="*/ 0 h 278"/>
                <a:gd name="T76" fmla="*/ 0 w 2209"/>
                <a:gd name="T77" fmla="*/ 0 h 278"/>
                <a:gd name="T78" fmla="*/ 0 w 2209"/>
                <a:gd name="T79" fmla="*/ 0 h 278"/>
                <a:gd name="T80" fmla="*/ 0 w 2209"/>
                <a:gd name="T81" fmla="*/ 0 h 278"/>
                <a:gd name="T82" fmla="*/ 0 w 2209"/>
                <a:gd name="T83" fmla="*/ 0 h 278"/>
                <a:gd name="T84" fmla="*/ 0 w 2209"/>
                <a:gd name="T85" fmla="*/ 0 h 278"/>
                <a:gd name="T86" fmla="*/ 0 w 2209"/>
                <a:gd name="T87" fmla="*/ 0 h 278"/>
                <a:gd name="T88" fmla="*/ 0 w 2209"/>
                <a:gd name="T89" fmla="*/ 0 h 278"/>
                <a:gd name="T90" fmla="*/ 0 w 2209"/>
                <a:gd name="T91" fmla="*/ 0 h 278"/>
                <a:gd name="T92" fmla="*/ 0 w 2209"/>
                <a:gd name="T93" fmla="*/ 0 h 278"/>
                <a:gd name="T94" fmla="*/ 0 w 2209"/>
                <a:gd name="T95" fmla="*/ 0 h 278"/>
                <a:gd name="T96" fmla="*/ 0 w 2209"/>
                <a:gd name="T97" fmla="*/ 0 h 278"/>
                <a:gd name="T98" fmla="*/ 0 w 2209"/>
                <a:gd name="T99" fmla="*/ 0 h 278"/>
                <a:gd name="T100" fmla="*/ 0 w 2209"/>
                <a:gd name="T101" fmla="*/ 0 h 278"/>
                <a:gd name="T102" fmla="*/ 0 w 2209"/>
                <a:gd name="T103" fmla="*/ 0 h 278"/>
                <a:gd name="T104" fmla="*/ 0 w 2209"/>
                <a:gd name="T105" fmla="*/ 0 h 278"/>
                <a:gd name="T106" fmla="*/ 0 w 2209"/>
                <a:gd name="T107" fmla="*/ 0 h 278"/>
                <a:gd name="T108" fmla="*/ 0 w 2209"/>
                <a:gd name="T109" fmla="*/ 0 h 27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209"/>
                <a:gd name="T166" fmla="*/ 0 h 278"/>
                <a:gd name="T167" fmla="*/ 2209 w 2209"/>
                <a:gd name="T168" fmla="*/ 278 h 27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209" h="278">
                  <a:moveTo>
                    <a:pt x="414" y="0"/>
                  </a:moveTo>
                  <a:lnTo>
                    <a:pt x="396" y="6"/>
                  </a:lnTo>
                  <a:lnTo>
                    <a:pt x="382" y="10"/>
                  </a:lnTo>
                  <a:lnTo>
                    <a:pt x="371" y="18"/>
                  </a:lnTo>
                  <a:lnTo>
                    <a:pt x="364" y="25"/>
                  </a:lnTo>
                  <a:lnTo>
                    <a:pt x="359" y="36"/>
                  </a:lnTo>
                  <a:lnTo>
                    <a:pt x="341" y="37"/>
                  </a:lnTo>
                  <a:lnTo>
                    <a:pt x="330" y="41"/>
                  </a:lnTo>
                  <a:lnTo>
                    <a:pt x="320" y="47"/>
                  </a:lnTo>
                  <a:lnTo>
                    <a:pt x="307" y="53"/>
                  </a:lnTo>
                  <a:lnTo>
                    <a:pt x="292" y="53"/>
                  </a:lnTo>
                  <a:lnTo>
                    <a:pt x="273" y="65"/>
                  </a:lnTo>
                  <a:lnTo>
                    <a:pt x="251" y="54"/>
                  </a:lnTo>
                  <a:lnTo>
                    <a:pt x="264" y="78"/>
                  </a:lnTo>
                  <a:lnTo>
                    <a:pt x="243" y="78"/>
                  </a:lnTo>
                  <a:lnTo>
                    <a:pt x="217" y="79"/>
                  </a:lnTo>
                  <a:lnTo>
                    <a:pt x="197" y="73"/>
                  </a:lnTo>
                  <a:lnTo>
                    <a:pt x="174" y="87"/>
                  </a:lnTo>
                  <a:lnTo>
                    <a:pt x="153" y="78"/>
                  </a:lnTo>
                  <a:lnTo>
                    <a:pt x="148" y="79"/>
                  </a:lnTo>
                  <a:lnTo>
                    <a:pt x="142" y="85"/>
                  </a:lnTo>
                  <a:lnTo>
                    <a:pt x="135" y="92"/>
                  </a:lnTo>
                  <a:lnTo>
                    <a:pt x="130" y="101"/>
                  </a:lnTo>
                  <a:lnTo>
                    <a:pt x="122" y="108"/>
                  </a:lnTo>
                  <a:lnTo>
                    <a:pt x="117" y="112"/>
                  </a:lnTo>
                  <a:lnTo>
                    <a:pt x="103" y="112"/>
                  </a:lnTo>
                  <a:lnTo>
                    <a:pt x="88" y="112"/>
                  </a:lnTo>
                  <a:lnTo>
                    <a:pt x="81" y="119"/>
                  </a:lnTo>
                  <a:lnTo>
                    <a:pt x="71" y="127"/>
                  </a:lnTo>
                  <a:lnTo>
                    <a:pt x="61" y="127"/>
                  </a:lnTo>
                  <a:lnTo>
                    <a:pt x="48" y="128"/>
                  </a:lnTo>
                  <a:lnTo>
                    <a:pt x="30" y="128"/>
                  </a:lnTo>
                  <a:lnTo>
                    <a:pt x="14" y="136"/>
                  </a:lnTo>
                  <a:lnTo>
                    <a:pt x="0" y="155"/>
                  </a:lnTo>
                  <a:lnTo>
                    <a:pt x="12" y="154"/>
                  </a:lnTo>
                  <a:lnTo>
                    <a:pt x="30" y="147"/>
                  </a:lnTo>
                  <a:lnTo>
                    <a:pt x="49" y="146"/>
                  </a:lnTo>
                  <a:lnTo>
                    <a:pt x="63" y="147"/>
                  </a:lnTo>
                  <a:lnTo>
                    <a:pt x="75" y="155"/>
                  </a:lnTo>
                  <a:lnTo>
                    <a:pt x="89" y="159"/>
                  </a:lnTo>
                  <a:lnTo>
                    <a:pt x="103" y="154"/>
                  </a:lnTo>
                  <a:lnTo>
                    <a:pt x="118" y="147"/>
                  </a:lnTo>
                  <a:lnTo>
                    <a:pt x="132" y="143"/>
                  </a:lnTo>
                  <a:lnTo>
                    <a:pt x="144" y="143"/>
                  </a:lnTo>
                  <a:lnTo>
                    <a:pt x="153" y="154"/>
                  </a:lnTo>
                  <a:lnTo>
                    <a:pt x="162" y="163"/>
                  </a:lnTo>
                  <a:lnTo>
                    <a:pt x="177" y="163"/>
                  </a:lnTo>
                  <a:lnTo>
                    <a:pt x="190" y="160"/>
                  </a:lnTo>
                  <a:lnTo>
                    <a:pt x="206" y="154"/>
                  </a:lnTo>
                  <a:lnTo>
                    <a:pt x="220" y="150"/>
                  </a:lnTo>
                  <a:lnTo>
                    <a:pt x="234" y="159"/>
                  </a:lnTo>
                  <a:lnTo>
                    <a:pt x="248" y="168"/>
                  </a:lnTo>
                  <a:lnTo>
                    <a:pt x="262" y="172"/>
                  </a:lnTo>
                  <a:lnTo>
                    <a:pt x="275" y="176"/>
                  </a:lnTo>
                  <a:lnTo>
                    <a:pt x="294" y="178"/>
                  </a:lnTo>
                  <a:lnTo>
                    <a:pt x="312" y="180"/>
                  </a:lnTo>
                  <a:lnTo>
                    <a:pt x="330" y="178"/>
                  </a:lnTo>
                  <a:lnTo>
                    <a:pt x="350" y="173"/>
                  </a:lnTo>
                  <a:lnTo>
                    <a:pt x="341" y="156"/>
                  </a:lnTo>
                  <a:lnTo>
                    <a:pt x="343" y="146"/>
                  </a:lnTo>
                  <a:lnTo>
                    <a:pt x="353" y="141"/>
                  </a:lnTo>
                  <a:lnTo>
                    <a:pt x="355" y="152"/>
                  </a:lnTo>
                  <a:lnTo>
                    <a:pt x="366" y="163"/>
                  </a:lnTo>
                  <a:lnTo>
                    <a:pt x="378" y="168"/>
                  </a:lnTo>
                  <a:lnTo>
                    <a:pt x="390" y="172"/>
                  </a:lnTo>
                  <a:lnTo>
                    <a:pt x="405" y="178"/>
                  </a:lnTo>
                  <a:lnTo>
                    <a:pt x="420" y="181"/>
                  </a:lnTo>
                  <a:lnTo>
                    <a:pt x="442" y="185"/>
                  </a:lnTo>
                  <a:lnTo>
                    <a:pt x="456" y="182"/>
                  </a:lnTo>
                  <a:lnTo>
                    <a:pt x="473" y="185"/>
                  </a:lnTo>
                  <a:lnTo>
                    <a:pt x="501" y="192"/>
                  </a:lnTo>
                  <a:lnTo>
                    <a:pt x="492" y="199"/>
                  </a:lnTo>
                  <a:lnTo>
                    <a:pt x="479" y="208"/>
                  </a:lnTo>
                  <a:lnTo>
                    <a:pt x="455" y="224"/>
                  </a:lnTo>
                  <a:lnTo>
                    <a:pt x="470" y="225"/>
                  </a:lnTo>
                  <a:lnTo>
                    <a:pt x="484" y="228"/>
                  </a:lnTo>
                  <a:lnTo>
                    <a:pt x="503" y="232"/>
                  </a:lnTo>
                  <a:lnTo>
                    <a:pt x="524" y="235"/>
                  </a:lnTo>
                  <a:lnTo>
                    <a:pt x="535" y="233"/>
                  </a:lnTo>
                  <a:lnTo>
                    <a:pt x="545" y="225"/>
                  </a:lnTo>
                  <a:lnTo>
                    <a:pt x="557" y="221"/>
                  </a:lnTo>
                  <a:lnTo>
                    <a:pt x="575" y="220"/>
                  </a:lnTo>
                  <a:lnTo>
                    <a:pt x="598" y="219"/>
                  </a:lnTo>
                  <a:lnTo>
                    <a:pt x="614" y="208"/>
                  </a:lnTo>
                  <a:lnTo>
                    <a:pt x="636" y="201"/>
                  </a:lnTo>
                  <a:lnTo>
                    <a:pt x="654" y="195"/>
                  </a:lnTo>
                  <a:lnTo>
                    <a:pt x="667" y="196"/>
                  </a:lnTo>
                  <a:lnTo>
                    <a:pt x="711" y="198"/>
                  </a:lnTo>
                  <a:lnTo>
                    <a:pt x="746" y="203"/>
                  </a:lnTo>
                  <a:lnTo>
                    <a:pt x="769" y="203"/>
                  </a:lnTo>
                  <a:lnTo>
                    <a:pt x="787" y="205"/>
                  </a:lnTo>
                  <a:lnTo>
                    <a:pt x="818" y="223"/>
                  </a:lnTo>
                  <a:lnTo>
                    <a:pt x="833" y="223"/>
                  </a:lnTo>
                  <a:lnTo>
                    <a:pt x="851" y="219"/>
                  </a:lnTo>
                  <a:lnTo>
                    <a:pt x="869" y="212"/>
                  </a:lnTo>
                  <a:lnTo>
                    <a:pt x="884" y="208"/>
                  </a:lnTo>
                  <a:lnTo>
                    <a:pt x="937" y="203"/>
                  </a:lnTo>
                  <a:lnTo>
                    <a:pt x="973" y="201"/>
                  </a:lnTo>
                  <a:lnTo>
                    <a:pt x="996" y="198"/>
                  </a:lnTo>
                  <a:lnTo>
                    <a:pt x="1014" y="196"/>
                  </a:lnTo>
                  <a:lnTo>
                    <a:pt x="1032" y="194"/>
                  </a:lnTo>
                  <a:lnTo>
                    <a:pt x="1054" y="189"/>
                  </a:lnTo>
                  <a:lnTo>
                    <a:pt x="1069" y="185"/>
                  </a:lnTo>
                  <a:lnTo>
                    <a:pt x="1092" y="177"/>
                  </a:lnTo>
                  <a:lnTo>
                    <a:pt x="1105" y="186"/>
                  </a:lnTo>
                  <a:lnTo>
                    <a:pt x="1112" y="196"/>
                  </a:lnTo>
                  <a:lnTo>
                    <a:pt x="1104" y="207"/>
                  </a:lnTo>
                  <a:lnTo>
                    <a:pt x="1088" y="214"/>
                  </a:lnTo>
                  <a:lnTo>
                    <a:pt x="1107" y="214"/>
                  </a:lnTo>
                  <a:lnTo>
                    <a:pt x="1097" y="223"/>
                  </a:lnTo>
                  <a:lnTo>
                    <a:pt x="1082" y="232"/>
                  </a:lnTo>
                  <a:lnTo>
                    <a:pt x="1060" y="244"/>
                  </a:lnTo>
                  <a:lnTo>
                    <a:pt x="1041" y="252"/>
                  </a:lnTo>
                  <a:lnTo>
                    <a:pt x="1065" y="248"/>
                  </a:lnTo>
                  <a:lnTo>
                    <a:pt x="1087" y="244"/>
                  </a:lnTo>
                  <a:lnTo>
                    <a:pt x="1107" y="237"/>
                  </a:lnTo>
                  <a:lnTo>
                    <a:pt x="1121" y="230"/>
                  </a:lnTo>
                  <a:lnTo>
                    <a:pt x="1128" y="228"/>
                  </a:lnTo>
                  <a:lnTo>
                    <a:pt x="1139" y="225"/>
                  </a:lnTo>
                  <a:lnTo>
                    <a:pt x="1153" y="225"/>
                  </a:lnTo>
                  <a:lnTo>
                    <a:pt x="1171" y="228"/>
                  </a:lnTo>
                  <a:lnTo>
                    <a:pt x="1185" y="232"/>
                  </a:lnTo>
                  <a:lnTo>
                    <a:pt x="1199" y="233"/>
                  </a:lnTo>
                  <a:lnTo>
                    <a:pt x="1218" y="232"/>
                  </a:lnTo>
                  <a:lnTo>
                    <a:pt x="1204" y="248"/>
                  </a:lnTo>
                  <a:lnTo>
                    <a:pt x="1189" y="259"/>
                  </a:lnTo>
                  <a:lnTo>
                    <a:pt x="1172" y="267"/>
                  </a:lnTo>
                  <a:lnTo>
                    <a:pt x="1191" y="264"/>
                  </a:lnTo>
                  <a:lnTo>
                    <a:pt x="1210" y="261"/>
                  </a:lnTo>
                  <a:lnTo>
                    <a:pt x="1229" y="258"/>
                  </a:lnTo>
                  <a:lnTo>
                    <a:pt x="1245" y="253"/>
                  </a:lnTo>
                  <a:lnTo>
                    <a:pt x="1266" y="250"/>
                  </a:lnTo>
                  <a:lnTo>
                    <a:pt x="1290" y="247"/>
                  </a:lnTo>
                  <a:lnTo>
                    <a:pt x="1312" y="247"/>
                  </a:lnTo>
                  <a:lnTo>
                    <a:pt x="1329" y="241"/>
                  </a:lnTo>
                  <a:lnTo>
                    <a:pt x="1334" y="237"/>
                  </a:lnTo>
                  <a:lnTo>
                    <a:pt x="1340" y="232"/>
                  </a:lnTo>
                  <a:lnTo>
                    <a:pt x="1352" y="232"/>
                  </a:lnTo>
                  <a:lnTo>
                    <a:pt x="1374" y="238"/>
                  </a:lnTo>
                  <a:lnTo>
                    <a:pt x="1401" y="241"/>
                  </a:lnTo>
                  <a:lnTo>
                    <a:pt x="1426" y="247"/>
                  </a:lnTo>
                  <a:lnTo>
                    <a:pt x="1440" y="250"/>
                  </a:lnTo>
                  <a:lnTo>
                    <a:pt x="1464" y="250"/>
                  </a:lnTo>
                  <a:lnTo>
                    <a:pt x="1491" y="252"/>
                  </a:lnTo>
                  <a:lnTo>
                    <a:pt x="1512" y="256"/>
                  </a:lnTo>
                  <a:lnTo>
                    <a:pt x="1538" y="264"/>
                  </a:lnTo>
                  <a:lnTo>
                    <a:pt x="1559" y="269"/>
                  </a:lnTo>
                  <a:lnTo>
                    <a:pt x="1578" y="272"/>
                  </a:lnTo>
                  <a:lnTo>
                    <a:pt x="1596" y="269"/>
                  </a:lnTo>
                  <a:lnTo>
                    <a:pt x="1625" y="259"/>
                  </a:lnTo>
                  <a:lnTo>
                    <a:pt x="1649" y="264"/>
                  </a:lnTo>
                  <a:lnTo>
                    <a:pt x="1671" y="264"/>
                  </a:lnTo>
                  <a:lnTo>
                    <a:pt x="1694" y="264"/>
                  </a:lnTo>
                  <a:lnTo>
                    <a:pt x="1717" y="263"/>
                  </a:lnTo>
                  <a:lnTo>
                    <a:pt x="1748" y="255"/>
                  </a:lnTo>
                  <a:lnTo>
                    <a:pt x="1763" y="255"/>
                  </a:lnTo>
                  <a:lnTo>
                    <a:pt x="1780" y="253"/>
                  </a:lnTo>
                  <a:lnTo>
                    <a:pt x="1812" y="258"/>
                  </a:lnTo>
                  <a:lnTo>
                    <a:pt x="1829" y="261"/>
                  </a:lnTo>
                  <a:lnTo>
                    <a:pt x="1842" y="259"/>
                  </a:lnTo>
                  <a:lnTo>
                    <a:pt x="1861" y="256"/>
                  </a:lnTo>
                  <a:lnTo>
                    <a:pt x="1879" y="255"/>
                  </a:lnTo>
                  <a:lnTo>
                    <a:pt x="1893" y="255"/>
                  </a:lnTo>
                  <a:lnTo>
                    <a:pt x="1899" y="258"/>
                  </a:lnTo>
                  <a:lnTo>
                    <a:pt x="1899" y="269"/>
                  </a:lnTo>
                  <a:lnTo>
                    <a:pt x="1906" y="272"/>
                  </a:lnTo>
                  <a:lnTo>
                    <a:pt x="1917" y="272"/>
                  </a:lnTo>
                  <a:lnTo>
                    <a:pt x="1929" y="269"/>
                  </a:lnTo>
                  <a:lnTo>
                    <a:pt x="1939" y="259"/>
                  </a:lnTo>
                  <a:lnTo>
                    <a:pt x="1946" y="250"/>
                  </a:lnTo>
                  <a:lnTo>
                    <a:pt x="1953" y="246"/>
                  </a:lnTo>
                  <a:lnTo>
                    <a:pt x="1971" y="246"/>
                  </a:lnTo>
                  <a:lnTo>
                    <a:pt x="1985" y="246"/>
                  </a:lnTo>
                  <a:lnTo>
                    <a:pt x="2002" y="255"/>
                  </a:lnTo>
                  <a:lnTo>
                    <a:pt x="2016" y="261"/>
                  </a:lnTo>
                  <a:lnTo>
                    <a:pt x="2032" y="269"/>
                  </a:lnTo>
                  <a:lnTo>
                    <a:pt x="2043" y="270"/>
                  </a:lnTo>
                  <a:lnTo>
                    <a:pt x="2053" y="272"/>
                  </a:lnTo>
                  <a:lnTo>
                    <a:pt x="2064" y="272"/>
                  </a:lnTo>
                  <a:lnTo>
                    <a:pt x="2083" y="269"/>
                  </a:lnTo>
                  <a:lnTo>
                    <a:pt x="2145" y="278"/>
                  </a:lnTo>
                  <a:lnTo>
                    <a:pt x="2127" y="269"/>
                  </a:lnTo>
                  <a:lnTo>
                    <a:pt x="2115" y="264"/>
                  </a:lnTo>
                  <a:lnTo>
                    <a:pt x="2110" y="255"/>
                  </a:lnTo>
                  <a:lnTo>
                    <a:pt x="2115" y="248"/>
                  </a:lnTo>
                  <a:lnTo>
                    <a:pt x="2137" y="242"/>
                  </a:lnTo>
                  <a:lnTo>
                    <a:pt x="2152" y="238"/>
                  </a:lnTo>
                  <a:lnTo>
                    <a:pt x="2170" y="232"/>
                  </a:lnTo>
                  <a:lnTo>
                    <a:pt x="2185" y="223"/>
                  </a:lnTo>
                  <a:lnTo>
                    <a:pt x="2209" y="212"/>
                  </a:lnTo>
                  <a:lnTo>
                    <a:pt x="2174" y="212"/>
                  </a:lnTo>
                  <a:lnTo>
                    <a:pt x="2151" y="211"/>
                  </a:lnTo>
                  <a:lnTo>
                    <a:pt x="2129" y="207"/>
                  </a:lnTo>
                  <a:lnTo>
                    <a:pt x="2110" y="205"/>
                  </a:lnTo>
                  <a:lnTo>
                    <a:pt x="2098" y="205"/>
                  </a:lnTo>
                  <a:lnTo>
                    <a:pt x="2087" y="207"/>
                  </a:lnTo>
                  <a:lnTo>
                    <a:pt x="2077" y="208"/>
                  </a:lnTo>
                  <a:lnTo>
                    <a:pt x="2063" y="214"/>
                  </a:lnTo>
                  <a:lnTo>
                    <a:pt x="2051" y="219"/>
                  </a:lnTo>
                  <a:lnTo>
                    <a:pt x="2069" y="224"/>
                  </a:lnTo>
                  <a:lnTo>
                    <a:pt x="2083" y="232"/>
                  </a:lnTo>
                  <a:lnTo>
                    <a:pt x="2092" y="241"/>
                  </a:lnTo>
                  <a:lnTo>
                    <a:pt x="2096" y="250"/>
                  </a:lnTo>
                  <a:lnTo>
                    <a:pt x="2092" y="259"/>
                  </a:lnTo>
                  <a:lnTo>
                    <a:pt x="2078" y="256"/>
                  </a:lnTo>
                  <a:lnTo>
                    <a:pt x="2068" y="253"/>
                  </a:lnTo>
                  <a:lnTo>
                    <a:pt x="2060" y="246"/>
                  </a:lnTo>
                  <a:lnTo>
                    <a:pt x="2046" y="238"/>
                  </a:lnTo>
                  <a:lnTo>
                    <a:pt x="2029" y="235"/>
                  </a:lnTo>
                  <a:lnTo>
                    <a:pt x="2014" y="232"/>
                  </a:lnTo>
                  <a:lnTo>
                    <a:pt x="1993" y="235"/>
                  </a:lnTo>
                  <a:lnTo>
                    <a:pt x="1979" y="233"/>
                  </a:lnTo>
                  <a:lnTo>
                    <a:pt x="1967" y="232"/>
                  </a:lnTo>
                  <a:lnTo>
                    <a:pt x="1953" y="228"/>
                  </a:lnTo>
                  <a:lnTo>
                    <a:pt x="1938" y="221"/>
                  </a:lnTo>
                  <a:lnTo>
                    <a:pt x="1925" y="214"/>
                  </a:lnTo>
                  <a:lnTo>
                    <a:pt x="1913" y="208"/>
                  </a:lnTo>
                  <a:lnTo>
                    <a:pt x="1901" y="208"/>
                  </a:lnTo>
                  <a:lnTo>
                    <a:pt x="1890" y="214"/>
                  </a:lnTo>
                  <a:lnTo>
                    <a:pt x="1876" y="219"/>
                  </a:lnTo>
                  <a:lnTo>
                    <a:pt x="1862" y="219"/>
                  </a:lnTo>
                  <a:lnTo>
                    <a:pt x="1844" y="219"/>
                  </a:lnTo>
                  <a:lnTo>
                    <a:pt x="1829" y="215"/>
                  </a:lnTo>
                  <a:lnTo>
                    <a:pt x="1814" y="212"/>
                  </a:lnTo>
                  <a:lnTo>
                    <a:pt x="1800" y="211"/>
                  </a:lnTo>
                  <a:lnTo>
                    <a:pt x="1788" y="212"/>
                  </a:lnTo>
                  <a:lnTo>
                    <a:pt x="1771" y="214"/>
                  </a:lnTo>
                  <a:lnTo>
                    <a:pt x="1757" y="216"/>
                  </a:lnTo>
                  <a:lnTo>
                    <a:pt x="1740" y="214"/>
                  </a:lnTo>
                  <a:lnTo>
                    <a:pt x="1720" y="212"/>
                  </a:lnTo>
                  <a:lnTo>
                    <a:pt x="1699" y="211"/>
                  </a:lnTo>
                  <a:lnTo>
                    <a:pt x="1677" y="208"/>
                  </a:lnTo>
                  <a:lnTo>
                    <a:pt x="1662" y="204"/>
                  </a:lnTo>
                  <a:lnTo>
                    <a:pt x="1647" y="198"/>
                  </a:lnTo>
                  <a:lnTo>
                    <a:pt x="1634" y="192"/>
                  </a:lnTo>
                  <a:lnTo>
                    <a:pt x="1623" y="189"/>
                  </a:lnTo>
                  <a:lnTo>
                    <a:pt x="1613" y="189"/>
                  </a:lnTo>
                  <a:lnTo>
                    <a:pt x="1602" y="190"/>
                  </a:lnTo>
                  <a:lnTo>
                    <a:pt x="1573" y="195"/>
                  </a:lnTo>
                  <a:lnTo>
                    <a:pt x="1605" y="198"/>
                  </a:lnTo>
                  <a:lnTo>
                    <a:pt x="1597" y="208"/>
                  </a:lnTo>
                  <a:lnTo>
                    <a:pt x="1586" y="220"/>
                  </a:lnTo>
                  <a:lnTo>
                    <a:pt x="1574" y="221"/>
                  </a:lnTo>
                  <a:lnTo>
                    <a:pt x="1421" y="196"/>
                  </a:lnTo>
                  <a:lnTo>
                    <a:pt x="1412" y="192"/>
                  </a:lnTo>
                  <a:lnTo>
                    <a:pt x="1440" y="181"/>
                  </a:lnTo>
                  <a:lnTo>
                    <a:pt x="1420" y="177"/>
                  </a:lnTo>
                  <a:lnTo>
                    <a:pt x="1408" y="176"/>
                  </a:lnTo>
                  <a:lnTo>
                    <a:pt x="1398" y="168"/>
                  </a:lnTo>
                  <a:lnTo>
                    <a:pt x="1386" y="163"/>
                  </a:lnTo>
                  <a:lnTo>
                    <a:pt x="1371" y="167"/>
                  </a:lnTo>
                  <a:lnTo>
                    <a:pt x="1356" y="169"/>
                  </a:lnTo>
                  <a:lnTo>
                    <a:pt x="1342" y="176"/>
                  </a:lnTo>
                  <a:lnTo>
                    <a:pt x="1329" y="168"/>
                  </a:lnTo>
                  <a:lnTo>
                    <a:pt x="1315" y="155"/>
                  </a:lnTo>
                  <a:lnTo>
                    <a:pt x="1302" y="146"/>
                  </a:lnTo>
                  <a:lnTo>
                    <a:pt x="1288" y="141"/>
                  </a:lnTo>
                  <a:lnTo>
                    <a:pt x="1273" y="136"/>
                  </a:lnTo>
                  <a:lnTo>
                    <a:pt x="1258" y="134"/>
                  </a:lnTo>
                  <a:lnTo>
                    <a:pt x="1234" y="136"/>
                  </a:lnTo>
                  <a:lnTo>
                    <a:pt x="1214" y="138"/>
                  </a:lnTo>
                  <a:lnTo>
                    <a:pt x="1195" y="142"/>
                  </a:lnTo>
                  <a:lnTo>
                    <a:pt x="1172" y="145"/>
                  </a:lnTo>
                  <a:lnTo>
                    <a:pt x="1149" y="150"/>
                  </a:lnTo>
                  <a:lnTo>
                    <a:pt x="1130" y="152"/>
                  </a:lnTo>
                  <a:lnTo>
                    <a:pt x="1114" y="160"/>
                  </a:lnTo>
                  <a:lnTo>
                    <a:pt x="1097" y="164"/>
                  </a:lnTo>
                  <a:lnTo>
                    <a:pt x="1081" y="164"/>
                  </a:lnTo>
                  <a:lnTo>
                    <a:pt x="1064" y="169"/>
                  </a:lnTo>
                  <a:lnTo>
                    <a:pt x="1046" y="173"/>
                  </a:lnTo>
                  <a:lnTo>
                    <a:pt x="1028" y="178"/>
                  </a:lnTo>
                  <a:lnTo>
                    <a:pt x="1009" y="178"/>
                  </a:lnTo>
                  <a:lnTo>
                    <a:pt x="991" y="178"/>
                  </a:lnTo>
                  <a:lnTo>
                    <a:pt x="977" y="177"/>
                  </a:lnTo>
                  <a:lnTo>
                    <a:pt x="965" y="181"/>
                  </a:lnTo>
                  <a:lnTo>
                    <a:pt x="947" y="187"/>
                  </a:lnTo>
                  <a:lnTo>
                    <a:pt x="929" y="187"/>
                  </a:lnTo>
                  <a:lnTo>
                    <a:pt x="907" y="187"/>
                  </a:lnTo>
                  <a:lnTo>
                    <a:pt x="889" y="187"/>
                  </a:lnTo>
                  <a:lnTo>
                    <a:pt x="866" y="187"/>
                  </a:lnTo>
                  <a:lnTo>
                    <a:pt x="823" y="195"/>
                  </a:lnTo>
                  <a:lnTo>
                    <a:pt x="814" y="190"/>
                  </a:lnTo>
                  <a:lnTo>
                    <a:pt x="805" y="182"/>
                  </a:lnTo>
                  <a:lnTo>
                    <a:pt x="792" y="178"/>
                  </a:lnTo>
                  <a:lnTo>
                    <a:pt x="781" y="177"/>
                  </a:lnTo>
                  <a:lnTo>
                    <a:pt x="764" y="178"/>
                  </a:lnTo>
                  <a:lnTo>
                    <a:pt x="746" y="182"/>
                  </a:lnTo>
                  <a:lnTo>
                    <a:pt x="716" y="186"/>
                  </a:lnTo>
                  <a:lnTo>
                    <a:pt x="703" y="180"/>
                  </a:lnTo>
                  <a:lnTo>
                    <a:pt x="694" y="173"/>
                  </a:lnTo>
                  <a:lnTo>
                    <a:pt x="684" y="171"/>
                  </a:lnTo>
                  <a:lnTo>
                    <a:pt x="670" y="169"/>
                  </a:lnTo>
                  <a:lnTo>
                    <a:pt x="659" y="164"/>
                  </a:lnTo>
                  <a:lnTo>
                    <a:pt x="654" y="155"/>
                  </a:lnTo>
                  <a:lnTo>
                    <a:pt x="645" y="142"/>
                  </a:lnTo>
                  <a:lnTo>
                    <a:pt x="634" y="137"/>
                  </a:lnTo>
                  <a:lnTo>
                    <a:pt x="621" y="134"/>
                  </a:lnTo>
                  <a:lnTo>
                    <a:pt x="608" y="134"/>
                  </a:lnTo>
                  <a:lnTo>
                    <a:pt x="602" y="141"/>
                  </a:lnTo>
                  <a:lnTo>
                    <a:pt x="594" y="155"/>
                  </a:lnTo>
                  <a:lnTo>
                    <a:pt x="585" y="152"/>
                  </a:lnTo>
                  <a:lnTo>
                    <a:pt x="575" y="151"/>
                  </a:lnTo>
                  <a:lnTo>
                    <a:pt x="562" y="152"/>
                  </a:lnTo>
                  <a:lnTo>
                    <a:pt x="550" y="159"/>
                  </a:lnTo>
                  <a:lnTo>
                    <a:pt x="535" y="163"/>
                  </a:lnTo>
                  <a:lnTo>
                    <a:pt x="517" y="163"/>
                  </a:lnTo>
                  <a:lnTo>
                    <a:pt x="531" y="150"/>
                  </a:lnTo>
                  <a:lnTo>
                    <a:pt x="537" y="141"/>
                  </a:lnTo>
                  <a:lnTo>
                    <a:pt x="524" y="143"/>
                  </a:lnTo>
                  <a:lnTo>
                    <a:pt x="500" y="150"/>
                  </a:lnTo>
                  <a:lnTo>
                    <a:pt x="479" y="147"/>
                  </a:lnTo>
                  <a:lnTo>
                    <a:pt x="478" y="141"/>
                  </a:lnTo>
                  <a:lnTo>
                    <a:pt x="474" y="133"/>
                  </a:lnTo>
                  <a:lnTo>
                    <a:pt x="470" y="127"/>
                  </a:lnTo>
                  <a:lnTo>
                    <a:pt x="458" y="122"/>
                  </a:lnTo>
                  <a:lnTo>
                    <a:pt x="446" y="122"/>
                  </a:lnTo>
                  <a:lnTo>
                    <a:pt x="430" y="124"/>
                  </a:lnTo>
                  <a:lnTo>
                    <a:pt x="415" y="127"/>
                  </a:lnTo>
                  <a:lnTo>
                    <a:pt x="400" y="122"/>
                  </a:lnTo>
                  <a:lnTo>
                    <a:pt x="382" y="114"/>
                  </a:lnTo>
                  <a:lnTo>
                    <a:pt x="371" y="105"/>
                  </a:lnTo>
                  <a:lnTo>
                    <a:pt x="384" y="87"/>
                  </a:lnTo>
                  <a:lnTo>
                    <a:pt x="396" y="80"/>
                  </a:lnTo>
                  <a:lnTo>
                    <a:pt x="410" y="73"/>
                  </a:lnTo>
                  <a:lnTo>
                    <a:pt x="419" y="68"/>
                  </a:lnTo>
                  <a:lnTo>
                    <a:pt x="427" y="59"/>
                  </a:lnTo>
                  <a:lnTo>
                    <a:pt x="432" y="50"/>
                  </a:lnTo>
                  <a:lnTo>
                    <a:pt x="434" y="41"/>
                  </a:lnTo>
                  <a:lnTo>
                    <a:pt x="438" y="31"/>
                  </a:lnTo>
                  <a:lnTo>
                    <a:pt x="414" y="0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60" name="Freeform 923"/>
            <p:cNvSpPr>
              <a:spLocks/>
            </p:cNvSpPr>
            <p:nvPr/>
          </p:nvSpPr>
          <p:spPr bwMode="auto">
            <a:xfrm flipH="1">
              <a:off x="8631" y="2028"/>
              <a:ext cx="30" cy="4"/>
            </a:xfrm>
            <a:custGeom>
              <a:avLst/>
              <a:gdLst>
                <a:gd name="T0" fmla="*/ 0 w 532"/>
                <a:gd name="T1" fmla="*/ 0 h 87"/>
                <a:gd name="T2" fmla="*/ 0 w 532"/>
                <a:gd name="T3" fmla="*/ 0 h 87"/>
                <a:gd name="T4" fmla="*/ 0 w 532"/>
                <a:gd name="T5" fmla="*/ 0 h 87"/>
                <a:gd name="T6" fmla="*/ 0 w 532"/>
                <a:gd name="T7" fmla="*/ 0 h 87"/>
                <a:gd name="T8" fmla="*/ 0 w 532"/>
                <a:gd name="T9" fmla="*/ 0 h 87"/>
                <a:gd name="T10" fmla="*/ 0 w 532"/>
                <a:gd name="T11" fmla="*/ 0 h 87"/>
                <a:gd name="T12" fmla="*/ 0 w 532"/>
                <a:gd name="T13" fmla="*/ 0 h 87"/>
                <a:gd name="T14" fmla="*/ 0 w 532"/>
                <a:gd name="T15" fmla="*/ 0 h 87"/>
                <a:gd name="T16" fmla="*/ 0 w 532"/>
                <a:gd name="T17" fmla="*/ 0 h 87"/>
                <a:gd name="T18" fmla="*/ 0 w 532"/>
                <a:gd name="T19" fmla="*/ 0 h 87"/>
                <a:gd name="T20" fmla="*/ 0 w 532"/>
                <a:gd name="T21" fmla="*/ 0 h 87"/>
                <a:gd name="T22" fmla="*/ 0 w 532"/>
                <a:gd name="T23" fmla="*/ 0 h 87"/>
                <a:gd name="T24" fmla="*/ 0 w 532"/>
                <a:gd name="T25" fmla="*/ 0 h 87"/>
                <a:gd name="T26" fmla="*/ 0 w 532"/>
                <a:gd name="T27" fmla="*/ 0 h 87"/>
                <a:gd name="T28" fmla="*/ 0 w 532"/>
                <a:gd name="T29" fmla="*/ 0 h 87"/>
                <a:gd name="T30" fmla="*/ 0 w 532"/>
                <a:gd name="T31" fmla="*/ 0 h 87"/>
                <a:gd name="T32" fmla="*/ 0 w 532"/>
                <a:gd name="T33" fmla="*/ 0 h 87"/>
                <a:gd name="T34" fmla="*/ 0 w 532"/>
                <a:gd name="T35" fmla="*/ 0 h 87"/>
                <a:gd name="T36" fmla="*/ 0 w 532"/>
                <a:gd name="T37" fmla="*/ 0 h 87"/>
                <a:gd name="T38" fmla="*/ 0 w 532"/>
                <a:gd name="T39" fmla="*/ 0 h 87"/>
                <a:gd name="T40" fmla="*/ 0 w 532"/>
                <a:gd name="T41" fmla="*/ 0 h 87"/>
                <a:gd name="T42" fmla="*/ 0 w 532"/>
                <a:gd name="T43" fmla="*/ 0 h 87"/>
                <a:gd name="T44" fmla="*/ 0 w 532"/>
                <a:gd name="T45" fmla="*/ 0 h 87"/>
                <a:gd name="T46" fmla="*/ 0 w 532"/>
                <a:gd name="T47" fmla="*/ 0 h 87"/>
                <a:gd name="T48" fmla="*/ 0 w 532"/>
                <a:gd name="T49" fmla="*/ 0 h 87"/>
                <a:gd name="T50" fmla="*/ 0 w 532"/>
                <a:gd name="T51" fmla="*/ 0 h 87"/>
                <a:gd name="T52" fmla="*/ 0 w 532"/>
                <a:gd name="T53" fmla="*/ 0 h 87"/>
                <a:gd name="T54" fmla="*/ 0 w 532"/>
                <a:gd name="T55" fmla="*/ 0 h 87"/>
                <a:gd name="T56" fmla="*/ 0 w 532"/>
                <a:gd name="T57" fmla="*/ 0 h 87"/>
                <a:gd name="T58" fmla="*/ 0 w 532"/>
                <a:gd name="T59" fmla="*/ 0 h 87"/>
                <a:gd name="T60" fmla="*/ 0 w 532"/>
                <a:gd name="T61" fmla="*/ 0 h 87"/>
                <a:gd name="T62" fmla="*/ 0 w 532"/>
                <a:gd name="T63" fmla="*/ 0 h 87"/>
                <a:gd name="T64" fmla="*/ 0 w 532"/>
                <a:gd name="T65" fmla="*/ 0 h 87"/>
                <a:gd name="T66" fmla="*/ 0 w 532"/>
                <a:gd name="T67" fmla="*/ 0 h 87"/>
                <a:gd name="T68" fmla="*/ 0 w 532"/>
                <a:gd name="T69" fmla="*/ 0 h 87"/>
                <a:gd name="T70" fmla="*/ 0 w 532"/>
                <a:gd name="T71" fmla="*/ 0 h 87"/>
                <a:gd name="T72" fmla="*/ 0 w 532"/>
                <a:gd name="T73" fmla="*/ 0 h 87"/>
                <a:gd name="T74" fmla="*/ 0 w 532"/>
                <a:gd name="T75" fmla="*/ 0 h 87"/>
                <a:gd name="T76" fmla="*/ 0 w 532"/>
                <a:gd name="T77" fmla="*/ 0 h 87"/>
                <a:gd name="T78" fmla="*/ 0 w 532"/>
                <a:gd name="T79" fmla="*/ 0 h 87"/>
                <a:gd name="T80" fmla="*/ 0 w 532"/>
                <a:gd name="T81" fmla="*/ 0 h 87"/>
                <a:gd name="T82" fmla="*/ 0 w 532"/>
                <a:gd name="T83" fmla="*/ 0 h 87"/>
                <a:gd name="T84" fmla="*/ 0 w 532"/>
                <a:gd name="T85" fmla="*/ 0 h 87"/>
                <a:gd name="T86" fmla="*/ 0 w 532"/>
                <a:gd name="T87" fmla="*/ 0 h 87"/>
                <a:gd name="T88" fmla="*/ 0 w 532"/>
                <a:gd name="T89" fmla="*/ 0 h 87"/>
                <a:gd name="T90" fmla="*/ 0 w 532"/>
                <a:gd name="T91" fmla="*/ 0 h 87"/>
                <a:gd name="T92" fmla="*/ 0 w 532"/>
                <a:gd name="T93" fmla="*/ 0 h 87"/>
                <a:gd name="T94" fmla="*/ 0 w 532"/>
                <a:gd name="T95" fmla="*/ 0 h 87"/>
                <a:gd name="T96" fmla="*/ 0 w 532"/>
                <a:gd name="T97" fmla="*/ 0 h 87"/>
                <a:gd name="T98" fmla="*/ 0 w 532"/>
                <a:gd name="T99" fmla="*/ 0 h 87"/>
                <a:gd name="T100" fmla="*/ 0 w 532"/>
                <a:gd name="T101" fmla="*/ 0 h 87"/>
                <a:gd name="T102" fmla="*/ 0 w 532"/>
                <a:gd name="T103" fmla="*/ 0 h 87"/>
                <a:gd name="T104" fmla="*/ 0 w 532"/>
                <a:gd name="T105" fmla="*/ 0 h 8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32"/>
                <a:gd name="T160" fmla="*/ 0 h 87"/>
                <a:gd name="T161" fmla="*/ 532 w 532"/>
                <a:gd name="T162" fmla="*/ 87 h 8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32" h="87">
                  <a:moveTo>
                    <a:pt x="0" y="44"/>
                  </a:moveTo>
                  <a:lnTo>
                    <a:pt x="37" y="34"/>
                  </a:lnTo>
                  <a:lnTo>
                    <a:pt x="46" y="23"/>
                  </a:lnTo>
                  <a:lnTo>
                    <a:pt x="61" y="19"/>
                  </a:lnTo>
                  <a:lnTo>
                    <a:pt x="73" y="17"/>
                  </a:lnTo>
                  <a:lnTo>
                    <a:pt x="86" y="14"/>
                  </a:lnTo>
                  <a:lnTo>
                    <a:pt x="100" y="14"/>
                  </a:lnTo>
                  <a:lnTo>
                    <a:pt x="119" y="14"/>
                  </a:lnTo>
                  <a:lnTo>
                    <a:pt x="133" y="9"/>
                  </a:lnTo>
                  <a:lnTo>
                    <a:pt x="146" y="8"/>
                  </a:lnTo>
                  <a:lnTo>
                    <a:pt x="168" y="9"/>
                  </a:lnTo>
                  <a:lnTo>
                    <a:pt x="182" y="3"/>
                  </a:lnTo>
                  <a:lnTo>
                    <a:pt x="196" y="0"/>
                  </a:lnTo>
                  <a:lnTo>
                    <a:pt x="208" y="0"/>
                  </a:lnTo>
                  <a:lnTo>
                    <a:pt x="222" y="6"/>
                  </a:lnTo>
                  <a:lnTo>
                    <a:pt x="235" y="14"/>
                  </a:lnTo>
                  <a:lnTo>
                    <a:pt x="252" y="19"/>
                  </a:lnTo>
                  <a:lnTo>
                    <a:pt x="277" y="23"/>
                  </a:lnTo>
                  <a:lnTo>
                    <a:pt x="290" y="18"/>
                  </a:lnTo>
                  <a:lnTo>
                    <a:pt x="306" y="19"/>
                  </a:lnTo>
                  <a:lnTo>
                    <a:pt x="318" y="23"/>
                  </a:lnTo>
                  <a:lnTo>
                    <a:pt x="335" y="34"/>
                  </a:lnTo>
                  <a:lnTo>
                    <a:pt x="349" y="48"/>
                  </a:lnTo>
                  <a:lnTo>
                    <a:pt x="370" y="55"/>
                  </a:lnTo>
                  <a:lnTo>
                    <a:pt x="403" y="52"/>
                  </a:lnTo>
                  <a:lnTo>
                    <a:pt x="419" y="61"/>
                  </a:lnTo>
                  <a:lnTo>
                    <a:pt x="433" y="66"/>
                  </a:lnTo>
                  <a:lnTo>
                    <a:pt x="452" y="68"/>
                  </a:lnTo>
                  <a:lnTo>
                    <a:pt x="532" y="83"/>
                  </a:lnTo>
                  <a:lnTo>
                    <a:pt x="445" y="77"/>
                  </a:lnTo>
                  <a:lnTo>
                    <a:pt x="429" y="82"/>
                  </a:lnTo>
                  <a:lnTo>
                    <a:pt x="415" y="87"/>
                  </a:lnTo>
                  <a:lnTo>
                    <a:pt x="405" y="86"/>
                  </a:lnTo>
                  <a:lnTo>
                    <a:pt x="392" y="83"/>
                  </a:lnTo>
                  <a:lnTo>
                    <a:pt x="376" y="75"/>
                  </a:lnTo>
                  <a:lnTo>
                    <a:pt x="353" y="72"/>
                  </a:lnTo>
                  <a:lnTo>
                    <a:pt x="331" y="65"/>
                  </a:lnTo>
                  <a:lnTo>
                    <a:pt x="318" y="66"/>
                  </a:lnTo>
                  <a:lnTo>
                    <a:pt x="301" y="68"/>
                  </a:lnTo>
                  <a:lnTo>
                    <a:pt x="266" y="61"/>
                  </a:lnTo>
                  <a:lnTo>
                    <a:pt x="249" y="58"/>
                  </a:lnTo>
                  <a:lnTo>
                    <a:pt x="226" y="48"/>
                  </a:lnTo>
                  <a:lnTo>
                    <a:pt x="203" y="48"/>
                  </a:lnTo>
                  <a:lnTo>
                    <a:pt x="175" y="48"/>
                  </a:lnTo>
                  <a:lnTo>
                    <a:pt x="155" y="49"/>
                  </a:lnTo>
                  <a:lnTo>
                    <a:pt x="137" y="46"/>
                  </a:lnTo>
                  <a:lnTo>
                    <a:pt x="119" y="38"/>
                  </a:lnTo>
                  <a:lnTo>
                    <a:pt x="100" y="44"/>
                  </a:lnTo>
                  <a:lnTo>
                    <a:pt x="84" y="35"/>
                  </a:lnTo>
                  <a:lnTo>
                    <a:pt x="70" y="38"/>
                  </a:lnTo>
                  <a:lnTo>
                    <a:pt x="51" y="40"/>
                  </a:lnTo>
                  <a:lnTo>
                    <a:pt x="30" y="41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61" name="Freeform 924"/>
            <p:cNvSpPr>
              <a:spLocks/>
            </p:cNvSpPr>
            <p:nvPr/>
          </p:nvSpPr>
          <p:spPr bwMode="auto">
            <a:xfrm flipH="1">
              <a:off x="8620" y="2023"/>
              <a:ext cx="120" cy="16"/>
            </a:xfrm>
            <a:custGeom>
              <a:avLst/>
              <a:gdLst>
                <a:gd name="T0" fmla="*/ 0 w 2209"/>
                <a:gd name="T1" fmla="*/ 0 h 278"/>
                <a:gd name="T2" fmla="*/ 0 w 2209"/>
                <a:gd name="T3" fmla="*/ 0 h 278"/>
                <a:gd name="T4" fmla="*/ 0 w 2209"/>
                <a:gd name="T5" fmla="*/ 0 h 278"/>
                <a:gd name="T6" fmla="*/ 0 w 2209"/>
                <a:gd name="T7" fmla="*/ 0 h 278"/>
                <a:gd name="T8" fmla="*/ 0 w 2209"/>
                <a:gd name="T9" fmla="*/ 0 h 278"/>
                <a:gd name="T10" fmla="*/ 0 w 2209"/>
                <a:gd name="T11" fmla="*/ 0 h 278"/>
                <a:gd name="T12" fmla="*/ 0 w 2209"/>
                <a:gd name="T13" fmla="*/ 0 h 278"/>
                <a:gd name="T14" fmla="*/ 0 w 2209"/>
                <a:gd name="T15" fmla="*/ 0 h 278"/>
                <a:gd name="T16" fmla="*/ 0 w 2209"/>
                <a:gd name="T17" fmla="*/ 0 h 278"/>
                <a:gd name="T18" fmla="*/ 0 w 2209"/>
                <a:gd name="T19" fmla="*/ 0 h 278"/>
                <a:gd name="T20" fmla="*/ 0 w 2209"/>
                <a:gd name="T21" fmla="*/ 0 h 278"/>
                <a:gd name="T22" fmla="*/ 0 w 2209"/>
                <a:gd name="T23" fmla="*/ 0 h 278"/>
                <a:gd name="T24" fmla="*/ 0 w 2209"/>
                <a:gd name="T25" fmla="*/ 0 h 278"/>
                <a:gd name="T26" fmla="*/ 0 w 2209"/>
                <a:gd name="T27" fmla="*/ 0 h 278"/>
                <a:gd name="T28" fmla="*/ 0 w 2209"/>
                <a:gd name="T29" fmla="*/ 0 h 278"/>
                <a:gd name="T30" fmla="*/ 0 w 2209"/>
                <a:gd name="T31" fmla="*/ 0 h 278"/>
                <a:gd name="T32" fmla="*/ 0 w 2209"/>
                <a:gd name="T33" fmla="*/ 0 h 278"/>
                <a:gd name="T34" fmla="*/ 0 w 2209"/>
                <a:gd name="T35" fmla="*/ 0 h 278"/>
                <a:gd name="T36" fmla="*/ 0 w 2209"/>
                <a:gd name="T37" fmla="*/ 0 h 278"/>
                <a:gd name="T38" fmla="*/ 0 w 2209"/>
                <a:gd name="T39" fmla="*/ 0 h 278"/>
                <a:gd name="T40" fmla="*/ 0 w 2209"/>
                <a:gd name="T41" fmla="*/ 0 h 278"/>
                <a:gd name="T42" fmla="*/ 0 w 2209"/>
                <a:gd name="T43" fmla="*/ 0 h 278"/>
                <a:gd name="T44" fmla="*/ 0 w 2209"/>
                <a:gd name="T45" fmla="*/ 0 h 278"/>
                <a:gd name="T46" fmla="*/ 0 w 2209"/>
                <a:gd name="T47" fmla="*/ 0 h 278"/>
                <a:gd name="T48" fmla="*/ 0 w 2209"/>
                <a:gd name="T49" fmla="*/ 0 h 278"/>
                <a:gd name="T50" fmla="*/ 0 w 2209"/>
                <a:gd name="T51" fmla="*/ 0 h 278"/>
                <a:gd name="T52" fmla="*/ 0 w 2209"/>
                <a:gd name="T53" fmla="*/ 0 h 278"/>
                <a:gd name="T54" fmla="*/ 0 w 2209"/>
                <a:gd name="T55" fmla="*/ 0 h 278"/>
                <a:gd name="T56" fmla="*/ 0 w 2209"/>
                <a:gd name="T57" fmla="*/ 0 h 278"/>
                <a:gd name="T58" fmla="*/ 0 w 2209"/>
                <a:gd name="T59" fmla="*/ 0 h 278"/>
                <a:gd name="T60" fmla="*/ 0 w 2209"/>
                <a:gd name="T61" fmla="*/ 0 h 278"/>
                <a:gd name="T62" fmla="*/ 0 w 2209"/>
                <a:gd name="T63" fmla="*/ 0 h 278"/>
                <a:gd name="T64" fmla="*/ 0 w 2209"/>
                <a:gd name="T65" fmla="*/ 0 h 278"/>
                <a:gd name="T66" fmla="*/ 0 w 2209"/>
                <a:gd name="T67" fmla="*/ 0 h 278"/>
                <a:gd name="T68" fmla="*/ 0 w 2209"/>
                <a:gd name="T69" fmla="*/ 0 h 278"/>
                <a:gd name="T70" fmla="*/ 0 w 2209"/>
                <a:gd name="T71" fmla="*/ 0 h 278"/>
                <a:gd name="T72" fmla="*/ 0 w 2209"/>
                <a:gd name="T73" fmla="*/ 0 h 278"/>
                <a:gd name="T74" fmla="*/ 0 w 2209"/>
                <a:gd name="T75" fmla="*/ 0 h 278"/>
                <a:gd name="T76" fmla="*/ 0 w 2209"/>
                <a:gd name="T77" fmla="*/ 0 h 278"/>
                <a:gd name="T78" fmla="*/ 0 w 2209"/>
                <a:gd name="T79" fmla="*/ 0 h 278"/>
                <a:gd name="T80" fmla="*/ 0 w 2209"/>
                <a:gd name="T81" fmla="*/ 0 h 278"/>
                <a:gd name="T82" fmla="*/ 0 w 2209"/>
                <a:gd name="T83" fmla="*/ 0 h 278"/>
                <a:gd name="T84" fmla="*/ 0 w 2209"/>
                <a:gd name="T85" fmla="*/ 0 h 278"/>
                <a:gd name="T86" fmla="*/ 0 w 2209"/>
                <a:gd name="T87" fmla="*/ 0 h 278"/>
                <a:gd name="T88" fmla="*/ 0 w 2209"/>
                <a:gd name="T89" fmla="*/ 0 h 278"/>
                <a:gd name="T90" fmla="*/ 0 w 2209"/>
                <a:gd name="T91" fmla="*/ 0 h 278"/>
                <a:gd name="T92" fmla="*/ 0 w 2209"/>
                <a:gd name="T93" fmla="*/ 0 h 278"/>
                <a:gd name="T94" fmla="*/ 0 w 2209"/>
                <a:gd name="T95" fmla="*/ 0 h 278"/>
                <a:gd name="T96" fmla="*/ 0 w 2209"/>
                <a:gd name="T97" fmla="*/ 0 h 278"/>
                <a:gd name="T98" fmla="*/ 0 w 2209"/>
                <a:gd name="T99" fmla="*/ 0 h 278"/>
                <a:gd name="T100" fmla="*/ 0 w 2209"/>
                <a:gd name="T101" fmla="*/ 0 h 278"/>
                <a:gd name="T102" fmla="*/ 0 w 2209"/>
                <a:gd name="T103" fmla="*/ 0 h 278"/>
                <a:gd name="T104" fmla="*/ 0 w 2209"/>
                <a:gd name="T105" fmla="*/ 0 h 278"/>
                <a:gd name="T106" fmla="*/ 0 w 2209"/>
                <a:gd name="T107" fmla="*/ 0 h 278"/>
                <a:gd name="T108" fmla="*/ 0 w 2209"/>
                <a:gd name="T109" fmla="*/ 0 h 27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209"/>
                <a:gd name="T166" fmla="*/ 0 h 278"/>
                <a:gd name="T167" fmla="*/ 2209 w 2209"/>
                <a:gd name="T168" fmla="*/ 278 h 27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209" h="278">
                  <a:moveTo>
                    <a:pt x="414" y="0"/>
                  </a:moveTo>
                  <a:lnTo>
                    <a:pt x="396" y="6"/>
                  </a:lnTo>
                  <a:lnTo>
                    <a:pt x="382" y="10"/>
                  </a:lnTo>
                  <a:lnTo>
                    <a:pt x="371" y="18"/>
                  </a:lnTo>
                  <a:lnTo>
                    <a:pt x="364" y="25"/>
                  </a:lnTo>
                  <a:lnTo>
                    <a:pt x="359" y="36"/>
                  </a:lnTo>
                  <a:lnTo>
                    <a:pt x="341" y="37"/>
                  </a:lnTo>
                  <a:lnTo>
                    <a:pt x="330" y="41"/>
                  </a:lnTo>
                  <a:lnTo>
                    <a:pt x="320" y="47"/>
                  </a:lnTo>
                  <a:lnTo>
                    <a:pt x="307" y="53"/>
                  </a:lnTo>
                  <a:lnTo>
                    <a:pt x="292" y="53"/>
                  </a:lnTo>
                  <a:lnTo>
                    <a:pt x="273" y="65"/>
                  </a:lnTo>
                  <a:lnTo>
                    <a:pt x="251" y="54"/>
                  </a:lnTo>
                  <a:lnTo>
                    <a:pt x="264" y="78"/>
                  </a:lnTo>
                  <a:lnTo>
                    <a:pt x="243" y="78"/>
                  </a:lnTo>
                  <a:lnTo>
                    <a:pt x="217" y="79"/>
                  </a:lnTo>
                  <a:lnTo>
                    <a:pt x="197" y="73"/>
                  </a:lnTo>
                  <a:lnTo>
                    <a:pt x="174" y="87"/>
                  </a:lnTo>
                  <a:lnTo>
                    <a:pt x="153" y="78"/>
                  </a:lnTo>
                  <a:lnTo>
                    <a:pt x="148" y="79"/>
                  </a:lnTo>
                  <a:lnTo>
                    <a:pt x="142" y="85"/>
                  </a:lnTo>
                  <a:lnTo>
                    <a:pt x="135" y="92"/>
                  </a:lnTo>
                  <a:lnTo>
                    <a:pt x="130" y="101"/>
                  </a:lnTo>
                  <a:lnTo>
                    <a:pt x="122" y="108"/>
                  </a:lnTo>
                  <a:lnTo>
                    <a:pt x="117" y="112"/>
                  </a:lnTo>
                  <a:lnTo>
                    <a:pt x="103" y="112"/>
                  </a:lnTo>
                  <a:lnTo>
                    <a:pt x="88" y="112"/>
                  </a:lnTo>
                  <a:lnTo>
                    <a:pt x="81" y="119"/>
                  </a:lnTo>
                  <a:lnTo>
                    <a:pt x="71" y="127"/>
                  </a:lnTo>
                  <a:lnTo>
                    <a:pt x="61" y="127"/>
                  </a:lnTo>
                  <a:lnTo>
                    <a:pt x="48" y="128"/>
                  </a:lnTo>
                  <a:lnTo>
                    <a:pt x="30" y="128"/>
                  </a:lnTo>
                  <a:lnTo>
                    <a:pt x="14" y="136"/>
                  </a:lnTo>
                  <a:lnTo>
                    <a:pt x="0" y="155"/>
                  </a:lnTo>
                  <a:lnTo>
                    <a:pt x="12" y="154"/>
                  </a:lnTo>
                  <a:lnTo>
                    <a:pt x="30" y="147"/>
                  </a:lnTo>
                  <a:lnTo>
                    <a:pt x="49" y="146"/>
                  </a:lnTo>
                  <a:lnTo>
                    <a:pt x="63" y="147"/>
                  </a:lnTo>
                  <a:lnTo>
                    <a:pt x="75" y="155"/>
                  </a:lnTo>
                  <a:lnTo>
                    <a:pt x="89" y="159"/>
                  </a:lnTo>
                  <a:lnTo>
                    <a:pt x="103" y="154"/>
                  </a:lnTo>
                  <a:lnTo>
                    <a:pt x="118" y="147"/>
                  </a:lnTo>
                  <a:lnTo>
                    <a:pt x="132" y="143"/>
                  </a:lnTo>
                  <a:lnTo>
                    <a:pt x="144" y="143"/>
                  </a:lnTo>
                  <a:lnTo>
                    <a:pt x="153" y="154"/>
                  </a:lnTo>
                  <a:lnTo>
                    <a:pt x="162" y="163"/>
                  </a:lnTo>
                  <a:lnTo>
                    <a:pt x="177" y="163"/>
                  </a:lnTo>
                  <a:lnTo>
                    <a:pt x="190" y="160"/>
                  </a:lnTo>
                  <a:lnTo>
                    <a:pt x="206" y="154"/>
                  </a:lnTo>
                  <a:lnTo>
                    <a:pt x="220" y="150"/>
                  </a:lnTo>
                  <a:lnTo>
                    <a:pt x="234" y="159"/>
                  </a:lnTo>
                  <a:lnTo>
                    <a:pt x="248" y="168"/>
                  </a:lnTo>
                  <a:lnTo>
                    <a:pt x="262" y="172"/>
                  </a:lnTo>
                  <a:lnTo>
                    <a:pt x="275" y="176"/>
                  </a:lnTo>
                  <a:lnTo>
                    <a:pt x="294" y="178"/>
                  </a:lnTo>
                  <a:lnTo>
                    <a:pt x="312" y="180"/>
                  </a:lnTo>
                  <a:lnTo>
                    <a:pt x="330" y="178"/>
                  </a:lnTo>
                  <a:lnTo>
                    <a:pt x="350" y="173"/>
                  </a:lnTo>
                  <a:lnTo>
                    <a:pt x="341" y="156"/>
                  </a:lnTo>
                  <a:lnTo>
                    <a:pt x="343" y="146"/>
                  </a:lnTo>
                  <a:lnTo>
                    <a:pt x="353" y="141"/>
                  </a:lnTo>
                  <a:lnTo>
                    <a:pt x="355" y="152"/>
                  </a:lnTo>
                  <a:lnTo>
                    <a:pt x="366" y="163"/>
                  </a:lnTo>
                  <a:lnTo>
                    <a:pt x="378" y="168"/>
                  </a:lnTo>
                  <a:lnTo>
                    <a:pt x="390" y="172"/>
                  </a:lnTo>
                  <a:lnTo>
                    <a:pt x="405" y="178"/>
                  </a:lnTo>
                  <a:lnTo>
                    <a:pt x="420" y="181"/>
                  </a:lnTo>
                  <a:lnTo>
                    <a:pt x="442" y="185"/>
                  </a:lnTo>
                  <a:lnTo>
                    <a:pt x="456" y="182"/>
                  </a:lnTo>
                  <a:lnTo>
                    <a:pt x="473" y="185"/>
                  </a:lnTo>
                  <a:lnTo>
                    <a:pt x="501" y="192"/>
                  </a:lnTo>
                  <a:lnTo>
                    <a:pt x="492" y="199"/>
                  </a:lnTo>
                  <a:lnTo>
                    <a:pt x="479" y="208"/>
                  </a:lnTo>
                  <a:lnTo>
                    <a:pt x="455" y="224"/>
                  </a:lnTo>
                  <a:lnTo>
                    <a:pt x="470" y="225"/>
                  </a:lnTo>
                  <a:lnTo>
                    <a:pt x="484" y="228"/>
                  </a:lnTo>
                  <a:lnTo>
                    <a:pt x="503" y="232"/>
                  </a:lnTo>
                  <a:lnTo>
                    <a:pt x="524" y="235"/>
                  </a:lnTo>
                  <a:lnTo>
                    <a:pt x="535" y="233"/>
                  </a:lnTo>
                  <a:lnTo>
                    <a:pt x="545" y="225"/>
                  </a:lnTo>
                  <a:lnTo>
                    <a:pt x="557" y="221"/>
                  </a:lnTo>
                  <a:lnTo>
                    <a:pt x="575" y="220"/>
                  </a:lnTo>
                  <a:lnTo>
                    <a:pt x="598" y="219"/>
                  </a:lnTo>
                  <a:lnTo>
                    <a:pt x="614" y="208"/>
                  </a:lnTo>
                  <a:lnTo>
                    <a:pt x="636" y="201"/>
                  </a:lnTo>
                  <a:lnTo>
                    <a:pt x="654" y="195"/>
                  </a:lnTo>
                  <a:lnTo>
                    <a:pt x="667" y="196"/>
                  </a:lnTo>
                  <a:lnTo>
                    <a:pt x="711" y="198"/>
                  </a:lnTo>
                  <a:lnTo>
                    <a:pt x="746" y="203"/>
                  </a:lnTo>
                  <a:lnTo>
                    <a:pt x="769" y="203"/>
                  </a:lnTo>
                  <a:lnTo>
                    <a:pt x="787" y="205"/>
                  </a:lnTo>
                  <a:lnTo>
                    <a:pt x="818" y="223"/>
                  </a:lnTo>
                  <a:lnTo>
                    <a:pt x="833" y="223"/>
                  </a:lnTo>
                  <a:lnTo>
                    <a:pt x="851" y="219"/>
                  </a:lnTo>
                  <a:lnTo>
                    <a:pt x="869" y="212"/>
                  </a:lnTo>
                  <a:lnTo>
                    <a:pt x="884" y="208"/>
                  </a:lnTo>
                  <a:lnTo>
                    <a:pt x="937" y="203"/>
                  </a:lnTo>
                  <a:lnTo>
                    <a:pt x="973" y="201"/>
                  </a:lnTo>
                  <a:lnTo>
                    <a:pt x="996" y="198"/>
                  </a:lnTo>
                  <a:lnTo>
                    <a:pt x="1014" y="196"/>
                  </a:lnTo>
                  <a:lnTo>
                    <a:pt x="1032" y="194"/>
                  </a:lnTo>
                  <a:lnTo>
                    <a:pt x="1054" y="189"/>
                  </a:lnTo>
                  <a:lnTo>
                    <a:pt x="1069" y="185"/>
                  </a:lnTo>
                  <a:lnTo>
                    <a:pt x="1092" y="177"/>
                  </a:lnTo>
                  <a:lnTo>
                    <a:pt x="1105" y="186"/>
                  </a:lnTo>
                  <a:lnTo>
                    <a:pt x="1112" y="196"/>
                  </a:lnTo>
                  <a:lnTo>
                    <a:pt x="1104" y="207"/>
                  </a:lnTo>
                  <a:lnTo>
                    <a:pt x="1088" y="214"/>
                  </a:lnTo>
                  <a:lnTo>
                    <a:pt x="1107" y="214"/>
                  </a:lnTo>
                  <a:lnTo>
                    <a:pt x="1097" y="223"/>
                  </a:lnTo>
                  <a:lnTo>
                    <a:pt x="1082" y="232"/>
                  </a:lnTo>
                  <a:lnTo>
                    <a:pt x="1060" y="244"/>
                  </a:lnTo>
                  <a:lnTo>
                    <a:pt x="1041" y="252"/>
                  </a:lnTo>
                  <a:lnTo>
                    <a:pt x="1065" y="248"/>
                  </a:lnTo>
                  <a:lnTo>
                    <a:pt x="1087" y="244"/>
                  </a:lnTo>
                  <a:lnTo>
                    <a:pt x="1107" y="237"/>
                  </a:lnTo>
                  <a:lnTo>
                    <a:pt x="1121" y="230"/>
                  </a:lnTo>
                  <a:lnTo>
                    <a:pt x="1128" y="228"/>
                  </a:lnTo>
                  <a:lnTo>
                    <a:pt x="1139" y="225"/>
                  </a:lnTo>
                  <a:lnTo>
                    <a:pt x="1153" y="225"/>
                  </a:lnTo>
                  <a:lnTo>
                    <a:pt x="1171" y="228"/>
                  </a:lnTo>
                  <a:lnTo>
                    <a:pt x="1185" y="232"/>
                  </a:lnTo>
                  <a:lnTo>
                    <a:pt x="1199" y="233"/>
                  </a:lnTo>
                  <a:lnTo>
                    <a:pt x="1218" y="232"/>
                  </a:lnTo>
                  <a:lnTo>
                    <a:pt x="1204" y="248"/>
                  </a:lnTo>
                  <a:lnTo>
                    <a:pt x="1189" y="259"/>
                  </a:lnTo>
                  <a:lnTo>
                    <a:pt x="1172" y="267"/>
                  </a:lnTo>
                  <a:lnTo>
                    <a:pt x="1191" y="264"/>
                  </a:lnTo>
                  <a:lnTo>
                    <a:pt x="1210" y="261"/>
                  </a:lnTo>
                  <a:lnTo>
                    <a:pt x="1229" y="258"/>
                  </a:lnTo>
                  <a:lnTo>
                    <a:pt x="1245" y="253"/>
                  </a:lnTo>
                  <a:lnTo>
                    <a:pt x="1266" y="250"/>
                  </a:lnTo>
                  <a:lnTo>
                    <a:pt x="1290" y="247"/>
                  </a:lnTo>
                  <a:lnTo>
                    <a:pt x="1312" y="247"/>
                  </a:lnTo>
                  <a:lnTo>
                    <a:pt x="1329" y="241"/>
                  </a:lnTo>
                  <a:lnTo>
                    <a:pt x="1334" y="237"/>
                  </a:lnTo>
                  <a:lnTo>
                    <a:pt x="1340" y="232"/>
                  </a:lnTo>
                  <a:lnTo>
                    <a:pt x="1352" y="232"/>
                  </a:lnTo>
                  <a:lnTo>
                    <a:pt x="1374" y="238"/>
                  </a:lnTo>
                  <a:lnTo>
                    <a:pt x="1401" y="241"/>
                  </a:lnTo>
                  <a:lnTo>
                    <a:pt x="1426" y="247"/>
                  </a:lnTo>
                  <a:lnTo>
                    <a:pt x="1440" y="250"/>
                  </a:lnTo>
                  <a:lnTo>
                    <a:pt x="1464" y="250"/>
                  </a:lnTo>
                  <a:lnTo>
                    <a:pt x="1491" y="252"/>
                  </a:lnTo>
                  <a:lnTo>
                    <a:pt x="1512" y="256"/>
                  </a:lnTo>
                  <a:lnTo>
                    <a:pt x="1538" y="264"/>
                  </a:lnTo>
                  <a:lnTo>
                    <a:pt x="1559" y="269"/>
                  </a:lnTo>
                  <a:lnTo>
                    <a:pt x="1578" y="272"/>
                  </a:lnTo>
                  <a:lnTo>
                    <a:pt x="1596" y="269"/>
                  </a:lnTo>
                  <a:lnTo>
                    <a:pt x="1625" y="259"/>
                  </a:lnTo>
                  <a:lnTo>
                    <a:pt x="1649" y="264"/>
                  </a:lnTo>
                  <a:lnTo>
                    <a:pt x="1671" y="264"/>
                  </a:lnTo>
                  <a:lnTo>
                    <a:pt x="1694" y="264"/>
                  </a:lnTo>
                  <a:lnTo>
                    <a:pt x="1717" y="263"/>
                  </a:lnTo>
                  <a:lnTo>
                    <a:pt x="1748" y="255"/>
                  </a:lnTo>
                  <a:lnTo>
                    <a:pt x="1763" y="255"/>
                  </a:lnTo>
                  <a:lnTo>
                    <a:pt x="1780" y="253"/>
                  </a:lnTo>
                  <a:lnTo>
                    <a:pt x="1812" y="258"/>
                  </a:lnTo>
                  <a:lnTo>
                    <a:pt x="1829" y="261"/>
                  </a:lnTo>
                  <a:lnTo>
                    <a:pt x="1842" y="259"/>
                  </a:lnTo>
                  <a:lnTo>
                    <a:pt x="1861" y="256"/>
                  </a:lnTo>
                  <a:lnTo>
                    <a:pt x="1879" y="255"/>
                  </a:lnTo>
                  <a:lnTo>
                    <a:pt x="1893" y="255"/>
                  </a:lnTo>
                  <a:lnTo>
                    <a:pt x="1899" y="258"/>
                  </a:lnTo>
                  <a:lnTo>
                    <a:pt x="1899" y="269"/>
                  </a:lnTo>
                  <a:lnTo>
                    <a:pt x="1906" y="272"/>
                  </a:lnTo>
                  <a:lnTo>
                    <a:pt x="1917" y="272"/>
                  </a:lnTo>
                  <a:lnTo>
                    <a:pt x="1929" y="269"/>
                  </a:lnTo>
                  <a:lnTo>
                    <a:pt x="1939" y="259"/>
                  </a:lnTo>
                  <a:lnTo>
                    <a:pt x="1946" y="250"/>
                  </a:lnTo>
                  <a:lnTo>
                    <a:pt x="1953" y="246"/>
                  </a:lnTo>
                  <a:lnTo>
                    <a:pt x="1971" y="246"/>
                  </a:lnTo>
                  <a:lnTo>
                    <a:pt x="1985" y="246"/>
                  </a:lnTo>
                  <a:lnTo>
                    <a:pt x="2002" y="255"/>
                  </a:lnTo>
                  <a:lnTo>
                    <a:pt x="2016" y="261"/>
                  </a:lnTo>
                  <a:lnTo>
                    <a:pt x="2032" y="269"/>
                  </a:lnTo>
                  <a:lnTo>
                    <a:pt x="2043" y="270"/>
                  </a:lnTo>
                  <a:lnTo>
                    <a:pt x="2053" y="272"/>
                  </a:lnTo>
                  <a:lnTo>
                    <a:pt x="2064" y="272"/>
                  </a:lnTo>
                  <a:lnTo>
                    <a:pt x="2083" y="269"/>
                  </a:lnTo>
                  <a:lnTo>
                    <a:pt x="2145" y="278"/>
                  </a:lnTo>
                  <a:lnTo>
                    <a:pt x="2127" y="269"/>
                  </a:lnTo>
                  <a:lnTo>
                    <a:pt x="2115" y="264"/>
                  </a:lnTo>
                  <a:lnTo>
                    <a:pt x="2110" y="255"/>
                  </a:lnTo>
                  <a:lnTo>
                    <a:pt x="2115" y="248"/>
                  </a:lnTo>
                  <a:lnTo>
                    <a:pt x="2137" y="242"/>
                  </a:lnTo>
                  <a:lnTo>
                    <a:pt x="2152" y="238"/>
                  </a:lnTo>
                  <a:lnTo>
                    <a:pt x="2170" y="232"/>
                  </a:lnTo>
                  <a:lnTo>
                    <a:pt x="2185" y="223"/>
                  </a:lnTo>
                  <a:lnTo>
                    <a:pt x="2209" y="212"/>
                  </a:lnTo>
                  <a:lnTo>
                    <a:pt x="2174" y="212"/>
                  </a:lnTo>
                  <a:lnTo>
                    <a:pt x="2151" y="211"/>
                  </a:lnTo>
                  <a:lnTo>
                    <a:pt x="2129" y="207"/>
                  </a:lnTo>
                  <a:lnTo>
                    <a:pt x="2110" y="205"/>
                  </a:lnTo>
                  <a:lnTo>
                    <a:pt x="2098" y="205"/>
                  </a:lnTo>
                  <a:lnTo>
                    <a:pt x="2087" y="207"/>
                  </a:lnTo>
                  <a:lnTo>
                    <a:pt x="2077" y="208"/>
                  </a:lnTo>
                  <a:lnTo>
                    <a:pt x="2063" y="214"/>
                  </a:lnTo>
                  <a:lnTo>
                    <a:pt x="2051" y="219"/>
                  </a:lnTo>
                  <a:lnTo>
                    <a:pt x="2069" y="224"/>
                  </a:lnTo>
                  <a:lnTo>
                    <a:pt x="2083" y="232"/>
                  </a:lnTo>
                  <a:lnTo>
                    <a:pt x="2092" y="241"/>
                  </a:lnTo>
                  <a:lnTo>
                    <a:pt x="2096" y="250"/>
                  </a:lnTo>
                  <a:lnTo>
                    <a:pt x="2092" y="259"/>
                  </a:lnTo>
                  <a:lnTo>
                    <a:pt x="2078" y="256"/>
                  </a:lnTo>
                  <a:lnTo>
                    <a:pt x="2068" y="253"/>
                  </a:lnTo>
                  <a:lnTo>
                    <a:pt x="2060" y="246"/>
                  </a:lnTo>
                  <a:lnTo>
                    <a:pt x="2046" y="238"/>
                  </a:lnTo>
                  <a:lnTo>
                    <a:pt x="2029" y="235"/>
                  </a:lnTo>
                  <a:lnTo>
                    <a:pt x="2014" y="232"/>
                  </a:lnTo>
                  <a:lnTo>
                    <a:pt x="1993" y="235"/>
                  </a:lnTo>
                  <a:lnTo>
                    <a:pt x="1979" y="233"/>
                  </a:lnTo>
                  <a:lnTo>
                    <a:pt x="1967" y="232"/>
                  </a:lnTo>
                  <a:lnTo>
                    <a:pt x="1953" y="228"/>
                  </a:lnTo>
                  <a:lnTo>
                    <a:pt x="1938" y="221"/>
                  </a:lnTo>
                  <a:lnTo>
                    <a:pt x="1925" y="214"/>
                  </a:lnTo>
                  <a:lnTo>
                    <a:pt x="1913" y="208"/>
                  </a:lnTo>
                  <a:lnTo>
                    <a:pt x="1901" y="208"/>
                  </a:lnTo>
                  <a:lnTo>
                    <a:pt x="1890" y="214"/>
                  </a:lnTo>
                  <a:lnTo>
                    <a:pt x="1876" y="219"/>
                  </a:lnTo>
                  <a:lnTo>
                    <a:pt x="1862" y="219"/>
                  </a:lnTo>
                  <a:lnTo>
                    <a:pt x="1844" y="219"/>
                  </a:lnTo>
                  <a:lnTo>
                    <a:pt x="1829" y="215"/>
                  </a:lnTo>
                  <a:lnTo>
                    <a:pt x="1814" y="212"/>
                  </a:lnTo>
                  <a:lnTo>
                    <a:pt x="1800" y="211"/>
                  </a:lnTo>
                  <a:lnTo>
                    <a:pt x="1788" y="212"/>
                  </a:lnTo>
                  <a:lnTo>
                    <a:pt x="1771" y="214"/>
                  </a:lnTo>
                  <a:lnTo>
                    <a:pt x="1757" y="216"/>
                  </a:lnTo>
                  <a:lnTo>
                    <a:pt x="1740" y="214"/>
                  </a:lnTo>
                  <a:lnTo>
                    <a:pt x="1720" y="212"/>
                  </a:lnTo>
                  <a:lnTo>
                    <a:pt x="1699" y="211"/>
                  </a:lnTo>
                  <a:lnTo>
                    <a:pt x="1677" y="208"/>
                  </a:lnTo>
                  <a:lnTo>
                    <a:pt x="1662" y="204"/>
                  </a:lnTo>
                  <a:lnTo>
                    <a:pt x="1647" y="198"/>
                  </a:lnTo>
                  <a:lnTo>
                    <a:pt x="1634" y="192"/>
                  </a:lnTo>
                  <a:lnTo>
                    <a:pt x="1623" y="189"/>
                  </a:lnTo>
                  <a:lnTo>
                    <a:pt x="1613" y="189"/>
                  </a:lnTo>
                  <a:lnTo>
                    <a:pt x="1602" y="190"/>
                  </a:lnTo>
                  <a:lnTo>
                    <a:pt x="1573" y="195"/>
                  </a:lnTo>
                  <a:lnTo>
                    <a:pt x="1605" y="198"/>
                  </a:lnTo>
                  <a:lnTo>
                    <a:pt x="1597" y="208"/>
                  </a:lnTo>
                  <a:lnTo>
                    <a:pt x="1586" y="220"/>
                  </a:lnTo>
                  <a:lnTo>
                    <a:pt x="1574" y="221"/>
                  </a:lnTo>
                  <a:lnTo>
                    <a:pt x="1421" y="196"/>
                  </a:lnTo>
                  <a:lnTo>
                    <a:pt x="1412" y="192"/>
                  </a:lnTo>
                  <a:lnTo>
                    <a:pt x="1440" y="181"/>
                  </a:lnTo>
                  <a:lnTo>
                    <a:pt x="1420" y="177"/>
                  </a:lnTo>
                  <a:lnTo>
                    <a:pt x="1408" y="176"/>
                  </a:lnTo>
                  <a:lnTo>
                    <a:pt x="1398" y="168"/>
                  </a:lnTo>
                  <a:lnTo>
                    <a:pt x="1386" y="163"/>
                  </a:lnTo>
                  <a:lnTo>
                    <a:pt x="1371" y="167"/>
                  </a:lnTo>
                  <a:lnTo>
                    <a:pt x="1356" y="169"/>
                  </a:lnTo>
                  <a:lnTo>
                    <a:pt x="1342" y="176"/>
                  </a:lnTo>
                  <a:lnTo>
                    <a:pt x="1329" y="168"/>
                  </a:lnTo>
                  <a:lnTo>
                    <a:pt x="1315" y="155"/>
                  </a:lnTo>
                  <a:lnTo>
                    <a:pt x="1302" y="146"/>
                  </a:lnTo>
                  <a:lnTo>
                    <a:pt x="1288" y="141"/>
                  </a:lnTo>
                  <a:lnTo>
                    <a:pt x="1273" y="136"/>
                  </a:lnTo>
                  <a:lnTo>
                    <a:pt x="1258" y="134"/>
                  </a:lnTo>
                  <a:lnTo>
                    <a:pt x="1234" y="136"/>
                  </a:lnTo>
                  <a:lnTo>
                    <a:pt x="1214" y="138"/>
                  </a:lnTo>
                  <a:lnTo>
                    <a:pt x="1195" y="142"/>
                  </a:lnTo>
                  <a:lnTo>
                    <a:pt x="1172" y="145"/>
                  </a:lnTo>
                  <a:lnTo>
                    <a:pt x="1149" y="150"/>
                  </a:lnTo>
                  <a:lnTo>
                    <a:pt x="1130" y="152"/>
                  </a:lnTo>
                  <a:lnTo>
                    <a:pt x="1114" y="160"/>
                  </a:lnTo>
                  <a:lnTo>
                    <a:pt x="1097" y="164"/>
                  </a:lnTo>
                  <a:lnTo>
                    <a:pt x="1081" y="164"/>
                  </a:lnTo>
                  <a:lnTo>
                    <a:pt x="1064" y="169"/>
                  </a:lnTo>
                  <a:lnTo>
                    <a:pt x="1046" y="173"/>
                  </a:lnTo>
                  <a:lnTo>
                    <a:pt x="1028" y="178"/>
                  </a:lnTo>
                  <a:lnTo>
                    <a:pt x="1009" y="178"/>
                  </a:lnTo>
                  <a:lnTo>
                    <a:pt x="991" y="178"/>
                  </a:lnTo>
                  <a:lnTo>
                    <a:pt x="977" y="177"/>
                  </a:lnTo>
                  <a:lnTo>
                    <a:pt x="965" y="181"/>
                  </a:lnTo>
                  <a:lnTo>
                    <a:pt x="947" y="187"/>
                  </a:lnTo>
                  <a:lnTo>
                    <a:pt x="929" y="187"/>
                  </a:lnTo>
                  <a:lnTo>
                    <a:pt x="907" y="187"/>
                  </a:lnTo>
                  <a:lnTo>
                    <a:pt x="889" y="187"/>
                  </a:lnTo>
                  <a:lnTo>
                    <a:pt x="866" y="187"/>
                  </a:lnTo>
                  <a:lnTo>
                    <a:pt x="823" y="195"/>
                  </a:lnTo>
                  <a:lnTo>
                    <a:pt x="814" y="190"/>
                  </a:lnTo>
                  <a:lnTo>
                    <a:pt x="805" y="182"/>
                  </a:lnTo>
                  <a:lnTo>
                    <a:pt x="792" y="178"/>
                  </a:lnTo>
                  <a:lnTo>
                    <a:pt x="781" y="177"/>
                  </a:lnTo>
                  <a:lnTo>
                    <a:pt x="764" y="178"/>
                  </a:lnTo>
                  <a:lnTo>
                    <a:pt x="746" y="182"/>
                  </a:lnTo>
                  <a:lnTo>
                    <a:pt x="716" y="186"/>
                  </a:lnTo>
                  <a:lnTo>
                    <a:pt x="703" y="180"/>
                  </a:lnTo>
                  <a:lnTo>
                    <a:pt x="694" y="173"/>
                  </a:lnTo>
                  <a:lnTo>
                    <a:pt x="684" y="171"/>
                  </a:lnTo>
                  <a:lnTo>
                    <a:pt x="670" y="169"/>
                  </a:lnTo>
                  <a:lnTo>
                    <a:pt x="659" y="164"/>
                  </a:lnTo>
                  <a:lnTo>
                    <a:pt x="654" y="155"/>
                  </a:lnTo>
                  <a:lnTo>
                    <a:pt x="645" y="142"/>
                  </a:lnTo>
                  <a:lnTo>
                    <a:pt x="634" y="137"/>
                  </a:lnTo>
                  <a:lnTo>
                    <a:pt x="621" y="134"/>
                  </a:lnTo>
                  <a:lnTo>
                    <a:pt x="608" y="134"/>
                  </a:lnTo>
                  <a:lnTo>
                    <a:pt x="602" y="141"/>
                  </a:lnTo>
                  <a:lnTo>
                    <a:pt x="594" y="155"/>
                  </a:lnTo>
                  <a:lnTo>
                    <a:pt x="585" y="152"/>
                  </a:lnTo>
                  <a:lnTo>
                    <a:pt x="575" y="151"/>
                  </a:lnTo>
                  <a:lnTo>
                    <a:pt x="562" y="152"/>
                  </a:lnTo>
                  <a:lnTo>
                    <a:pt x="550" y="159"/>
                  </a:lnTo>
                  <a:lnTo>
                    <a:pt x="535" y="163"/>
                  </a:lnTo>
                  <a:lnTo>
                    <a:pt x="517" y="163"/>
                  </a:lnTo>
                  <a:lnTo>
                    <a:pt x="531" y="150"/>
                  </a:lnTo>
                  <a:lnTo>
                    <a:pt x="537" y="141"/>
                  </a:lnTo>
                  <a:lnTo>
                    <a:pt x="524" y="143"/>
                  </a:lnTo>
                  <a:lnTo>
                    <a:pt x="500" y="150"/>
                  </a:lnTo>
                  <a:lnTo>
                    <a:pt x="479" y="147"/>
                  </a:lnTo>
                  <a:lnTo>
                    <a:pt x="478" y="141"/>
                  </a:lnTo>
                  <a:lnTo>
                    <a:pt x="474" y="133"/>
                  </a:lnTo>
                  <a:lnTo>
                    <a:pt x="470" y="127"/>
                  </a:lnTo>
                  <a:lnTo>
                    <a:pt x="458" y="122"/>
                  </a:lnTo>
                  <a:lnTo>
                    <a:pt x="446" y="122"/>
                  </a:lnTo>
                  <a:lnTo>
                    <a:pt x="430" y="124"/>
                  </a:lnTo>
                  <a:lnTo>
                    <a:pt x="415" y="127"/>
                  </a:lnTo>
                  <a:lnTo>
                    <a:pt x="400" y="122"/>
                  </a:lnTo>
                  <a:lnTo>
                    <a:pt x="382" y="114"/>
                  </a:lnTo>
                  <a:lnTo>
                    <a:pt x="371" y="105"/>
                  </a:lnTo>
                  <a:lnTo>
                    <a:pt x="384" y="87"/>
                  </a:lnTo>
                  <a:lnTo>
                    <a:pt x="396" y="80"/>
                  </a:lnTo>
                  <a:lnTo>
                    <a:pt x="410" y="73"/>
                  </a:lnTo>
                  <a:lnTo>
                    <a:pt x="419" y="68"/>
                  </a:lnTo>
                  <a:lnTo>
                    <a:pt x="427" y="59"/>
                  </a:lnTo>
                  <a:lnTo>
                    <a:pt x="432" y="50"/>
                  </a:lnTo>
                  <a:lnTo>
                    <a:pt x="434" y="41"/>
                  </a:lnTo>
                  <a:lnTo>
                    <a:pt x="438" y="31"/>
                  </a:lnTo>
                  <a:lnTo>
                    <a:pt x="414" y="0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grpSp>
          <p:nvGrpSpPr>
            <p:cNvPr id="962" name="Group 925"/>
            <p:cNvGrpSpPr>
              <a:grpSpLocks/>
            </p:cNvGrpSpPr>
            <p:nvPr/>
          </p:nvGrpSpPr>
          <p:grpSpPr bwMode="auto">
            <a:xfrm flipH="1">
              <a:off x="8573" y="2163"/>
              <a:ext cx="120" cy="17"/>
              <a:chOff x="8844" y="5575"/>
              <a:chExt cx="368" cy="40"/>
            </a:xfrm>
          </p:grpSpPr>
          <p:sp>
            <p:nvSpPr>
              <p:cNvPr id="963" name="Freeform 926"/>
              <p:cNvSpPr>
                <a:spLocks/>
              </p:cNvSpPr>
              <p:nvPr/>
            </p:nvSpPr>
            <p:spPr bwMode="auto">
              <a:xfrm>
                <a:off x="9088" y="5586"/>
                <a:ext cx="89" cy="12"/>
              </a:xfrm>
              <a:custGeom>
                <a:avLst/>
                <a:gdLst>
                  <a:gd name="T0" fmla="*/ 0 w 532"/>
                  <a:gd name="T1" fmla="*/ 0 h 87"/>
                  <a:gd name="T2" fmla="*/ 0 w 532"/>
                  <a:gd name="T3" fmla="*/ 0 h 87"/>
                  <a:gd name="T4" fmla="*/ 0 w 532"/>
                  <a:gd name="T5" fmla="*/ 0 h 87"/>
                  <a:gd name="T6" fmla="*/ 0 w 532"/>
                  <a:gd name="T7" fmla="*/ 0 h 87"/>
                  <a:gd name="T8" fmla="*/ 0 w 532"/>
                  <a:gd name="T9" fmla="*/ 0 h 87"/>
                  <a:gd name="T10" fmla="*/ 0 w 532"/>
                  <a:gd name="T11" fmla="*/ 0 h 87"/>
                  <a:gd name="T12" fmla="*/ 0 w 532"/>
                  <a:gd name="T13" fmla="*/ 0 h 87"/>
                  <a:gd name="T14" fmla="*/ 0 w 532"/>
                  <a:gd name="T15" fmla="*/ 0 h 87"/>
                  <a:gd name="T16" fmla="*/ 0 w 532"/>
                  <a:gd name="T17" fmla="*/ 0 h 87"/>
                  <a:gd name="T18" fmla="*/ 0 w 532"/>
                  <a:gd name="T19" fmla="*/ 0 h 87"/>
                  <a:gd name="T20" fmla="*/ 0 w 532"/>
                  <a:gd name="T21" fmla="*/ 0 h 87"/>
                  <a:gd name="T22" fmla="*/ 0 w 532"/>
                  <a:gd name="T23" fmla="*/ 0 h 87"/>
                  <a:gd name="T24" fmla="*/ 0 w 532"/>
                  <a:gd name="T25" fmla="*/ 0 h 87"/>
                  <a:gd name="T26" fmla="*/ 0 w 532"/>
                  <a:gd name="T27" fmla="*/ 0 h 87"/>
                  <a:gd name="T28" fmla="*/ 0 w 532"/>
                  <a:gd name="T29" fmla="*/ 0 h 87"/>
                  <a:gd name="T30" fmla="*/ 0 w 532"/>
                  <a:gd name="T31" fmla="*/ 0 h 87"/>
                  <a:gd name="T32" fmla="*/ 0 w 532"/>
                  <a:gd name="T33" fmla="*/ 0 h 87"/>
                  <a:gd name="T34" fmla="*/ 0 w 532"/>
                  <a:gd name="T35" fmla="*/ 0 h 87"/>
                  <a:gd name="T36" fmla="*/ 0 w 532"/>
                  <a:gd name="T37" fmla="*/ 0 h 87"/>
                  <a:gd name="T38" fmla="*/ 0 w 532"/>
                  <a:gd name="T39" fmla="*/ 0 h 87"/>
                  <a:gd name="T40" fmla="*/ 0 w 532"/>
                  <a:gd name="T41" fmla="*/ 0 h 87"/>
                  <a:gd name="T42" fmla="*/ 0 w 532"/>
                  <a:gd name="T43" fmla="*/ 0 h 87"/>
                  <a:gd name="T44" fmla="*/ 0 w 532"/>
                  <a:gd name="T45" fmla="*/ 0 h 87"/>
                  <a:gd name="T46" fmla="*/ 0 w 532"/>
                  <a:gd name="T47" fmla="*/ 0 h 87"/>
                  <a:gd name="T48" fmla="*/ 0 w 532"/>
                  <a:gd name="T49" fmla="*/ 0 h 87"/>
                  <a:gd name="T50" fmla="*/ 0 w 532"/>
                  <a:gd name="T51" fmla="*/ 0 h 87"/>
                  <a:gd name="T52" fmla="*/ 0 w 532"/>
                  <a:gd name="T53" fmla="*/ 0 h 87"/>
                  <a:gd name="T54" fmla="*/ 0 w 532"/>
                  <a:gd name="T55" fmla="*/ 0 h 87"/>
                  <a:gd name="T56" fmla="*/ 0 w 532"/>
                  <a:gd name="T57" fmla="*/ 0 h 87"/>
                  <a:gd name="T58" fmla="*/ 0 w 532"/>
                  <a:gd name="T59" fmla="*/ 0 h 87"/>
                  <a:gd name="T60" fmla="*/ 0 w 532"/>
                  <a:gd name="T61" fmla="*/ 0 h 87"/>
                  <a:gd name="T62" fmla="*/ 0 w 532"/>
                  <a:gd name="T63" fmla="*/ 0 h 87"/>
                  <a:gd name="T64" fmla="*/ 0 w 532"/>
                  <a:gd name="T65" fmla="*/ 0 h 87"/>
                  <a:gd name="T66" fmla="*/ 0 w 532"/>
                  <a:gd name="T67" fmla="*/ 0 h 87"/>
                  <a:gd name="T68" fmla="*/ 0 w 532"/>
                  <a:gd name="T69" fmla="*/ 0 h 87"/>
                  <a:gd name="T70" fmla="*/ 0 w 532"/>
                  <a:gd name="T71" fmla="*/ 0 h 87"/>
                  <a:gd name="T72" fmla="*/ 0 w 532"/>
                  <a:gd name="T73" fmla="*/ 0 h 87"/>
                  <a:gd name="T74" fmla="*/ 0 w 532"/>
                  <a:gd name="T75" fmla="*/ 0 h 87"/>
                  <a:gd name="T76" fmla="*/ 0 w 532"/>
                  <a:gd name="T77" fmla="*/ 0 h 87"/>
                  <a:gd name="T78" fmla="*/ 0 w 532"/>
                  <a:gd name="T79" fmla="*/ 0 h 87"/>
                  <a:gd name="T80" fmla="*/ 0 w 532"/>
                  <a:gd name="T81" fmla="*/ 0 h 87"/>
                  <a:gd name="T82" fmla="*/ 0 w 532"/>
                  <a:gd name="T83" fmla="*/ 0 h 87"/>
                  <a:gd name="T84" fmla="*/ 0 w 532"/>
                  <a:gd name="T85" fmla="*/ 0 h 87"/>
                  <a:gd name="T86" fmla="*/ 0 w 532"/>
                  <a:gd name="T87" fmla="*/ 0 h 87"/>
                  <a:gd name="T88" fmla="*/ 0 w 532"/>
                  <a:gd name="T89" fmla="*/ 0 h 87"/>
                  <a:gd name="T90" fmla="*/ 0 w 532"/>
                  <a:gd name="T91" fmla="*/ 0 h 87"/>
                  <a:gd name="T92" fmla="*/ 0 w 532"/>
                  <a:gd name="T93" fmla="*/ 0 h 87"/>
                  <a:gd name="T94" fmla="*/ 0 w 532"/>
                  <a:gd name="T95" fmla="*/ 0 h 87"/>
                  <a:gd name="T96" fmla="*/ 0 w 532"/>
                  <a:gd name="T97" fmla="*/ 0 h 87"/>
                  <a:gd name="T98" fmla="*/ 0 w 532"/>
                  <a:gd name="T99" fmla="*/ 0 h 87"/>
                  <a:gd name="T100" fmla="*/ 0 w 532"/>
                  <a:gd name="T101" fmla="*/ 0 h 87"/>
                  <a:gd name="T102" fmla="*/ 0 w 532"/>
                  <a:gd name="T103" fmla="*/ 0 h 87"/>
                  <a:gd name="T104" fmla="*/ 0 w 532"/>
                  <a:gd name="T105" fmla="*/ 0 h 87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532"/>
                  <a:gd name="T160" fmla="*/ 0 h 87"/>
                  <a:gd name="T161" fmla="*/ 532 w 532"/>
                  <a:gd name="T162" fmla="*/ 87 h 87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532" h="87">
                    <a:moveTo>
                      <a:pt x="0" y="44"/>
                    </a:moveTo>
                    <a:lnTo>
                      <a:pt x="37" y="34"/>
                    </a:lnTo>
                    <a:lnTo>
                      <a:pt x="46" y="23"/>
                    </a:lnTo>
                    <a:lnTo>
                      <a:pt x="61" y="19"/>
                    </a:lnTo>
                    <a:lnTo>
                      <a:pt x="73" y="17"/>
                    </a:lnTo>
                    <a:lnTo>
                      <a:pt x="86" y="14"/>
                    </a:lnTo>
                    <a:lnTo>
                      <a:pt x="100" y="14"/>
                    </a:lnTo>
                    <a:lnTo>
                      <a:pt x="119" y="14"/>
                    </a:lnTo>
                    <a:lnTo>
                      <a:pt x="133" y="9"/>
                    </a:lnTo>
                    <a:lnTo>
                      <a:pt x="146" y="8"/>
                    </a:lnTo>
                    <a:lnTo>
                      <a:pt x="168" y="9"/>
                    </a:lnTo>
                    <a:lnTo>
                      <a:pt x="182" y="3"/>
                    </a:lnTo>
                    <a:lnTo>
                      <a:pt x="196" y="0"/>
                    </a:lnTo>
                    <a:lnTo>
                      <a:pt x="208" y="0"/>
                    </a:lnTo>
                    <a:lnTo>
                      <a:pt x="222" y="6"/>
                    </a:lnTo>
                    <a:lnTo>
                      <a:pt x="235" y="14"/>
                    </a:lnTo>
                    <a:lnTo>
                      <a:pt x="252" y="19"/>
                    </a:lnTo>
                    <a:lnTo>
                      <a:pt x="277" y="23"/>
                    </a:lnTo>
                    <a:lnTo>
                      <a:pt x="290" y="18"/>
                    </a:lnTo>
                    <a:lnTo>
                      <a:pt x="306" y="19"/>
                    </a:lnTo>
                    <a:lnTo>
                      <a:pt x="318" y="23"/>
                    </a:lnTo>
                    <a:lnTo>
                      <a:pt x="335" y="34"/>
                    </a:lnTo>
                    <a:lnTo>
                      <a:pt x="349" y="48"/>
                    </a:lnTo>
                    <a:lnTo>
                      <a:pt x="370" y="55"/>
                    </a:lnTo>
                    <a:lnTo>
                      <a:pt x="403" y="52"/>
                    </a:lnTo>
                    <a:lnTo>
                      <a:pt x="419" y="61"/>
                    </a:lnTo>
                    <a:lnTo>
                      <a:pt x="433" y="66"/>
                    </a:lnTo>
                    <a:lnTo>
                      <a:pt x="452" y="68"/>
                    </a:lnTo>
                    <a:lnTo>
                      <a:pt x="532" y="83"/>
                    </a:lnTo>
                    <a:lnTo>
                      <a:pt x="445" y="77"/>
                    </a:lnTo>
                    <a:lnTo>
                      <a:pt x="429" y="82"/>
                    </a:lnTo>
                    <a:lnTo>
                      <a:pt x="415" y="87"/>
                    </a:lnTo>
                    <a:lnTo>
                      <a:pt x="405" y="86"/>
                    </a:lnTo>
                    <a:lnTo>
                      <a:pt x="392" y="83"/>
                    </a:lnTo>
                    <a:lnTo>
                      <a:pt x="376" y="75"/>
                    </a:lnTo>
                    <a:lnTo>
                      <a:pt x="353" y="72"/>
                    </a:lnTo>
                    <a:lnTo>
                      <a:pt x="331" y="65"/>
                    </a:lnTo>
                    <a:lnTo>
                      <a:pt x="318" y="66"/>
                    </a:lnTo>
                    <a:lnTo>
                      <a:pt x="301" y="68"/>
                    </a:lnTo>
                    <a:lnTo>
                      <a:pt x="266" y="61"/>
                    </a:lnTo>
                    <a:lnTo>
                      <a:pt x="249" y="58"/>
                    </a:lnTo>
                    <a:lnTo>
                      <a:pt x="226" y="48"/>
                    </a:lnTo>
                    <a:lnTo>
                      <a:pt x="203" y="48"/>
                    </a:lnTo>
                    <a:lnTo>
                      <a:pt x="175" y="48"/>
                    </a:lnTo>
                    <a:lnTo>
                      <a:pt x="155" y="49"/>
                    </a:lnTo>
                    <a:lnTo>
                      <a:pt x="137" y="46"/>
                    </a:lnTo>
                    <a:lnTo>
                      <a:pt x="119" y="38"/>
                    </a:lnTo>
                    <a:lnTo>
                      <a:pt x="100" y="44"/>
                    </a:lnTo>
                    <a:lnTo>
                      <a:pt x="84" y="35"/>
                    </a:lnTo>
                    <a:lnTo>
                      <a:pt x="70" y="38"/>
                    </a:lnTo>
                    <a:lnTo>
                      <a:pt x="51" y="40"/>
                    </a:lnTo>
                    <a:lnTo>
                      <a:pt x="30" y="41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00C4"/>
              </a:solidFill>
              <a:ln w="9525">
                <a:noFill/>
                <a:round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64" name="Freeform 927"/>
              <p:cNvSpPr>
                <a:spLocks/>
              </p:cNvSpPr>
              <p:nvPr/>
            </p:nvSpPr>
            <p:spPr bwMode="auto">
              <a:xfrm>
                <a:off x="8844" y="5575"/>
                <a:ext cx="368" cy="40"/>
              </a:xfrm>
              <a:custGeom>
                <a:avLst/>
                <a:gdLst>
                  <a:gd name="T0" fmla="*/ 0 w 2209"/>
                  <a:gd name="T1" fmla="*/ 0 h 278"/>
                  <a:gd name="T2" fmla="*/ 0 w 2209"/>
                  <a:gd name="T3" fmla="*/ 0 h 278"/>
                  <a:gd name="T4" fmla="*/ 0 w 2209"/>
                  <a:gd name="T5" fmla="*/ 0 h 278"/>
                  <a:gd name="T6" fmla="*/ 0 w 2209"/>
                  <a:gd name="T7" fmla="*/ 0 h 278"/>
                  <a:gd name="T8" fmla="*/ 0 w 2209"/>
                  <a:gd name="T9" fmla="*/ 0 h 278"/>
                  <a:gd name="T10" fmla="*/ 0 w 2209"/>
                  <a:gd name="T11" fmla="*/ 0 h 278"/>
                  <a:gd name="T12" fmla="*/ 0 w 2209"/>
                  <a:gd name="T13" fmla="*/ 0 h 278"/>
                  <a:gd name="T14" fmla="*/ 0 w 2209"/>
                  <a:gd name="T15" fmla="*/ 0 h 278"/>
                  <a:gd name="T16" fmla="*/ 0 w 2209"/>
                  <a:gd name="T17" fmla="*/ 0 h 278"/>
                  <a:gd name="T18" fmla="*/ 0 w 2209"/>
                  <a:gd name="T19" fmla="*/ 0 h 278"/>
                  <a:gd name="T20" fmla="*/ 0 w 2209"/>
                  <a:gd name="T21" fmla="*/ 0 h 278"/>
                  <a:gd name="T22" fmla="*/ 0 w 2209"/>
                  <a:gd name="T23" fmla="*/ 0 h 278"/>
                  <a:gd name="T24" fmla="*/ 0 w 2209"/>
                  <a:gd name="T25" fmla="*/ 0 h 278"/>
                  <a:gd name="T26" fmla="*/ 0 w 2209"/>
                  <a:gd name="T27" fmla="*/ 0 h 278"/>
                  <a:gd name="T28" fmla="*/ 0 w 2209"/>
                  <a:gd name="T29" fmla="*/ 0 h 278"/>
                  <a:gd name="T30" fmla="*/ 0 w 2209"/>
                  <a:gd name="T31" fmla="*/ 0 h 278"/>
                  <a:gd name="T32" fmla="*/ 0 w 2209"/>
                  <a:gd name="T33" fmla="*/ 0 h 278"/>
                  <a:gd name="T34" fmla="*/ 0 w 2209"/>
                  <a:gd name="T35" fmla="*/ 0 h 278"/>
                  <a:gd name="T36" fmla="*/ 0 w 2209"/>
                  <a:gd name="T37" fmla="*/ 0 h 278"/>
                  <a:gd name="T38" fmla="*/ 0 w 2209"/>
                  <a:gd name="T39" fmla="*/ 0 h 278"/>
                  <a:gd name="T40" fmla="*/ 0 w 2209"/>
                  <a:gd name="T41" fmla="*/ 0 h 278"/>
                  <a:gd name="T42" fmla="*/ 0 w 2209"/>
                  <a:gd name="T43" fmla="*/ 0 h 278"/>
                  <a:gd name="T44" fmla="*/ 0 w 2209"/>
                  <a:gd name="T45" fmla="*/ 0 h 278"/>
                  <a:gd name="T46" fmla="*/ 0 w 2209"/>
                  <a:gd name="T47" fmla="*/ 0 h 278"/>
                  <a:gd name="T48" fmla="*/ 0 w 2209"/>
                  <a:gd name="T49" fmla="*/ 0 h 278"/>
                  <a:gd name="T50" fmla="*/ 0 w 2209"/>
                  <a:gd name="T51" fmla="*/ 0 h 278"/>
                  <a:gd name="T52" fmla="*/ 0 w 2209"/>
                  <a:gd name="T53" fmla="*/ 0 h 278"/>
                  <a:gd name="T54" fmla="*/ 0 w 2209"/>
                  <a:gd name="T55" fmla="*/ 0 h 278"/>
                  <a:gd name="T56" fmla="*/ 0 w 2209"/>
                  <a:gd name="T57" fmla="*/ 0 h 278"/>
                  <a:gd name="T58" fmla="*/ 0 w 2209"/>
                  <a:gd name="T59" fmla="*/ 0 h 278"/>
                  <a:gd name="T60" fmla="*/ 0 w 2209"/>
                  <a:gd name="T61" fmla="*/ 0 h 278"/>
                  <a:gd name="T62" fmla="*/ 0 w 2209"/>
                  <a:gd name="T63" fmla="*/ 0 h 278"/>
                  <a:gd name="T64" fmla="*/ 0 w 2209"/>
                  <a:gd name="T65" fmla="*/ 0 h 278"/>
                  <a:gd name="T66" fmla="*/ 0 w 2209"/>
                  <a:gd name="T67" fmla="*/ 0 h 278"/>
                  <a:gd name="T68" fmla="*/ 0 w 2209"/>
                  <a:gd name="T69" fmla="*/ 0 h 278"/>
                  <a:gd name="T70" fmla="*/ 0 w 2209"/>
                  <a:gd name="T71" fmla="*/ 0 h 278"/>
                  <a:gd name="T72" fmla="*/ 0 w 2209"/>
                  <a:gd name="T73" fmla="*/ 0 h 278"/>
                  <a:gd name="T74" fmla="*/ 0 w 2209"/>
                  <a:gd name="T75" fmla="*/ 0 h 278"/>
                  <a:gd name="T76" fmla="*/ 0 w 2209"/>
                  <a:gd name="T77" fmla="*/ 0 h 278"/>
                  <a:gd name="T78" fmla="*/ 0 w 2209"/>
                  <a:gd name="T79" fmla="*/ 0 h 278"/>
                  <a:gd name="T80" fmla="*/ 0 w 2209"/>
                  <a:gd name="T81" fmla="*/ 0 h 278"/>
                  <a:gd name="T82" fmla="*/ 0 w 2209"/>
                  <a:gd name="T83" fmla="*/ 0 h 278"/>
                  <a:gd name="T84" fmla="*/ 0 w 2209"/>
                  <a:gd name="T85" fmla="*/ 0 h 278"/>
                  <a:gd name="T86" fmla="*/ 0 w 2209"/>
                  <a:gd name="T87" fmla="*/ 0 h 278"/>
                  <a:gd name="T88" fmla="*/ 0 w 2209"/>
                  <a:gd name="T89" fmla="*/ 0 h 278"/>
                  <a:gd name="T90" fmla="*/ 0 w 2209"/>
                  <a:gd name="T91" fmla="*/ 0 h 278"/>
                  <a:gd name="T92" fmla="*/ 0 w 2209"/>
                  <a:gd name="T93" fmla="*/ 0 h 278"/>
                  <a:gd name="T94" fmla="*/ 0 w 2209"/>
                  <a:gd name="T95" fmla="*/ 0 h 278"/>
                  <a:gd name="T96" fmla="*/ 0 w 2209"/>
                  <a:gd name="T97" fmla="*/ 0 h 278"/>
                  <a:gd name="T98" fmla="*/ 0 w 2209"/>
                  <a:gd name="T99" fmla="*/ 0 h 278"/>
                  <a:gd name="T100" fmla="*/ 0 w 2209"/>
                  <a:gd name="T101" fmla="*/ 0 h 278"/>
                  <a:gd name="T102" fmla="*/ 0 w 2209"/>
                  <a:gd name="T103" fmla="*/ 0 h 278"/>
                  <a:gd name="T104" fmla="*/ 0 w 2209"/>
                  <a:gd name="T105" fmla="*/ 0 h 278"/>
                  <a:gd name="T106" fmla="*/ 0 w 2209"/>
                  <a:gd name="T107" fmla="*/ 0 h 278"/>
                  <a:gd name="T108" fmla="*/ 0 w 2209"/>
                  <a:gd name="T109" fmla="*/ 0 h 27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209"/>
                  <a:gd name="T166" fmla="*/ 0 h 278"/>
                  <a:gd name="T167" fmla="*/ 2209 w 2209"/>
                  <a:gd name="T168" fmla="*/ 278 h 27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209" h="278">
                    <a:moveTo>
                      <a:pt x="414" y="0"/>
                    </a:moveTo>
                    <a:lnTo>
                      <a:pt x="396" y="6"/>
                    </a:lnTo>
                    <a:lnTo>
                      <a:pt x="382" y="10"/>
                    </a:lnTo>
                    <a:lnTo>
                      <a:pt x="371" y="18"/>
                    </a:lnTo>
                    <a:lnTo>
                      <a:pt x="364" y="25"/>
                    </a:lnTo>
                    <a:lnTo>
                      <a:pt x="359" y="36"/>
                    </a:lnTo>
                    <a:lnTo>
                      <a:pt x="341" y="37"/>
                    </a:lnTo>
                    <a:lnTo>
                      <a:pt x="330" y="41"/>
                    </a:lnTo>
                    <a:lnTo>
                      <a:pt x="320" y="47"/>
                    </a:lnTo>
                    <a:lnTo>
                      <a:pt x="307" y="53"/>
                    </a:lnTo>
                    <a:lnTo>
                      <a:pt x="292" y="53"/>
                    </a:lnTo>
                    <a:lnTo>
                      <a:pt x="273" y="65"/>
                    </a:lnTo>
                    <a:lnTo>
                      <a:pt x="251" y="54"/>
                    </a:lnTo>
                    <a:lnTo>
                      <a:pt x="264" y="78"/>
                    </a:lnTo>
                    <a:lnTo>
                      <a:pt x="243" y="78"/>
                    </a:lnTo>
                    <a:lnTo>
                      <a:pt x="217" y="79"/>
                    </a:lnTo>
                    <a:lnTo>
                      <a:pt x="197" y="73"/>
                    </a:lnTo>
                    <a:lnTo>
                      <a:pt x="174" y="87"/>
                    </a:lnTo>
                    <a:lnTo>
                      <a:pt x="153" y="78"/>
                    </a:lnTo>
                    <a:lnTo>
                      <a:pt x="148" y="79"/>
                    </a:lnTo>
                    <a:lnTo>
                      <a:pt x="142" y="85"/>
                    </a:lnTo>
                    <a:lnTo>
                      <a:pt x="135" y="92"/>
                    </a:lnTo>
                    <a:lnTo>
                      <a:pt x="130" y="101"/>
                    </a:lnTo>
                    <a:lnTo>
                      <a:pt x="122" y="108"/>
                    </a:lnTo>
                    <a:lnTo>
                      <a:pt x="117" y="112"/>
                    </a:lnTo>
                    <a:lnTo>
                      <a:pt x="103" y="112"/>
                    </a:lnTo>
                    <a:lnTo>
                      <a:pt x="88" y="112"/>
                    </a:lnTo>
                    <a:lnTo>
                      <a:pt x="81" y="119"/>
                    </a:lnTo>
                    <a:lnTo>
                      <a:pt x="71" y="127"/>
                    </a:lnTo>
                    <a:lnTo>
                      <a:pt x="61" y="127"/>
                    </a:lnTo>
                    <a:lnTo>
                      <a:pt x="48" y="128"/>
                    </a:lnTo>
                    <a:lnTo>
                      <a:pt x="30" y="128"/>
                    </a:lnTo>
                    <a:lnTo>
                      <a:pt x="14" y="136"/>
                    </a:lnTo>
                    <a:lnTo>
                      <a:pt x="0" y="155"/>
                    </a:lnTo>
                    <a:lnTo>
                      <a:pt x="12" y="154"/>
                    </a:lnTo>
                    <a:lnTo>
                      <a:pt x="30" y="147"/>
                    </a:lnTo>
                    <a:lnTo>
                      <a:pt x="49" y="146"/>
                    </a:lnTo>
                    <a:lnTo>
                      <a:pt x="63" y="147"/>
                    </a:lnTo>
                    <a:lnTo>
                      <a:pt x="75" y="155"/>
                    </a:lnTo>
                    <a:lnTo>
                      <a:pt x="89" y="159"/>
                    </a:lnTo>
                    <a:lnTo>
                      <a:pt x="103" y="154"/>
                    </a:lnTo>
                    <a:lnTo>
                      <a:pt x="118" y="147"/>
                    </a:lnTo>
                    <a:lnTo>
                      <a:pt x="132" y="143"/>
                    </a:lnTo>
                    <a:lnTo>
                      <a:pt x="144" y="143"/>
                    </a:lnTo>
                    <a:lnTo>
                      <a:pt x="153" y="154"/>
                    </a:lnTo>
                    <a:lnTo>
                      <a:pt x="162" y="163"/>
                    </a:lnTo>
                    <a:lnTo>
                      <a:pt x="177" y="163"/>
                    </a:lnTo>
                    <a:lnTo>
                      <a:pt x="190" y="160"/>
                    </a:lnTo>
                    <a:lnTo>
                      <a:pt x="206" y="154"/>
                    </a:lnTo>
                    <a:lnTo>
                      <a:pt x="220" y="150"/>
                    </a:lnTo>
                    <a:lnTo>
                      <a:pt x="234" y="159"/>
                    </a:lnTo>
                    <a:lnTo>
                      <a:pt x="248" y="168"/>
                    </a:lnTo>
                    <a:lnTo>
                      <a:pt x="262" y="172"/>
                    </a:lnTo>
                    <a:lnTo>
                      <a:pt x="275" y="176"/>
                    </a:lnTo>
                    <a:lnTo>
                      <a:pt x="294" y="178"/>
                    </a:lnTo>
                    <a:lnTo>
                      <a:pt x="312" y="180"/>
                    </a:lnTo>
                    <a:lnTo>
                      <a:pt x="330" y="178"/>
                    </a:lnTo>
                    <a:lnTo>
                      <a:pt x="350" y="173"/>
                    </a:lnTo>
                    <a:lnTo>
                      <a:pt x="341" y="156"/>
                    </a:lnTo>
                    <a:lnTo>
                      <a:pt x="343" y="146"/>
                    </a:lnTo>
                    <a:lnTo>
                      <a:pt x="353" y="141"/>
                    </a:lnTo>
                    <a:lnTo>
                      <a:pt x="355" y="152"/>
                    </a:lnTo>
                    <a:lnTo>
                      <a:pt x="366" y="163"/>
                    </a:lnTo>
                    <a:lnTo>
                      <a:pt x="378" y="168"/>
                    </a:lnTo>
                    <a:lnTo>
                      <a:pt x="390" y="172"/>
                    </a:lnTo>
                    <a:lnTo>
                      <a:pt x="405" y="178"/>
                    </a:lnTo>
                    <a:lnTo>
                      <a:pt x="420" y="181"/>
                    </a:lnTo>
                    <a:lnTo>
                      <a:pt x="442" y="185"/>
                    </a:lnTo>
                    <a:lnTo>
                      <a:pt x="456" y="182"/>
                    </a:lnTo>
                    <a:lnTo>
                      <a:pt x="473" y="185"/>
                    </a:lnTo>
                    <a:lnTo>
                      <a:pt x="501" y="192"/>
                    </a:lnTo>
                    <a:lnTo>
                      <a:pt x="492" y="199"/>
                    </a:lnTo>
                    <a:lnTo>
                      <a:pt x="479" y="208"/>
                    </a:lnTo>
                    <a:lnTo>
                      <a:pt x="455" y="224"/>
                    </a:lnTo>
                    <a:lnTo>
                      <a:pt x="470" y="225"/>
                    </a:lnTo>
                    <a:lnTo>
                      <a:pt x="484" y="228"/>
                    </a:lnTo>
                    <a:lnTo>
                      <a:pt x="503" y="232"/>
                    </a:lnTo>
                    <a:lnTo>
                      <a:pt x="524" y="235"/>
                    </a:lnTo>
                    <a:lnTo>
                      <a:pt x="535" y="233"/>
                    </a:lnTo>
                    <a:lnTo>
                      <a:pt x="545" y="225"/>
                    </a:lnTo>
                    <a:lnTo>
                      <a:pt x="557" y="221"/>
                    </a:lnTo>
                    <a:lnTo>
                      <a:pt x="575" y="220"/>
                    </a:lnTo>
                    <a:lnTo>
                      <a:pt x="598" y="219"/>
                    </a:lnTo>
                    <a:lnTo>
                      <a:pt x="614" y="208"/>
                    </a:lnTo>
                    <a:lnTo>
                      <a:pt x="636" y="201"/>
                    </a:lnTo>
                    <a:lnTo>
                      <a:pt x="654" y="195"/>
                    </a:lnTo>
                    <a:lnTo>
                      <a:pt x="667" y="196"/>
                    </a:lnTo>
                    <a:lnTo>
                      <a:pt x="711" y="198"/>
                    </a:lnTo>
                    <a:lnTo>
                      <a:pt x="746" y="203"/>
                    </a:lnTo>
                    <a:lnTo>
                      <a:pt x="769" y="203"/>
                    </a:lnTo>
                    <a:lnTo>
                      <a:pt x="787" y="205"/>
                    </a:lnTo>
                    <a:lnTo>
                      <a:pt x="818" y="223"/>
                    </a:lnTo>
                    <a:lnTo>
                      <a:pt x="833" y="223"/>
                    </a:lnTo>
                    <a:lnTo>
                      <a:pt x="851" y="219"/>
                    </a:lnTo>
                    <a:lnTo>
                      <a:pt x="869" y="212"/>
                    </a:lnTo>
                    <a:lnTo>
                      <a:pt x="884" y="208"/>
                    </a:lnTo>
                    <a:lnTo>
                      <a:pt x="937" y="203"/>
                    </a:lnTo>
                    <a:lnTo>
                      <a:pt x="973" y="201"/>
                    </a:lnTo>
                    <a:lnTo>
                      <a:pt x="996" y="198"/>
                    </a:lnTo>
                    <a:lnTo>
                      <a:pt x="1014" y="196"/>
                    </a:lnTo>
                    <a:lnTo>
                      <a:pt x="1032" y="194"/>
                    </a:lnTo>
                    <a:lnTo>
                      <a:pt x="1054" y="189"/>
                    </a:lnTo>
                    <a:lnTo>
                      <a:pt x="1069" y="185"/>
                    </a:lnTo>
                    <a:lnTo>
                      <a:pt x="1092" y="177"/>
                    </a:lnTo>
                    <a:lnTo>
                      <a:pt x="1105" y="186"/>
                    </a:lnTo>
                    <a:lnTo>
                      <a:pt x="1112" y="196"/>
                    </a:lnTo>
                    <a:lnTo>
                      <a:pt x="1104" y="207"/>
                    </a:lnTo>
                    <a:lnTo>
                      <a:pt x="1088" y="214"/>
                    </a:lnTo>
                    <a:lnTo>
                      <a:pt x="1107" y="214"/>
                    </a:lnTo>
                    <a:lnTo>
                      <a:pt x="1097" y="223"/>
                    </a:lnTo>
                    <a:lnTo>
                      <a:pt x="1082" y="232"/>
                    </a:lnTo>
                    <a:lnTo>
                      <a:pt x="1060" y="244"/>
                    </a:lnTo>
                    <a:lnTo>
                      <a:pt x="1041" y="252"/>
                    </a:lnTo>
                    <a:lnTo>
                      <a:pt x="1065" y="248"/>
                    </a:lnTo>
                    <a:lnTo>
                      <a:pt x="1087" y="244"/>
                    </a:lnTo>
                    <a:lnTo>
                      <a:pt x="1107" y="237"/>
                    </a:lnTo>
                    <a:lnTo>
                      <a:pt x="1121" y="230"/>
                    </a:lnTo>
                    <a:lnTo>
                      <a:pt x="1128" y="228"/>
                    </a:lnTo>
                    <a:lnTo>
                      <a:pt x="1139" y="225"/>
                    </a:lnTo>
                    <a:lnTo>
                      <a:pt x="1153" y="225"/>
                    </a:lnTo>
                    <a:lnTo>
                      <a:pt x="1171" y="228"/>
                    </a:lnTo>
                    <a:lnTo>
                      <a:pt x="1185" y="232"/>
                    </a:lnTo>
                    <a:lnTo>
                      <a:pt x="1199" y="233"/>
                    </a:lnTo>
                    <a:lnTo>
                      <a:pt x="1218" y="232"/>
                    </a:lnTo>
                    <a:lnTo>
                      <a:pt x="1204" y="248"/>
                    </a:lnTo>
                    <a:lnTo>
                      <a:pt x="1189" y="259"/>
                    </a:lnTo>
                    <a:lnTo>
                      <a:pt x="1172" y="267"/>
                    </a:lnTo>
                    <a:lnTo>
                      <a:pt x="1191" y="264"/>
                    </a:lnTo>
                    <a:lnTo>
                      <a:pt x="1210" y="261"/>
                    </a:lnTo>
                    <a:lnTo>
                      <a:pt x="1229" y="258"/>
                    </a:lnTo>
                    <a:lnTo>
                      <a:pt x="1245" y="253"/>
                    </a:lnTo>
                    <a:lnTo>
                      <a:pt x="1266" y="250"/>
                    </a:lnTo>
                    <a:lnTo>
                      <a:pt x="1290" y="247"/>
                    </a:lnTo>
                    <a:lnTo>
                      <a:pt x="1312" y="247"/>
                    </a:lnTo>
                    <a:lnTo>
                      <a:pt x="1329" y="241"/>
                    </a:lnTo>
                    <a:lnTo>
                      <a:pt x="1334" y="237"/>
                    </a:lnTo>
                    <a:lnTo>
                      <a:pt x="1340" y="232"/>
                    </a:lnTo>
                    <a:lnTo>
                      <a:pt x="1352" y="232"/>
                    </a:lnTo>
                    <a:lnTo>
                      <a:pt x="1374" y="238"/>
                    </a:lnTo>
                    <a:lnTo>
                      <a:pt x="1401" y="241"/>
                    </a:lnTo>
                    <a:lnTo>
                      <a:pt x="1426" y="247"/>
                    </a:lnTo>
                    <a:lnTo>
                      <a:pt x="1440" y="250"/>
                    </a:lnTo>
                    <a:lnTo>
                      <a:pt x="1464" y="250"/>
                    </a:lnTo>
                    <a:lnTo>
                      <a:pt x="1491" y="252"/>
                    </a:lnTo>
                    <a:lnTo>
                      <a:pt x="1512" y="256"/>
                    </a:lnTo>
                    <a:lnTo>
                      <a:pt x="1538" y="264"/>
                    </a:lnTo>
                    <a:lnTo>
                      <a:pt x="1559" y="269"/>
                    </a:lnTo>
                    <a:lnTo>
                      <a:pt x="1578" y="272"/>
                    </a:lnTo>
                    <a:lnTo>
                      <a:pt x="1596" y="269"/>
                    </a:lnTo>
                    <a:lnTo>
                      <a:pt x="1625" y="259"/>
                    </a:lnTo>
                    <a:lnTo>
                      <a:pt x="1649" y="264"/>
                    </a:lnTo>
                    <a:lnTo>
                      <a:pt x="1671" y="264"/>
                    </a:lnTo>
                    <a:lnTo>
                      <a:pt x="1694" y="264"/>
                    </a:lnTo>
                    <a:lnTo>
                      <a:pt x="1717" y="263"/>
                    </a:lnTo>
                    <a:lnTo>
                      <a:pt x="1748" y="255"/>
                    </a:lnTo>
                    <a:lnTo>
                      <a:pt x="1763" y="255"/>
                    </a:lnTo>
                    <a:lnTo>
                      <a:pt x="1780" y="253"/>
                    </a:lnTo>
                    <a:lnTo>
                      <a:pt x="1812" y="258"/>
                    </a:lnTo>
                    <a:lnTo>
                      <a:pt x="1829" y="261"/>
                    </a:lnTo>
                    <a:lnTo>
                      <a:pt x="1842" y="259"/>
                    </a:lnTo>
                    <a:lnTo>
                      <a:pt x="1861" y="256"/>
                    </a:lnTo>
                    <a:lnTo>
                      <a:pt x="1879" y="255"/>
                    </a:lnTo>
                    <a:lnTo>
                      <a:pt x="1893" y="255"/>
                    </a:lnTo>
                    <a:lnTo>
                      <a:pt x="1899" y="258"/>
                    </a:lnTo>
                    <a:lnTo>
                      <a:pt x="1899" y="269"/>
                    </a:lnTo>
                    <a:lnTo>
                      <a:pt x="1906" y="272"/>
                    </a:lnTo>
                    <a:lnTo>
                      <a:pt x="1917" y="272"/>
                    </a:lnTo>
                    <a:lnTo>
                      <a:pt x="1929" y="269"/>
                    </a:lnTo>
                    <a:lnTo>
                      <a:pt x="1939" y="259"/>
                    </a:lnTo>
                    <a:lnTo>
                      <a:pt x="1946" y="250"/>
                    </a:lnTo>
                    <a:lnTo>
                      <a:pt x="1953" y="246"/>
                    </a:lnTo>
                    <a:lnTo>
                      <a:pt x="1971" y="246"/>
                    </a:lnTo>
                    <a:lnTo>
                      <a:pt x="1985" y="246"/>
                    </a:lnTo>
                    <a:lnTo>
                      <a:pt x="2002" y="255"/>
                    </a:lnTo>
                    <a:lnTo>
                      <a:pt x="2016" y="261"/>
                    </a:lnTo>
                    <a:lnTo>
                      <a:pt x="2032" y="269"/>
                    </a:lnTo>
                    <a:lnTo>
                      <a:pt x="2043" y="270"/>
                    </a:lnTo>
                    <a:lnTo>
                      <a:pt x="2053" y="272"/>
                    </a:lnTo>
                    <a:lnTo>
                      <a:pt x="2064" y="272"/>
                    </a:lnTo>
                    <a:lnTo>
                      <a:pt x="2083" y="269"/>
                    </a:lnTo>
                    <a:lnTo>
                      <a:pt x="2145" y="278"/>
                    </a:lnTo>
                    <a:lnTo>
                      <a:pt x="2127" y="269"/>
                    </a:lnTo>
                    <a:lnTo>
                      <a:pt x="2115" y="264"/>
                    </a:lnTo>
                    <a:lnTo>
                      <a:pt x="2110" y="255"/>
                    </a:lnTo>
                    <a:lnTo>
                      <a:pt x="2115" y="248"/>
                    </a:lnTo>
                    <a:lnTo>
                      <a:pt x="2137" y="242"/>
                    </a:lnTo>
                    <a:lnTo>
                      <a:pt x="2152" y="238"/>
                    </a:lnTo>
                    <a:lnTo>
                      <a:pt x="2170" y="232"/>
                    </a:lnTo>
                    <a:lnTo>
                      <a:pt x="2185" y="223"/>
                    </a:lnTo>
                    <a:lnTo>
                      <a:pt x="2209" y="212"/>
                    </a:lnTo>
                    <a:lnTo>
                      <a:pt x="2174" y="212"/>
                    </a:lnTo>
                    <a:lnTo>
                      <a:pt x="2151" y="211"/>
                    </a:lnTo>
                    <a:lnTo>
                      <a:pt x="2129" y="207"/>
                    </a:lnTo>
                    <a:lnTo>
                      <a:pt x="2110" y="205"/>
                    </a:lnTo>
                    <a:lnTo>
                      <a:pt x="2098" y="205"/>
                    </a:lnTo>
                    <a:lnTo>
                      <a:pt x="2087" y="207"/>
                    </a:lnTo>
                    <a:lnTo>
                      <a:pt x="2077" y="208"/>
                    </a:lnTo>
                    <a:lnTo>
                      <a:pt x="2063" y="214"/>
                    </a:lnTo>
                    <a:lnTo>
                      <a:pt x="2051" y="219"/>
                    </a:lnTo>
                    <a:lnTo>
                      <a:pt x="2069" y="224"/>
                    </a:lnTo>
                    <a:lnTo>
                      <a:pt x="2083" y="232"/>
                    </a:lnTo>
                    <a:lnTo>
                      <a:pt x="2092" y="241"/>
                    </a:lnTo>
                    <a:lnTo>
                      <a:pt x="2096" y="250"/>
                    </a:lnTo>
                    <a:lnTo>
                      <a:pt x="2092" y="259"/>
                    </a:lnTo>
                    <a:lnTo>
                      <a:pt x="2078" y="256"/>
                    </a:lnTo>
                    <a:lnTo>
                      <a:pt x="2068" y="253"/>
                    </a:lnTo>
                    <a:lnTo>
                      <a:pt x="2060" y="246"/>
                    </a:lnTo>
                    <a:lnTo>
                      <a:pt x="2046" y="238"/>
                    </a:lnTo>
                    <a:lnTo>
                      <a:pt x="2029" y="235"/>
                    </a:lnTo>
                    <a:lnTo>
                      <a:pt x="2014" y="232"/>
                    </a:lnTo>
                    <a:lnTo>
                      <a:pt x="1993" y="235"/>
                    </a:lnTo>
                    <a:lnTo>
                      <a:pt x="1979" y="233"/>
                    </a:lnTo>
                    <a:lnTo>
                      <a:pt x="1967" y="232"/>
                    </a:lnTo>
                    <a:lnTo>
                      <a:pt x="1953" y="228"/>
                    </a:lnTo>
                    <a:lnTo>
                      <a:pt x="1938" y="221"/>
                    </a:lnTo>
                    <a:lnTo>
                      <a:pt x="1925" y="214"/>
                    </a:lnTo>
                    <a:lnTo>
                      <a:pt x="1913" y="208"/>
                    </a:lnTo>
                    <a:lnTo>
                      <a:pt x="1901" y="208"/>
                    </a:lnTo>
                    <a:lnTo>
                      <a:pt x="1890" y="214"/>
                    </a:lnTo>
                    <a:lnTo>
                      <a:pt x="1876" y="219"/>
                    </a:lnTo>
                    <a:lnTo>
                      <a:pt x="1862" y="219"/>
                    </a:lnTo>
                    <a:lnTo>
                      <a:pt x="1844" y="219"/>
                    </a:lnTo>
                    <a:lnTo>
                      <a:pt x="1829" y="215"/>
                    </a:lnTo>
                    <a:lnTo>
                      <a:pt x="1814" y="212"/>
                    </a:lnTo>
                    <a:lnTo>
                      <a:pt x="1800" y="211"/>
                    </a:lnTo>
                    <a:lnTo>
                      <a:pt x="1788" y="212"/>
                    </a:lnTo>
                    <a:lnTo>
                      <a:pt x="1771" y="214"/>
                    </a:lnTo>
                    <a:lnTo>
                      <a:pt x="1757" y="216"/>
                    </a:lnTo>
                    <a:lnTo>
                      <a:pt x="1740" y="214"/>
                    </a:lnTo>
                    <a:lnTo>
                      <a:pt x="1720" y="212"/>
                    </a:lnTo>
                    <a:lnTo>
                      <a:pt x="1699" y="211"/>
                    </a:lnTo>
                    <a:lnTo>
                      <a:pt x="1677" y="208"/>
                    </a:lnTo>
                    <a:lnTo>
                      <a:pt x="1662" y="204"/>
                    </a:lnTo>
                    <a:lnTo>
                      <a:pt x="1647" y="198"/>
                    </a:lnTo>
                    <a:lnTo>
                      <a:pt x="1634" y="192"/>
                    </a:lnTo>
                    <a:lnTo>
                      <a:pt x="1623" y="189"/>
                    </a:lnTo>
                    <a:lnTo>
                      <a:pt x="1613" y="189"/>
                    </a:lnTo>
                    <a:lnTo>
                      <a:pt x="1602" y="190"/>
                    </a:lnTo>
                    <a:lnTo>
                      <a:pt x="1573" y="195"/>
                    </a:lnTo>
                    <a:lnTo>
                      <a:pt x="1605" y="198"/>
                    </a:lnTo>
                    <a:lnTo>
                      <a:pt x="1597" y="208"/>
                    </a:lnTo>
                    <a:lnTo>
                      <a:pt x="1586" y="220"/>
                    </a:lnTo>
                    <a:lnTo>
                      <a:pt x="1574" y="221"/>
                    </a:lnTo>
                    <a:lnTo>
                      <a:pt x="1421" y="196"/>
                    </a:lnTo>
                    <a:lnTo>
                      <a:pt x="1412" y="192"/>
                    </a:lnTo>
                    <a:lnTo>
                      <a:pt x="1440" y="181"/>
                    </a:lnTo>
                    <a:lnTo>
                      <a:pt x="1420" y="177"/>
                    </a:lnTo>
                    <a:lnTo>
                      <a:pt x="1408" y="176"/>
                    </a:lnTo>
                    <a:lnTo>
                      <a:pt x="1398" y="168"/>
                    </a:lnTo>
                    <a:lnTo>
                      <a:pt x="1386" y="163"/>
                    </a:lnTo>
                    <a:lnTo>
                      <a:pt x="1371" y="167"/>
                    </a:lnTo>
                    <a:lnTo>
                      <a:pt x="1356" y="169"/>
                    </a:lnTo>
                    <a:lnTo>
                      <a:pt x="1342" y="176"/>
                    </a:lnTo>
                    <a:lnTo>
                      <a:pt x="1329" y="168"/>
                    </a:lnTo>
                    <a:lnTo>
                      <a:pt x="1315" y="155"/>
                    </a:lnTo>
                    <a:lnTo>
                      <a:pt x="1302" y="146"/>
                    </a:lnTo>
                    <a:lnTo>
                      <a:pt x="1288" y="141"/>
                    </a:lnTo>
                    <a:lnTo>
                      <a:pt x="1273" y="136"/>
                    </a:lnTo>
                    <a:lnTo>
                      <a:pt x="1258" y="134"/>
                    </a:lnTo>
                    <a:lnTo>
                      <a:pt x="1234" y="136"/>
                    </a:lnTo>
                    <a:lnTo>
                      <a:pt x="1214" y="138"/>
                    </a:lnTo>
                    <a:lnTo>
                      <a:pt x="1195" y="142"/>
                    </a:lnTo>
                    <a:lnTo>
                      <a:pt x="1172" y="145"/>
                    </a:lnTo>
                    <a:lnTo>
                      <a:pt x="1149" y="150"/>
                    </a:lnTo>
                    <a:lnTo>
                      <a:pt x="1130" y="152"/>
                    </a:lnTo>
                    <a:lnTo>
                      <a:pt x="1114" y="160"/>
                    </a:lnTo>
                    <a:lnTo>
                      <a:pt x="1097" y="164"/>
                    </a:lnTo>
                    <a:lnTo>
                      <a:pt x="1081" y="164"/>
                    </a:lnTo>
                    <a:lnTo>
                      <a:pt x="1064" y="169"/>
                    </a:lnTo>
                    <a:lnTo>
                      <a:pt x="1046" y="173"/>
                    </a:lnTo>
                    <a:lnTo>
                      <a:pt x="1028" y="178"/>
                    </a:lnTo>
                    <a:lnTo>
                      <a:pt x="1009" y="178"/>
                    </a:lnTo>
                    <a:lnTo>
                      <a:pt x="991" y="178"/>
                    </a:lnTo>
                    <a:lnTo>
                      <a:pt x="977" y="177"/>
                    </a:lnTo>
                    <a:lnTo>
                      <a:pt x="965" y="181"/>
                    </a:lnTo>
                    <a:lnTo>
                      <a:pt x="947" y="187"/>
                    </a:lnTo>
                    <a:lnTo>
                      <a:pt x="929" y="187"/>
                    </a:lnTo>
                    <a:lnTo>
                      <a:pt x="907" y="187"/>
                    </a:lnTo>
                    <a:lnTo>
                      <a:pt x="889" y="187"/>
                    </a:lnTo>
                    <a:lnTo>
                      <a:pt x="866" y="187"/>
                    </a:lnTo>
                    <a:lnTo>
                      <a:pt x="823" y="195"/>
                    </a:lnTo>
                    <a:lnTo>
                      <a:pt x="814" y="190"/>
                    </a:lnTo>
                    <a:lnTo>
                      <a:pt x="805" y="182"/>
                    </a:lnTo>
                    <a:lnTo>
                      <a:pt x="792" y="178"/>
                    </a:lnTo>
                    <a:lnTo>
                      <a:pt x="781" y="177"/>
                    </a:lnTo>
                    <a:lnTo>
                      <a:pt x="764" y="178"/>
                    </a:lnTo>
                    <a:lnTo>
                      <a:pt x="746" y="182"/>
                    </a:lnTo>
                    <a:lnTo>
                      <a:pt x="716" y="186"/>
                    </a:lnTo>
                    <a:lnTo>
                      <a:pt x="703" y="180"/>
                    </a:lnTo>
                    <a:lnTo>
                      <a:pt x="694" y="173"/>
                    </a:lnTo>
                    <a:lnTo>
                      <a:pt x="684" y="171"/>
                    </a:lnTo>
                    <a:lnTo>
                      <a:pt x="670" y="169"/>
                    </a:lnTo>
                    <a:lnTo>
                      <a:pt x="659" y="164"/>
                    </a:lnTo>
                    <a:lnTo>
                      <a:pt x="654" y="155"/>
                    </a:lnTo>
                    <a:lnTo>
                      <a:pt x="645" y="142"/>
                    </a:lnTo>
                    <a:lnTo>
                      <a:pt x="634" y="137"/>
                    </a:lnTo>
                    <a:lnTo>
                      <a:pt x="621" y="134"/>
                    </a:lnTo>
                    <a:lnTo>
                      <a:pt x="608" y="134"/>
                    </a:lnTo>
                    <a:lnTo>
                      <a:pt x="602" y="141"/>
                    </a:lnTo>
                    <a:lnTo>
                      <a:pt x="594" y="155"/>
                    </a:lnTo>
                    <a:lnTo>
                      <a:pt x="585" y="152"/>
                    </a:lnTo>
                    <a:lnTo>
                      <a:pt x="575" y="151"/>
                    </a:lnTo>
                    <a:lnTo>
                      <a:pt x="562" y="152"/>
                    </a:lnTo>
                    <a:lnTo>
                      <a:pt x="550" y="159"/>
                    </a:lnTo>
                    <a:lnTo>
                      <a:pt x="535" y="163"/>
                    </a:lnTo>
                    <a:lnTo>
                      <a:pt x="517" y="163"/>
                    </a:lnTo>
                    <a:lnTo>
                      <a:pt x="531" y="150"/>
                    </a:lnTo>
                    <a:lnTo>
                      <a:pt x="537" y="141"/>
                    </a:lnTo>
                    <a:lnTo>
                      <a:pt x="524" y="143"/>
                    </a:lnTo>
                    <a:lnTo>
                      <a:pt x="500" y="150"/>
                    </a:lnTo>
                    <a:lnTo>
                      <a:pt x="479" y="147"/>
                    </a:lnTo>
                    <a:lnTo>
                      <a:pt x="478" y="141"/>
                    </a:lnTo>
                    <a:lnTo>
                      <a:pt x="474" y="133"/>
                    </a:lnTo>
                    <a:lnTo>
                      <a:pt x="470" y="127"/>
                    </a:lnTo>
                    <a:lnTo>
                      <a:pt x="458" y="122"/>
                    </a:lnTo>
                    <a:lnTo>
                      <a:pt x="446" y="122"/>
                    </a:lnTo>
                    <a:lnTo>
                      <a:pt x="430" y="124"/>
                    </a:lnTo>
                    <a:lnTo>
                      <a:pt x="415" y="127"/>
                    </a:lnTo>
                    <a:lnTo>
                      <a:pt x="400" y="122"/>
                    </a:lnTo>
                    <a:lnTo>
                      <a:pt x="382" y="114"/>
                    </a:lnTo>
                    <a:lnTo>
                      <a:pt x="371" y="105"/>
                    </a:lnTo>
                    <a:lnTo>
                      <a:pt x="384" y="87"/>
                    </a:lnTo>
                    <a:lnTo>
                      <a:pt x="396" y="80"/>
                    </a:lnTo>
                    <a:lnTo>
                      <a:pt x="410" y="73"/>
                    </a:lnTo>
                    <a:lnTo>
                      <a:pt x="419" y="68"/>
                    </a:lnTo>
                    <a:lnTo>
                      <a:pt x="427" y="59"/>
                    </a:lnTo>
                    <a:lnTo>
                      <a:pt x="432" y="50"/>
                    </a:lnTo>
                    <a:lnTo>
                      <a:pt x="434" y="41"/>
                    </a:lnTo>
                    <a:lnTo>
                      <a:pt x="438" y="31"/>
                    </a:lnTo>
                    <a:lnTo>
                      <a:pt x="414" y="0"/>
                    </a:lnTo>
                    <a:close/>
                  </a:path>
                </a:pathLst>
              </a:custGeom>
              <a:solidFill>
                <a:srgbClr val="0000C4"/>
              </a:solidFill>
              <a:ln w="9525">
                <a:noFill/>
                <a:round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</p:grpSp>
      </p:grpSp>
      <p:pic>
        <p:nvPicPr>
          <p:cNvPr id="1154" name="Picture 852" descr="pod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29552" y="2540659"/>
            <a:ext cx="598715" cy="383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6" name="Прямоугольник 1155"/>
          <p:cNvSpPr/>
          <p:nvPr/>
        </p:nvSpPr>
        <p:spPr>
          <a:xfrm rot="2738982">
            <a:off x="8204988" y="2313506"/>
            <a:ext cx="308606" cy="212252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57" name="AutoShape 108"/>
          <p:cNvSpPr>
            <a:spLocks noChangeArrowheads="1"/>
          </p:cNvSpPr>
          <p:nvPr/>
        </p:nvSpPr>
        <p:spPr bwMode="auto">
          <a:xfrm>
            <a:off x="8855118" y="2336572"/>
            <a:ext cx="1631345" cy="278946"/>
          </a:xfrm>
          <a:prstGeom prst="wedgeRectCallout">
            <a:avLst>
              <a:gd name="adj1" fmla="val -74425"/>
              <a:gd name="adj2" fmla="val -56495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 smtClean="0"/>
              <a:t>Почта</a:t>
            </a:r>
            <a:endParaRPr lang="ru-RU" i="1" dirty="0"/>
          </a:p>
        </p:txBody>
      </p:sp>
      <p:grpSp>
        <p:nvGrpSpPr>
          <p:cNvPr id="1168" name="Group 253"/>
          <p:cNvGrpSpPr>
            <a:grpSpLocks/>
          </p:cNvGrpSpPr>
          <p:nvPr/>
        </p:nvGrpSpPr>
        <p:grpSpPr bwMode="auto">
          <a:xfrm>
            <a:off x="8830779" y="2716866"/>
            <a:ext cx="284239" cy="240429"/>
            <a:chOff x="476" y="3248"/>
            <a:chExt cx="408" cy="411"/>
          </a:xfrm>
        </p:grpSpPr>
        <p:sp>
          <p:nvSpPr>
            <p:cNvPr id="1169" name="Rectangle 254"/>
            <p:cNvSpPr>
              <a:spLocks noChangeArrowheads="1"/>
            </p:cNvSpPr>
            <p:nvPr/>
          </p:nvSpPr>
          <p:spPr bwMode="auto">
            <a:xfrm>
              <a:off x="476" y="3478"/>
              <a:ext cx="363" cy="181"/>
            </a:xfrm>
            <a:prstGeom prst="rect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algn="ctr" defTabSz="651931"/>
              <a:endParaRPr lang="ru-RU" sz="4000" b="1">
                <a:solidFill>
                  <a:srgbClr val="FFFFFF"/>
                </a:solidFill>
              </a:endParaRPr>
            </a:p>
          </p:txBody>
        </p:sp>
        <p:sp>
          <p:nvSpPr>
            <p:cNvPr id="1170" name="AutoShape 255"/>
            <p:cNvSpPr>
              <a:spLocks noChangeArrowheads="1"/>
            </p:cNvSpPr>
            <p:nvPr/>
          </p:nvSpPr>
          <p:spPr bwMode="auto">
            <a:xfrm rot="10800000">
              <a:off x="703" y="3248"/>
              <a:ext cx="181" cy="40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35 w 21600"/>
                <a:gd name="T13" fmla="*/ 4489 h 21600"/>
                <a:gd name="T14" fmla="*/ 17065 w 21600"/>
                <a:gd name="T15" fmla="*/ 1711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endParaRPr lang="ru-RU"/>
            </a:p>
          </p:txBody>
        </p:sp>
      </p:grpSp>
      <p:grpSp>
        <p:nvGrpSpPr>
          <p:cNvPr id="1171" name="Group 253"/>
          <p:cNvGrpSpPr>
            <a:grpSpLocks/>
          </p:cNvGrpSpPr>
          <p:nvPr/>
        </p:nvGrpSpPr>
        <p:grpSpPr bwMode="auto">
          <a:xfrm>
            <a:off x="5349451" y="1760196"/>
            <a:ext cx="284239" cy="240429"/>
            <a:chOff x="476" y="3248"/>
            <a:chExt cx="408" cy="411"/>
          </a:xfrm>
        </p:grpSpPr>
        <p:sp>
          <p:nvSpPr>
            <p:cNvPr id="1172" name="Rectangle 254"/>
            <p:cNvSpPr>
              <a:spLocks noChangeArrowheads="1"/>
            </p:cNvSpPr>
            <p:nvPr/>
          </p:nvSpPr>
          <p:spPr bwMode="auto">
            <a:xfrm>
              <a:off x="476" y="3478"/>
              <a:ext cx="363" cy="181"/>
            </a:xfrm>
            <a:prstGeom prst="rect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algn="ctr" defTabSz="651931"/>
              <a:endParaRPr lang="ru-RU" sz="4000" b="1">
                <a:solidFill>
                  <a:srgbClr val="FFFFFF"/>
                </a:solidFill>
              </a:endParaRPr>
            </a:p>
          </p:txBody>
        </p:sp>
        <p:sp>
          <p:nvSpPr>
            <p:cNvPr id="1173" name="AutoShape 255"/>
            <p:cNvSpPr>
              <a:spLocks noChangeArrowheads="1"/>
            </p:cNvSpPr>
            <p:nvPr/>
          </p:nvSpPr>
          <p:spPr bwMode="auto">
            <a:xfrm rot="10800000">
              <a:off x="703" y="3248"/>
              <a:ext cx="181" cy="40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35 w 21600"/>
                <a:gd name="T13" fmla="*/ 4489 h 21600"/>
                <a:gd name="T14" fmla="*/ 17065 w 21600"/>
                <a:gd name="T15" fmla="*/ 1711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endParaRPr lang="ru-RU"/>
            </a:p>
          </p:txBody>
        </p:sp>
      </p:grpSp>
      <p:grpSp>
        <p:nvGrpSpPr>
          <p:cNvPr id="1174" name="Group 253"/>
          <p:cNvGrpSpPr>
            <a:grpSpLocks/>
          </p:cNvGrpSpPr>
          <p:nvPr/>
        </p:nvGrpSpPr>
        <p:grpSpPr bwMode="auto">
          <a:xfrm>
            <a:off x="5809002" y="6440758"/>
            <a:ext cx="284239" cy="240429"/>
            <a:chOff x="476" y="3248"/>
            <a:chExt cx="408" cy="411"/>
          </a:xfrm>
        </p:grpSpPr>
        <p:sp>
          <p:nvSpPr>
            <p:cNvPr id="1175" name="Rectangle 254"/>
            <p:cNvSpPr>
              <a:spLocks noChangeArrowheads="1"/>
            </p:cNvSpPr>
            <p:nvPr/>
          </p:nvSpPr>
          <p:spPr bwMode="auto">
            <a:xfrm>
              <a:off x="476" y="3478"/>
              <a:ext cx="363" cy="181"/>
            </a:xfrm>
            <a:prstGeom prst="rect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algn="ctr" defTabSz="651931"/>
              <a:endParaRPr lang="ru-RU" sz="4000" b="1">
                <a:solidFill>
                  <a:srgbClr val="FFFFFF"/>
                </a:solidFill>
              </a:endParaRPr>
            </a:p>
          </p:txBody>
        </p:sp>
        <p:sp>
          <p:nvSpPr>
            <p:cNvPr id="1176" name="AutoShape 255"/>
            <p:cNvSpPr>
              <a:spLocks noChangeArrowheads="1"/>
            </p:cNvSpPr>
            <p:nvPr/>
          </p:nvSpPr>
          <p:spPr bwMode="auto">
            <a:xfrm rot="10800000">
              <a:off x="703" y="3248"/>
              <a:ext cx="181" cy="40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35 w 21600"/>
                <a:gd name="T13" fmla="*/ 4489 h 21600"/>
                <a:gd name="T14" fmla="*/ 17065 w 21600"/>
                <a:gd name="T15" fmla="*/ 1711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endParaRPr lang="ru-RU"/>
            </a:p>
          </p:txBody>
        </p:sp>
      </p:grpSp>
      <p:grpSp>
        <p:nvGrpSpPr>
          <p:cNvPr id="1177" name="Group 253"/>
          <p:cNvGrpSpPr>
            <a:grpSpLocks/>
          </p:cNvGrpSpPr>
          <p:nvPr/>
        </p:nvGrpSpPr>
        <p:grpSpPr bwMode="auto">
          <a:xfrm>
            <a:off x="8613339" y="5424997"/>
            <a:ext cx="284239" cy="240429"/>
            <a:chOff x="476" y="3248"/>
            <a:chExt cx="408" cy="411"/>
          </a:xfrm>
        </p:grpSpPr>
        <p:sp>
          <p:nvSpPr>
            <p:cNvPr id="1178" name="Rectangle 254"/>
            <p:cNvSpPr>
              <a:spLocks noChangeArrowheads="1"/>
            </p:cNvSpPr>
            <p:nvPr/>
          </p:nvSpPr>
          <p:spPr bwMode="auto">
            <a:xfrm>
              <a:off x="476" y="3478"/>
              <a:ext cx="363" cy="181"/>
            </a:xfrm>
            <a:prstGeom prst="rect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algn="ctr" defTabSz="651931"/>
              <a:endParaRPr lang="ru-RU" sz="4000" b="1">
                <a:solidFill>
                  <a:srgbClr val="FFFFFF"/>
                </a:solidFill>
              </a:endParaRPr>
            </a:p>
          </p:txBody>
        </p:sp>
        <p:sp>
          <p:nvSpPr>
            <p:cNvPr id="1179" name="AutoShape 255"/>
            <p:cNvSpPr>
              <a:spLocks noChangeArrowheads="1"/>
            </p:cNvSpPr>
            <p:nvPr/>
          </p:nvSpPr>
          <p:spPr bwMode="auto">
            <a:xfrm rot="10800000">
              <a:off x="703" y="3248"/>
              <a:ext cx="181" cy="40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35 w 21600"/>
                <a:gd name="T13" fmla="*/ 4489 h 21600"/>
                <a:gd name="T14" fmla="*/ 17065 w 21600"/>
                <a:gd name="T15" fmla="*/ 1711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endParaRPr lang="ru-RU"/>
            </a:p>
          </p:txBody>
        </p:sp>
      </p:grpSp>
      <p:sp>
        <p:nvSpPr>
          <p:cNvPr id="1180" name="Прямоугольник 1179"/>
          <p:cNvSpPr/>
          <p:nvPr/>
        </p:nvSpPr>
        <p:spPr>
          <a:xfrm rot="2686678">
            <a:off x="6341728" y="2146143"/>
            <a:ext cx="411475" cy="159189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82" name="AutoShape 163"/>
          <p:cNvSpPr>
            <a:spLocks noChangeArrowheads="1"/>
          </p:cNvSpPr>
          <p:nvPr/>
        </p:nvSpPr>
        <p:spPr bwMode="auto">
          <a:xfrm>
            <a:off x="4244367" y="2336573"/>
            <a:ext cx="1851635" cy="213715"/>
          </a:xfrm>
          <a:prstGeom prst="wedgeRectCallout">
            <a:avLst>
              <a:gd name="adj1" fmla="val 69011"/>
              <a:gd name="adj2" fmla="val -71108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dirty="0"/>
              <a:t>ВК </a:t>
            </a:r>
            <a:r>
              <a:rPr lang="ru-RU" b="1" dirty="0" smtClean="0"/>
              <a:t>г. Новороссийск</a:t>
            </a:r>
            <a:endParaRPr lang="ru-RU" i="1" dirty="0"/>
          </a:p>
        </p:txBody>
      </p:sp>
      <p:grpSp>
        <p:nvGrpSpPr>
          <p:cNvPr id="1266" name="Group 149"/>
          <p:cNvGrpSpPr>
            <a:grpSpLocks/>
          </p:cNvGrpSpPr>
          <p:nvPr/>
        </p:nvGrpSpPr>
        <p:grpSpPr bwMode="auto">
          <a:xfrm>
            <a:off x="8716087" y="3708263"/>
            <a:ext cx="375581" cy="239581"/>
            <a:chOff x="2018" y="2750"/>
            <a:chExt cx="361" cy="309"/>
          </a:xfrm>
        </p:grpSpPr>
        <p:sp>
          <p:nvSpPr>
            <p:cNvPr id="1267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68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69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0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1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2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3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4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5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6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7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8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9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0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1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2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3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4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5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6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7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8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9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0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1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2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3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4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5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6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7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8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9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0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1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2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3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4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5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6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7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8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9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0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1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2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3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4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5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6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7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8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9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0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1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2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3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4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5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6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7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8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9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0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1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2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3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4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5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6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7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8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9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0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1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2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3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4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5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1346" name="Group 149"/>
          <p:cNvGrpSpPr>
            <a:grpSpLocks/>
          </p:cNvGrpSpPr>
          <p:nvPr/>
        </p:nvGrpSpPr>
        <p:grpSpPr bwMode="auto">
          <a:xfrm>
            <a:off x="9387978" y="4637218"/>
            <a:ext cx="375581" cy="239581"/>
            <a:chOff x="2018" y="2750"/>
            <a:chExt cx="361" cy="309"/>
          </a:xfrm>
        </p:grpSpPr>
        <p:sp>
          <p:nvSpPr>
            <p:cNvPr id="1347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8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9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0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1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2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3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4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5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6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7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8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9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0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1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2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3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4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5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6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7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8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9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0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1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2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3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4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5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6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7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8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9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0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1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2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3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4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5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6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7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8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9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0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1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2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3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4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5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6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7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8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9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0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1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2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3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4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5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6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7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8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9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0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1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2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3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4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5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6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7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8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9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20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21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22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23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24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25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1426" name="Group 149"/>
          <p:cNvGrpSpPr>
            <a:grpSpLocks/>
          </p:cNvGrpSpPr>
          <p:nvPr/>
        </p:nvGrpSpPr>
        <p:grpSpPr bwMode="auto">
          <a:xfrm>
            <a:off x="8240476" y="1971108"/>
            <a:ext cx="375581" cy="239581"/>
            <a:chOff x="2018" y="2750"/>
            <a:chExt cx="361" cy="309"/>
          </a:xfrm>
        </p:grpSpPr>
        <p:sp>
          <p:nvSpPr>
            <p:cNvPr id="1427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28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29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30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31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32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33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34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35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36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37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38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39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40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41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42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43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44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45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46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47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48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49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50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51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52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53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54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55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56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57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58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59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60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61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62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63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64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65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66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67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68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69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70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71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72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73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74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75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76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77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78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79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80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81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82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83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84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85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86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87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88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89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90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91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92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93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94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95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96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97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98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99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00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01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02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03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04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05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1506" name="Group 149"/>
          <p:cNvGrpSpPr>
            <a:grpSpLocks/>
          </p:cNvGrpSpPr>
          <p:nvPr/>
        </p:nvGrpSpPr>
        <p:grpSpPr bwMode="auto">
          <a:xfrm>
            <a:off x="7049035" y="883647"/>
            <a:ext cx="375581" cy="239581"/>
            <a:chOff x="2018" y="2750"/>
            <a:chExt cx="361" cy="309"/>
          </a:xfrm>
        </p:grpSpPr>
        <p:sp>
          <p:nvSpPr>
            <p:cNvPr id="1507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08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09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0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1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2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3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4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5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6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7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8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9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0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1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2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3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4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5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6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7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8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9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0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1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2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3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4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5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6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7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8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9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0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1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2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3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4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5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6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7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8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9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0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1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2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3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4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5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6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7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8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9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0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1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2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3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4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5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6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7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8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9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0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1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2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3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4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5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6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7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8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9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80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81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82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83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84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85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1586" name="Группа 1585"/>
          <p:cNvGrpSpPr>
            <a:grpSpLocks/>
          </p:cNvGrpSpPr>
          <p:nvPr/>
        </p:nvGrpSpPr>
        <p:grpSpPr bwMode="auto">
          <a:xfrm>
            <a:off x="4446659" y="1828613"/>
            <a:ext cx="775608" cy="291194"/>
            <a:chOff x="3857623" y="5286406"/>
            <a:chExt cx="582840" cy="291195"/>
          </a:xfrm>
        </p:grpSpPr>
        <p:grpSp>
          <p:nvGrpSpPr>
            <p:cNvPr id="1587" name="Group 53"/>
            <p:cNvGrpSpPr>
              <a:grpSpLocks/>
            </p:cNvGrpSpPr>
            <p:nvPr/>
          </p:nvGrpSpPr>
          <p:grpSpPr bwMode="auto">
            <a:xfrm>
              <a:off x="3857623" y="5286406"/>
              <a:ext cx="582840" cy="281215"/>
              <a:chOff x="2290" y="4020"/>
              <a:chExt cx="768" cy="218"/>
            </a:xfrm>
          </p:grpSpPr>
          <p:sp>
            <p:nvSpPr>
              <p:cNvPr id="1589" name="Rectangle 54"/>
              <p:cNvSpPr>
                <a:spLocks noChangeArrowheads="1"/>
              </p:cNvSpPr>
              <p:nvPr/>
            </p:nvSpPr>
            <p:spPr bwMode="auto">
              <a:xfrm>
                <a:off x="2653" y="4039"/>
                <a:ext cx="405" cy="1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24844" tIns="24844" rIns="24844" bIns="24844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algn="ctr" defTabSz="1276650"/>
                <a:r>
                  <a:rPr lang="ru-RU" sz="800" b="1" u="sng" dirty="0"/>
                  <a:t>№1</a:t>
                </a:r>
              </a:p>
              <a:p>
                <a:pPr algn="ctr" defTabSz="1276650"/>
                <a:r>
                  <a:rPr lang="ru-RU" sz="800" b="1" dirty="0"/>
                  <a:t> 1</a:t>
                </a:r>
                <a:r>
                  <a:rPr lang="en-US" sz="800" b="1" dirty="0"/>
                  <a:t>2</a:t>
                </a:r>
                <a:r>
                  <a:rPr lang="ru-RU" sz="800" b="1" dirty="0"/>
                  <a:t>5</a:t>
                </a:r>
                <a:endParaRPr lang="ru-RU" sz="2500" b="1" dirty="0"/>
              </a:p>
            </p:txBody>
          </p:sp>
          <p:grpSp>
            <p:nvGrpSpPr>
              <p:cNvPr id="1590" name="Group 56"/>
              <p:cNvGrpSpPr>
                <a:grpSpLocks/>
              </p:cNvGrpSpPr>
              <p:nvPr/>
            </p:nvGrpSpPr>
            <p:grpSpPr bwMode="auto">
              <a:xfrm>
                <a:off x="2290" y="4020"/>
                <a:ext cx="361" cy="211"/>
                <a:chOff x="0" y="1"/>
                <a:chExt cx="20000" cy="19999"/>
              </a:xfrm>
            </p:grpSpPr>
            <p:sp>
              <p:nvSpPr>
                <p:cNvPr id="1591" name="Rectangle 57"/>
                <p:cNvSpPr>
                  <a:spLocks noChangeArrowheads="1"/>
                </p:cNvSpPr>
                <p:nvPr/>
              </p:nvSpPr>
              <p:spPr bwMode="auto">
                <a:xfrm>
                  <a:off x="0" y="7756"/>
                  <a:ext cx="20000" cy="12244"/>
                </a:xfrm>
                <a:prstGeom prst="rect">
                  <a:avLst/>
                </a:prstGeom>
                <a:noFill/>
                <a:ln w="2540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lIns="178834" tIns="89416" rIns="178834" bIns="89416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6650"/>
                  <a:endParaRPr lang="ru-RU" sz="2500">
                    <a:latin typeface="Calibri" pitchFamily="34" charset="0"/>
                  </a:endParaRPr>
                </a:p>
              </p:txBody>
            </p:sp>
            <p:sp>
              <p:nvSpPr>
                <p:cNvPr id="1592" name="Line 58"/>
                <p:cNvSpPr>
                  <a:spLocks noChangeShapeType="1"/>
                </p:cNvSpPr>
                <p:nvPr/>
              </p:nvSpPr>
              <p:spPr bwMode="auto">
                <a:xfrm flipV="1">
                  <a:off x="161" y="1"/>
                  <a:ext cx="10170" cy="7779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endParaRPr lang="ru-RU"/>
                </a:p>
              </p:txBody>
            </p:sp>
            <p:sp>
              <p:nvSpPr>
                <p:cNvPr id="1593" name="Line 59"/>
                <p:cNvSpPr>
                  <a:spLocks noChangeShapeType="1"/>
                </p:cNvSpPr>
                <p:nvPr/>
              </p:nvSpPr>
              <p:spPr bwMode="auto">
                <a:xfrm>
                  <a:off x="10475" y="1"/>
                  <a:ext cx="9364" cy="7309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endParaRPr lang="ru-RU"/>
                </a:p>
              </p:txBody>
            </p:sp>
            <p:grpSp>
              <p:nvGrpSpPr>
                <p:cNvPr id="1594" name="Group 60"/>
                <p:cNvGrpSpPr>
                  <a:grpSpLocks/>
                </p:cNvGrpSpPr>
                <p:nvPr/>
              </p:nvGrpSpPr>
              <p:grpSpPr bwMode="auto">
                <a:xfrm>
                  <a:off x="8652" y="3009"/>
                  <a:ext cx="3119" cy="3408"/>
                  <a:chOff x="-2659" y="0"/>
                  <a:chExt cx="26710" cy="20000"/>
                </a:xfrm>
              </p:grpSpPr>
              <p:sp>
                <p:nvSpPr>
                  <p:cNvPr id="1595" name="Line 61"/>
                  <p:cNvSpPr>
                    <a:spLocks noChangeShapeType="1"/>
                  </p:cNvSpPr>
                  <p:nvPr/>
                </p:nvSpPr>
                <p:spPr bwMode="auto">
                  <a:xfrm>
                    <a:off x="9649" y="0"/>
                    <a:ext cx="137" cy="2000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endParaRPr lang="ru-RU"/>
                  </a:p>
                </p:txBody>
              </p:sp>
              <p:sp>
                <p:nvSpPr>
                  <p:cNvPr id="1596" name="Line 62"/>
                  <p:cNvSpPr>
                    <a:spLocks noChangeShapeType="1"/>
                  </p:cNvSpPr>
                  <p:nvPr/>
                </p:nvSpPr>
                <p:spPr bwMode="auto">
                  <a:xfrm>
                    <a:off x="-2659" y="11007"/>
                    <a:ext cx="26710" cy="14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endParaRPr lang="ru-RU"/>
                  </a:p>
                </p:txBody>
              </p:sp>
            </p:grpSp>
          </p:grpSp>
        </p:grpSp>
        <p:sp>
          <p:nvSpPr>
            <p:cNvPr id="1588" name="Rectangle 54"/>
            <p:cNvSpPr>
              <a:spLocks noChangeArrowheads="1"/>
            </p:cNvSpPr>
            <p:nvPr/>
          </p:nvSpPr>
          <p:spPr bwMode="auto">
            <a:xfrm>
              <a:off x="3905496" y="5404316"/>
              <a:ext cx="188277" cy="173285"/>
            </a:xfrm>
            <a:prstGeom prst="rect">
              <a:avLst/>
            </a:prstGeom>
            <a:solidFill>
              <a:schemeClr val="bg1">
                <a:alpha val="65881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lIns="24844" tIns="24844" rIns="24844" bIns="24844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algn="ctr" defTabSz="1276650"/>
              <a:r>
                <a:rPr lang="ru-RU" sz="800" b="1" dirty="0"/>
                <a:t>ВГГ</a:t>
              </a:r>
              <a:endParaRPr lang="ru-RU" sz="2500" b="1" dirty="0"/>
            </a:p>
          </p:txBody>
        </p:sp>
      </p:grpSp>
      <p:grpSp>
        <p:nvGrpSpPr>
          <p:cNvPr id="1607" name="Группа 1606"/>
          <p:cNvGrpSpPr/>
          <p:nvPr/>
        </p:nvGrpSpPr>
        <p:grpSpPr>
          <a:xfrm>
            <a:off x="7968567" y="2170607"/>
            <a:ext cx="171016" cy="110261"/>
            <a:chOff x="4678537" y="8628388"/>
            <a:chExt cx="179567" cy="163512"/>
          </a:xfrm>
        </p:grpSpPr>
        <p:sp>
          <p:nvSpPr>
            <p:cNvPr id="1608" name="Rectangle 61"/>
            <p:cNvSpPr>
              <a:spLocks noChangeArrowheads="1"/>
            </p:cNvSpPr>
            <p:nvPr/>
          </p:nvSpPr>
          <p:spPr bwMode="auto">
            <a:xfrm>
              <a:off x="4680565" y="8628388"/>
              <a:ext cx="177539" cy="10977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993300"/>
              </a:solidFill>
              <a:miter lim="800000"/>
              <a:headEnd/>
              <a:tailEnd/>
            </a:ln>
          </p:spPr>
          <p:txBody>
            <a:bodyPr wrap="none" lIns="55213" tIns="27607" rIns="55213" bIns="27607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defTabSz="475550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609" name="Rectangle 62"/>
            <p:cNvSpPr>
              <a:spLocks noChangeArrowheads="1"/>
            </p:cNvSpPr>
            <p:nvPr/>
          </p:nvSpPr>
          <p:spPr bwMode="auto">
            <a:xfrm>
              <a:off x="4678537" y="8738158"/>
              <a:ext cx="177539" cy="53742"/>
            </a:xfrm>
            <a:prstGeom prst="rect">
              <a:avLst/>
            </a:prstGeom>
            <a:solidFill>
              <a:schemeClr val="tx2"/>
            </a:solidFill>
            <a:ln w="25400">
              <a:solidFill>
                <a:srgbClr val="993300"/>
              </a:solidFill>
              <a:miter lim="800000"/>
              <a:headEnd/>
              <a:tailEnd/>
            </a:ln>
          </p:spPr>
          <p:txBody>
            <a:bodyPr wrap="none" lIns="55213" tIns="27607" rIns="55213" bIns="27607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defTabSz="475550"/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1610" name="Group 149"/>
          <p:cNvGrpSpPr>
            <a:grpSpLocks/>
          </p:cNvGrpSpPr>
          <p:nvPr/>
        </p:nvGrpSpPr>
        <p:grpSpPr bwMode="auto">
          <a:xfrm>
            <a:off x="4037368" y="1853963"/>
            <a:ext cx="375581" cy="239581"/>
            <a:chOff x="2018" y="2750"/>
            <a:chExt cx="361" cy="309"/>
          </a:xfrm>
        </p:grpSpPr>
        <p:sp>
          <p:nvSpPr>
            <p:cNvPr id="1611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12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13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14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15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16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17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18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19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0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1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2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3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4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5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6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7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8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9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0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1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2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3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4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5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6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7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8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9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0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1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2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3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4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5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6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7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8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9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0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1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2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3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4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5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6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7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8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9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0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1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2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3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4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5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6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7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8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9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0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1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2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3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4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5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6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7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8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9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0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1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2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3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4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5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6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7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8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9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1690" name="Group 774"/>
          <p:cNvGrpSpPr>
            <a:grpSpLocks/>
          </p:cNvGrpSpPr>
          <p:nvPr/>
        </p:nvGrpSpPr>
        <p:grpSpPr bwMode="auto">
          <a:xfrm>
            <a:off x="6209048" y="6408383"/>
            <a:ext cx="399512" cy="255382"/>
            <a:chOff x="2953" y="3102"/>
            <a:chExt cx="455" cy="296"/>
          </a:xfrm>
        </p:grpSpPr>
        <p:grpSp>
          <p:nvGrpSpPr>
            <p:cNvPr id="1691" name="Group 775"/>
            <p:cNvGrpSpPr>
              <a:grpSpLocks/>
            </p:cNvGrpSpPr>
            <p:nvPr/>
          </p:nvGrpSpPr>
          <p:grpSpPr bwMode="auto">
            <a:xfrm>
              <a:off x="3061" y="3242"/>
              <a:ext cx="279" cy="50"/>
              <a:chOff x="2592" y="4464"/>
              <a:chExt cx="2302" cy="1152"/>
            </a:xfrm>
          </p:grpSpPr>
          <p:grpSp>
            <p:nvGrpSpPr>
              <p:cNvPr id="1704" name="Group 776"/>
              <p:cNvGrpSpPr>
                <a:grpSpLocks/>
              </p:cNvGrpSpPr>
              <p:nvPr/>
            </p:nvGrpSpPr>
            <p:grpSpPr bwMode="auto">
              <a:xfrm>
                <a:off x="2592" y="4464"/>
                <a:ext cx="864" cy="1152"/>
                <a:chOff x="2592" y="4464"/>
                <a:chExt cx="864" cy="1152"/>
              </a:xfrm>
            </p:grpSpPr>
            <p:sp>
              <p:nvSpPr>
                <p:cNvPr id="1707" name="Line 777"/>
                <p:cNvSpPr>
                  <a:spLocks noChangeShapeType="1"/>
                </p:cNvSpPr>
                <p:nvPr/>
              </p:nvSpPr>
              <p:spPr bwMode="auto">
                <a:xfrm>
                  <a:off x="2883" y="5044"/>
                  <a:ext cx="289" cy="0"/>
                </a:xfrm>
                <a:prstGeom prst="line">
                  <a:avLst/>
                </a:prstGeom>
                <a:noFill/>
                <a:ln w="444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108291" tIns="54145" rIns="108291" bIns="54145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>
                    <a:defRPr/>
                  </a:pPr>
                  <a:endParaRPr lang="ru-RU" sz="41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+mn-cs"/>
                  </a:endParaRPr>
                </a:p>
              </p:txBody>
            </p:sp>
            <p:grpSp>
              <p:nvGrpSpPr>
                <p:cNvPr id="1708" name="Group 778"/>
                <p:cNvGrpSpPr>
                  <a:grpSpLocks/>
                </p:cNvGrpSpPr>
                <p:nvPr/>
              </p:nvGrpSpPr>
              <p:grpSpPr bwMode="auto">
                <a:xfrm>
                  <a:off x="2592" y="4464"/>
                  <a:ext cx="864" cy="1152"/>
                  <a:chOff x="2592" y="4464"/>
                  <a:chExt cx="864" cy="1152"/>
                </a:xfrm>
              </p:grpSpPr>
              <p:grpSp>
                <p:nvGrpSpPr>
                  <p:cNvPr id="1709" name="Group 779"/>
                  <p:cNvGrpSpPr>
                    <a:grpSpLocks/>
                  </p:cNvGrpSpPr>
                  <p:nvPr/>
                </p:nvGrpSpPr>
                <p:grpSpPr bwMode="auto">
                  <a:xfrm>
                    <a:off x="2736" y="4752"/>
                    <a:ext cx="576" cy="864"/>
                    <a:chOff x="2736" y="4752"/>
                    <a:chExt cx="432" cy="864"/>
                  </a:xfrm>
                </p:grpSpPr>
                <p:sp>
                  <p:nvSpPr>
                    <p:cNvPr id="1711" name="AutoShape 78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6" y="4752"/>
                      <a:ext cx="144" cy="864"/>
                    </a:xfrm>
                    <a:prstGeom prst="flowChartOffpageConnector">
                      <a:avLst/>
                    </a:prstGeom>
                    <a:solidFill>
                      <a:srgbClr val="333333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lIns="212213" tIns="106104" rIns="212213" bIns="106104"/>
                    <a:lstStyle>
                      <a:defPPr>
                        <a:defRPr lang="ru-RU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1pPr>
                      <a:lvl2pPr marL="377825" indent="79375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2pPr>
                      <a:lvl3pPr marL="755650" indent="15875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3pPr>
                      <a:lvl4pPr marL="1135063" indent="236538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4pPr>
                      <a:lvl5pPr marL="1512888" indent="315913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5pPr>
                      <a:lvl6pPr marL="22860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6pPr>
                      <a:lvl7pPr marL="27432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7pPr>
                      <a:lvl8pPr marL="32004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8pPr>
                      <a:lvl9pPr marL="36576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9pPr>
                    </a:lstStyle>
                    <a:p>
                      <a:pPr defTabSz="1278918" eaLnBrk="0" hangingPunct="0"/>
                      <a:endParaRPr lang="ru-RU" sz="1500"/>
                    </a:p>
                  </p:txBody>
                </p:sp>
                <p:sp>
                  <p:nvSpPr>
                    <p:cNvPr id="1712" name="AutoShape 7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4" y="4752"/>
                      <a:ext cx="144" cy="864"/>
                    </a:xfrm>
                    <a:prstGeom prst="flowChartOffpageConnector">
                      <a:avLst/>
                    </a:prstGeom>
                    <a:solidFill>
                      <a:srgbClr val="333333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lIns="212213" tIns="106104" rIns="212213" bIns="106104"/>
                    <a:lstStyle>
                      <a:defPPr>
                        <a:defRPr lang="ru-RU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1pPr>
                      <a:lvl2pPr marL="377825" indent="79375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2pPr>
                      <a:lvl3pPr marL="755650" indent="15875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3pPr>
                      <a:lvl4pPr marL="1135063" indent="236538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4pPr>
                      <a:lvl5pPr marL="1512888" indent="315913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5pPr>
                      <a:lvl6pPr marL="22860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6pPr>
                      <a:lvl7pPr marL="27432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7pPr>
                      <a:lvl8pPr marL="32004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8pPr>
                      <a:lvl9pPr marL="36576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9pPr>
                    </a:lstStyle>
                    <a:p>
                      <a:pPr defTabSz="1278918" eaLnBrk="0" hangingPunct="0"/>
                      <a:endParaRPr lang="ru-RU" sz="1500"/>
                    </a:p>
                  </p:txBody>
                </p:sp>
              </p:grpSp>
              <p:sp>
                <p:nvSpPr>
                  <p:cNvPr id="1710" name="Rectangle 782"/>
                  <p:cNvSpPr>
                    <a:spLocks noChangeArrowheads="1"/>
                  </p:cNvSpPr>
                  <p:nvPr/>
                </p:nvSpPr>
                <p:spPr bwMode="auto">
                  <a:xfrm>
                    <a:off x="2592" y="4464"/>
                    <a:ext cx="864" cy="432"/>
                  </a:xfrm>
                  <a:prstGeom prst="rect">
                    <a:avLst/>
                  </a:prstGeom>
                  <a:solidFill>
                    <a:srgbClr val="333333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212213" tIns="106104" rIns="212213" bIns="106104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1278918" eaLnBrk="0" hangingPunct="0"/>
                    <a:endParaRPr lang="ru-RU" sz="1500"/>
                  </a:p>
                </p:txBody>
              </p:sp>
            </p:grpSp>
          </p:grpSp>
          <p:sp>
            <p:nvSpPr>
              <p:cNvPr id="1705" name="Line 783"/>
              <p:cNvSpPr>
                <a:spLocks noChangeShapeType="1"/>
              </p:cNvSpPr>
              <p:nvPr/>
            </p:nvSpPr>
            <p:spPr bwMode="auto">
              <a:xfrm>
                <a:off x="3461" y="4604"/>
                <a:ext cx="567" cy="0"/>
              </a:xfrm>
              <a:prstGeom prst="line">
                <a:avLst/>
              </a:prstGeom>
              <a:noFill/>
              <a:ln w="444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108291" tIns="54145" rIns="108291" bIns="54145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41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706" name="Line 784"/>
              <p:cNvSpPr>
                <a:spLocks noChangeShapeType="1"/>
              </p:cNvSpPr>
              <p:nvPr/>
            </p:nvSpPr>
            <p:spPr bwMode="auto">
              <a:xfrm>
                <a:off x="3461" y="4759"/>
                <a:ext cx="1433" cy="0"/>
              </a:xfrm>
              <a:prstGeom prst="line">
                <a:avLst/>
              </a:prstGeom>
              <a:noFill/>
              <a:ln w="444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108291" tIns="54145" rIns="108291" bIns="54145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41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+mn-cs"/>
                </a:endParaRPr>
              </a:p>
            </p:txBody>
          </p:sp>
        </p:grpSp>
        <p:grpSp>
          <p:nvGrpSpPr>
            <p:cNvPr id="1692" name="Group 785"/>
            <p:cNvGrpSpPr>
              <a:grpSpLocks/>
            </p:cNvGrpSpPr>
            <p:nvPr/>
          </p:nvGrpSpPr>
          <p:grpSpPr bwMode="auto">
            <a:xfrm>
              <a:off x="2953" y="3102"/>
              <a:ext cx="455" cy="296"/>
              <a:chOff x="7776" y="1296"/>
              <a:chExt cx="3024" cy="3024"/>
            </a:xfrm>
          </p:grpSpPr>
          <p:grpSp>
            <p:nvGrpSpPr>
              <p:cNvPr id="1693" name="Group 786"/>
              <p:cNvGrpSpPr>
                <a:grpSpLocks/>
              </p:cNvGrpSpPr>
              <p:nvPr/>
            </p:nvGrpSpPr>
            <p:grpSpPr bwMode="auto">
              <a:xfrm>
                <a:off x="7776" y="1296"/>
                <a:ext cx="3024" cy="3024"/>
                <a:chOff x="7776" y="1296"/>
                <a:chExt cx="3024" cy="3024"/>
              </a:xfrm>
            </p:grpSpPr>
            <p:sp>
              <p:nvSpPr>
                <p:cNvPr id="1701" name="Freeform 787" descr="Горизонтальный кирпич"/>
                <p:cNvSpPr>
                  <a:spLocks/>
                </p:cNvSpPr>
                <p:nvPr/>
              </p:nvSpPr>
              <p:spPr bwMode="auto">
                <a:xfrm>
                  <a:off x="9216" y="1296"/>
                  <a:ext cx="576" cy="2448"/>
                </a:xfrm>
                <a:custGeom>
                  <a:avLst/>
                  <a:gdLst>
                    <a:gd name="T0" fmla="*/ 0 w 1008"/>
                    <a:gd name="T1" fmla="*/ 2147483647 h 1728"/>
                    <a:gd name="T2" fmla="*/ 1 w 1008"/>
                    <a:gd name="T3" fmla="*/ 2147483647 h 1728"/>
                    <a:gd name="T4" fmla="*/ 1 w 1008"/>
                    <a:gd name="T5" fmla="*/ 2147483647 h 1728"/>
                    <a:gd name="T6" fmla="*/ 1 w 1008"/>
                    <a:gd name="T7" fmla="*/ 0 h 1728"/>
                    <a:gd name="T8" fmla="*/ 1 w 1008"/>
                    <a:gd name="T9" fmla="*/ 0 h 1728"/>
                    <a:gd name="T10" fmla="*/ 1 w 1008"/>
                    <a:gd name="T11" fmla="*/ 2147483647 h 1728"/>
                    <a:gd name="T12" fmla="*/ 1 w 1008"/>
                    <a:gd name="T13" fmla="*/ 2147483647 h 1728"/>
                    <a:gd name="T14" fmla="*/ 1 w 1008"/>
                    <a:gd name="T15" fmla="*/ 2147483647 h 1728"/>
                    <a:gd name="T16" fmla="*/ 0 w 1008"/>
                    <a:gd name="T17" fmla="*/ 2147483647 h 172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008"/>
                    <a:gd name="T28" fmla="*/ 0 h 1728"/>
                    <a:gd name="T29" fmla="*/ 1008 w 1008"/>
                    <a:gd name="T30" fmla="*/ 1728 h 172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008" h="1728">
                      <a:moveTo>
                        <a:pt x="0" y="1728"/>
                      </a:moveTo>
                      <a:lnTo>
                        <a:pt x="288" y="144"/>
                      </a:lnTo>
                      <a:lnTo>
                        <a:pt x="144" y="144"/>
                      </a:lnTo>
                      <a:lnTo>
                        <a:pt x="144" y="0"/>
                      </a:lnTo>
                      <a:lnTo>
                        <a:pt x="864" y="0"/>
                      </a:lnTo>
                      <a:lnTo>
                        <a:pt x="864" y="144"/>
                      </a:lnTo>
                      <a:lnTo>
                        <a:pt x="720" y="144"/>
                      </a:lnTo>
                      <a:lnTo>
                        <a:pt x="1008" y="1728"/>
                      </a:lnTo>
                      <a:lnTo>
                        <a:pt x="0" y="1728"/>
                      </a:lnTo>
                      <a:close/>
                    </a:path>
                  </a:pathLst>
                </a:custGeom>
                <a:pattFill prst="horzBrick">
                  <a:fgClr>
                    <a:srgbClr val="996633"/>
                  </a:fgClr>
                  <a:bgClr>
                    <a:srgbClr val="FF9900"/>
                  </a:bgClr>
                </a:patt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endParaRPr lang="ru-RU"/>
                </a:p>
              </p:txBody>
            </p:sp>
            <p:sp>
              <p:nvSpPr>
                <p:cNvPr id="1702" name="Freeform 788" descr="Горизонтальный кирпич"/>
                <p:cNvSpPr>
                  <a:spLocks/>
                </p:cNvSpPr>
                <p:nvPr/>
              </p:nvSpPr>
              <p:spPr bwMode="auto">
                <a:xfrm>
                  <a:off x="9936" y="1920"/>
                  <a:ext cx="576" cy="1824"/>
                </a:xfrm>
                <a:custGeom>
                  <a:avLst/>
                  <a:gdLst>
                    <a:gd name="T0" fmla="*/ 0 w 1008"/>
                    <a:gd name="T1" fmla="*/ 190764 h 1728"/>
                    <a:gd name="T2" fmla="*/ 1 w 1008"/>
                    <a:gd name="T3" fmla="*/ 15785 h 1728"/>
                    <a:gd name="T4" fmla="*/ 1 w 1008"/>
                    <a:gd name="T5" fmla="*/ 15785 h 1728"/>
                    <a:gd name="T6" fmla="*/ 1 w 1008"/>
                    <a:gd name="T7" fmla="*/ 0 h 1728"/>
                    <a:gd name="T8" fmla="*/ 1 w 1008"/>
                    <a:gd name="T9" fmla="*/ 0 h 1728"/>
                    <a:gd name="T10" fmla="*/ 1 w 1008"/>
                    <a:gd name="T11" fmla="*/ 15785 h 1728"/>
                    <a:gd name="T12" fmla="*/ 1 w 1008"/>
                    <a:gd name="T13" fmla="*/ 15785 h 1728"/>
                    <a:gd name="T14" fmla="*/ 1 w 1008"/>
                    <a:gd name="T15" fmla="*/ 190764 h 1728"/>
                    <a:gd name="T16" fmla="*/ 0 w 1008"/>
                    <a:gd name="T17" fmla="*/ 190764 h 172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008"/>
                    <a:gd name="T28" fmla="*/ 0 h 1728"/>
                    <a:gd name="T29" fmla="*/ 1008 w 1008"/>
                    <a:gd name="T30" fmla="*/ 1728 h 172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008" h="1728">
                      <a:moveTo>
                        <a:pt x="0" y="1728"/>
                      </a:moveTo>
                      <a:lnTo>
                        <a:pt x="288" y="144"/>
                      </a:lnTo>
                      <a:lnTo>
                        <a:pt x="144" y="144"/>
                      </a:lnTo>
                      <a:lnTo>
                        <a:pt x="144" y="0"/>
                      </a:lnTo>
                      <a:lnTo>
                        <a:pt x="864" y="0"/>
                      </a:lnTo>
                      <a:lnTo>
                        <a:pt x="864" y="144"/>
                      </a:lnTo>
                      <a:lnTo>
                        <a:pt x="720" y="144"/>
                      </a:lnTo>
                      <a:lnTo>
                        <a:pt x="1008" y="1728"/>
                      </a:lnTo>
                      <a:lnTo>
                        <a:pt x="0" y="1728"/>
                      </a:lnTo>
                      <a:close/>
                    </a:path>
                  </a:pathLst>
                </a:custGeom>
                <a:pattFill prst="horzBrick">
                  <a:fgClr>
                    <a:srgbClr val="996633"/>
                  </a:fgClr>
                  <a:bgClr>
                    <a:srgbClr val="FF9900"/>
                  </a:bgClr>
                </a:patt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endParaRPr lang="ru-RU"/>
                </a:p>
              </p:txBody>
            </p:sp>
            <p:sp>
              <p:nvSpPr>
                <p:cNvPr id="1703" name="Freeform 789" descr="Горизонтальный кирпич"/>
                <p:cNvSpPr>
                  <a:spLocks/>
                </p:cNvSpPr>
                <p:nvPr/>
              </p:nvSpPr>
              <p:spPr bwMode="auto">
                <a:xfrm>
                  <a:off x="7776" y="3168"/>
                  <a:ext cx="3024" cy="1152"/>
                </a:xfrm>
                <a:custGeom>
                  <a:avLst/>
                  <a:gdLst>
                    <a:gd name="T0" fmla="*/ 0 w 3024"/>
                    <a:gd name="T1" fmla="*/ 2147483647 h 720"/>
                    <a:gd name="T2" fmla="*/ 0 w 3024"/>
                    <a:gd name="T3" fmla="*/ 0 h 720"/>
                    <a:gd name="T4" fmla="*/ 1296 w 3024"/>
                    <a:gd name="T5" fmla="*/ 0 h 720"/>
                    <a:gd name="T6" fmla="*/ 1296 w 3024"/>
                    <a:gd name="T7" fmla="*/ 2147483647 h 720"/>
                    <a:gd name="T8" fmla="*/ 3024 w 3024"/>
                    <a:gd name="T9" fmla="*/ 2147483647 h 720"/>
                    <a:gd name="T10" fmla="*/ 3024 w 3024"/>
                    <a:gd name="T11" fmla="*/ 2147483647 h 720"/>
                    <a:gd name="T12" fmla="*/ 0 w 3024"/>
                    <a:gd name="T13" fmla="*/ 2147483647 h 72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024"/>
                    <a:gd name="T22" fmla="*/ 0 h 720"/>
                    <a:gd name="T23" fmla="*/ 3024 w 3024"/>
                    <a:gd name="T24" fmla="*/ 720 h 72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024" h="720">
                      <a:moveTo>
                        <a:pt x="0" y="720"/>
                      </a:moveTo>
                      <a:lnTo>
                        <a:pt x="0" y="0"/>
                      </a:lnTo>
                      <a:lnTo>
                        <a:pt x="1296" y="0"/>
                      </a:lnTo>
                      <a:lnTo>
                        <a:pt x="1296" y="288"/>
                      </a:lnTo>
                      <a:lnTo>
                        <a:pt x="3024" y="288"/>
                      </a:lnTo>
                      <a:lnTo>
                        <a:pt x="3024" y="720"/>
                      </a:lnTo>
                      <a:lnTo>
                        <a:pt x="0" y="720"/>
                      </a:lnTo>
                      <a:close/>
                    </a:path>
                  </a:pathLst>
                </a:custGeom>
                <a:pattFill prst="horzBrick">
                  <a:fgClr>
                    <a:srgbClr val="996633"/>
                  </a:fgClr>
                  <a:bgClr>
                    <a:srgbClr val="FF9900"/>
                  </a:bgClr>
                </a:patt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endParaRPr lang="ru-RU"/>
                </a:p>
              </p:txBody>
            </p:sp>
          </p:grpSp>
          <p:grpSp>
            <p:nvGrpSpPr>
              <p:cNvPr id="1694" name="Group 790"/>
              <p:cNvGrpSpPr>
                <a:grpSpLocks/>
              </p:cNvGrpSpPr>
              <p:nvPr/>
            </p:nvGrpSpPr>
            <p:grpSpPr bwMode="auto">
              <a:xfrm>
                <a:off x="7912" y="3318"/>
                <a:ext cx="575" cy="577"/>
                <a:chOff x="5904" y="3744"/>
                <a:chExt cx="720" cy="621"/>
              </a:xfrm>
            </p:grpSpPr>
            <p:sp>
              <p:nvSpPr>
                <p:cNvPr id="1695" name="Rectangle 791"/>
                <p:cNvSpPr>
                  <a:spLocks noChangeArrowheads="1"/>
                </p:cNvSpPr>
                <p:nvPr/>
              </p:nvSpPr>
              <p:spPr bwMode="auto">
                <a:xfrm>
                  <a:off x="5904" y="3744"/>
                  <a:ext cx="144" cy="144"/>
                </a:xfrm>
                <a:prstGeom prst="rect">
                  <a:avLst/>
                </a:prstGeom>
                <a:solidFill>
                  <a:srgbClr val="CCFFFF"/>
                </a:soli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8918" eaLnBrk="0" hangingPunct="0"/>
                  <a:endParaRPr lang="ru-RU" sz="1500"/>
                </a:p>
              </p:txBody>
            </p:sp>
            <p:sp>
              <p:nvSpPr>
                <p:cNvPr id="1696" name="Rectangle 792"/>
                <p:cNvSpPr>
                  <a:spLocks noChangeArrowheads="1"/>
                </p:cNvSpPr>
                <p:nvPr/>
              </p:nvSpPr>
              <p:spPr bwMode="auto">
                <a:xfrm>
                  <a:off x="6192" y="3744"/>
                  <a:ext cx="144" cy="144"/>
                </a:xfrm>
                <a:prstGeom prst="rect">
                  <a:avLst/>
                </a:prstGeom>
                <a:solidFill>
                  <a:srgbClr val="CCFFFF"/>
                </a:soli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8918" eaLnBrk="0" hangingPunct="0"/>
                  <a:endParaRPr lang="ru-RU" sz="1500"/>
                </a:p>
              </p:txBody>
            </p:sp>
            <p:sp>
              <p:nvSpPr>
                <p:cNvPr id="1697" name="Rectangle 793"/>
                <p:cNvSpPr>
                  <a:spLocks noChangeArrowheads="1"/>
                </p:cNvSpPr>
                <p:nvPr/>
              </p:nvSpPr>
              <p:spPr bwMode="auto">
                <a:xfrm flipV="1">
                  <a:off x="6480" y="3744"/>
                  <a:ext cx="144" cy="144"/>
                </a:xfrm>
                <a:prstGeom prst="rect">
                  <a:avLst/>
                </a:prstGeom>
                <a:solidFill>
                  <a:srgbClr val="CCFFFF"/>
                </a:soli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10800000"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8918" eaLnBrk="0" hangingPunct="0"/>
                  <a:endParaRPr lang="ru-RU" sz="1500"/>
                </a:p>
              </p:txBody>
            </p:sp>
            <p:sp>
              <p:nvSpPr>
                <p:cNvPr id="1698" name="Rectangle 794"/>
                <p:cNvSpPr>
                  <a:spLocks noChangeArrowheads="1"/>
                </p:cNvSpPr>
                <p:nvPr/>
              </p:nvSpPr>
              <p:spPr bwMode="auto">
                <a:xfrm>
                  <a:off x="6192" y="3998"/>
                  <a:ext cx="144" cy="144"/>
                </a:xfrm>
                <a:prstGeom prst="rect">
                  <a:avLst/>
                </a:prstGeom>
                <a:solidFill>
                  <a:srgbClr val="CCFFFF"/>
                </a:soli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8918" eaLnBrk="0" hangingPunct="0"/>
                  <a:endParaRPr lang="ru-RU" sz="1500"/>
                </a:p>
              </p:txBody>
            </p:sp>
            <p:sp>
              <p:nvSpPr>
                <p:cNvPr id="1699" name="Rectangle 795"/>
                <p:cNvSpPr>
                  <a:spLocks noChangeArrowheads="1"/>
                </p:cNvSpPr>
                <p:nvPr/>
              </p:nvSpPr>
              <p:spPr bwMode="auto">
                <a:xfrm>
                  <a:off x="5922" y="4221"/>
                  <a:ext cx="144" cy="144"/>
                </a:xfrm>
                <a:prstGeom prst="rect">
                  <a:avLst/>
                </a:prstGeom>
                <a:solidFill>
                  <a:srgbClr val="CCFFFF"/>
                </a:soli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8918" eaLnBrk="0" hangingPunct="0"/>
                  <a:endParaRPr lang="ru-RU" sz="1500"/>
                </a:p>
              </p:txBody>
            </p:sp>
            <p:sp>
              <p:nvSpPr>
                <p:cNvPr id="1700" name="Rectangle 796"/>
                <p:cNvSpPr>
                  <a:spLocks noChangeArrowheads="1"/>
                </p:cNvSpPr>
                <p:nvPr/>
              </p:nvSpPr>
              <p:spPr bwMode="auto">
                <a:xfrm>
                  <a:off x="5922" y="3998"/>
                  <a:ext cx="144" cy="144"/>
                </a:xfrm>
                <a:prstGeom prst="rect">
                  <a:avLst/>
                </a:prstGeom>
                <a:solidFill>
                  <a:srgbClr val="CCFFFF"/>
                </a:soli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8918" eaLnBrk="0" hangingPunct="0"/>
                  <a:endParaRPr lang="ru-RU" sz="1500"/>
                </a:p>
              </p:txBody>
            </p:sp>
          </p:grpSp>
        </p:grpSp>
      </p:grpSp>
      <p:grpSp>
        <p:nvGrpSpPr>
          <p:cNvPr id="1713" name="Group 774"/>
          <p:cNvGrpSpPr>
            <a:grpSpLocks/>
          </p:cNvGrpSpPr>
          <p:nvPr/>
        </p:nvGrpSpPr>
        <p:grpSpPr bwMode="auto">
          <a:xfrm>
            <a:off x="4655842" y="5949280"/>
            <a:ext cx="350212" cy="261370"/>
            <a:chOff x="2953" y="3102"/>
            <a:chExt cx="455" cy="296"/>
          </a:xfrm>
        </p:grpSpPr>
        <p:grpSp>
          <p:nvGrpSpPr>
            <p:cNvPr id="1714" name="Group 775"/>
            <p:cNvGrpSpPr>
              <a:grpSpLocks/>
            </p:cNvGrpSpPr>
            <p:nvPr/>
          </p:nvGrpSpPr>
          <p:grpSpPr bwMode="auto">
            <a:xfrm>
              <a:off x="3061" y="3242"/>
              <a:ext cx="279" cy="50"/>
              <a:chOff x="2592" y="4464"/>
              <a:chExt cx="2302" cy="1152"/>
            </a:xfrm>
          </p:grpSpPr>
          <p:grpSp>
            <p:nvGrpSpPr>
              <p:cNvPr id="1727" name="Group 776"/>
              <p:cNvGrpSpPr>
                <a:grpSpLocks/>
              </p:cNvGrpSpPr>
              <p:nvPr/>
            </p:nvGrpSpPr>
            <p:grpSpPr bwMode="auto">
              <a:xfrm>
                <a:off x="2592" y="4464"/>
                <a:ext cx="864" cy="1152"/>
                <a:chOff x="2592" y="4464"/>
                <a:chExt cx="864" cy="1152"/>
              </a:xfrm>
            </p:grpSpPr>
            <p:sp>
              <p:nvSpPr>
                <p:cNvPr id="1730" name="Line 777"/>
                <p:cNvSpPr>
                  <a:spLocks noChangeShapeType="1"/>
                </p:cNvSpPr>
                <p:nvPr/>
              </p:nvSpPr>
              <p:spPr bwMode="auto">
                <a:xfrm>
                  <a:off x="2883" y="5044"/>
                  <a:ext cx="289" cy="0"/>
                </a:xfrm>
                <a:prstGeom prst="line">
                  <a:avLst/>
                </a:prstGeom>
                <a:noFill/>
                <a:ln w="444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108291" tIns="54145" rIns="108291" bIns="54145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>
                    <a:defRPr/>
                  </a:pPr>
                  <a:endParaRPr lang="ru-RU" sz="41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+mn-cs"/>
                  </a:endParaRPr>
                </a:p>
              </p:txBody>
            </p:sp>
            <p:grpSp>
              <p:nvGrpSpPr>
                <p:cNvPr id="1731" name="Group 778"/>
                <p:cNvGrpSpPr>
                  <a:grpSpLocks/>
                </p:cNvGrpSpPr>
                <p:nvPr/>
              </p:nvGrpSpPr>
              <p:grpSpPr bwMode="auto">
                <a:xfrm>
                  <a:off x="2592" y="4464"/>
                  <a:ext cx="864" cy="1152"/>
                  <a:chOff x="2592" y="4464"/>
                  <a:chExt cx="864" cy="1152"/>
                </a:xfrm>
              </p:grpSpPr>
              <p:grpSp>
                <p:nvGrpSpPr>
                  <p:cNvPr id="1732" name="Group 779"/>
                  <p:cNvGrpSpPr>
                    <a:grpSpLocks/>
                  </p:cNvGrpSpPr>
                  <p:nvPr/>
                </p:nvGrpSpPr>
                <p:grpSpPr bwMode="auto">
                  <a:xfrm>
                    <a:off x="2736" y="4752"/>
                    <a:ext cx="576" cy="864"/>
                    <a:chOff x="2736" y="4752"/>
                    <a:chExt cx="432" cy="864"/>
                  </a:xfrm>
                </p:grpSpPr>
                <p:sp>
                  <p:nvSpPr>
                    <p:cNvPr id="1734" name="AutoShape 78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6" y="4752"/>
                      <a:ext cx="144" cy="864"/>
                    </a:xfrm>
                    <a:prstGeom prst="flowChartOffpageConnector">
                      <a:avLst/>
                    </a:prstGeom>
                    <a:solidFill>
                      <a:srgbClr val="333333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lIns="212213" tIns="106104" rIns="212213" bIns="106104"/>
                    <a:lstStyle>
                      <a:defPPr>
                        <a:defRPr lang="ru-RU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1pPr>
                      <a:lvl2pPr marL="377825" indent="79375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2pPr>
                      <a:lvl3pPr marL="755650" indent="15875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3pPr>
                      <a:lvl4pPr marL="1135063" indent="236538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4pPr>
                      <a:lvl5pPr marL="1512888" indent="315913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5pPr>
                      <a:lvl6pPr marL="22860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6pPr>
                      <a:lvl7pPr marL="27432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7pPr>
                      <a:lvl8pPr marL="32004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8pPr>
                      <a:lvl9pPr marL="36576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9pPr>
                    </a:lstStyle>
                    <a:p>
                      <a:pPr defTabSz="1278918" eaLnBrk="0" hangingPunct="0"/>
                      <a:endParaRPr lang="ru-RU" sz="1500"/>
                    </a:p>
                  </p:txBody>
                </p:sp>
                <p:sp>
                  <p:nvSpPr>
                    <p:cNvPr id="1735" name="AutoShape 7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4" y="4752"/>
                      <a:ext cx="144" cy="864"/>
                    </a:xfrm>
                    <a:prstGeom prst="flowChartOffpageConnector">
                      <a:avLst/>
                    </a:prstGeom>
                    <a:solidFill>
                      <a:srgbClr val="333333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lIns="212213" tIns="106104" rIns="212213" bIns="106104"/>
                    <a:lstStyle>
                      <a:defPPr>
                        <a:defRPr lang="ru-RU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1pPr>
                      <a:lvl2pPr marL="377825" indent="79375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2pPr>
                      <a:lvl3pPr marL="755650" indent="15875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3pPr>
                      <a:lvl4pPr marL="1135063" indent="236538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4pPr>
                      <a:lvl5pPr marL="1512888" indent="315913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5pPr>
                      <a:lvl6pPr marL="22860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6pPr>
                      <a:lvl7pPr marL="27432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7pPr>
                      <a:lvl8pPr marL="32004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8pPr>
                      <a:lvl9pPr marL="36576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9pPr>
                    </a:lstStyle>
                    <a:p>
                      <a:pPr defTabSz="1278918" eaLnBrk="0" hangingPunct="0"/>
                      <a:endParaRPr lang="ru-RU" sz="1500"/>
                    </a:p>
                  </p:txBody>
                </p:sp>
              </p:grpSp>
              <p:sp>
                <p:nvSpPr>
                  <p:cNvPr id="1733" name="Rectangle 782"/>
                  <p:cNvSpPr>
                    <a:spLocks noChangeArrowheads="1"/>
                  </p:cNvSpPr>
                  <p:nvPr/>
                </p:nvSpPr>
                <p:spPr bwMode="auto">
                  <a:xfrm>
                    <a:off x="2592" y="4464"/>
                    <a:ext cx="864" cy="432"/>
                  </a:xfrm>
                  <a:prstGeom prst="rect">
                    <a:avLst/>
                  </a:prstGeom>
                  <a:solidFill>
                    <a:srgbClr val="333333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212213" tIns="106104" rIns="212213" bIns="106104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1278918" eaLnBrk="0" hangingPunct="0"/>
                    <a:endParaRPr lang="ru-RU" sz="1500"/>
                  </a:p>
                </p:txBody>
              </p:sp>
            </p:grpSp>
          </p:grpSp>
          <p:sp>
            <p:nvSpPr>
              <p:cNvPr id="1728" name="Line 783"/>
              <p:cNvSpPr>
                <a:spLocks noChangeShapeType="1"/>
              </p:cNvSpPr>
              <p:nvPr/>
            </p:nvSpPr>
            <p:spPr bwMode="auto">
              <a:xfrm>
                <a:off x="3461" y="4604"/>
                <a:ext cx="567" cy="0"/>
              </a:xfrm>
              <a:prstGeom prst="line">
                <a:avLst/>
              </a:prstGeom>
              <a:noFill/>
              <a:ln w="444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108291" tIns="54145" rIns="108291" bIns="54145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41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729" name="Line 784"/>
              <p:cNvSpPr>
                <a:spLocks noChangeShapeType="1"/>
              </p:cNvSpPr>
              <p:nvPr/>
            </p:nvSpPr>
            <p:spPr bwMode="auto">
              <a:xfrm>
                <a:off x="3461" y="4759"/>
                <a:ext cx="1433" cy="0"/>
              </a:xfrm>
              <a:prstGeom prst="line">
                <a:avLst/>
              </a:prstGeom>
              <a:noFill/>
              <a:ln w="444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108291" tIns="54145" rIns="108291" bIns="54145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41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+mn-cs"/>
                </a:endParaRPr>
              </a:p>
            </p:txBody>
          </p:sp>
        </p:grpSp>
        <p:grpSp>
          <p:nvGrpSpPr>
            <p:cNvPr id="1715" name="Group 785"/>
            <p:cNvGrpSpPr>
              <a:grpSpLocks/>
            </p:cNvGrpSpPr>
            <p:nvPr/>
          </p:nvGrpSpPr>
          <p:grpSpPr bwMode="auto">
            <a:xfrm>
              <a:off x="2953" y="3102"/>
              <a:ext cx="455" cy="296"/>
              <a:chOff x="7776" y="1296"/>
              <a:chExt cx="3024" cy="3024"/>
            </a:xfrm>
          </p:grpSpPr>
          <p:grpSp>
            <p:nvGrpSpPr>
              <p:cNvPr id="1716" name="Group 786"/>
              <p:cNvGrpSpPr>
                <a:grpSpLocks/>
              </p:cNvGrpSpPr>
              <p:nvPr/>
            </p:nvGrpSpPr>
            <p:grpSpPr bwMode="auto">
              <a:xfrm>
                <a:off x="7776" y="1296"/>
                <a:ext cx="3024" cy="3024"/>
                <a:chOff x="7776" y="1296"/>
                <a:chExt cx="3024" cy="3024"/>
              </a:xfrm>
            </p:grpSpPr>
            <p:sp>
              <p:nvSpPr>
                <p:cNvPr id="1724" name="Freeform 787" descr="Горизонтальный кирпич"/>
                <p:cNvSpPr>
                  <a:spLocks/>
                </p:cNvSpPr>
                <p:nvPr/>
              </p:nvSpPr>
              <p:spPr bwMode="auto">
                <a:xfrm>
                  <a:off x="9216" y="1296"/>
                  <a:ext cx="576" cy="2448"/>
                </a:xfrm>
                <a:custGeom>
                  <a:avLst/>
                  <a:gdLst>
                    <a:gd name="T0" fmla="*/ 0 w 1008"/>
                    <a:gd name="T1" fmla="*/ 2147483647 h 1728"/>
                    <a:gd name="T2" fmla="*/ 1 w 1008"/>
                    <a:gd name="T3" fmla="*/ 2147483647 h 1728"/>
                    <a:gd name="T4" fmla="*/ 1 w 1008"/>
                    <a:gd name="T5" fmla="*/ 2147483647 h 1728"/>
                    <a:gd name="T6" fmla="*/ 1 w 1008"/>
                    <a:gd name="T7" fmla="*/ 0 h 1728"/>
                    <a:gd name="T8" fmla="*/ 1 w 1008"/>
                    <a:gd name="T9" fmla="*/ 0 h 1728"/>
                    <a:gd name="T10" fmla="*/ 1 w 1008"/>
                    <a:gd name="T11" fmla="*/ 2147483647 h 1728"/>
                    <a:gd name="T12" fmla="*/ 1 w 1008"/>
                    <a:gd name="T13" fmla="*/ 2147483647 h 1728"/>
                    <a:gd name="T14" fmla="*/ 1 w 1008"/>
                    <a:gd name="T15" fmla="*/ 2147483647 h 1728"/>
                    <a:gd name="T16" fmla="*/ 0 w 1008"/>
                    <a:gd name="T17" fmla="*/ 2147483647 h 172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008"/>
                    <a:gd name="T28" fmla="*/ 0 h 1728"/>
                    <a:gd name="T29" fmla="*/ 1008 w 1008"/>
                    <a:gd name="T30" fmla="*/ 1728 h 172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008" h="1728">
                      <a:moveTo>
                        <a:pt x="0" y="1728"/>
                      </a:moveTo>
                      <a:lnTo>
                        <a:pt x="288" y="144"/>
                      </a:lnTo>
                      <a:lnTo>
                        <a:pt x="144" y="144"/>
                      </a:lnTo>
                      <a:lnTo>
                        <a:pt x="144" y="0"/>
                      </a:lnTo>
                      <a:lnTo>
                        <a:pt x="864" y="0"/>
                      </a:lnTo>
                      <a:lnTo>
                        <a:pt x="864" y="144"/>
                      </a:lnTo>
                      <a:lnTo>
                        <a:pt x="720" y="144"/>
                      </a:lnTo>
                      <a:lnTo>
                        <a:pt x="1008" y="1728"/>
                      </a:lnTo>
                      <a:lnTo>
                        <a:pt x="0" y="1728"/>
                      </a:lnTo>
                      <a:close/>
                    </a:path>
                  </a:pathLst>
                </a:custGeom>
                <a:pattFill prst="horzBrick">
                  <a:fgClr>
                    <a:srgbClr val="996633"/>
                  </a:fgClr>
                  <a:bgClr>
                    <a:srgbClr val="FF9900"/>
                  </a:bgClr>
                </a:patt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endParaRPr lang="ru-RU"/>
                </a:p>
              </p:txBody>
            </p:sp>
            <p:sp>
              <p:nvSpPr>
                <p:cNvPr id="1725" name="Freeform 788" descr="Горизонтальный кирпич"/>
                <p:cNvSpPr>
                  <a:spLocks/>
                </p:cNvSpPr>
                <p:nvPr/>
              </p:nvSpPr>
              <p:spPr bwMode="auto">
                <a:xfrm>
                  <a:off x="9936" y="1920"/>
                  <a:ext cx="576" cy="1824"/>
                </a:xfrm>
                <a:custGeom>
                  <a:avLst/>
                  <a:gdLst>
                    <a:gd name="T0" fmla="*/ 0 w 1008"/>
                    <a:gd name="T1" fmla="*/ 190764 h 1728"/>
                    <a:gd name="T2" fmla="*/ 1 w 1008"/>
                    <a:gd name="T3" fmla="*/ 15785 h 1728"/>
                    <a:gd name="T4" fmla="*/ 1 w 1008"/>
                    <a:gd name="T5" fmla="*/ 15785 h 1728"/>
                    <a:gd name="T6" fmla="*/ 1 w 1008"/>
                    <a:gd name="T7" fmla="*/ 0 h 1728"/>
                    <a:gd name="T8" fmla="*/ 1 w 1008"/>
                    <a:gd name="T9" fmla="*/ 0 h 1728"/>
                    <a:gd name="T10" fmla="*/ 1 w 1008"/>
                    <a:gd name="T11" fmla="*/ 15785 h 1728"/>
                    <a:gd name="T12" fmla="*/ 1 w 1008"/>
                    <a:gd name="T13" fmla="*/ 15785 h 1728"/>
                    <a:gd name="T14" fmla="*/ 1 w 1008"/>
                    <a:gd name="T15" fmla="*/ 190764 h 1728"/>
                    <a:gd name="T16" fmla="*/ 0 w 1008"/>
                    <a:gd name="T17" fmla="*/ 190764 h 172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008"/>
                    <a:gd name="T28" fmla="*/ 0 h 1728"/>
                    <a:gd name="T29" fmla="*/ 1008 w 1008"/>
                    <a:gd name="T30" fmla="*/ 1728 h 172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008" h="1728">
                      <a:moveTo>
                        <a:pt x="0" y="1728"/>
                      </a:moveTo>
                      <a:lnTo>
                        <a:pt x="288" y="144"/>
                      </a:lnTo>
                      <a:lnTo>
                        <a:pt x="144" y="144"/>
                      </a:lnTo>
                      <a:lnTo>
                        <a:pt x="144" y="0"/>
                      </a:lnTo>
                      <a:lnTo>
                        <a:pt x="864" y="0"/>
                      </a:lnTo>
                      <a:lnTo>
                        <a:pt x="864" y="144"/>
                      </a:lnTo>
                      <a:lnTo>
                        <a:pt x="720" y="144"/>
                      </a:lnTo>
                      <a:lnTo>
                        <a:pt x="1008" y="1728"/>
                      </a:lnTo>
                      <a:lnTo>
                        <a:pt x="0" y="1728"/>
                      </a:lnTo>
                      <a:close/>
                    </a:path>
                  </a:pathLst>
                </a:custGeom>
                <a:pattFill prst="horzBrick">
                  <a:fgClr>
                    <a:srgbClr val="996633"/>
                  </a:fgClr>
                  <a:bgClr>
                    <a:srgbClr val="FF9900"/>
                  </a:bgClr>
                </a:patt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endParaRPr lang="ru-RU"/>
                </a:p>
              </p:txBody>
            </p:sp>
            <p:sp>
              <p:nvSpPr>
                <p:cNvPr id="1726" name="Freeform 789" descr="Горизонтальный кирпич"/>
                <p:cNvSpPr>
                  <a:spLocks/>
                </p:cNvSpPr>
                <p:nvPr/>
              </p:nvSpPr>
              <p:spPr bwMode="auto">
                <a:xfrm>
                  <a:off x="7776" y="3168"/>
                  <a:ext cx="3024" cy="1152"/>
                </a:xfrm>
                <a:custGeom>
                  <a:avLst/>
                  <a:gdLst>
                    <a:gd name="T0" fmla="*/ 0 w 3024"/>
                    <a:gd name="T1" fmla="*/ 2147483647 h 720"/>
                    <a:gd name="T2" fmla="*/ 0 w 3024"/>
                    <a:gd name="T3" fmla="*/ 0 h 720"/>
                    <a:gd name="T4" fmla="*/ 1296 w 3024"/>
                    <a:gd name="T5" fmla="*/ 0 h 720"/>
                    <a:gd name="T6" fmla="*/ 1296 w 3024"/>
                    <a:gd name="T7" fmla="*/ 2147483647 h 720"/>
                    <a:gd name="T8" fmla="*/ 3024 w 3024"/>
                    <a:gd name="T9" fmla="*/ 2147483647 h 720"/>
                    <a:gd name="T10" fmla="*/ 3024 w 3024"/>
                    <a:gd name="T11" fmla="*/ 2147483647 h 720"/>
                    <a:gd name="T12" fmla="*/ 0 w 3024"/>
                    <a:gd name="T13" fmla="*/ 2147483647 h 72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024"/>
                    <a:gd name="T22" fmla="*/ 0 h 720"/>
                    <a:gd name="T23" fmla="*/ 3024 w 3024"/>
                    <a:gd name="T24" fmla="*/ 720 h 72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024" h="720">
                      <a:moveTo>
                        <a:pt x="0" y="720"/>
                      </a:moveTo>
                      <a:lnTo>
                        <a:pt x="0" y="0"/>
                      </a:lnTo>
                      <a:lnTo>
                        <a:pt x="1296" y="0"/>
                      </a:lnTo>
                      <a:lnTo>
                        <a:pt x="1296" y="288"/>
                      </a:lnTo>
                      <a:lnTo>
                        <a:pt x="3024" y="288"/>
                      </a:lnTo>
                      <a:lnTo>
                        <a:pt x="3024" y="720"/>
                      </a:lnTo>
                      <a:lnTo>
                        <a:pt x="0" y="720"/>
                      </a:lnTo>
                      <a:close/>
                    </a:path>
                  </a:pathLst>
                </a:custGeom>
                <a:pattFill prst="horzBrick">
                  <a:fgClr>
                    <a:srgbClr val="996633"/>
                  </a:fgClr>
                  <a:bgClr>
                    <a:srgbClr val="FF9900"/>
                  </a:bgClr>
                </a:patt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endParaRPr lang="ru-RU"/>
                </a:p>
              </p:txBody>
            </p:sp>
          </p:grpSp>
          <p:grpSp>
            <p:nvGrpSpPr>
              <p:cNvPr id="1717" name="Group 790"/>
              <p:cNvGrpSpPr>
                <a:grpSpLocks/>
              </p:cNvGrpSpPr>
              <p:nvPr/>
            </p:nvGrpSpPr>
            <p:grpSpPr bwMode="auto">
              <a:xfrm>
                <a:off x="7912" y="3318"/>
                <a:ext cx="575" cy="577"/>
                <a:chOff x="5904" y="3744"/>
                <a:chExt cx="720" cy="621"/>
              </a:xfrm>
            </p:grpSpPr>
            <p:sp>
              <p:nvSpPr>
                <p:cNvPr id="1718" name="Rectangle 791"/>
                <p:cNvSpPr>
                  <a:spLocks noChangeArrowheads="1"/>
                </p:cNvSpPr>
                <p:nvPr/>
              </p:nvSpPr>
              <p:spPr bwMode="auto">
                <a:xfrm>
                  <a:off x="5904" y="3744"/>
                  <a:ext cx="144" cy="144"/>
                </a:xfrm>
                <a:prstGeom prst="rect">
                  <a:avLst/>
                </a:prstGeom>
                <a:solidFill>
                  <a:srgbClr val="CCFFFF"/>
                </a:soli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8918" eaLnBrk="0" hangingPunct="0"/>
                  <a:endParaRPr lang="ru-RU" sz="1500"/>
                </a:p>
              </p:txBody>
            </p:sp>
            <p:sp>
              <p:nvSpPr>
                <p:cNvPr id="1719" name="Rectangle 792"/>
                <p:cNvSpPr>
                  <a:spLocks noChangeArrowheads="1"/>
                </p:cNvSpPr>
                <p:nvPr/>
              </p:nvSpPr>
              <p:spPr bwMode="auto">
                <a:xfrm>
                  <a:off x="6192" y="3744"/>
                  <a:ext cx="144" cy="144"/>
                </a:xfrm>
                <a:prstGeom prst="rect">
                  <a:avLst/>
                </a:prstGeom>
                <a:solidFill>
                  <a:srgbClr val="CCFFFF"/>
                </a:soli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8918" eaLnBrk="0" hangingPunct="0"/>
                  <a:endParaRPr lang="ru-RU" sz="1500"/>
                </a:p>
              </p:txBody>
            </p:sp>
            <p:sp>
              <p:nvSpPr>
                <p:cNvPr id="1720" name="Rectangle 793"/>
                <p:cNvSpPr>
                  <a:spLocks noChangeArrowheads="1"/>
                </p:cNvSpPr>
                <p:nvPr/>
              </p:nvSpPr>
              <p:spPr bwMode="auto">
                <a:xfrm flipV="1">
                  <a:off x="6480" y="3744"/>
                  <a:ext cx="144" cy="144"/>
                </a:xfrm>
                <a:prstGeom prst="rect">
                  <a:avLst/>
                </a:prstGeom>
                <a:solidFill>
                  <a:srgbClr val="CCFFFF"/>
                </a:soli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10800000"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8918" eaLnBrk="0" hangingPunct="0"/>
                  <a:endParaRPr lang="ru-RU" sz="1500"/>
                </a:p>
              </p:txBody>
            </p:sp>
            <p:sp>
              <p:nvSpPr>
                <p:cNvPr id="1721" name="Rectangle 794"/>
                <p:cNvSpPr>
                  <a:spLocks noChangeArrowheads="1"/>
                </p:cNvSpPr>
                <p:nvPr/>
              </p:nvSpPr>
              <p:spPr bwMode="auto">
                <a:xfrm>
                  <a:off x="6192" y="3998"/>
                  <a:ext cx="144" cy="144"/>
                </a:xfrm>
                <a:prstGeom prst="rect">
                  <a:avLst/>
                </a:prstGeom>
                <a:solidFill>
                  <a:srgbClr val="CCFFFF"/>
                </a:soli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8918" eaLnBrk="0" hangingPunct="0"/>
                  <a:endParaRPr lang="ru-RU" sz="1500"/>
                </a:p>
              </p:txBody>
            </p:sp>
            <p:sp>
              <p:nvSpPr>
                <p:cNvPr id="1722" name="Rectangle 795"/>
                <p:cNvSpPr>
                  <a:spLocks noChangeArrowheads="1"/>
                </p:cNvSpPr>
                <p:nvPr/>
              </p:nvSpPr>
              <p:spPr bwMode="auto">
                <a:xfrm>
                  <a:off x="5922" y="4221"/>
                  <a:ext cx="144" cy="144"/>
                </a:xfrm>
                <a:prstGeom prst="rect">
                  <a:avLst/>
                </a:prstGeom>
                <a:solidFill>
                  <a:srgbClr val="CCFFFF"/>
                </a:soli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8918" eaLnBrk="0" hangingPunct="0"/>
                  <a:endParaRPr lang="ru-RU" sz="1500"/>
                </a:p>
              </p:txBody>
            </p:sp>
            <p:sp>
              <p:nvSpPr>
                <p:cNvPr id="1723" name="Rectangle 796"/>
                <p:cNvSpPr>
                  <a:spLocks noChangeArrowheads="1"/>
                </p:cNvSpPr>
                <p:nvPr/>
              </p:nvSpPr>
              <p:spPr bwMode="auto">
                <a:xfrm>
                  <a:off x="5922" y="3998"/>
                  <a:ext cx="144" cy="144"/>
                </a:xfrm>
                <a:prstGeom prst="rect">
                  <a:avLst/>
                </a:prstGeom>
                <a:solidFill>
                  <a:srgbClr val="CCFFFF"/>
                </a:soli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8918" eaLnBrk="0" hangingPunct="0"/>
                  <a:endParaRPr lang="ru-RU" sz="1500"/>
                </a:p>
              </p:txBody>
            </p:sp>
          </p:grpSp>
        </p:grpSp>
      </p:grpSp>
      <p:grpSp>
        <p:nvGrpSpPr>
          <p:cNvPr id="1736" name="Group 431"/>
          <p:cNvGrpSpPr>
            <a:grpSpLocks noChangeAspect="1"/>
          </p:cNvGrpSpPr>
          <p:nvPr/>
        </p:nvGrpSpPr>
        <p:grpSpPr bwMode="auto">
          <a:xfrm>
            <a:off x="6747155" y="6415707"/>
            <a:ext cx="547939" cy="266999"/>
            <a:chOff x="4262" y="3704"/>
            <a:chExt cx="182" cy="97"/>
          </a:xfrm>
        </p:grpSpPr>
        <p:sp>
          <p:nvSpPr>
            <p:cNvPr id="1737" name="AutoShape 432"/>
            <p:cNvSpPr>
              <a:spLocks noChangeAspect="1" noChangeArrowheads="1" noTextEdit="1"/>
            </p:cNvSpPr>
            <p:nvPr/>
          </p:nvSpPr>
          <p:spPr bwMode="auto">
            <a:xfrm>
              <a:off x="4262" y="3704"/>
              <a:ext cx="182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defTabSz="888194"/>
              <a:endParaRPr lang="ru-RU">
                <a:solidFill>
                  <a:prstClr val="black"/>
                </a:solidFill>
              </a:endParaRPr>
            </a:p>
          </p:txBody>
        </p:sp>
        <p:grpSp>
          <p:nvGrpSpPr>
            <p:cNvPr id="1738" name="Group 433"/>
            <p:cNvGrpSpPr>
              <a:grpSpLocks/>
            </p:cNvGrpSpPr>
            <p:nvPr/>
          </p:nvGrpSpPr>
          <p:grpSpPr bwMode="auto">
            <a:xfrm>
              <a:off x="4397" y="3705"/>
              <a:ext cx="19" cy="75"/>
              <a:chOff x="4397" y="3705"/>
              <a:chExt cx="19" cy="75"/>
            </a:xfrm>
          </p:grpSpPr>
          <p:sp>
            <p:nvSpPr>
              <p:cNvPr id="1838" name="Freeform 434"/>
              <p:cNvSpPr>
                <a:spLocks/>
              </p:cNvSpPr>
              <p:nvPr/>
            </p:nvSpPr>
            <p:spPr bwMode="auto">
              <a:xfrm>
                <a:off x="4397" y="3705"/>
                <a:ext cx="7" cy="75"/>
              </a:xfrm>
              <a:custGeom>
                <a:avLst/>
                <a:gdLst>
                  <a:gd name="T0" fmla="*/ 0 w 145"/>
                  <a:gd name="T1" fmla="*/ 0 h 1518"/>
                  <a:gd name="T2" fmla="*/ 0 w 145"/>
                  <a:gd name="T3" fmla="*/ 0 h 1518"/>
                  <a:gd name="T4" fmla="*/ 0 w 145"/>
                  <a:gd name="T5" fmla="*/ 0 h 1518"/>
                  <a:gd name="T6" fmla="*/ 0 w 145"/>
                  <a:gd name="T7" fmla="*/ 0 h 1518"/>
                  <a:gd name="T8" fmla="*/ 0 w 145"/>
                  <a:gd name="T9" fmla="*/ 0 h 1518"/>
                  <a:gd name="T10" fmla="*/ 0 w 145"/>
                  <a:gd name="T11" fmla="*/ 0 h 1518"/>
                  <a:gd name="T12" fmla="*/ 0 w 145"/>
                  <a:gd name="T13" fmla="*/ 0 h 1518"/>
                  <a:gd name="T14" fmla="*/ 0 w 145"/>
                  <a:gd name="T15" fmla="*/ 0 h 1518"/>
                  <a:gd name="T16" fmla="*/ 0 w 145"/>
                  <a:gd name="T17" fmla="*/ 0 h 1518"/>
                  <a:gd name="T18" fmla="*/ 0 w 145"/>
                  <a:gd name="T19" fmla="*/ 0 h 1518"/>
                  <a:gd name="T20" fmla="*/ 0 w 145"/>
                  <a:gd name="T21" fmla="*/ 0 h 1518"/>
                  <a:gd name="T22" fmla="*/ 0 w 145"/>
                  <a:gd name="T23" fmla="*/ 0 h 1518"/>
                  <a:gd name="T24" fmla="*/ 0 w 145"/>
                  <a:gd name="T25" fmla="*/ 0 h 1518"/>
                  <a:gd name="T26" fmla="*/ 0 w 145"/>
                  <a:gd name="T27" fmla="*/ 0 h 1518"/>
                  <a:gd name="T28" fmla="*/ 0 w 145"/>
                  <a:gd name="T29" fmla="*/ 0 h 1518"/>
                  <a:gd name="T30" fmla="*/ 0 w 145"/>
                  <a:gd name="T31" fmla="*/ 0 h 1518"/>
                  <a:gd name="T32" fmla="*/ 0 w 145"/>
                  <a:gd name="T33" fmla="*/ 0 h 1518"/>
                  <a:gd name="T34" fmla="*/ 0 w 145"/>
                  <a:gd name="T35" fmla="*/ 0 h 1518"/>
                  <a:gd name="T36" fmla="*/ 0 w 145"/>
                  <a:gd name="T37" fmla="*/ 0 h 1518"/>
                  <a:gd name="T38" fmla="*/ 0 w 145"/>
                  <a:gd name="T39" fmla="*/ 0 h 151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45"/>
                  <a:gd name="T61" fmla="*/ 0 h 1518"/>
                  <a:gd name="T62" fmla="*/ 145 w 145"/>
                  <a:gd name="T63" fmla="*/ 1518 h 1518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45" h="1518">
                    <a:moveTo>
                      <a:pt x="38" y="0"/>
                    </a:moveTo>
                    <a:lnTo>
                      <a:pt x="38" y="241"/>
                    </a:lnTo>
                    <a:lnTo>
                      <a:pt x="27" y="241"/>
                    </a:lnTo>
                    <a:lnTo>
                      <a:pt x="27" y="482"/>
                    </a:lnTo>
                    <a:lnTo>
                      <a:pt x="15" y="482"/>
                    </a:lnTo>
                    <a:lnTo>
                      <a:pt x="15" y="708"/>
                    </a:lnTo>
                    <a:lnTo>
                      <a:pt x="8" y="708"/>
                    </a:lnTo>
                    <a:lnTo>
                      <a:pt x="8" y="1012"/>
                    </a:lnTo>
                    <a:lnTo>
                      <a:pt x="0" y="1012"/>
                    </a:lnTo>
                    <a:lnTo>
                      <a:pt x="0" y="1518"/>
                    </a:lnTo>
                    <a:lnTo>
                      <a:pt x="79" y="1518"/>
                    </a:lnTo>
                    <a:lnTo>
                      <a:pt x="145" y="1008"/>
                    </a:lnTo>
                    <a:lnTo>
                      <a:pt x="145" y="707"/>
                    </a:lnTo>
                    <a:lnTo>
                      <a:pt x="137" y="707"/>
                    </a:lnTo>
                    <a:lnTo>
                      <a:pt x="137" y="482"/>
                    </a:lnTo>
                    <a:lnTo>
                      <a:pt x="128" y="482"/>
                    </a:lnTo>
                    <a:lnTo>
                      <a:pt x="128" y="241"/>
                    </a:lnTo>
                    <a:lnTo>
                      <a:pt x="116" y="241"/>
                    </a:lnTo>
                    <a:lnTo>
                      <a:pt x="116" y="0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80808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3801" tIns="36900" rIns="73801" bIns="36900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888194"/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839" name="Freeform 435"/>
              <p:cNvSpPr>
                <a:spLocks/>
              </p:cNvSpPr>
              <p:nvPr/>
            </p:nvSpPr>
            <p:spPr bwMode="auto">
              <a:xfrm>
                <a:off x="4409" y="3705"/>
                <a:ext cx="7" cy="75"/>
              </a:xfrm>
              <a:custGeom>
                <a:avLst/>
                <a:gdLst>
                  <a:gd name="T0" fmla="*/ 0 w 151"/>
                  <a:gd name="T1" fmla="*/ 0 h 1518"/>
                  <a:gd name="T2" fmla="*/ 0 w 151"/>
                  <a:gd name="T3" fmla="*/ 0 h 1518"/>
                  <a:gd name="T4" fmla="*/ 0 w 151"/>
                  <a:gd name="T5" fmla="*/ 0 h 1518"/>
                  <a:gd name="T6" fmla="*/ 0 w 151"/>
                  <a:gd name="T7" fmla="*/ 0 h 1518"/>
                  <a:gd name="T8" fmla="*/ 0 w 151"/>
                  <a:gd name="T9" fmla="*/ 0 h 1518"/>
                  <a:gd name="T10" fmla="*/ 0 w 151"/>
                  <a:gd name="T11" fmla="*/ 0 h 1518"/>
                  <a:gd name="T12" fmla="*/ 0 w 151"/>
                  <a:gd name="T13" fmla="*/ 0 h 1518"/>
                  <a:gd name="T14" fmla="*/ 0 w 151"/>
                  <a:gd name="T15" fmla="*/ 0 h 1518"/>
                  <a:gd name="T16" fmla="*/ 0 w 151"/>
                  <a:gd name="T17" fmla="*/ 0 h 1518"/>
                  <a:gd name="T18" fmla="*/ 0 w 151"/>
                  <a:gd name="T19" fmla="*/ 0 h 1518"/>
                  <a:gd name="T20" fmla="*/ 0 w 151"/>
                  <a:gd name="T21" fmla="*/ 0 h 1518"/>
                  <a:gd name="T22" fmla="*/ 0 w 151"/>
                  <a:gd name="T23" fmla="*/ 0 h 1518"/>
                  <a:gd name="T24" fmla="*/ 0 w 151"/>
                  <a:gd name="T25" fmla="*/ 0 h 1518"/>
                  <a:gd name="T26" fmla="*/ 0 w 151"/>
                  <a:gd name="T27" fmla="*/ 0 h 1518"/>
                  <a:gd name="T28" fmla="*/ 0 w 151"/>
                  <a:gd name="T29" fmla="*/ 0 h 1518"/>
                  <a:gd name="T30" fmla="*/ 0 w 151"/>
                  <a:gd name="T31" fmla="*/ 0 h 1518"/>
                  <a:gd name="T32" fmla="*/ 0 w 151"/>
                  <a:gd name="T33" fmla="*/ 0 h 1518"/>
                  <a:gd name="T34" fmla="*/ 0 w 151"/>
                  <a:gd name="T35" fmla="*/ 0 h 1518"/>
                  <a:gd name="T36" fmla="*/ 0 w 151"/>
                  <a:gd name="T37" fmla="*/ 0 h 1518"/>
                  <a:gd name="T38" fmla="*/ 0 w 151"/>
                  <a:gd name="T39" fmla="*/ 0 h 1518"/>
                  <a:gd name="T40" fmla="*/ 0 w 151"/>
                  <a:gd name="T41" fmla="*/ 0 h 151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1"/>
                  <a:gd name="T64" fmla="*/ 0 h 1518"/>
                  <a:gd name="T65" fmla="*/ 151 w 151"/>
                  <a:gd name="T66" fmla="*/ 1518 h 151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1" h="1518">
                    <a:moveTo>
                      <a:pt x="36" y="0"/>
                    </a:moveTo>
                    <a:lnTo>
                      <a:pt x="36" y="241"/>
                    </a:lnTo>
                    <a:lnTo>
                      <a:pt x="25" y="241"/>
                    </a:lnTo>
                    <a:lnTo>
                      <a:pt x="25" y="482"/>
                    </a:lnTo>
                    <a:lnTo>
                      <a:pt x="14" y="482"/>
                    </a:lnTo>
                    <a:lnTo>
                      <a:pt x="14" y="708"/>
                    </a:lnTo>
                    <a:lnTo>
                      <a:pt x="7" y="708"/>
                    </a:lnTo>
                    <a:lnTo>
                      <a:pt x="7" y="1012"/>
                    </a:lnTo>
                    <a:lnTo>
                      <a:pt x="0" y="1012"/>
                    </a:lnTo>
                    <a:lnTo>
                      <a:pt x="0" y="1518"/>
                    </a:lnTo>
                    <a:lnTo>
                      <a:pt x="151" y="1518"/>
                    </a:lnTo>
                    <a:lnTo>
                      <a:pt x="151" y="1011"/>
                    </a:lnTo>
                    <a:lnTo>
                      <a:pt x="144" y="1011"/>
                    </a:lnTo>
                    <a:lnTo>
                      <a:pt x="143" y="707"/>
                    </a:lnTo>
                    <a:lnTo>
                      <a:pt x="135" y="707"/>
                    </a:lnTo>
                    <a:lnTo>
                      <a:pt x="135" y="482"/>
                    </a:lnTo>
                    <a:lnTo>
                      <a:pt x="125" y="482"/>
                    </a:lnTo>
                    <a:lnTo>
                      <a:pt x="125" y="241"/>
                    </a:lnTo>
                    <a:lnTo>
                      <a:pt x="114" y="241"/>
                    </a:lnTo>
                    <a:lnTo>
                      <a:pt x="114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80808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3801" tIns="36900" rIns="73801" bIns="36900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888194"/>
                <a:endParaRPr lang="ru-RU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739" name="Group 436"/>
            <p:cNvGrpSpPr>
              <a:grpSpLocks/>
            </p:cNvGrpSpPr>
            <p:nvPr/>
          </p:nvGrpSpPr>
          <p:grpSpPr bwMode="auto">
            <a:xfrm>
              <a:off x="4412" y="3765"/>
              <a:ext cx="32" cy="33"/>
              <a:chOff x="4412" y="3765"/>
              <a:chExt cx="32" cy="33"/>
            </a:xfrm>
          </p:grpSpPr>
          <p:grpSp>
            <p:nvGrpSpPr>
              <p:cNvPr id="1827" name="Group 437"/>
              <p:cNvGrpSpPr>
                <a:grpSpLocks/>
              </p:cNvGrpSpPr>
              <p:nvPr/>
            </p:nvGrpSpPr>
            <p:grpSpPr bwMode="auto">
              <a:xfrm>
                <a:off x="4412" y="3765"/>
                <a:ext cx="32" cy="33"/>
                <a:chOff x="4412" y="3765"/>
                <a:chExt cx="32" cy="33"/>
              </a:xfrm>
            </p:grpSpPr>
            <p:grpSp>
              <p:nvGrpSpPr>
                <p:cNvPr id="1832" name="Group 438"/>
                <p:cNvGrpSpPr>
                  <a:grpSpLocks/>
                </p:cNvGrpSpPr>
                <p:nvPr/>
              </p:nvGrpSpPr>
              <p:grpSpPr bwMode="auto">
                <a:xfrm>
                  <a:off x="4419" y="3765"/>
                  <a:ext cx="10" cy="16"/>
                  <a:chOff x="4419" y="3765"/>
                  <a:chExt cx="10" cy="16"/>
                </a:xfrm>
              </p:grpSpPr>
              <p:sp>
                <p:nvSpPr>
                  <p:cNvPr id="1836" name="Rectangle 439"/>
                  <p:cNvSpPr>
                    <a:spLocks noChangeArrowheads="1"/>
                  </p:cNvSpPr>
                  <p:nvPr/>
                </p:nvSpPr>
                <p:spPr bwMode="auto">
                  <a:xfrm>
                    <a:off x="4421" y="3765"/>
                    <a:ext cx="6" cy="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37" name="Rectangle 440"/>
                  <p:cNvSpPr>
                    <a:spLocks noChangeArrowheads="1"/>
                  </p:cNvSpPr>
                  <p:nvPr/>
                </p:nvSpPr>
                <p:spPr bwMode="auto">
                  <a:xfrm>
                    <a:off x="4419" y="3767"/>
                    <a:ext cx="10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833" name="Group 441"/>
                <p:cNvGrpSpPr>
                  <a:grpSpLocks/>
                </p:cNvGrpSpPr>
                <p:nvPr/>
              </p:nvGrpSpPr>
              <p:grpSpPr bwMode="auto">
                <a:xfrm>
                  <a:off x="4412" y="3780"/>
                  <a:ext cx="32" cy="18"/>
                  <a:chOff x="4412" y="3780"/>
                  <a:chExt cx="32" cy="18"/>
                </a:xfrm>
              </p:grpSpPr>
              <p:sp>
                <p:nvSpPr>
                  <p:cNvPr id="1834" name="Rectangle 442"/>
                  <p:cNvSpPr>
                    <a:spLocks noChangeArrowheads="1"/>
                  </p:cNvSpPr>
                  <p:nvPr/>
                </p:nvSpPr>
                <p:spPr bwMode="auto">
                  <a:xfrm>
                    <a:off x="4413" y="3781"/>
                    <a:ext cx="30" cy="17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35" name="Rectangle 443"/>
                  <p:cNvSpPr>
                    <a:spLocks noChangeArrowheads="1"/>
                  </p:cNvSpPr>
                  <p:nvPr/>
                </p:nvSpPr>
                <p:spPr bwMode="auto">
                  <a:xfrm>
                    <a:off x="4412" y="3780"/>
                    <a:ext cx="32" cy="3"/>
                  </a:xfrm>
                  <a:prstGeom prst="rect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1828" name="Group 444"/>
              <p:cNvGrpSpPr>
                <a:grpSpLocks/>
              </p:cNvGrpSpPr>
              <p:nvPr/>
            </p:nvGrpSpPr>
            <p:grpSpPr bwMode="auto">
              <a:xfrm>
                <a:off x="4415" y="3784"/>
                <a:ext cx="25" cy="11"/>
                <a:chOff x="4415" y="3784"/>
                <a:chExt cx="25" cy="11"/>
              </a:xfrm>
            </p:grpSpPr>
            <p:sp>
              <p:nvSpPr>
                <p:cNvPr id="1829" name="Rectangle 445"/>
                <p:cNvSpPr>
                  <a:spLocks noChangeArrowheads="1"/>
                </p:cNvSpPr>
                <p:nvPr/>
              </p:nvSpPr>
              <p:spPr bwMode="auto">
                <a:xfrm>
                  <a:off x="4415" y="3784"/>
                  <a:ext cx="6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30" name="Rectangle 446"/>
                <p:cNvSpPr>
                  <a:spLocks noChangeArrowheads="1"/>
                </p:cNvSpPr>
                <p:nvPr/>
              </p:nvSpPr>
              <p:spPr bwMode="auto">
                <a:xfrm>
                  <a:off x="4433" y="3784"/>
                  <a:ext cx="7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31" name="Rectangle 447"/>
                <p:cNvSpPr>
                  <a:spLocks noChangeArrowheads="1"/>
                </p:cNvSpPr>
                <p:nvPr/>
              </p:nvSpPr>
              <p:spPr bwMode="auto">
                <a:xfrm>
                  <a:off x="4424" y="3784"/>
                  <a:ext cx="6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740" name="Group 448"/>
            <p:cNvGrpSpPr>
              <a:grpSpLocks/>
            </p:cNvGrpSpPr>
            <p:nvPr/>
          </p:nvGrpSpPr>
          <p:grpSpPr bwMode="auto">
            <a:xfrm>
              <a:off x="4262" y="3774"/>
              <a:ext cx="33" cy="24"/>
              <a:chOff x="4262" y="3774"/>
              <a:chExt cx="33" cy="24"/>
            </a:xfrm>
          </p:grpSpPr>
          <p:grpSp>
            <p:nvGrpSpPr>
              <p:cNvPr id="1818" name="Group 449"/>
              <p:cNvGrpSpPr>
                <a:grpSpLocks/>
              </p:cNvGrpSpPr>
              <p:nvPr/>
            </p:nvGrpSpPr>
            <p:grpSpPr bwMode="auto">
              <a:xfrm>
                <a:off x="4262" y="3774"/>
                <a:ext cx="33" cy="24"/>
                <a:chOff x="4262" y="3774"/>
                <a:chExt cx="33" cy="24"/>
              </a:xfrm>
            </p:grpSpPr>
            <p:sp>
              <p:nvSpPr>
                <p:cNvPr id="1823" name="Rectangle 450"/>
                <p:cNvSpPr>
                  <a:spLocks noChangeArrowheads="1"/>
                </p:cNvSpPr>
                <p:nvPr/>
              </p:nvSpPr>
              <p:spPr bwMode="auto">
                <a:xfrm>
                  <a:off x="4281" y="3774"/>
                  <a:ext cx="10" cy="7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1824" name="Group 451"/>
                <p:cNvGrpSpPr>
                  <a:grpSpLocks/>
                </p:cNvGrpSpPr>
                <p:nvPr/>
              </p:nvGrpSpPr>
              <p:grpSpPr bwMode="auto">
                <a:xfrm>
                  <a:off x="4262" y="3780"/>
                  <a:ext cx="33" cy="18"/>
                  <a:chOff x="4262" y="3780"/>
                  <a:chExt cx="33" cy="18"/>
                </a:xfrm>
              </p:grpSpPr>
              <p:sp>
                <p:nvSpPr>
                  <p:cNvPr id="1825" name="Rectangle 452"/>
                  <p:cNvSpPr>
                    <a:spLocks noChangeArrowheads="1"/>
                  </p:cNvSpPr>
                  <p:nvPr/>
                </p:nvSpPr>
                <p:spPr bwMode="auto">
                  <a:xfrm>
                    <a:off x="4263" y="3781"/>
                    <a:ext cx="30" cy="17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26" name="Rectangle 453"/>
                  <p:cNvSpPr>
                    <a:spLocks noChangeArrowheads="1"/>
                  </p:cNvSpPr>
                  <p:nvPr/>
                </p:nvSpPr>
                <p:spPr bwMode="auto">
                  <a:xfrm>
                    <a:off x="4262" y="3780"/>
                    <a:ext cx="33" cy="3"/>
                  </a:xfrm>
                  <a:prstGeom prst="rect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1819" name="Group 454"/>
              <p:cNvGrpSpPr>
                <a:grpSpLocks/>
              </p:cNvGrpSpPr>
              <p:nvPr/>
            </p:nvGrpSpPr>
            <p:grpSpPr bwMode="auto">
              <a:xfrm>
                <a:off x="4265" y="3784"/>
                <a:ext cx="26" cy="11"/>
                <a:chOff x="4265" y="3784"/>
                <a:chExt cx="26" cy="11"/>
              </a:xfrm>
            </p:grpSpPr>
            <p:sp>
              <p:nvSpPr>
                <p:cNvPr id="1820" name="Rectangle 455"/>
                <p:cNvSpPr>
                  <a:spLocks noChangeArrowheads="1"/>
                </p:cNvSpPr>
                <p:nvPr/>
              </p:nvSpPr>
              <p:spPr bwMode="auto">
                <a:xfrm>
                  <a:off x="4284" y="3784"/>
                  <a:ext cx="7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21" name="Rectangle 456"/>
                <p:cNvSpPr>
                  <a:spLocks noChangeArrowheads="1"/>
                </p:cNvSpPr>
                <p:nvPr/>
              </p:nvSpPr>
              <p:spPr bwMode="auto">
                <a:xfrm>
                  <a:off x="4265" y="3784"/>
                  <a:ext cx="8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22" name="Rectangle 457"/>
                <p:cNvSpPr>
                  <a:spLocks noChangeArrowheads="1"/>
                </p:cNvSpPr>
                <p:nvPr/>
              </p:nvSpPr>
              <p:spPr bwMode="auto">
                <a:xfrm>
                  <a:off x="4275" y="3784"/>
                  <a:ext cx="7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741" name="Group 458"/>
            <p:cNvGrpSpPr>
              <a:grpSpLocks/>
            </p:cNvGrpSpPr>
            <p:nvPr/>
          </p:nvGrpSpPr>
          <p:grpSpPr bwMode="auto">
            <a:xfrm>
              <a:off x="4290" y="3745"/>
              <a:ext cx="125" cy="56"/>
              <a:chOff x="4290" y="3745"/>
              <a:chExt cx="125" cy="56"/>
            </a:xfrm>
          </p:grpSpPr>
          <p:grpSp>
            <p:nvGrpSpPr>
              <p:cNvPr id="1742" name="Group 459"/>
              <p:cNvGrpSpPr>
                <a:grpSpLocks/>
              </p:cNvGrpSpPr>
              <p:nvPr/>
            </p:nvGrpSpPr>
            <p:grpSpPr bwMode="auto">
              <a:xfrm>
                <a:off x="4290" y="3745"/>
                <a:ext cx="125" cy="56"/>
                <a:chOff x="4290" y="3745"/>
                <a:chExt cx="125" cy="56"/>
              </a:xfrm>
            </p:grpSpPr>
            <p:sp>
              <p:nvSpPr>
                <p:cNvPr id="1813" name="Rectangle 460"/>
                <p:cNvSpPr>
                  <a:spLocks noChangeArrowheads="1"/>
                </p:cNvSpPr>
                <p:nvPr/>
              </p:nvSpPr>
              <p:spPr bwMode="auto">
                <a:xfrm>
                  <a:off x="4292" y="3754"/>
                  <a:ext cx="121" cy="47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14" name="Rectangle 461"/>
                <p:cNvSpPr>
                  <a:spLocks noChangeArrowheads="1"/>
                </p:cNvSpPr>
                <p:nvPr/>
              </p:nvSpPr>
              <p:spPr bwMode="auto">
                <a:xfrm>
                  <a:off x="4322" y="3746"/>
                  <a:ext cx="9" cy="6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15" name="Rectangle 462"/>
                <p:cNvSpPr>
                  <a:spLocks noChangeArrowheads="1"/>
                </p:cNvSpPr>
                <p:nvPr/>
              </p:nvSpPr>
              <p:spPr bwMode="auto">
                <a:xfrm>
                  <a:off x="4344" y="3745"/>
                  <a:ext cx="12" cy="8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16" name="Rectangle 463"/>
                <p:cNvSpPr>
                  <a:spLocks noChangeArrowheads="1"/>
                </p:cNvSpPr>
                <p:nvPr/>
              </p:nvSpPr>
              <p:spPr bwMode="auto">
                <a:xfrm>
                  <a:off x="4290" y="3751"/>
                  <a:ext cx="125" cy="4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17" name="Rectangle 464"/>
                <p:cNvSpPr>
                  <a:spLocks noChangeArrowheads="1"/>
                </p:cNvSpPr>
                <p:nvPr/>
              </p:nvSpPr>
              <p:spPr bwMode="auto">
                <a:xfrm>
                  <a:off x="4292" y="3776"/>
                  <a:ext cx="121" cy="2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743" name="Group 465"/>
              <p:cNvGrpSpPr>
                <a:grpSpLocks/>
              </p:cNvGrpSpPr>
              <p:nvPr/>
            </p:nvGrpSpPr>
            <p:grpSpPr bwMode="auto">
              <a:xfrm>
                <a:off x="4294" y="3758"/>
                <a:ext cx="115" cy="38"/>
                <a:chOff x="4294" y="3758"/>
                <a:chExt cx="115" cy="38"/>
              </a:xfrm>
            </p:grpSpPr>
            <p:grpSp>
              <p:nvGrpSpPr>
                <p:cNvPr id="1748" name="Group 466"/>
                <p:cNvGrpSpPr>
                  <a:grpSpLocks/>
                </p:cNvGrpSpPr>
                <p:nvPr/>
              </p:nvGrpSpPr>
              <p:grpSpPr bwMode="auto">
                <a:xfrm>
                  <a:off x="4311" y="3781"/>
                  <a:ext cx="15" cy="15"/>
                  <a:chOff x="4311" y="3781"/>
                  <a:chExt cx="15" cy="15"/>
                </a:xfrm>
              </p:grpSpPr>
              <p:sp>
                <p:nvSpPr>
                  <p:cNvPr id="1809" name="Rectangle 467"/>
                  <p:cNvSpPr>
                    <a:spLocks noChangeArrowheads="1"/>
                  </p:cNvSpPr>
                  <p:nvPr/>
                </p:nvSpPr>
                <p:spPr bwMode="auto">
                  <a:xfrm>
                    <a:off x="4312" y="3781"/>
                    <a:ext cx="13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10" name="Rectangle 468"/>
                  <p:cNvSpPr>
                    <a:spLocks noChangeArrowheads="1"/>
                  </p:cNvSpPr>
                  <p:nvPr/>
                </p:nvSpPr>
                <p:spPr bwMode="auto">
                  <a:xfrm>
                    <a:off x="4311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11" name="Line 469"/>
                  <p:cNvSpPr>
                    <a:spLocks noChangeShapeType="1"/>
                  </p:cNvSpPr>
                  <p:nvPr/>
                </p:nvSpPr>
                <p:spPr bwMode="auto">
                  <a:xfrm>
                    <a:off x="4318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12" name="Line 470"/>
                  <p:cNvSpPr>
                    <a:spLocks noChangeShapeType="1"/>
                  </p:cNvSpPr>
                  <p:nvPr/>
                </p:nvSpPr>
                <p:spPr bwMode="auto">
                  <a:xfrm>
                    <a:off x="4312" y="3788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749" name="Group 471"/>
                <p:cNvGrpSpPr>
                  <a:grpSpLocks/>
                </p:cNvGrpSpPr>
                <p:nvPr/>
              </p:nvGrpSpPr>
              <p:grpSpPr bwMode="auto">
                <a:xfrm>
                  <a:off x="4328" y="3781"/>
                  <a:ext cx="15" cy="15"/>
                  <a:chOff x="4328" y="3781"/>
                  <a:chExt cx="15" cy="15"/>
                </a:xfrm>
              </p:grpSpPr>
              <p:sp>
                <p:nvSpPr>
                  <p:cNvPr id="1805" name="Rectangle 472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3781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06" name="Rectangle 473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07" name="Line 474"/>
                  <p:cNvSpPr>
                    <a:spLocks noChangeShapeType="1"/>
                  </p:cNvSpPr>
                  <p:nvPr/>
                </p:nvSpPr>
                <p:spPr bwMode="auto">
                  <a:xfrm>
                    <a:off x="4335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08" name="Line 475"/>
                  <p:cNvSpPr>
                    <a:spLocks noChangeShapeType="1"/>
                  </p:cNvSpPr>
                  <p:nvPr/>
                </p:nvSpPr>
                <p:spPr bwMode="auto">
                  <a:xfrm>
                    <a:off x="4328" y="3788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750" name="Group 476"/>
                <p:cNvGrpSpPr>
                  <a:grpSpLocks/>
                </p:cNvGrpSpPr>
                <p:nvPr/>
              </p:nvGrpSpPr>
              <p:grpSpPr bwMode="auto">
                <a:xfrm>
                  <a:off x="4394" y="3781"/>
                  <a:ext cx="15" cy="15"/>
                  <a:chOff x="4394" y="3781"/>
                  <a:chExt cx="15" cy="15"/>
                </a:xfrm>
              </p:grpSpPr>
              <p:sp>
                <p:nvSpPr>
                  <p:cNvPr id="1801" name="Rectangle 477"/>
                  <p:cNvSpPr>
                    <a:spLocks noChangeArrowheads="1"/>
                  </p:cNvSpPr>
                  <p:nvPr/>
                </p:nvSpPr>
                <p:spPr bwMode="auto">
                  <a:xfrm>
                    <a:off x="4395" y="3781"/>
                    <a:ext cx="13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02" name="Rectangle 478"/>
                  <p:cNvSpPr>
                    <a:spLocks noChangeArrowheads="1"/>
                  </p:cNvSpPr>
                  <p:nvPr/>
                </p:nvSpPr>
                <p:spPr bwMode="auto">
                  <a:xfrm>
                    <a:off x="4394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03" name="Line 479"/>
                  <p:cNvSpPr>
                    <a:spLocks noChangeShapeType="1"/>
                  </p:cNvSpPr>
                  <p:nvPr/>
                </p:nvSpPr>
                <p:spPr bwMode="auto">
                  <a:xfrm>
                    <a:off x="4401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04" name="Line 480"/>
                  <p:cNvSpPr>
                    <a:spLocks noChangeShapeType="1"/>
                  </p:cNvSpPr>
                  <p:nvPr/>
                </p:nvSpPr>
                <p:spPr bwMode="auto">
                  <a:xfrm>
                    <a:off x="4395" y="3788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751" name="Group 481"/>
                <p:cNvGrpSpPr>
                  <a:grpSpLocks/>
                </p:cNvGrpSpPr>
                <p:nvPr/>
              </p:nvGrpSpPr>
              <p:grpSpPr bwMode="auto">
                <a:xfrm>
                  <a:off x="4294" y="3781"/>
                  <a:ext cx="15" cy="15"/>
                  <a:chOff x="4294" y="3781"/>
                  <a:chExt cx="15" cy="15"/>
                </a:xfrm>
              </p:grpSpPr>
              <p:sp>
                <p:nvSpPr>
                  <p:cNvPr id="1797" name="Rectangle 482"/>
                  <p:cNvSpPr>
                    <a:spLocks noChangeArrowheads="1"/>
                  </p:cNvSpPr>
                  <p:nvPr/>
                </p:nvSpPr>
                <p:spPr bwMode="auto">
                  <a:xfrm>
                    <a:off x="4295" y="3781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98" name="Rectangle 483"/>
                  <p:cNvSpPr>
                    <a:spLocks noChangeArrowheads="1"/>
                  </p:cNvSpPr>
                  <p:nvPr/>
                </p:nvSpPr>
                <p:spPr bwMode="auto">
                  <a:xfrm>
                    <a:off x="4294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99" name="Line 484"/>
                  <p:cNvSpPr>
                    <a:spLocks noChangeShapeType="1"/>
                  </p:cNvSpPr>
                  <p:nvPr/>
                </p:nvSpPr>
                <p:spPr bwMode="auto">
                  <a:xfrm>
                    <a:off x="4302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00" name="Line 485"/>
                  <p:cNvSpPr>
                    <a:spLocks noChangeShapeType="1"/>
                  </p:cNvSpPr>
                  <p:nvPr/>
                </p:nvSpPr>
                <p:spPr bwMode="auto">
                  <a:xfrm>
                    <a:off x="4295" y="3788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752" name="Group 486"/>
                <p:cNvGrpSpPr>
                  <a:grpSpLocks/>
                </p:cNvGrpSpPr>
                <p:nvPr/>
              </p:nvGrpSpPr>
              <p:grpSpPr bwMode="auto">
                <a:xfrm>
                  <a:off x="4344" y="3758"/>
                  <a:ext cx="16" cy="15"/>
                  <a:chOff x="4344" y="3758"/>
                  <a:chExt cx="16" cy="15"/>
                </a:xfrm>
              </p:grpSpPr>
              <p:sp>
                <p:nvSpPr>
                  <p:cNvPr id="1793" name="Rectangle 487"/>
                  <p:cNvSpPr>
                    <a:spLocks noChangeArrowheads="1"/>
                  </p:cNvSpPr>
                  <p:nvPr/>
                </p:nvSpPr>
                <p:spPr bwMode="auto">
                  <a:xfrm>
                    <a:off x="4345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94" name="Rectangle 488"/>
                  <p:cNvSpPr>
                    <a:spLocks noChangeArrowheads="1"/>
                  </p:cNvSpPr>
                  <p:nvPr/>
                </p:nvSpPr>
                <p:spPr bwMode="auto">
                  <a:xfrm>
                    <a:off x="4344" y="3772"/>
                    <a:ext cx="16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95" name="Line 489"/>
                  <p:cNvSpPr>
                    <a:spLocks noChangeShapeType="1"/>
                  </p:cNvSpPr>
                  <p:nvPr/>
                </p:nvSpPr>
                <p:spPr bwMode="auto">
                  <a:xfrm>
                    <a:off x="4352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96" name="Line 490"/>
                  <p:cNvSpPr>
                    <a:spLocks noChangeShapeType="1"/>
                  </p:cNvSpPr>
                  <p:nvPr/>
                </p:nvSpPr>
                <p:spPr bwMode="auto">
                  <a:xfrm>
                    <a:off x="4345" y="3765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753" name="Group 491"/>
                <p:cNvGrpSpPr>
                  <a:grpSpLocks/>
                </p:cNvGrpSpPr>
                <p:nvPr/>
              </p:nvGrpSpPr>
              <p:grpSpPr bwMode="auto">
                <a:xfrm>
                  <a:off x="4361" y="3781"/>
                  <a:ext cx="15" cy="15"/>
                  <a:chOff x="4361" y="3781"/>
                  <a:chExt cx="15" cy="15"/>
                </a:xfrm>
              </p:grpSpPr>
              <p:sp>
                <p:nvSpPr>
                  <p:cNvPr id="1789" name="Rectangle 492"/>
                  <p:cNvSpPr>
                    <a:spLocks noChangeArrowheads="1"/>
                  </p:cNvSpPr>
                  <p:nvPr/>
                </p:nvSpPr>
                <p:spPr bwMode="auto">
                  <a:xfrm>
                    <a:off x="4361" y="3781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90" name="Rectangle 493"/>
                  <p:cNvSpPr>
                    <a:spLocks noChangeArrowheads="1"/>
                  </p:cNvSpPr>
                  <p:nvPr/>
                </p:nvSpPr>
                <p:spPr bwMode="auto">
                  <a:xfrm>
                    <a:off x="4361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91" name="Line 494"/>
                  <p:cNvSpPr>
                    <a:spLocks noChangeShapeType="1"/>
                  </p:cNvSpPr>
                  <p:nvPr/>
                </p:nvSpPr>
                <p:spPr bwMode="auto">
                  <a:xfrm>
                    <a:off x="4368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92" name="Line 495"/>
                  <p:cNvSpPr>
                    <a:spLocks noChangeShapeType="1"/>
                  </p:cNvSpPr>
                  <p:nvPr/>
                </p:nvSpPr>
                <p:spPr bwMode="auto">
                  <a:xfrm>
                    <a:off x="4362" y="3788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754" name="Group 496"/>
                <p:cNvGrpSpPr>
                  <a:grpSpLocks/>
                </p:cNvGrpSpPr>
                <p:nvPr/>
              </p:nvGrpSpPr>
              <p:grpSpPr bwMode="auto">
                <a:xfrm>
                  <a:off x="4377" y="3781"/>
                  <a:ext cx="15" cy="15"/>
                  <a:chOff x="4377" y="3781"/>
                  <a:chExt cx="15" cy="15"/>
                </a:xfrm>
              </p:grpSpPr>
              <p:sp>
                <p:nvSpPr>
                  <p:cNvPr id="1785" name="Rectangle 497"/>
                  <p:cNvSpPr>
                    <a:spLocks noChangeArrowheads="1"/>
                  </p:cNvSpPr>
                  <p:nvPr/>
                </p:nvSpPr>
                <p:spPr bwMode="auto">
                  <a:xfrm>
                    <a:off x="4378" y="3781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86" name="Rectangle 498"/>
                  <p:cNvSpPr>
                    <a:spLocks noChangeArrowheads="1"/>
                  </p:cNvSpPr>
                  <p:nvPr/>
                </p:nvSpPr>
                <p:spPr bwMode="auto">
                  <a:xfrm>
                    <a:off x="4377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87" name="Line 499"/>
                  <p:cNvSpPr>
                    <a:spLocks noChangeShapeType="1"/>
                  </p:cNvSpPr>
                  <p:nvPr/>
                </p:nvSpPr>
                <p:spPr bwMode="auto">
                  <a:xfrm>
                    <a:off x="4385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88" name="Line 500"/>
                  <p:cNvSpPr>
                    <a:spLocks noChangeShapeType="1"/>
                  </p:cNvSpPr>
                  <p:nvPr/>
                </p:nvSpPr>
                <p:spPr bwMode="auto">
                  <a:xfrm>
                    <a:off x="4378" y="3788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755" name="Group 501"/>
                <p:cNvGrpSpPr>
                  <a:grpSpLocks/>
                </p:cNvGrpSpPr>
                <p:nvPr/>
              </p:nvGrpSpPr>
              <p:grpSpPr bwMode="auto">
                <a:xfrm>
                  <a:off x="4311" y="3758"/>
                  <a:ext cx="15" cy="15"/>
                  <a:chOff x="4311" y="3758"/>
                  <a:chExt cx="15" cy="15"/>
                </a:xfrm>
              </p:grpSpPr>
              <p:sp>
                <p:nvSpPr>
                  <p:cNvPr id="1781" name="Rectangle 502"/>
                  <p:cNvSpPr>
                    <a:spLocks noChangeArrowheads="1"/>
                  </p:cNvSpPr>
                  <p:nvPr/>
                </p:nvSpPr>
                <p:spPr bwMode="auto">
                  <a:xfrm>
                    <a:off x="4312" y="3758"/>
                    <a:ext cx="13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82" name="Rectangle 503"/>
                  <p:cNvSpPr>
                    <a:spLocks noChangeArrowheads="1"/>
                  </p:cNvSpPr>
                  <p:nvPr/>
                </p:nvSpPr>
                <p:spPr bwMode="auto">
                  <a:xfrm>
                    <a:off x="4311" y="3772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83" name="Line 504"/>
                  <p:cNvSpPr>
                    <a:spLocks noChangeShapeType="1"/>
                  </p:cNvSpPr>
                  <p:nvPr/>
                </p:nvSpPr>
                <p:spPr bwMode="auto">
                  <a:xfrm>
                    <a:off x="4319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84" name="Line 505"/>
                  <p:cNvSpPr>
                    <a:spLocks noChangeShapeType="1"/>
                  </p:cNvSpPr>
                  <p:nvPr/>
                </p:nvSpPr>
                <p:spPr bwMode="auto">
                  <a:xfrm>
                    <a:off x="4312" y="3765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756" name="Group 506"/>
                <p:cNvGrpSpPr>
                  <a:grpSpLocks/>
                </p:cNvGrpSpPr>
                <p:nvPr/>
              </p:nvGrpSpPr>
              <p:grpSpPr bwMode="auto">
                <a:xfrm>
                  <a:off x="4328" y="3758"/>
                  <a:ext cx="15" cy="15"/>
                  <a:chOff x="4328" y="3758"/>
                  <a:chExt cx="15" cy="15"/>
                </a:xfrm>
              </p:grpSpPr>
              <p:sp>
                <p:nvSpPr>
                  <p:cNvPr id="1777" name="Rectangle 507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78" name="Rectangle 508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3772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79" name="Line 509"/>
                  <p:cNvSpPr>
                    <a:spLocks noChangeShapeType="1"/>
                  </p:cNvSpPr>
                  <p:nvPr/>
                </p:nvSpPr>
                <p:spPr bwMode="auto">
                  <a:xfrm>
                    <a:off x="4335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80" name="Line 510"/>
                  <p:cNvSpPr>
                    <a:spLocks noChangeShapeType="1"/>
                  </p:cNvSpPr>
                  <p:nvPr/>
                </p:nvSpPr>
                <p:spPr bwMode="auto">
                  <a:xfrm>
                    <a:off x="4329" y="3765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757" name="Group 511"/>
                <p:cNvGrpSpPr>
                  <a:grpSpLocks/>
                </p:cNvGrpSpPr>
                <p:nvPr/>
              </p:nvGrpSpPr>
              <p:grpSpPr bwMode="auto">
                <a:xfrm>
                  <a:off x="4394" y="3758"/>
                  <a:ext cx="15" cy="15"/>
                  <a:chOff x="4394" y="3758"/>
                  <a:chExt cx="15" cy="15"/>
                </a:xfrm>
              </p:grpSpPr>
              <p:sp>
                <p:nvSpPr>
                  <p:cNvPr id="1773" name="Rectangle 512"/>
                  <p:cNvSpPr>
                    <a:spLocks noChangeArrowheads="1"/>
                  </p:cNvSpPr>
                  <p:nvPr/>
                </p:nvSpPr>
                <p:spPr bwMode="auto">
                  <a:xfrm>
                    <a:off x="4395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74" name="Rectangle 513"/>
                  <p:cNvSpPr>
                    <a:spLocks noChangeArrowheads="1"/>
                  </p:cNvSpPr>
                  <p:nvPr/>
                </p:nvSpPr>
                <p:spPr bwMode="auto">
                  <a:xfrm>
                    <a:off x="4394" y="3772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75" name="Line 514"/>
                  <p:cNvSpPr>
                    <a:spLocks noChangeShapeType="1"/>
                  </p:cNvSpPr>
                  <p:nvPr/>
                </p:nvSpPr>
                <p:spPr bwMode="auto">
                  <a:xfrm>
                    <a:off x="4402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76" name="Line 515"/>
                  <p:cNvSpPr>
                    <a:spLocks noChangeShapeType="1"/>
                  </p:cNvSpPr>
                  <p:nvPr/>
                </p:nvSpPr>
                <p:spPr bwMode="auto">
                  <a:xfrm>
                    <a:off x="4395" y="3765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758" name="Group 516"/>
                <p:cNvGrpSpPr>
                  <a:grpSpLocks/>
                </p:cNvGrpSpPr>
                <p:nvPr/>
              </p:nvGrpSpPr>
              <p:grpSpPr bwMode="auto">
                <a:xfrm>
                  <a:off x="4294" y="3758"/>
                  <a:ext cx="16" cy="15"/>
                  <a:chOff x="4294" y="3758"/>
                  <a:chExt cx="16" cy="15"/>
                </a:xfrm>
              </p:grpSpPr>
              <p:sp>
                <p:nvSpPr>
                  <p:cNvPr id="1769" name="Rectangle 517"/>
                  <p:cNvSpPr>
                    <a:spLocks noChangeArrowheads="1"/>
                  </p:cNvSpPr>
                  <p:nvPr/>
                </p:nvSpPr>
                <p:spPr bwMode="auto">
                  <a:xfrm>
                    <a:off x="4295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70" name="Rectangle 518"/>
                  <p:cNvSpPr>
                    <a:spLocks noChangeArrowheads="1"/>
                  </p:cNvSpPr>
                  <p:nvPr/>
                </p:nvSpPr>
                <p:spPr bwMode="auto">
                  <a:xfrm>
                    <a:off x="4294" y="3772"/>
                    <a:ext cx="16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71" name="Line 519"/>
                  <p:cNvSpPr>
                    <a:spLocks noChangeShapeType="1"/>
                  </p:cNvSpPr>
                  <p:nvPr/>
                </p:nvSpPr>
                <p:spPr bwMode="auto">
                  <a:xfrm>
                    <a:off x="4302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72" name="Line 520"/>
                  <p:cNvSpPr>
                    <a:spLocks noChangeShapeType="1"/>
                  </p:cNvSpPr>
                  <p:nvPr/>
                </p:nvSpPr>
                <p:spPr bwMode="auto">
                  <a:xfrm>
                    <a:off x="4295" y="3765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759" name="Group 521"/>
                <p:cNvGrpSpPr>
                  <a:grpSpLocks/>
                </p:cNvGrpSpPr>
                <p:nvPr/>
              </p:nvGrpSpPr>
              <p:grpSpPr bwMode="auto">
                <a:xfrm>
                  <a:off x="4361" y="3758"/>
                  <a:ext cx="15" cy="15"/>
                  <a:chOff x="4361" y="3758"/>
                  <a:chExt cx="15" cy="15"/>
                </a:xfrm>
              </p:grpSpPr>
              <p:sp>
                <p:nvSpPr>
                  <p:cNvPr id="1765" name="Rectangle 522"/>
                  <p:cNvSpPr>
                    <a:spLocks noChangeArrowheads="1"/>
                  </p:cNvSpPr>
                  <p:nvPr/>
                </p:nvSpPr>
                <p:spPr bwMode="auto">
                  <a:xfrm>
                    <a:off x="4362" y="3758"/>
                    <a:ext cx="13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66" name="Rectangle 523"/>
                  <p:cNvSpPr>
                    <a:spLocks noChangeArrowheads="1"/>
                  </p:cNvSpPr>
                  <p:nvPr/>
                </p:nvSpPr>
                <p:spPr bwMode="auto">
                  <a:xfrm>
                    <a:off x="4361" y="3772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67" name="Line 524"/>
                  <p:cNvSpPr>
                    <a:spLocks noChangeShapeType="1"/>
                  </p:cNvSpPr>
                  <p:nvPr/>
                </p:nvSpPr>
                <p:spPr bwMode="auto">
                  <a:xfrm>
                    <a:off x="4368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68" name="Line 525"/>
                  <p:cNvSpPr>
                    <a:spLocks noChangeShapeType="1"/>
                  </p:cNvSpPr>
                  <p:nvPr/>
                </p:nvSpPr>
                <p:spPr bwMode="auto">
                  <a:xfrm>
                    <a:off x="4362" y="3765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760" name="Group 526"/>
                <p:cNvGrpSpPr>
                  <a:grpSpLocks/>
                </p:cNvGrpSpPr>
                <p:nvPr/>
              </p:nvGrpSpPr>
              <p:grpSpPr bwMode="auto">
                <a:xfrm>
                  <a:off x="4377" y="3758"/>
                  <a:ext cx="16" cy="15"/>
                  <a:chOff x="4377" y="3758"/>
                  <a:chExt cx="16" cy="15"/>
                </a:xfrm>
              </p:grpSpPr>
              <p:sp>
                <p:nvSpPr>
                  <p:cNvPr id="1761" name="Rectangle 527"/>
                  <p:cNvSpPr>
                    <a:spLocks noChangeArrowheads="1"/>
                  </p:cNvSpPr>
                  <p:nvPr/>
                </p:nvSpPr>
                <p:spPr bwMode="auto">
                  <a:xfrm>
                    <a:off x="4378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62" name="Rectangle 528"/>
                  <p:cNvSpPr>
                    <a:spLocks noChangeArrowheads="1"/>
                  </p:cNvSpPr>
                  <p:nvPr/>
                </p:nvSpPr>
                <p:spPr bwMode="auto">
                  <a:xfrm>
                    <a:off x="4377" y="3772"/>
                    <a:ext cx="16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63" name="Line 529"/>
                  <p:cNvSpPr>
                    <a:spLocks noChangeShapeType="1"/>
                  </p:cNvSpPr>
                  <p:nvPr/>
                </p:nvSpPr>
                <p:spPr bwMode="auto">
                  <a:xfrm>
                    <a:off x="4385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64" name="Line 530"/>
                  <p:cNvSpPr>
                    <a:spLocks noChangeShapeType="1"/>
                  </p:cNvSpPr>
                  <p:nvPr/>
                </p:nvSpPr>
                <p:spPr bwMode="auto">
                  <a:xfrm>
                    <a:off x="4378" y="3765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1744" name="Group 531"/>
              <p:cNvGrpSpPr>
                <a:grpSpLocks/>
              </p:cNvGrpSpPr>
              <p:nvPr/>
            </p:nvGrpSpPr>
            <p:grpSpPr bwMode="auto">
              <a:xfrm>
                <a:off x="4345" y="3779"/>
                <a:ext cx="14" cy="21"/>
                <a:chOff x="4345" y="3779"/>
                <a:chExt cx="14" cy="21"/>
              </a:xfrm>
            </p:grpSpPr>
            <p:sp>
              <p:nvSpPr>
                <p:cNvPr id="1745" name="Rectangle 532"/>
                <p:cNvSpPr>
                  <a:spLocks noChangeArrowheads="1"/>
                </p:cNvSpPr>
                <p:nvPr/>
              </p:nvSpPr>
              <p:spPr bwMode="auto">
                <a:xfrm>
                  <a:off x="4345" y="3779"/>
                  <a:ext cx="14" cy="21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46" name="Rectangle 533"/>
                <p:cNvSpPr>
                  <a:spLocks noChangeArrowheads="1"/>
                </p:cNvSpPr>
                <p:nvPr/>
              </p:nvSpPr>
              <p:spPr bwMode="auto">
                <a:xfrm>
                  <a:off x="4346" y="3782"/>
                  <a:ext cx="11" cy="17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47" name="Oval 534"/>
                <p:cNvSpPr>
                  <a:spLocks noChangeArrowheads="1"/>
                </p:cNvSpPr>
                <p:nvPr/>
              </p:nvSpPr>
              <p:spPr bwMode="auto">
                <a:xfrm>
                  <a:off x="4355" y="3790"/>
                  <a:ext cx="1" cy="1"/>
                </a:xfrm>
                <a:prstGeom prst="ellipse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1840" name="AutoShape 108"/>
          <p:cNvSpPr>
            <a:spLocks noChangeArrowheads="1"/>
          </p:cNvSpPr>
          <p:nvPr/>
        </p:nvSpPr>
        <p:spPr bwMode="auto">
          <a:xfrm>
            <a:off x="10462318" y="1439891"/>
            <a:ext cx="1631345" cy="278946"/>
          </a:xfrm>
          <a:prstGeom prst="wedgeRectCallout">
            <a:avLst>
              <a:gd name="adj1" fmla="val -91283"/>
              <a:gd name="adj2" fmla="val 66740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Морской </a:t>
            </a:r>
            <a:r>
              <a:rPr lang="ru-RU" b="1" u="sng" dirty="0" smtClean="0"/>
              <a:t>вокзал</a:t>
            </a:r>
            <a:endParaRPr lang="ru-RU" i="1" dirty="0"/>
          </a:p>
        </p:txBody>
      </p:sp>
      <p:sp>
        <p:nvSpPr>
          <p:cNvPr id="1841" name="AutoShape 108"/>
          <p:cNvSpPr>
            <a:spLocks noChangeArrowheads="1"/>
          </p:cNvSpPr>
          <p:nvPr/>
        </p:nvSpPr>
        <p:spPr bwMode="auto">
          <a:xfrm>
            <a:off x="8578999" y="1051377"/>
            <a:ext cx="2037219" cy="278946"/>
          </a:xfrm>
          <a:prstGeom prst="wedgeRectCallout">
            <a:avLst>
              <a:gd name="adj1" fmla="val -83556"/>
              <a:gd name="adj2" fmla="val 340937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Городской узел </a:t>
            </a:r>
            <a:r>
              <a:rPr lang="ru-RU" b="1" u="sng" dirty="0" smtClean="0"/>
              <a:t>связи</a:t>
            </a:r>
            <a:endParaRPr lang="ru-RU" i="1" dirty="0"/>
          </a:p>
        </p:txBody>
      </p:sp>
      <p:sp>
        <p:nvSpPr>
          <p:cNvPr id="1842" name="AutoShape 108"/>
          <p:cNvSpPr>
            <a:spLocks noChangeArrowheads="1"/>
          </p:cNvSpPr>
          <p:nvPr/>
        </p:nvSpPr>
        <p:spPr bwMode="auto">
          <a:xfrm>
            <a:off x="10082716" y="1984382"/>
            <a:ext cx="1631345" cy="278946"/>
          </a:xfrm>
          <a:prstGeom prst="wedgeRectCallout">
            <a:avLst>
              <a:gd name="adj1" fmla="val -136939"/>
              <a:gd name="adj2" fmla="val -10282"/>
            </a:avLst>
          </a:prstGeom>
          <a:solidFill>
            <a:srgbClr val="FFCC99">
              <a:alpha val="8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Детский сад №</a:t>
            </a:r>
            <a:r>
              <a:rPr lang="ru-RU" b="1" u="sng" dirty="0" smtClean="0"/>
              <a:t>56</a:t>
            </a:r>
            <a:endParaRPr lang="ru-RU" i="1" dirty="0"/>
          </a:p>
        </p:txBody>
      </p:sp>
      <p:sp>
        <p:nvSpPr>
          <p:cNvPr id="1843" name="AutoShape 108"/>
          <p:cNvSpPr>
            <a:spLocks noChangeArrowheads="1"/>
          </p:cNvSpPr>
          <p:nvPr/>
        </p:nvSpPr>
        <p:spPr bwMode="auto">
          <a:xfrm>
            <a:off x="4059686" y="3474612"/>
            <a:ext cx="1631345" cy="457151"/>
          </a:xfrm>
          <a:prstGeom prst="wedgeRectCallout">
            <a:avLst>
              <a:gd name="adj1" fmla="val 123712"/>
              <a:gd name="adj2" fmla="val -9729"/>
            </a:avLst>
          </a:prstGeom>
          <a:solidFill>
            <a:srgbClr val="FFCC99">
              <a:alpha val="8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Городская больница №</a:t>
            </a:r>
            <a:r>
              <a:rPr lang="ru-RU" b="1" u="sng" dirty="0" smtClean="0"/>
              <a:t>1</a:t>
            </a:r>
            <a:endParaRPr lang="ru-RU" i="1" dirty="0"/>
          </a:p>
        </p:txBody>
      </p:sp>
      <p:sp>
        <p:nvSpPr>
          <p:cNvPr id="1844" name="AutoShape 108"/>
          <p:cNvSpPr>
            <a:spLocks noChangeArrowheads="1"/>
          </p:cNvSpPr>
          <p:nvPr/>
        </p:nvSpPr>
        <p:spPr bwMode="auto">
          <a:xfrm>
            <a:off x="5765565" y="1679786"/>
            <a:ext cx="2146745" cy="278946"/>
          </a:xfrm>
          <a:prstGeom prst="wedgeRectCallout">
            <a:avLst>
              <a:gd name="adj1" fmla="val -96806"/>
              <a:gd name="adj2" fmla="val 42360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Гарнизонный </a:t>
            </a:r>
            <a:r>
              <a:rPr lang="ru-RU" b="1" u="sng" dirty="0" smtClean="0"/>
              <a:t>госпиталь</a:t>
            </a:r>
            <a:endParaRPr lang="ru-RU" i="1" dirty="0"/>
          </a:p>
        </p:txBody>
      </p:sp>
      <p:sp>
        <p:nvSpPr>
          <p:cNvPr id="1845" name="AutoShape 108"/>
          <p:cNvSpPr>
            <a:spLocks noChangeArrowheads="1"/>
          </p:cNvSpPr>
          <p:nvPr/>
        </p:nvSpPr>
        <p:spPr bwMode="auto">
          <a:xfrm>
            <a:off x="1864191" y="3140133"/>
            <a:ext cx="1590655" cy="278946"/>
          </a:xfrm>
          <a:prstGeom prst="wedgeRectCallout">
            <a:avLst>
              <a:gd name="adj1" fmla="val 129881"/>
              <a:gd name="adj2" fmla="val -393008"/>
            </a:avLst>
          </a:prstGeom>
          <a:solidFill>
            <a:srgbClr val="FFCC99">
              <a:alpha val="8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Детский сад №</a:t>
            </a:r>
            <a:r>
              <a:rPr lang="ru-RU" b="1" u="sng" dirty="0" smtClean="0"/>
              <a:t>2</a:t>
            </a:r>
            <a:endParaRPr lang="ru-RU" i="1" dirty="0"/>
          </a:p>
        </p:txBody>
      </p:sp>
      <p:sp>
        <p:nvSpPr>
          <p:cNvPr id="1846" name="AutoShape 108"/>
          <p:cNvSpPr>
            <a:spLocks noChangeArrowheads="1"/>
          </p:cNvSpPr>
          <p:nvPr/>
        </p:nvSpPr>
        <p:spPr bwMode="auto">
          <a:xfrm>
            <a:off x="5465290" y="1974706"/>
            <a:ext cx="1631345" cy="278946"/>
          </a:xfrm>
          <a:prstGeom prst="wedgeRectCallout">
            <a:avLst>
              <a:gd name="adj1" fmla="val -132862"/>
              <a:gd name="adj2" fmla="val -62812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 smtClean="0"/>
              <a:t>Автовокзал</a:t>
            </a:r>
            <a:endParaRPr lang="ru-RU" i="1" dirty="0"/>
          </a:p>
        </p:txBody>
      </p:sp>
      <p:sp>
        <p:nvSpPr>
          <p:cNvPr id="1848" name="AutoShape 108"/>
          <p:cNvSpPr>
            <a:spLocks noChangeArrowheads="1"/>
          </p:cNvSpPr>
          <p:nvPr/>
        </p:nvSpPr>
        <p:spPr bwMode="auto">
          <a:xfrm>
            <a:off x="6930169" y="5972364"/>
            <a:ext cx="1631345" cy="278946"/>
          </a:xfrm>
          <a:prstGeom prst="wedgeRectCallout">
            <a:avLst>
              <a:gd name="adj1" fmla="val -28768"/>
              <a:gd name="adj2" fmla="val 146843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ЗАО </a:t>
            </a:r>
            <a:r>
              <a:rPr lang="ru-RU" b="1" u="sng" dirty="0" smtClean="0"/>
              <a:t>ПИНО</a:t>
            </a:r>
            <a:endParaRPr lang="ru-RU" i="1" dirty="0"/>
          </a:p>
        </p:txBody>
      </p:sp>
      <p:sp>
        <p:nvSpPr>
          <p:cNvPr id="1850" name="AutoShape 108"/>
          <p:cNvSpPr>
            <a:spLocks noChangeArrowheads="1"/>
          </p:cNvSpPr>
          <p:nvPr/>
        </p:nvSpPr>
        <p:spPr bwMode="auto">
          <a:xfrm>
            <a:off x="4059685" y="1290698"/>
            <a:ext cx="1631345" cy="278946"/>
          </a:xfrm>
          <a:prstGeom prst="wedgeRectCallout">
            <a:avLst>
              <a:gd name="adj1" fmla="val 36555"/>
              <a:gd name="adj2" fmla="val 125277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Котельная </a:t>
            </a:r>
            <a:endParaRPr lang="ru-RU" i="1" dirty="0"/>
          </a:p>
        </p:txBody>
      </p:sp>
      <p:sp>
        <p:nvSpPr>
          <p:cNvPr id="1851" name="AutoShape 108"/>
          <p:cNvSpPr>
            <a:spLocks noChangeArrowheads="1"/>
          </p:cNvSpPr>
          <p:nvPr/>
        </p:nvSpPr>
        <p:spPr bwMode="auto">
          <a:xfrm>
            <a:off x="9267042" y="3136859"/>
            <a:ext cx="1631345" cy="278946"/>
          </a:xfrm>
          <a:prstGeom prst="wedgeRectCallout">
            <a:avLst>
              <a:gd name="adj1" fmla="val -61782"/>
              <a:gd name="adj2" fmla="val -93465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Котельная </a:t>
            </a:r>
            <a:endParaRPr lang="ru-RU" i="1" dirty="0"/>
          </a:p>
        </p:txBody>
      </p:sp>
      <p:sp>
        <p:nvSpPr>
          <p:cNvPr id="1852" name="AutoShape 108"/>
          <p:cNvSpPr>
            <a:spLocks noChangeArrowheads="1"/>
          </p:cNvSpPr>
          <p:nvPr/>
        </p:nvSpPr>
        <p:spPr bwMode="auto">
          <a:xfrm>
            <a:off x="10374482" y="2732293"/>
            <a:ext cx="1771164" cy="373869"/>
          </a:xfrm>
          <a:prstGeom prst="wedgeRectCallout">
            <a:avLst>
              <a:gd name="adj1" fmla="val -67401"/>
              <a:gd name="adj2" fmla="val 20527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Пляж Центральный</a:t>
            </a:r>
          </a:p>
        </p:txBody>
      </p:sp>
      <p:sp>
        <p:nvSpPr>
          <p:cNvPr id="1853" name="AutoShape 108"/>
          <p:cNvSpPr>
            <a:spLocks noChangeArrowheads="1"/>
          </p:cNvSpPr>
          <p:nvPr/>
        </p:nvSpPr>
        <p:spPr bwMode="auto">
          <a:xfrm>
            <a:off x="10566521" y="6002910"/>
            <a:ext cx="1631345" cy="278946"/>
          </a:xfrm>
          <a:prstGeom prst="wedgeRectCallout">
            <a:avLst>
              <a:gd name="adj1" fmla="val -57567"/>
              <a:gd name="adj2" fmla="val -56495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Пляж Нептун</a:t>
            </a:r>
          </a:p>
        </p:txBody>
      </p:sp>
      <p:sp>
        <p:nvSpPr>
          <p:cNvPr id="1854" name="AutoShape 108"/>
          <p:cNvSpPr>
            <a:spLocks noChangeArrowheads="1"/>
          </p:cNvSpPr>
          <p:nvPr/>
        </p:nvSpPr>
        <p:spPr bwMode="auto">
          <a:xfrm>
            <a:off x="10560656" y="5254998"/>
            <a:ext cx="1631345" cy="336264"/>
          </a:xfrm>
          <a:prstGeom prst="wedgeRectCallout">
            <a:avLst>
              <a:gd name="adj1" fmla="val -71615"/>
              <a:gd name="adj2" fmla="val 54416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Кинотеатр  </a:t>
            </a:r>
            <a:r>
              <a:rPr lang="ru-RU" b="1" u="sng" dirty="0" smtClean="0"/>
              <a:t>Нептун</a:t>
            </a:r>
            <a:endParaRPr lang="ru-RU" i="1" dirty="0"/>
          </a:p>
        </p:txBody>
      </p:sp>
      <p:grpSp>
        <p:nvGrpSpPr>
          <p:cNvPr id="1855" name="Group 149"/>
          <p:cNvGrpSpPr>
            <a:grpSpLocks/>
          </p:cNvGrpSpPr>
          <p:nvPr/>
        </p:nvGrpSpPr>
        <p:grpSpPr bwMode="auto">
          <a:xfrm>
            <a:off x="10140644" y="4050472"/>
            <a:ext cx="375581" cy="239581"/>
            <a:chOff x="2018" y="2750"/>
            <a:chExt cx="361" cy="309"/>
          </a:xfrm>
        </p:grpSpPr>
        <p:sp>
          <p:nvSpPr>
            <p:cNvPr id="1856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57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58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59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0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1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2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3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4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5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6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7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8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9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0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1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2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3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4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5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6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7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8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9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0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1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2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3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4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5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6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7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8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9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0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1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2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3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4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5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6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7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8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9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0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1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2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3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4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5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6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7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8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9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0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1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2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3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4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5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6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7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8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9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0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1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2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3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4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5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6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7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8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9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30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31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32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33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34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sp>
        <p:nvSpPr>
          <p:cNvPr id="1935" name="AutoShape 108"/>
          <p:cNvSpPr>
            <a:spLocks noChangeArrowheads="1"/>
          </p:cNvSpPr>
          <p:nvPr/>
        </p:nvSpPr>
        <p:spPr bwMode="auto">
          <a:xfrm>
            <a:off x="6985958" y="1151225"/>
            <a:ext cx="1631345" cy="278946"/>
          </a:xfrm>
          <a:prstGeom prst="wedgeRectCallout">
            <a:avLst>
              <a:gd name="adj1" fmla="val -33515"/>
              <a:gd name="adj2" fmla="val -94215"/>
            </a:avLst>
          </a:prstGeom>
          <a:solidFill>
            <a:srgbClr val="FFCC99">
              <a:alpha val="8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Детский сад №</a:t>
            </a:r>
            <a:r>
              <a:rPr lang="ru-RU" b="1" u="sng" dirty="0" smtClean="0"/>
              <a:t>51</a:t>
            </a:r>
            <a:endParaRPr lang="ru-RU" i="1" dirty="0"/>
          </a:p>
        </p:txBody>
      </p:sp>
      <p:grpSp>
        <p:nvGrpSpPr>
          <p:cNvPr id="1936" name="Group 149"/>
          <p:cNvGrpSpPr>
            <a:grpSpLocks/>
          </p:cNvGrpSpPr>
          <p:nvPr/>
        </p:nvGrpSpPr>
        <p:grpSpPr bwMode="auto">
          <a:xfrm>
            <a:off x="3949039" y="2577201"/>
            <a:ext cx="375581" cy="239581"/>
            <a:chOff x="2018" y="2750"/>
            <a:chExt cx="361" cy="309"/>
          </a:xfrm>
        </p:grpSpPr>
        <p:sp>
          <p:nvSpPr>
            <p:cNvPr id="1937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38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39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0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1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2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3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4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5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6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7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8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9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0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1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2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3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4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5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6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7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8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9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0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1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2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3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4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5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6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7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8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9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0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1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2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3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4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5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6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7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8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9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0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1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2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3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4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5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6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7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8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9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0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1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2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3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4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5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6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7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8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9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0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1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2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3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4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5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6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7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8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9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10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11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12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13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14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15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sp>
        <p:nvSpPr>
          <p:cNvPr id="31" name="Блок-схема: знак завершения 30"/>
          <p:cNvSpPr/>
          <p:nvPr/>
        </p:nvSpPr>
        <p:spPr>
          <a:xfrm rot="18441647">
            <a:off x="8333062" y="2997431"/>
            <a:ext cx="297692" cy="217465"/>
          </a:xfrm>
          <a:prstGeom prst="flowChartTerminator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ru-RU"/>
          </a:p>
        </p:txBody>
      </p:sp>
      <p:sp>
        <p:nvSpPr>
          <p:cNvPr id="2096" name="AutoShape 108"/>
          <p:cNvSpPr>
            <a:spLocks noChangeArrowheads="1"/>
          </p:cNvSpPr>
          <p:nvPr/>
        </p:nvSpPr>
        <p:spPr bwMode="auto">
          <a:xfrm>
            <a:off x="6888726" y="5025728"/>
            <a:ext cx="1631345" cy="278946"/>
          </a:xfrm>
          <a:prstGeom prst="wedgeRectCallout">
            <a:avLst>
              <a:gd name="adj1" fmla="val 56924"/>
              <a:gd name="adj2" fmla="val 116034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Котельная </a:t>
            </a:r>
            <a:endParaRPr lang="ru-RU" i="1" dirty="0"/>
          </a:p>
        </p:txBody>
      </p:sp>
      <p:sp>
        <p:nvSpPr>
          <p:cNvPr id="2097" name="AutoShape 108"/>
          <p:cNvSpPr>
            <a:spLocks noChangeArrowheads="1"/>
          </p:cNvSpPr>
          <p:nvPr/>
        </p:nvSpPr>
        <p:spPr bwMode="auto">
          <a:xfrm>
            <a:off x="4244366" y="6409732"/>
            <a:ext cx="1304777" cy="278946"/>
          </a:xfrm>
          <a:prstGeom prst="wedgeRectCallout">
            <a:avLst>
              <a:gd name="adj1" fmla="val 75889"/>
              <a:gd name="adj2" fmla="val 14365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 smtClean="0"/>
              <a:t>Котельная</a:t>
            </a:r>
            <a:endParaRPr lang="ru-RU" i="1" dirty="0"/>
          </a:p>
        </p:txBody>
      </p:sp>
      <p:sp>
        <p:nvSpPr>
          <p:cNvPr id="2098" name="AutoShape 108"/>
          <p:cNvSpPr>
            <a:spLocks noChangeArrowheads="1"/>
          </p:cNvSpPr>
          <p:nvPr/>
        </p:nvSpPr>
        <p:spPr bwMode="auto">
          <a:xfrm>
            <a:off x="6930169" y="4483688"/>
            <a:ext cx="1631345" cy="278946"/>
          </a:xfrm>
          <a:prstGeom prst="wedgeRectCallout">
            <a:avLst>
              <a:gd name="adj1" fmla="val 56924"/>
              <a:gd name="adj2" fmla="val 116034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Котельная №</a:t>
            </a:r>
            <a:r>
              <a:rPr lang="ru-RU" b="1" u="sng" dirty="0" smtClean="0"/>
              <a:t>2</a:t>
            </a:r>
            <a:endParaRPr lang="ru-RU" i="1" dirty="0"/>
          </a:p>
        </p:txBody>
      </p:sp>
      <p:sp>
        <p:nvSpPr>
          <p:cNvPr id="2099" name="AutoShape 108"/>
          <p:cNvSpPr>
            <a:spLocks noChangeArrowheads="1"/>
          </p:cNvSpPr>
          <p:nvPr/>
        </p:nvSpPr>
        <p:spPr bwMode="auto">
          <a:xfrm>
            <a:off x="5366018" y="3006153"/>
            <a:ext cx="1631345" cy="409652"/>
          </a:xfrm>
          <a:prstGeom prst="wedgeRectCallout">
            <a:avLst>
              <a:gd name="adj1" fmla="val 127165"/>
              <a:gd name="adj2" fmla="val -13362"/>
            </a:avLst>
          </a:prstGeom>
          <a:solidFill>
            <a:srgbClr val="FFCC99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Стадион </a:t>
            </a:r>
            <a:r>
              <a:rPr lang="ru-RU" b="1" u="sng" dirty="0" smtClean="0"/>
              <a:t>Центральный</a:t>
            </a:r>
            <a:endParaRPr lang="ru-RU" i="1" dirty="0"/>
          </a:p>
        </p:txBody>
      </p:sp>
      <p:sp>
        <p:nvSpPr>
          <p:cNvPr id="2100" name="AutoShape 108"/>
          <p:cNvSpPr>
            <a:spLocks noChangeArrowheads="1"/>
          </p:cNvSpPr>
          <p:nvPr/>
        </p:nvSpPr>
        <p:spPr bwMode="auto">
          <a:xfrm>
            <a:off x="6280964" y="2393361"/>
            <a:ext cx="1631345" cy="278946"/>
          </a:xfrm>
          <a:prstGeom prst="wedgeRectCallout">
            <a:avLst>
              <a:gd name="adj1" fmla="val 42876"/>
              <a:gd name="adj2" fmla="val 72903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Парк отдыха</a:t>
            </a:r>
          </a:p>
        </p:txBody>
      </p:sp>
      <p:sp>
        <p:nvSpPr>
          <p:cNvPr id="2101" name="AutoShape 108"/>
          <p:cNvSpPr>
            <a:spLocks noChangeArrowheads="1"/>
          </p:cNvSpPr>
          <p:nvPr/>
        </p:nvSpPr>
        <p:spPr bwMode="auto">
          <a:xfrm>
            <a:off x="9888915" y="3458453"/>
            <a:ext cx="1454605" cy="257307"/>
          </a:xfrm>
          <a:prstGeom prst="wedgeRectCallout">
            <a:avLst>
              <a:gd name="adj1" fmla="val -55254"/>
              <a:gd name="adj2" fmla="val 118796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Парк отдыха</a:t>
            </a:r>
          </a:p>
        </p:txBody>
      </p:sp>
      <p:sp>
        <p:nvSpPr>
          <p:cNvPr id="2102" name="AutoShape 108"/>
          <p:cNvSpPr>
            <a:spLocks noChangeArrowheads="1"/>
          </p:cNvSpPr>
          <p:nvPr/>
        </p:nvSpPr>
        <p:spPr bwMode="auto">
          <a:xfrm>
            <a:off x="10374482" y="4304023"/>
            <a:ext cx="1719181" cy="438592"/>
          </a:xfrm>
          <a:prstGeom prst="wedgeRectCallout">
            <a:avLst>
              <a:gd name="adj1" fmla="val -43702"/>
              <a:gd name="adj2" fmla="val -90283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 smtClean="0"/>
              <a:t>Гостиница Новороссийск</a:t>
            </a:r>
            <a:endParaRPr lang="ru-RU" i="1" dirty="0"/>
          </a:p>
        </p:txBody>
      </p:sp>
      <p:sp>
        <p:nvSpPr>
          <p:cNvPr id="2103" name="AutoShape 108"/>
          <p:cNvSpPr>
            <a:spLocks noChangeArrowheads="1"/>
          </p:cNvSpPr>
          <p:nvPr/>
        </p:nvSpPr>
        <p:spPr bwMode="auto">
          <a:xfrm>
            <a:off x="10426464" y="4864606"/>
            <a:ext cx="1719181" cy="278946"/>
          </a:xfrm>
          <a:prstGeom prst="wedgeRectCallout">
            <a:avLst>
              <a:gd name="adj1" fmla="val -72001"/>
              <a:gd name="adj2" fmla="val -34928"/>
            </a:avLst>
          </a:prstGeom>
          <a:solidFill>
            <a:srgbClr val="FFCC99">
              <a:alpha val="8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Гор. больница №</a:t>
            </a:r>
            <a:r>
              <a:rPr lang="ru-RU" b="1" u="sng" dirty="0" smtClean="0"/>
              <a:t>3</a:t>
            </a:r>
            <a:endParaRPr lang="ru-RU" i="1" dirty="0"/>
          </a:p>
        </p:txBody>
      </p:sp>
      <p:sp>
        <p:nvSpPr>
          <p:cNvPr id="2105" name="AutoShape 108"/>
          <p:cNvSpPr>
            <a:spLocks noChangeArrowheads="1"/>
          </p:cNvSpPr>
          <p:nvPr/>
        </p:nvSpPr>
        <p:spPr bwMode="auto">
          <a:xfrm>
            <a:off x="7912310" y="3279606"/>
            <a:ext cx="1394613" cy="278946"/>
          </a:xfrm>
          <a:prstGeom prst="wedgeRectCallout">
            <a:avLst>
              <a:gd name="adj1" fmla="val 27778"/>
              <a:gd name="adj2" fmla="val 94469"/>
            </a:avLst>
          </a:prstGeom>
          <a:solidFill>
            <a:srgbClr val="FFCC99">
              <a:alpha val="8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Школа №  </a:t>
            </a:r>
            <a:r>
              <a:rPr lang="ru-RU" b="1" u="sng" dirty="0" smtClean="0"/>
              <a:t>22</a:t>
            </a:r>
            <a:endParaRPr lang="ru-RU" i="1" dirty="0"/>
          </a:p>
        </p:txBody>
      </p:sp>
      <p:sp>
        <p:nvSpPr>
          <p:cNvPr id="2106" name="AutoShape 108"/>
          <p:cNvSpPr>
            <a:spLocks noChangeArrowheads="1"/>
          </p:cNvSpPr>
          <p:nvPr/>
        </p:nvSpPr>
        <p:spPr bwMode="auto">
          <a:xfrm>
            <a:off x="8602948" y="4296888"/>
            <a:ext cx="1631345" cy="278946"/>
          </a:xfrm>
          <a:prstGeom prst="wedgeRectCallout">
            <a:avLst>
              <a:gd name="adj1" fmla="val 1436"/>
              <a:gd name="adj2" fmla="val 72903"/>
            </a:avLst>
          </a:prstGeom>
          <a:solidFill>
            <a:srgbClr val="FFCC99">
              <a:alpha val="8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Гимназия № </a:t>
            </a:r>
            <a:r>
              <a:rPr lang="ru-RU" b="1" u="sng" dirty="0" smtClean="0"/>
              <a:t>2</a:t>
            </a:r>
            <a:endParaRPr lang="ru-RU" i="1" dirty="0"/>
          </a:p>
        </p:txBody>
      </p:sp>
      <p:sp>
        <p:nvSpPr>
          <p:cNvPr id="2107" name="AutoShape 108"/>
          <p:cNvSpPr>
            <a:spLocks noChangeArrowheads="1"/>
          </p:cNvSpPr>
          <p:nvPr/>
        </p:nvSpPr>
        <p:spPr bwMode="auto">
          <a:xfrm>
            <a:off x="3538840" y="3134484"/>
            <a:ext cx="1631345" cy="278946"/>
          </a:xfrm>
          <a:prstGeom prst="wedgeRectCallout">
            <a:avLst>
              <a:gd name="adj1" fmla="val -12020"/>
              <a:gd name="adj2" fmla="val -149065"/>
            </a:avLst>
          </a:prstGeom>
          <a:solidFill>
            <a:srgbClr val="FFCC99">
              <a:alpha val="8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Школа № </a:t>
            </a:r>
            <a:r>
              <a:rPr lang="ru-RU" b="1" u="sng" dirty="0" smtClean="0"/>
              <a:t>21</a:t>
            </a:r>
            <a:endParaRPr lang="ru-RU" i="1" dirty="0"/>
          </a:p>
        </p:txBody>
      </p:sp>
      <p:grpSp>
        <p:nvGrpSpPr>
          <p:cNvPr id="2109" name="Группа 218"/>
          <p:cNvGrpSpPr>
            <a:grpSpLocks/>
          </p:cNvGrpSpPr>
          <p:nvPr/>
        </p:nvGrpSpPr>
        <p:grpSpPr bwMode="auto">
          <a:xfrm>
            <a:off x="6479775" y="3695730"/>
            <a:ext cx="284947" cy="166531"/>
            <a:chOff x="-1103404" y="5086352"/>
            <a:chExt cx="291214" cy="292336"/>
          </a:xfrm>
        </p:grpSpPr>
        <p:sp>
          <p:nvSpPr>
            <p:cNvPr id="2110" name="Oval 41"/>
            <p:cNvSpPr>
              <a:spLocks noChangeArrowheads="1"/>
            </p:cNvSpPr>
            <p:nvPr/>
          </p:nvSpPr>
          <p:spPr bwMode="auto">
            <a:xfrm>
              <a:off x="-1100190" y="5086352"/>
              <a:ext cx="288000" cy="288000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3300"/>
              </a:solidFill>
              <a:round/>
              <a:headEnd/>
              <a:tailEnd/>
            </a:ln>
          </p:spPr>
          <p:txBody>
            <a:bodyPr wrap="none" lIns="127722" tIns="63862" rIns="127722" bIns="63862" anchor="ctr"/>
            <a:lstStyle/>
            <a:p>
              <a:pPr algn="ctr" defTabSz="910436"/>
              <a:endParaRPr lang="ru-RU" sz="2800" b="1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11" name="Oval 41"/>
            <p:cNvSpPr>
              <a:spLocks noChangeArrowheads="1"/>
            </p:cNvSpPr>
            <p:nvPr/>
          </p:nvSpPr>
          <p:spPr bwMode="auto">
            <a:xfrm>
              <a:off x="-1103404" y="5090688"/>
              <a:ext cx="287999" cy="288000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127722" tIns="63862" rIns="127722" bIns="63862" anchor="ctr"/>
            <a:lstStyle/>
            <a:p>
              <a:pPr algn="ctr" defTabSz="910436"/>
              <a:r>
                <a:rPr lang="en-US" sz="900" b="1" dirty="0">
                  <a:solidFill>
                    <a:schemeClr val="bg1"/>
                  </a:solidFill>
                  <a:latin typeface="Calibri" pitchFamily="34" charset="0"/>
                </a:rPr>
                <a:t>T</a:t>
              </a:r>
              <a:endParaRPr lang="ru-RU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2112" name="Group 1399"/>
          <p:cNvGrpSpPr>
            <a:grpSpLocks/>
          </p:cNvGrpSpPr>
          <p:nvPr/>
        </p:nvGrpSpPr>
        <p:grpSpPr bwMode="auto">
          <a:xfrm>
            <a:off x="8390675" y="2641785"/>
            <a:ext cx="228288" cy="282143"/>
            <a:chOff x="125" y="3674"/>
            <a:chExt cx="408" cy="318"/>
          </a:xfrm>
        </p:grpSpPr>
        <p:sp>
          <p:nvSpPr>
            <p:cNvPr id="2113" name="Rectangle 1400"/>
            <p:cNvSpPr>
              <a:spLocks noChangeArrowheads="1"/>
            </p:cNvSpPr>
            <p:nvPr/>
          </p:nvSpPr>
          <p:spPr bwMode="auto">
            <a:xfrm>
              <a:off x="125" y="3674"/>
              <a:ext cx="408" cy="318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2016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lIns="91433" tIns="45716" rIns="91433" bIns="45716" anchor="ctr">
              <a:flatTx/>
            </a:bodyPr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14" name="Rectangle 1401"/>
            <p:cNvSpPr>
              <a:spLocks noChangeArrowheads="1"/>
            </p:cNvSpPr>
            <p:nvPr/>
          </p:nvSpPr>
          <p:spPr bwMode="auto">
            <a:xfrm>
              <a:off x="170" y="3719"/>
              <a:ext cx="45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3" tIns="45716" rIns="91433" bIns="45716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15" name="Rectangle 1402"/>
            <p:cNvSpPr>
              <a:spLocks noChangeArrowheads="1"/>
            </p:cNvSpPr>
            <p:nvPr/>
          </p:nvSpPr>
          <p:spPr bwMode="auto">
            <a:xfrm>
              <a:off x="261" y="3719"/>
              <a:ext cx="45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3" tIns="45716" rIns="91433" bIns="45716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16" name="Rectangle 1403"/>
            <p:cNvSpPr>
              <a:spLocks noChangeArrowheads="1"/>
            </p:cNvSpPr>
            <p:nvPr/>
          </p:nvSpPr>
          <p:spPr bwMode="auto">
            <a:xfrm>
              <a:off x="352" y="3719"/>
              <a:ext cx="45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3" tIns="45716" rIns="91433" bIns="45716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17" name="Rectangle 1404"/>
            <p:cNvSpPr>
              <a:spLocks noChangeArrowheads="1"/>
            </p:cNvSpPr>
            <p:nvPr/>
          </p:nvSpPr>
          <p:spPr bwMode="auto">
            <a:xfrm>
              <a:off x="442" y="3719"/>
              <a:ext cx="45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3" tIns="45716" rIns="91433" bIns="45716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18" name="Rectangle 1405"/>
            <p:cNvSpPr>
              <a:spLocks noChangeArrowheads="1"/>
            </p:cNvSpPr>
            <p:nvPr/>
          </p:nvSpPr>
          <p:spPr bwMode="auto">
            <a:xfrm>
              <a:off x="170" y="3856"/>
              <a:ext cx="45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3" tIns="45716" rIns="91433" bIns="45716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19" name="Rectangle 1406"/>
            <p:cNvSpPr>
              <a:spLocks noChangeArrowheads="1"/>
            </p:cNvSpPr>
            <p:nvPr/>
          </p:nvSpPr>
          <p:spPr bwMode="auto">
            <a:xfrm>
              <a:off x="261" y="3856"/>
              <a:ext cx="45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3" tIns="45716" rIns="91433" bIns="45716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20" name="Rectangle 1407"/>
            <p:cNvSpPr>
              <a:spLocks noChangeArrowheads="1"/>
            </p:cNvSpPr>
            <p:nvPr/>
          </p:nvSpPr>
          <p:spPr bwMode="auto">
            <a:xfrm>
              <a:off x="352" y="3856"/>
              <a:ext cx="45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3" tIns="45716" rIns="91433" bIns="45716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21" name="Rectangle 1408"/>
            <p:cNvSpPr>
              <a:spLocks noChangeArrowheads="1"/>
            </p:cNvSpPr>
            <p:nvPr/>
          </p:nvSpPr>
          <p:spPr bwMode="auto">
            <a:xfrm>
              <a:off x="442" y="3856"/>
              <a:ext cx="45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3" tIns="45716" rIns="91433" bIns="45716" anchor="ctr"/>
            <a:lstStyle/>
            <a:p>
              <a:endParaRPr lang="ru-RU">
                <a:latin typeface="Calibri" pitchFamily="34" charset="0"/>
              </a:endParaRPr>
            </a:p>
          </p:txBody>
        </p:sp>
      </p:grpSp>
      <p:sp>
        <p:nvSpPr>
          <p:cNvPr id="2122" name="AutoShape 108"/>
          <p:cNvSpPr>
            <a:spLocks noChangeArrowheads="1"/>
          </p:cNvSpPr>
          <p:nvPr/>
        </p:nvSpPr>
        <p:spPr bwMode="auto">
          <a:xfrm>
            <a:off x="10514302" y="2410814"/>
            <a:ext cx="1631345" cy="278946"/>
          </a:xfrm>
          <a:prstGeom prst="wedgeRectCallout">
            <a:avLst>
              <a:gd name="adj1" fmla="val -162928"/>
              <a:gd name="adj2" fmla="val 42093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 smtClean="0"/>
              <a:t>Театр</a:t>
            </a:r>
            <a:endParaRPr lang="ru-RU" i="1" dirty="0"/>
          </a:p>
        </p:txBody>
      </p:sp>
      <p:graphicFrame>
        <p:nvGraphicFramePr>
          <p:cNvPr id="2134" name="Таблица 21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0370879"/>
              </p:ext>
            </p:extLst>
          </p:nvPr>
        </p:nvGraphicFramePr>
        <p:xfrm>
          <a:off x="1" y="1116906"/>
          <a:ext cx="3358785" cy="17429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1789"/>
                <a:gridCol w="1494653"/>
                <a:gridCol w="780715"/>
                <a:gridCol w="631628"/>
              </a:tblGrid>
              <a:tr h="416767"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№ п/п</a:t>
                      </a:r>
                      <a:endParaRPr lang="ru-RU" sz="8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ru-RU" sz="800" dirty="0" smtClean="0"/>
                    </a:p>
                    <a:p>
                      <a:r>
                        <a:rPr lang="ru-RU" sz="800" dirty="0" smtClean="0"/>
                        <a:t>Принадлежность</a:t>
                      </a:r>
                      <a:endParaRPr lang="ru-RU" sz="8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Кол-во</a:t>
                      </a:r>
                      <a:endParaRPr lang="ru-RU" sz="8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err="1" smtClean="0"/>
                        <a:t>Мощ-ность</a:t>
                      </a:r>
                      <a:r>
                        <a:rPr lang="ru-RU" sz="800" dirty="0" smtClean="0"/>
                        <a:t>,</a:t>
                      </a:r>
                      <a:r>
                        <a:rPr lang="ru-RU" sz="800" baseline="0" dirty="0" smtClean="0"/>
                        <a:t> кВт</a:t>
                      </a:r>
                      <a:endParaRPr lang="ru-RU" sz="800" dirty="0"/>
                    </a:p>
                  </a:txBody>
                  <a:tcPr marL="121920" marR="121920"/>
                </a:tc>
              </a:tr>
              <a:tr h="214288"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1</a:t>
                      </a:r>
                      <a:endParaRPr lang="ru-RU" sz="8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Администрация МО</a:t>
                      </a:r>
                      <a:endParaRPr lang="ru-RU" sz="8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8</a:t>
                      </a:r>
                      <a:endParaRPr lang="ru-RU" sz="8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950</a:t>
                      </a:r>
                      <a:endParaRPr lang="ru-RU" sz="800" dirty="0"/>
                    </a:p>
                  </a:txBody>
                  <a:tcPr marL="121920" marR="121920"/>
                </a:tc>
              </a:tr>
              <a:tr h="214288"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2</a:t>
                      </a:r>
                      <a:endParaRPr lang="ru-RU" sz="8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Водоканал</a:t>
                      </a:r>
                      <a:endParaRPr lang="ru-RU" sz="8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3</a:t>
                      </a:r>
                      <a:endParaRPr lang="ru-RU" sz="8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18</a:t>
                      </a:r>
                      <a:endParaRPr lang="ru-RU" sz="800" dirty="0"/>
                    </a:p>
                  </a:txBody>
                  <a:tcPr marL="121920" marR="121920"/>
                </a:tc>
              </a:tr>
              <a:tr h="214288"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3</a:t>
                      </a:r>
                      <a:endParaRPr lang="ru-RU" sz="8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ОАО «АТЭК»</a:t>
                      </a:r>
                      <a:endParaRPr lang="ru-RU" sz="8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21</a:t>
                      </a:r>
                      <a:endParaRPr lang="ru-RU" sz="8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1049,8</a:t>
                      </a:r>
                      <a:endParaRPr lang="ru-RU" sz="800" dirty="0"/>
                    </a:p>
                  </a:txBody>
                  <a:tcPr marL="121920" marR="121920"/>
                </a:tc>
              </a:tr>
              <a:tr h="214288"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4</a:t>
                      </a:r>
                      <a:endParaRPr lang="ru-RU" sz="8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ОАО «НЭСК»</a:t>
                      </a:r>
                      <a:endParaRPr lang="ru-RU" sz="8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1</a:t>
                      </a:r>
                      <a:endParaRPr lang="ru-RU" sz="8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30</a:t>
                      </a:r>
                    </a:p>
                  </a:txBody>
                  <a:tcPr marL="121920" marR="121920"/>
                </a:tc>
              </a:tr>
              <a:tr h="214288"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5</a:t>
                      </a:r>
                      <a:endParaRPr lang="ru-RU" sz="8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800" dirty="0" smtClean="0"/>
                        <a:t>ОАО</a:t>
                      </a:r>
                      <a:r>
                        <a:rPr lang="ru-RU" sz="800" baseline="0" dirty="0" smtClean="0"/>
                        <a:t> «Кубаньэнерго»</a:t>
                      </a:r>
                      <a:endParaRPr lang="ru-RU" sz="8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3</a:t>
                      </a:r>
                      <a:endParaRPr lang="ru-RU" sz="8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360</a:t>
                      </a:r>
                    </a:p>
                  </a:txBody>
                  <a:tcPr marL="121920" marR="121920"/>
                </a:tc>
              </a:tr>
              <a:tr h="214288"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800" dirty="0" smtClean="0"/>
                        <a:t>Итого</a:t>
                      </a:r>
                      <a:endParaRPr lang="ru-RU" sz="8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36</a:t>
                      </a:r>
                      <a:endParaRPr lang="ru-RU" sz="8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2407,8</a:t>
                      </a:r>
                    </a:p>
                  </a:txBody>
                  <a:tcPr marL="121920" marR="121920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753914"/>
            <a:ext cx="3352435" cy="3973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ctr" defTabSz="1493205" fontAlgn="base">
              <a:spcBef>
                <a:spcPct val="0"/>
              </a:spcBef>
              <a:spcAft>
                <a:spcPct val="0"/>
              </a:spcAft>
              <a:defRPr sz="1000" b="1" u="sng">
                <a:latin typeface="Times New Roman" pitchFamily="18" charset="0"/>
                <a:cs typeface="Times New Roman" pitchFamily="18" charset="0"/>
              </a:defRPr>
            </a:lvl1pPr>
            <a:lvl2pPr marL="377825" indent="79375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2pPr>
            <a:lvl3pPr marL="755650" indent="158750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3pPr>
            <a:lvl4pPr marL="1135063" indent="236538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4pPr>
            <a:lvl5pPr marL="1512888" indent="315913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5pPr>
            <a:lvl6pPr>
              <a:defRPr sz="1000">
                <a:latin typeface="Times New Roman" pitchFamily="18" charset="0"/>
                <a:cs typeface="Times New Roman" pitchFamily="18" charset="0"/>
              </a:defRPr>
            </a:lvl6pPr>
            <a:lvl7pPr>
              <a:defRPr sz="1000">
                <a:latin typeface="Times New Roman" pitchFamily="18" charset="0"/>
                <a:cs typeface="Times New Roman" pitchFamily="18" charset="0"/>
              </a:defRPr>
            </a:lvl7pPr>
            <a:lvl8pPr>
              <a:defRPr sz="1000">
                <a:latin typeface="Times New Roman" pitchFamily="18" charset="0"/>
                <a:cs typeface="Times New Roman" pitchFamily="18" charset="0"/>
              </a:defRPr>
            </a:lvl8pPr>
            <a:lvl9pPr>
              <a:defRPr sz="1000">
                <a:latin typeface="Times New Roman" pitchFamily="18" charset="0"/>
                <a:cs typeface="Times New Roman" pitchFamily="18" charset="0"/>
              </a:defRPr>
            </a:lvl9pPr>
          </a:lstStyle>
          <a:p>
            <a:r>
              <a:rPr lang="ru-RU" u="none" dirty="0"/>
              <a:t>Резервные </a:t>
            </a:r>
            <a:r>
              <a:rPr lang="ru-RU" u="none" dirty="0" smtClean="0"/>
              <a:t>передвижные</a:t>
            </a:r>
          </a:p>
          <a:p>
            <a:r>
              <a:rPr lang="ru-RU" u="none" dirty="0" smtClean="0"/>
              <a:t>источники </a:t>
            </a:r>
            <a:r>
              <a:rPr lang="ru-RU" u="none" dirty="0"/>
              <a:t>питания</a:t>
            </a:r>
          </a:p>
        </p:txBody>
      </p:sp>
      <p:grpSp>
        <p:nvGrpSpPr>
          <p:cNvPr id="2108" name="Группа 2107"/>
          <p:cNvGrpSpPr/>
          <p:nvPr/>
        </p:nvGrpSpPr>
        <p:grpSpPr>
          <a:xfrm>
            <a:off x="362983" y="3736845"/>
            <a:ext cx="1512476" cy="485706"/>
            <a:chOff x="2319112" y="3750101"/>
            <a:chExt cx="1134357" cy="229362"/>
          </a:xfrm>
        </p:grpSpPr>
        <p:sp>
          <p:nvSpPr>
            <p:cNvPr id="2126" name="Прямоугольник 2125"/>
            <p:cNvSpPr/>
            <p:nvPr/>
          </p:nvSpPr>
          <p:spPr>
            <a:xfrm>
              <a:off x="2319112" y="3750101"/>
              <a:ext cx="1134357" cy="22936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rgbClr val="00B0F0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ЮЗ, 16 м/с            </a:t>
              </a:r>
              <a:endPara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127" name="Прямая со стрелкой 2126"/>
            <p:cNvCxnSpPr/>
            <p:nvPr/>
          </p:nvCxnSpPr>
          <p:spPr>
            <a:xfrm flipV="1">
              <a:off x="3142508" y="3785158"/>
              <a:ext cx="152787" cy="166915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35" name="Picture 2" descr="\\10.66.0.115\рабочие файлы 2\зам. нач. ЦУКС по ОО\Начальник ОМИП\!!!!!!!!!!!!!!!!БАЗА ОМИП\МОДЕЛИ\Модели\Значки. Не удалять!!!\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560" y="3513407"/>
            <a:ext cx="588752" cy="44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8436" y="2859835"/>
            <a:ext cx="3389181" cy="20047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grpSp>
        <p:nvGrpSpPr>
          <p:cNvPr id="2123" name="Группа 2122"/>
          <p:cNvGrpSpPr/>
          <p:nvPr/>
        </p:nvGrpSpPr>
        <p:grpSpPr>
          <a:xfrm>
            <a:off x="696" y="5171759"/>
            <a:ext cx="2249979" cy="1694947"/>
            <a:chOff x="695" y="5171759"/>
            <a:chExt cx="2249979" cy="1694946"/>
          </a:xfrm>
        </p:grpSpPr>
        <p:grpSp>
          <p:nvGrpSpPr>
            <p:cNvPr id="2124" name="Группа 1145"/>
            <p:cNvGrpSpPr/>
            <p:nvPr/>
          </p:nvGrpSpPr>
          <p:grpSpPr>
            <a:xfrm>
              <a:off x="695" y="5171759"/>
              <a:ext cx="2249979" cy="1694946"/>
              <a:chOff x="6759625" y="4893992"/>
              <a:chExt cx="2096871" cy="1946188"/>
            </a:xfrm>
          </p:grpSpPr>
          <p:sp>
            <p:nvSpPr>
              <p:cNvPr id="2154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70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5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2" cy="2526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5989" tIns="47996" rIns="95989" bIns="47996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2156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2349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5989" tIns="47996" rIns="95989" bIns="47996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700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25" name="Text Box 97"/>
            <p:cNvSpPr txBox="1">
              <a:spLocks noChangeArrowheads="1"/>
            </p:cNvSpPr>
            <p:nvPr/>
          </p:nvSpPr>
          <p:spPr bwMode="auto">
            <a:xfrm>
              <a:off x="566342" y="6363647"/>
              <a:ext cx="1642490" cy="1804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1992" tIns="35997" rIns="71992" bIns="3599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700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Трансформаторные подстанции</a:t>
              </a:r>
            </a:p>
          </p:txBody>
        </p:sp>
        <p:sp>
          <p:nvSpPr>
            <p:cNvPr id="2136" name="Text Box 97"/>
            <p:cNvSpPr txBox="1">
              <a:spLocks noChangeArrowheads="1"/>
            </p:cNvSpPr>
            <p:nvPr/>
          </p:nvSpPr>
          <p:spPr bwMode="auto">
            <a:xfrm>
              <a:off x="566342" y="6604554"/>
              <a:ext cx="1642490" cy="1804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1992" tIns="35997" rIns="71992" bIns="3599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700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Электростанции</a:t>
              </a:r>
            </a:p>
          </p:txBody>
        </p:sp>
        <p:cxnSp>
          <p:nvCxnSpPr>
            <p:cNvPr id="2137" name="Прямая со стрелкой 2136"/>
            <p:cNvCxnSpPr/>
            <p:nvPr/>
          </p:nvCxnSpPr>
          <p:spPr>
            <a:xfrm>
              <a:off x="153622" y="5763545"/>
              <a:ext cx="296779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38" name="Text Box 97"/>
            <p:cNvSpPr txBox="1">
              <a:spLocks noChangeArrowheads="1"/>
            </p:cNvSpPr>
            <p:nvPr/>
          </p:nvSpPr>
          <p:spPr bwMode="auto">
            <a:xfrm>
              <a:off x="566342" y="5663143"/>
              <a:ext cx="1642490" cy="1804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1992" tIns="35997" rIns="71992" bIns="3599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700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Линии электропередач, 35 </a:t>
              </a:r>
              <a:r>
                <a:rPr lang="ru-RU" altLang="ru-RU" sz="700" b="0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700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139" name="Прямая со стрелкой 2138"/>
            <p:cNvCxnSpPr/>
            <p:nvPr/>
          </p:nvCxnSpPr>
          <p:spPr>
            <a:xfrm>
              <a:off x="153622" y="6007559"/>
              <a:ext cx="296779" cy="0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40" name="Text Box 97"/>
            <p:cNvSpPr txBox="1">
              <a:spLocks noChangeArrowheads="1"/>
            </p:cNvSpPr>
            <p:nvPr/>
          </p:nvSpPr>
          <p:spPr bwMode="auto">
            <a:xfrm>
              <a:off x="566342" y="5907157"/>
              <a:ext cx="1642490" cy="1804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1992" tIns="35997" rIns="71992" bIns="3599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700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Линии электропередач, 220 </a:t>
              </a:r>
              <a:r>
                <a:rPr lang="ru-RU" altLang="ru-RU" sz="700" b="0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700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141" name="Прямая со стрелкой 2140"/>
            <p:cNvCxnSpPr/>
            <p:nvPr/>
          </p:nvCxnSpPr>
          <p:spPr>
            <a:xfrm>
              <a:off x="153622" y="6212401"/>
              <a:ext cx="296779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42" name="Text Box 97"/>
            <p:cNvSpPr txBox="1">
              <a:spLocks noChangeArrowheads="1"/>
            </p:cNvSpPr>
            <p:nvPr/>
          </p:nvSpPr>
          <p:spPr bwMode="auto">
            <a:xfrm>
              <a:off x="566342" y="6111999"/>
              <a:ext cx="1642490" cy="1804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1992" tIns="35997" rIns="71992" bIns="3599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700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Линии электропередач, 110 </a:t>
              </a:r>
              <a:r>
                <a:rPr lang="ru-RU" altLang="ru-RU" sz="700" b="0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700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2143" name="Группа 2142"/>
            <p:cNvGrpSpPr/>
            <p:nvPr/>
          </p:nvGrpSpPr>
          <p:grpSpPr>
            <a:xfrm>
              <a:off x="336745" y="6346010"/>
              <a:ext cx="168841" cy="200804"/>
              <a:chOff x="7198893" y="6400559"/>
              <a:chExt cx="168841" cy="200804"/>
            </a:xfrm>
          </p:grpSpPr>
          <p:sp>
            <p:nvSpPr>
              <p:cNvPr id="2152" name="Скругленный прямоугольник 2151"/>
              <p:cNvSpPr/>
              <p:nvPr/>
            </p:nvSpPr>
            <p:spPr>
              <a:xfrm>
                <a:off x="7198893" y="6400559"/>
                <a:ext cx="168841" cy="20080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00"/>
              </a:p>
            </p:txBody>
          </p:sp>
          <p:sp>
            <p:nvSpPr>
              <p:cNvPr id="2153" name="Овал 2152"/>
              <p:cNvSpPr/>
              <p:nvPr/>
            </p:nvSpPr>
            <p:spPr>
              <a:xfrm>
                <a:off x="7214792" y="6436359"/>
                <a:ext cx="126630" cy="1395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00"/>
              </a:p>
            </p:txBody>
          </p:sp>
        </p:grpSp>
        <p:grpSp>
          <p:nvGrpSpPr>
            <p:cNvPr id="2144" name="Группа 2143"/>
            <p:cNvGrpSpPr/>
            <p:nvPr/>
          </p:nvGrpSpPr>
          <p:grpSpPr>
            <a:xfrm>
              <a:off x="229822" y="6616448"/>
              <a:ext cx="168841" cy="200804"/>
              <a:chOff x="7142746" y="6595810"/>
              <a:chExt cx="168841" cy="200804"/>
            </a:xfrm>
          </p:grpSpPr>
          <p:sp>
            <p:nvSpPr>
              <p:cNvPr id="2150" name="Скругленный прямоугольник 2149"/>
              <p:cNvSpPr/>
              <p:nvPr/>
            </p:nvSpPr>
            <p:spPr>
              <a:xfrm>
                <a:off x="7142746" y="6595810"/>
                <a:ext cx="168841" cy="20080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00"/>
              </a:p>
            </p:txBody>
          </p:sp>
          <p:sp>
            <p:nvSpPr>
              <p:cNvPr id="2151" name="Прямоугольник 2150"/>
              <p:cNvSpPr/>
              <p:nvPr/>
            </p:nvSpPr>
            <p:spPr>
              <a:xfrm>
                <a:off x="7166809" y="6646996"/>
                <a:ext cx="126630" cy="100402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00"/>
              </a:p>
            </p:txBody>
          </p:sp>
        </p:grpSp>
        <p:sp>
          <p:nvSpPr>
            <p:cNvPr id="2145" name="Прямоугольник 2144"/>
            <p:cNvSpPr/>
            <p:nvPr/>
          </p:nvSpPr>
          <p:spPr>
            <a:xfrm>
              <a:off x="121663" y="5458119"/>
              <a:ext cx="432644" cy="107261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Р-250</a:t>
              </a:r>
            </a:p>
          </p:txBody>
        </p:sp>
        <p:sp>
          <p:nvSpPr>
            <p:cNvPr id="2146" name="Text Box 97"/>
            <p:cNvSpPr txBox="1">
              <a:spLocks noChangeArrowheads="1"/>
            </p:cNvSpPr>
            <p:nvPr/>
          </p:nvSpPr>
          <p:spPr bwMode="auto">
            <a:xfrm>
              <a:off x="563967" y="5408992"/>
              <a:ext cx="1642490" cy="1804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1992" tIns="35997" rIns="71992" bIns="3599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700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Обозначение автодороги</a:t>
              </a:r>
            </a:p>
          </p:txBody>
        </p:sp>
        <p:grpSp>
          <p:nvGrpSpPr>
            <p:cNvPr id="2147" name="Группа 2146"/>
            <p:cNvGrpSpPr/>
            <p:nvPr/>
          </p:nvGrpSpPr>
          <p:grpSpPr>
            <a:xfrm>
              <a:off x="110718" y="6340844"/>
              <a:ext cx="168841" cy="200804"/>
              <a:chOff x="7198893" y="6400559"/>
              <a:chExt cx="168841" cy="200804"/>
            </a:xfrm>
          </p:grpSpPr>
          <p:sp>
            <p:nvSpPr>
              <p:cNvPr id="2148" name="Скругленный прямоугольник 2147"/>
              <p:cNvSpPr/>
              <p:nvPr/>
            </p:nvSpPr>
            <p:spPr>
              <a:xfrm>
                <a:off x="7198893" y="6400559"/>
                <a:ext cx="168841" cy="20080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00"/>
              </a:p>
            </p:txBody>
          </p:sp>
          <p:sp>
            <p:nvSpPr>
              <p:cNvPr id="2149" name="Овал 2148"/>
              <p:cNvSpPr/>
              <p:nvPr/>
            </p:nvSpPr>
            <p:spPr>
              <a:xfrm>
                <a:off x="7214792" y="6436359"/>
                <a:ext cx="126630" cy="139537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00"/>
              </a:p>
            </p:txBody>
          </p:sp>
        </p:grpSp>
      </p:grpSp>
      <p:sp>
        <p:nvSpPr>
          <p:cNvPr id="2157" name="Скругленный прямоугольник 2156"/>
          <p:cNvSpPr/>
          <p:nvPr/>
        </p:nvSpPr>
        <p:spPr>
          <a:xfrm>
            <a:off x="10064891" y="4377826"/>
            <a:ext cx="2135804" cy="350209"/>
          </a:xfrm>
          <a:prstGeom prst="roundRect">
            <a:avLst/>
          </a:prstGeom>
          <a:solidFill>
            <a:srgbClr val="FFC000">
              <a:alpha val="96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Порывы ветра </a:t>
            </a:r>
          </a:p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 г. Новороссийск,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м/с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93452" y="4735531"/>
            <a:ext cx="2098548" cy="21191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52162" y="5731469"/>
            <a:ext cx="3739224" cy="11232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98347" y="5736842"/>
            <a:ext cx="4066543" cy="11211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85805794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2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354" y="15007"/>
            <a:ext cx="12197424" cy="6839707"/>
          </a:xfrm>
          <a:prstGeom prst="rect">
            <a:avLst/>
          </a:prstGeom>
        </p:spPr>
      </p:pic>
      <p:grpSp>
        <p:nvGrpSpPr>
          <p:cNvPr id="640" name="Group 43"/>
          <p:cNvGrpSpPr>
            <a:grpSpLocks/>
          </p:cNvGrpSpPr>
          <p:nvPr/>
        </p:nvGrpSpPr>
        <p:grpSpPr bwMode="auto">
          <a:xfrm>
            <a:off x="11831068" y="44888"/>
            <a:ext cx="311141" cy="273309"/>
            <a:chOff x="695" y="1570"/>
            <a:chExt cx="2276" cy="2282"/>
          </a:xfrm>
        </p:grpSpPr>
        <p:sp>
          <p:nvSpPr>
            <p:cNvPr id="669" name="Oval 44"/>
            <p:cNvSpPr>
              <a:spLocks noChangeArrowheads="1"/>
            </p:cNvSpPr>
            <p:nvPr/>
          </p:nvSpPr>
          <p:spPr bwMode="auto">
            <a:xfrm>
              <a:off x="695" y="1570"/>
              <a:ext cx="2276" cy="2282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2084" tIns="6043" rIns="12084" bIns="6043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0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0" name="Oval 45"/>
            <p:cNvSpPr>
              <a:spLocks noChangeArrowheads="1"/>
            </p:cNvSpPr>
            <p:nvPr/>
          </p:nvSpPr>
          <p:spPr bwMode="auto">
            <a:xfrm>
              <a:off x="750" y="1602"/>
              <a:ext cx="2182" cy="2186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2084" tIns="6043" rIns="12084" bIns="6043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0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1" name="Oval 46"/>
            <p:cNvSpPr>
              <a:spLocks noChangeArrowheads="1"/>
            </p:cNvSpPr>
            <p:nvPr/>
          </p:nvSpPr>
          <p:spPr bwMode="auto">
            <a:xfrm>
              <a:off x="1026" y="1890"/>
              <a:ext cx="1648" cy="1656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2084" tIns="6043" rIns="12084" bIns="6043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0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2" name="Oval 47"/>
            <p:cNvSpPr>
              <a:spLocks noChangeArrowheads="1"/>
            </p:cNvSpPr>
            <p:nvPr/>
          </p:nvSpPr>
          <p:spPr bwMode="auto">
            <a:xfrm>
              <a:off x="1070" y="1934"/>
              <a:ext cx="1587" cy="1598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2084" tIns="6043" rIns="12084" bIns="6043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0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3" name="Freeform 48"/>
            <p:cNvSpPr>
              <a:spLocks noEditPoints="1"/>
            </p:cNvSpPr>
            <p:nvPr/>
          </p:nvSpPr>
          <p:spPr bwMode="auto">
            <a:xfrm>
              <a:off x="1202" y="1666"/>
              <a:ext cx="1317" cy="364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2087" tIns="6044" rIns="12087" bIns="6044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0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75" name="Picture 49" descr="original_metal_w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7" y="2393"/>
              <a:ext cx="1361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6" name="AutoShape 50"/>
            <p:cNvSpPr>
              <a:spLocks noChangeArrowheads="1"/>
            </p:cNvSpPr>
            <p:nvPr/>
          </p:nvSpPr>
          <p:spPr bwMode="auto">
            <a:xfrm>
              <a:off x="882" y="2069"/>
              <a:ext cx="1907" cy="17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2087" tIns="6044" rIns="12087" bIns="6044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0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77" name="Group 51"/>
            <p:cNvGrpSpPr>
              <a:grpSpLocks/>
            </p:cNvGrpSpPr>
            <p:nvPr/>
          </p:nvGrpSpPr>
          <p:grpSpPr bwMode="auto">
            <a:xfrm>
              <a:off x="1537" y="1886"/>
              <a:ext cx="585" cy="771"/>
              <a:chOff x="3374" y="926"/>
              <a:chExt cx="585" cy="771"/>
            </a:xfrm>
          </p:grpSpPr>
          <p:sp>
            <p:nvSpPr>
              <p:cNvPr id="844" name="Freeform 52"/>
              <p:cNvSpPr>
                <a:spLocks/>
              </p:cNvSpPr>
              <p:nvPr/>
            </p:nvSpPr>
            <p:spPr bwMode="auto">
              <a:xfrm>
                <a:off x="3513" y="1313"/>
                <a:ext cx="314" cy="384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3" name="Freeform 53"/>
              <p:cNvSpPr>
                <a:spLocks/>
              </p:cNvSpPr>
              <p:nvPr/>
            </p:nvSpPr>
            <p:spPr bwMode="auto">
              <a:xfrm>
                <a:off x="3568" y="1224"/>
                <a:ext cx="198" cy="96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4" name="Freeform 54"/>
              <p:cNvSpPr>
                <a:spLocks/>
              </p:cNvSpPr>
              <p:nvPr/>
            </p:nvSpPr>
            <p:spPr bwMode="auto">
              <a:xfrm>
                <a:off x="3568" y="1179"/>
                <a:ext cx="198" cy="102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5" name="Freeform 55"/>
              <p:cNvSpPr>
                <a:spLocks/>
              </p:cNvSpPr>
              <p:nvPr/>
            </p:nvSpPr>
            <p:spPr bwMode="auto">
              <a:xfrm>
                <a:off x="3563" y="1256"/>
                <a:ext cx="50" cy="38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6" name="Freeform 56"/>
              <p:cNvSpPr>
                <a:spLocks/>
              </p:cNvSpPr>
              <p:nvPr/>
            </p:nvSpPr>
            <p:spPr bwMode="auto">
              <a:xfrm>
                <a:off x="3717" y="1256"/>
                <a:ext cx="61" cy="38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7" name="Freeform 57"/>
              <p:cNvSpPr>
                <a:spLocks/>
              </p:cNvSpPr>
              <p:nvPr/>
            </p:nvSpPr>
            <p:spPr bwMode="auto">
              <a:xfrm>
                <a:off x="3546" y="1479"/>
                <a:ext cx="88" cy="147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8" name="Freeform 58"/>
              <p:cNvSpPr>
                <a:spLocks/>
              </p:cNvSpPr>
              <p:nvPr/>
            </p:nvSpPr>
            <p:spPr bwMode="auto">
              <a:xfrm>
                <a:off x="3596" y="1524"/>
                <a:ext cx="39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9" name="Freeform 59"/>
              <p:cNvSpPr>
                <a:spLocks/>
              </p:cNvSpPr>
              <p:nvPr/>
            </p:nvSpPr>
            <p:spPr bwMode="auto">
              <a:xfrm>
                <a:off x="3535" y="1428"/>
                <a:ext cx="66" cy="70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0" name="Freeform 60"/>
              <p:cNvSpPr>
                <a:spLocks/>
              </p:cNvSpPr>
              <p:nvPr/>
            </p:nvSpPr>
            <p:spPr bwMode="auto">
              <a:xfrm>
                <a:off x="3546" y="1428"/>
                <a:ext cx="55" cy="96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1" name="Freeform 61"/>
              <p:cNvSpPr>
                <a:spLocks/>
              </p:cNvSpPr>
              <p:nvPr/>
            </p:nvSpPr>
            <p:spPr bwMode="auto">
              <a:xfrm>
                <a:off x="3579" y="1428"/>
                <a:ext cx="55" cy="58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2" name="Freeform 62"/>
              <p:cNvSpPr>
                <a:spLocks/>
              </p:cNvSpPr>
              <p:nvPr/>
            </p:nvSpPr>
            <p:spPr bwMode="auto">
              <a:xfrm>
                <a:off x="3596" y="1467"/>
                <a:ext cx="39" cy="26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3" name="Freeform 63"/>
              <p:cNvSpPr>
                <a:spLocks/>
              </p:cNvSpPr>
              <p:nvPr/>
            </p:nvSpPr>
            <p:spPr bwMode="auto">
              <a:xfrm>
                <a:off x="3524" y="1441"/>
                <a:ext cx="55" cy="38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4" name="Freeform 64"/>
              <p:cNvSpPr>
                <a:spLocks/>
              </p:cNvSpPr>
              <p:nvPr/>
            </p:nvSpPr>
            <p:spPr bwMode="auto">
              <a:xfrm>
                <a:off x="3546" y="1428"/>
                <a:ext cx="55" cy="70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5" name="Freeform 65"/>
              <p:cNvSpPr>
                <a:spLocks/>
              </p:cNvSpPr>
              <p:nvPr/>
            </p:nvSpPr>
            <p:spPr bwMode="auto">
              <a:xfrm>
                <a:off x="3563" y="1511"/>
                <a:ext cx="72" cy="58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6" name="Freeform 66"/>
              <p:cNvSpPr>
                <a:spLocks/>
              </p:cNvSpPr>
              <p:nvPr/>
            </p:nvSpPr>
            <p:spPr bwMode="auto">
              <a:xfrm>
                <a:off x="3568" y="1556"/>
                <a:ext cx="28" cy="58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7" name="Freeform 67"/>
              <p:cNvSpPr>
                <a:spLocks/>
              </p:cNvSpPr>
              <p:nvPr/>
            </p:nvSpPr>
            <p:spPr bwMode="auto">
              <a:xfrm>
                <a:off x="3601" y="1537"/>
                <a:ext cx="33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8" name="Freeform 68"/>
              <p:cNvSpPr>
                <a:spLocks/>
              </p:cNvSpPr>
              <p:nvPr/>
            </p:nvSpPr>
            <p:spPr bwMode="auto">
              <a:xfrm>
                <a:off x="3601" y="1543"/>
                <a:ext cx="33" cy="121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9" name="Freeform 69"/>
              <p:cNvSpPr>
                <a:spLocks/>
              </p:cNvSpPr>
              <p:nvPr/>
            </p:nvSpPr>
            <p:spPr bwMode="auto">
              <a:xfrm>
                <a:off x="3634" y="1556"/>
                <a:ext cx="39" cy="128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0" name="Freeform 70"/>
              <p:cNvSpPr>
                <a:spLocks/>
              </p:cNvSpPr>
              <p:nvPr/>
            </p:nvSpPr>
            <p:spPr bwMode="auto">
              <a:xfrm>
                <a:off x="3700" y="1479"/>
                <a:ext cx="94" cy="147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1" name="Freeform 71"/>
              <p:cNvSpPr>
                <a:spLocks/>
              </p:cNvSpPr>
              <p:nvPr/>
            </p:nvSpPr>
            <p:spPr bwMode="auto">
              <a:xfrm>
                <a:off x="3700" y="1524"/>
                <a:ext cx="44" cy="147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2" name="Freeform 72"/>
              <p:cNvSpPr>
                <a:spLocks/>
              </p:cNvSpPr>
              <p:nvPr/>
            </p:nvSpPr>
            <p:spPr bwMode="auto">
              <a:xfrm>
                <a:off x="3733" y="1428"/>
                <a:ext cx="77" cy="70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3" name="Freeform 73"/>
              <p:cNvSpPr>
                <a:spLocks/>
              </p:cNvSpPr>
              <p:nvPr/>
            </p:nvSpPr>
            <p:spPr bwMode="auto">
              <a:xfrm>
                <a:off x="3733" y="1428"/>
                <a:ext cx="55" cy="96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4" name="Freeform 74"/>
              <p:cNvSpPr>
                <a:spLocks/>
              </p:cNvSpPr>
              <p:nvPr/>
            </p:nvSpPr>
            <p:spPr bwMode="auto">
              <a:xfrm>
                <a:off x="3706" y="1428"/>
                <a:ext cx="44" cy="58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5" name="Freeform 75"/>
              <p:cNvSpPr>
                <a:spLocks/>
              </p:cNvSpPr>
              <p:nvPr/>
            </p:nvSpPr>
            <p:spPr bwMode="auto">
              <a:xfrm>
                <a:off x="3700" y="1467"/>
                <a:ext cx="44" cy="26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6" name="Freeform 76"/>
              <p:cNvSpPr>
                <a:spLocks/>
              </p:cNvSpPr>
              <p:nvPr/>
            </p:nvSpPr>
            <p:spPr bwMode="auto">
              <a:xfrm>
                <a:off x="3750" y="1441"/>
                <a:ext cx="61" cy="38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7" name="Freeform 77"/>
              <p:cNvSpPr>
                <a:spLocks/>
              </p:cNvSpPr>
              <p:nvPr/>
            </p:nvSpPr>
            <p:spPr bwMode="auto">
              <a:xfrm>
                <a:off x="3733" y="1428"/>
                <a:ext cx="55" cy="70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8" name="Freeform 78"/>
              <p:cNvSpPr>
                <a:spLocks/>
              </p:cNvSpPr>
              <p:nvPr/>
            </p:nvSpPr>
            <p:spPr bwMode="auto">
              <a:xfrm>
                <a:off x="3700" y="1511"/>
                <a:ext cx="77" cy="58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9" name="Freeform 79"/>
              <p:cNvSpPr>
                <a:spLocks/>
              </p:cNvSpPr>
              <p:nvPr/>
            </p:nvSpPr>
            <p:spPr bwMode="auto">
              <a:xfrm>
                <a:off x="3744" y="1556"/>
                <a:ext cx="22" cy="58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0" name="Freeform 80"/>
              <p:cNvSpPr>
                <a:spLocks/>
              </p:cNvSpPr>
              <p:nvPr/>
            </p:nvSpPr>
            <p:spPr bwMode="auto">
              <a:xfrm>
                <a:off x="3700" y="1537"/>
                <a:ext cx="44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1" name="Freeform 81"/>
              <p:cNvSpPr>
                <a:spLocks/>
              </p:cNvSpPr>
              <p:nvPr/>
            </p:nvSpPr>
            <p:spPr bwMode="auto">
              <a:xfrm>
                <a:off x="3700" y="1543"/>
                <a:ext cx="33" cy="121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2" name="Freeform 82"/>
              <p:cNvSpPr>
                <a:spLocks/>
              </p:cNvSpPr>
              <p:nvPr/>
            </p:nvSpPr>
            <p:spPr bwMode="auto">
              <a:xfrm>
                <a:off x="3673" y="1556"/>
                <a:ext cx="28" cy="128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3" name="Freeform 8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4" name="Freeform 8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5" name="Freeform 8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6" name="Freeform 86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7" name="Freeform 87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8" name="Freeform 88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9" name="Freeform 89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0" name="Freeform 90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1" name="Freeform 91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2" name="Freeform 92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3" name="Freeform 9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4" name="Freeform 9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5" name="Freeform 9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6" name="Freeform 96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7" name="Freeform 97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8" name="Freeform 98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9" name="Freeform 99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0" name="Freeform 100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1" name="Freeform 101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2" name="Freeform 102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3" name="Freeform 10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4" name="Freeform 10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5" name="Freeform 10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6" name="Freeform 106"/>
              <p:cNvSpPr>
                <a:spLocks/>
              </p:cNvSpPr>
              <p:nvPr/>
            </p:nvSpPr>
            <p:spPr bwMode="auto">
              <a:xfrm>
                <a:off x="3414" y="1383"/>
                <a:ext cx="44" cy="185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7" name="Freeform 107"/>
              <p:cNvSpPr>
                <a:spLocks/>
              </p:cNvSpPr>
              <p:nvPr/>
            </p:nvSpPr>
            <p:spPr bwMode="auto">
              <a:xfrm>
                <a:off x="3436" y="1371"/>
                <a:ext cx="44" cy="173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8" name="Freeform 108"/>
              <p:cNvSpPr>
                <a:spLocks/>
              </p:cNvSpPr>
              <p:nvPr/>
            </p:nvSpPr>
            <p:spPr bwMode="auto">
              <a:xfrm>
                <a:off x="3458" y="1351"/>
                <a:ext cx="44" cy="153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9" name="Freeform 109"/>
              <p:cNvSpPr>
                <a:spLocks/>
              </p:cNvSpPr>
              <p:nvPr/>
            </p:nvSpPr>
            <p:spPr bwMode="auto">
              <a:xfrm>
                <a:off x="3491" y="1339"/>
                <a:ext cx="44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0" name="Freeform 110"/>
              <p:cNvSpPr>
                <a:spLocks/>
              </p:cNvSpPr>
              <p:nvPr/>
            </p:nvSpPr>
            <p:spPr bwMode="auto">
              <a:xfrm>
                <a:off x="3513" y="1326"/>
                <a:ext cx="50" cy="141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1" name="Freeform 111"/>
              <p:cNvSpPr>
                <a:spLocks/>
              </p:cNvSpPr>
              <p:nvPr/>
            </p:nvSpPr>
            <p:spPr bwMode="auto">
              <a:xfrm>
                <a:off x="3535" y="1307"/>
                <a:ext cx="44" cy="121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2" name="Freeform 112"/>
              <p:cNvSpPr>
                <a:spLocks/>
              </p:cNvSpPr>
              <p:nvPr/>
            </p:nvSpPr>
            <p:spPr bwMode="auto">
              <a:xfrm>
                <a:off x="3563" y="1294"/>
                <a:ext cx="39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3" name="Freeform 11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4" name="Freeform 11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5" name="Freeform 11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6" name="Freeform 116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7" name="Freeform 117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8" name="Freeform 118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9" name="Freeform 119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0" name="Freeform 120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1" name="Freeform 121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2" name="Freeform 122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3" name="Freeform 12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4" name="Freeform 12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5" name="Freeform 12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6" name="Freeform 126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7" name="Freeform 127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8" name="Freeform 128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9" name="Freeform 129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0" name="Freeform 130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1" name="Freeform 131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2" name="Freeform 132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3" name="Freeform 13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4" name="Freeform 13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5" name="Freeform 13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6" name="Freeform 136"/>
              <p:cNvSpPr>
                <a:spLocks/>
              </p:cNvSpPr>
              <p:nvPr/>
            </p:nvSpPr>
            <p:spPr bwMode="auto">
              <a:xfrm>
                <a:off x="3386" y="1326"/>
                <a:ext cx="72" cy="102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7" name="Freeform 137"/>
              <p:cNvSpPr>
                <a:spLocks/>
              </p:cNvSpPr>
              <p:nvPr/>
            </p:nvSpPr>
            <p:spPr bwMode="auto">
              <a:xfrm>
                <a:off x="3425" y="1313"/>
                <a:ext cx="66" cy="109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8" name="Freeform 138"/>
              <p:cNvSpPr>
                <a:spLocks/>
              </p:cNvSpPr>
              <p:nvPr/>
            </p:nvSpPr>
            <p:spPr bwMode="auto">
              <a:xfrm>
                <a:off x="3469" y="1313"/>
                <a:ext cx="44" cy="96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9" name="Freeform 139"/>
              <p:cNvSpPr>
                <a:spLocks/>
              </p:cNvSpPr>
              <p:nvPr/>
            </p:nvSpPr>
            <p:spPr bwMode="auto">
              <a:xfrm>
                <a:off x="3502" y="1313"/>
                <a:ext cx="33" cy="83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0" name="Freeform 140"/>
              <p:cNvSpPr>
                <a:spLocks/>
              </p:cNvSpPr>
              <p:nvPr/>
            </p:nvSpPr>
            <p:spPr bwMode="auto">
              <a:xfrm>
                <a:off x="3524" y="1307"/>
                <a:ext cx="39" cy="77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1" name="Freeform 141"/>
              <p:cNvSpPr>
                <a:spLocks/>
              </p:cNvSpPr>
              <p:nvPr/>
            </p:nvSpPr>
            <p:spPr bwMode="auto">
              <a:xfrm>
                <a:off x="3546" y="1307"/>
                <a:ext cx="33" cy="64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2" name="Freeform 142"/>
              <p:cNvSpPr>
                <a:spLocks/>
              </p:cNvSpPr>
              <p:nvPr/>
            </p:nvSpPr>
            <p:spPr bwMode="auto">
              <a:xfrm>
                <a:off x="3563" y="1307"/>
                <a:ext cx="33" cy="64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3" name="Freeform 143"/>
              <p:cNvSpPr>
                <a:spLocks/>
              </p:cNvSpPr>
              <p:nvPr/>
            </p:nvSpPr>
            <p:spPr bwMode="auto">
              <a:xfrm>
                <a:off x="3579" y="1307"/>
                <a:ext cx="22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4" name="Freeform 144"/>
              <p:cNvSpPr>
                <a:spLocks/>
              </p:cNvSpPr>
              <p:nvPr/>
            </p:nvSpPr>
            <p:spPr bwMode="auto">
              <a:xfrm>
                <a:off x="3596" y="1307"/>
                <a:ext cx="17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5" name="Freeform 145"/>
              <p:cNvSpPr>
                <a:spLocks/>
              </p:cNvSpPr>
              <p:nvPr/>
            </p:nvSpPr>
            <p:spPr bwMode="auto">
              <a:xfrm>
                <a:off x="3601" y="1307"/>
                <a:ext cx="28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6" name="Freeform 146"/>
              <p:cNvSpPr>
                <a:spLocks/>
              </p:cNvSpPr>
              <p:nvPr/>
            </p:nvSpPr>
            <p:spPr bwMode="auto">
              <a:xfrm>
                <a:off x="3612" y="1307"/>
                <a:ext cx="22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7" name="Freeform 147"/>
              <p:cNvSpPr>
                <a:spLocks/>
              </p:cNvSpPr>
              <p:nvPr/>
            </p:nvSpPr>
            <p:spPr bwMode="auto">
              <a:xfrm>
                <a:off x="3629" y="1307"/>
                <a:ext cx="17" cy="45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8" name="Freeform 148"/>
              <p:cNvSpPr>
                <a:spLocks/>
              </p:cNvSpPr>
              <p:nvPr/>
            </p:nvSpPr>
            <p:spPr bwMode="auto">
              <a:xfrm>
                <a:off x="3414" y="1256"/>
                <a:ext cx="66" cy="83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9" name="Freeform 149"/>
              <p:cNvSpPr>
                <a:spLocks/>
              </p:cNvSpPr>
              <p:nvPr/>
            </p:nvSpPr>
            <p:spPr bwMode="auto">
              <a:xfrm>
                <a:off x="3447" y="1256"/>
                <a:ext cx="66" cy="83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0" name="Freeform 150"/>
              <p:cNvSpPr>
                <a:spLocks/>
              </p:cNvSpPr>
              <p:nvPr/>
            </p:nvSpPr>
            <p:spPr bwMode="auto">
              <a:xfrm>
                <a:off x="3480" y="1268"/>
                <a:ext cx="55" cy="70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1" name="Freeform 151"/>
              <p:cNvSpPr>
                <a:spLocks/>
              </p:cNvSpPr>
              <p:nvPr/>
            </p:nvSpPr>
            <p:spPr bwMode="auto">
              <a:xfrm>
                <a:off x="3502" y="1268"/>
                <a:ext cx="44" cy="70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2" name="Freeform 152"/>
              <p:cNvSpPr>
                <a:spLocks/>
              </p:cNvSpPr>
              <p:nvPr/>
            </p:nvSpPr>
            <p:spPr bwMode="auto">
              <a:xfrm>
                <a:off x="3524" y="1268"/>
                <a:ext cx="44" cy="70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3" name="Freeform 153"/>
              <p:cNvSpPr>
                <a:spLocks/>
              </p:cNvSpPr>
              <p:nvPr/>
            </p:nvSpPr>
            <p:spPr bwMode="auto">
              <a:xfrm>
                <a:off x="3546" y="1268"/>
                <a:ext cx="33" cy="70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4" name="Freeform 154"/>
              <p:cNvSpPr>
                <a:spLocks/>
              </p:cNvSpPr>
              <p:nvPr/>
            </p:nvSpPr>
            <p:spPr bwMode="auto">
              <a:xfrm>
                <a:off x="3568" y="1281"/>
                <a:ext cx="28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5" name="Freeform 155"/>
              <p:cNvSpPr>
                <a:spLocks/>
              </p:cNvSpPr>
              <p:nvPr/>
            </p:nvSpPr>
            <p:spPr bwMode="auto">
              <a:xfrm>
                <a:off x="3579" y="1281"/>
                <a:ext cx="33" cy="58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6" name="Freeform 156"/>
              <p:cNvSpPr>
                <a:spLocks/>
              </p:cNvSpPr>
              <p:nvPr/>
            </p:nvSpPr>
            <p:spPr bwMode="auto">
              <a:xfrm>
                <a:off x="3596" y="1281"/>
                <a:ext cx="33" cy="45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7" name="Freeform 157"/>
              <p:cNvSpPr>
                <a:spLocks/>
              </p:cNvSpPr>
              <p:nvPr/>
            </p:nvSpPr>
            <p:spPr bwMode="auto">
              <a:xfrm>
                <a:off x="3601" y="1281"/>
                <a:ext cx="28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8" name="Freeform 158"/>
              <p:cNvSpPr>
                <a:spLocks/>
              </p:cNvSpPr>
              <p:nvPr/>
            </p:nvSpPr>
            <p:spPr bwMode="auto">
              <a:xfrm>
                <a:off x="3612" y="1281"/>
                <a:ext cx="22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9" name="Freeform 159"/>
              <p:cNvSpPr>
                <a:spLocks/>
              </p:cNvSpPr>
              <p:nvPr/>
            </p:nvSpPr>
            <p:spPr bwMode="auto">
              <a:xfrm>
                <a:off x="3629" y="1294"/>
                <a:ext cx="17" cy="32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0" name="Freeform 16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1" name="Freeform 16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2" name="Freeform 16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3" name="Freeform 163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4" name="Freeform 164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5" name="Freeform 165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6" name="Freeform 166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7" name="Freeform 167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8" name="Freeform 168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9" name="Freeform 169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0" name="Freeform 17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1" name="Freeform 17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2" name="Freeform 17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3" name="Freeform 173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4" name="Freeform 174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5" name="Freeform 175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6" name="Freeform 176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7" name="Freeform 177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8" name="Freeform 178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9" name="Freeform 179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0" name="Freeform 18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1" name="Freeform 18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2" name="Freeform 18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3" name="Freeform 183"/>
              <p:cNvSpPr>
                <a:spLocks/>
              </p:cNvSpPr>
              <p:nvPr/>
            </p:nvSpPr>
            <p:spPr bwMode="auto">
              <a:xfrm>
                <a:off x="3447" y="1224"/>
                <a:ext cx="55" cy="45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4" name="Freeform 184"/>
              <p:cNvSpPr>
                <a:spLocks/>
              </p:cNvSpPr>
              <p:nvPr/>
            </p:nvSpPr>
            <p:spPr bwMode="auto">
              <a:xfrm>
                <a:off x="3469" y="1224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5" name="Freeform 185"/>
              <p:cNvSpPr>
                <a:spLocks/>
              </p:cNvSpPr>
              <p:nvPr/>
            </p:nvSpPr>
            <p:spPr bwMode="auto">
              <a:xfrm>
                <a:off x="3491" y="1236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6" name="Freeform 186"/>
              <p:cNvSpPr>
                <a:spLocks/>
              </p:cNvSpPr>
              <p:nvPr/>
            </p:nvSpPr>
            <p:spPr bwMode="auto">
              <a:xfrm>
                <a:off x="3513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7" name="Freeform 18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8" name="Freeform 18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9" name="Freeform 18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0" name="Freeform 190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1" name="Freeform 191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2" name="Freeform 192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3" name="Freeform 193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4" name="Freeform 194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5" name="Freeform 195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6" name="Freeform 196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7" name="Freeform 19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8" name="Freeform 19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9" name="Freeform 19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0" name="Freeform 200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1" name="Freeform 201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2" name="Freeform 202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3" name="Freeform 203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4" name="Freeform 204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5" name="Freeform 205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6" name="Freeform 206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7" name="Freeform 20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8" name="Freeform 20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9" name="Freeform 20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0" name="Freeform 210"/>
              <p:cNvSpPr>
                <a:spLocks/>
              </p:cNvSpPr>
              <p:nvPr/>
            </p:nvSpPr>
            <p:spPr bwMode="auto">
              <a:xfrm>
                <a:off x="3480" y="1198"/>
                <a:ext cx="44" cy="26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1" name="Freeform 211"/>
              <p:cNvSpPr>
                <a:spLocks/>
              </p:cNvSpPr>
              <p:nvPr/>
            </p:nvSpPr>
            <p:spPr bwMode="auto">
              <a:xfrm>
                <a:off x="3502" y="1211"/>
                <a:ext cx="33" cy="26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2" name="Freeform 212"/>
              <p:cNvSpPr>
                <a:spLocks/>
              </p:cNvSpPr>
              <p:nvPr/>
            </p:nvSpPr>
            <p:spPr bwMode="auto">
              <a:xfrm>
                <a:off x="3513" y="1224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3" name="Freeform 213"/>
              <p:cNvSpPr>
                <a:spLocks/>
              </p:cNvSpPr>
              <p:nvPr/>
            </p:nvSpPr>
            <p:spPr bwMode="auto">
              <a:xfrm>
                <a:off x="3546" y="1256"/>
                <a:ext cx="33" cy="26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4" name="Freeform 214"/>
              <p:cNvSpPr>
                <a:spLocks/>
              </p:cNvSpPr>
              <p:nvPr/>
            </p:nvSpPr>
            <p:spPr bwMode="auto">
              <a:xfrm>
                <a:off x="3513" y="1192"/>
                <a:ext cx="66" cy="77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5" name="Freeform 215"/>
              <p:cNvSpPr>
                <a:spLocks/>
              </p:cNvSpPr>
              <p:nvPr/>
            </p:nvSpPr>
            <p:spPr bwMode="auto">
              <a:xfrm>
                <a:off x="3601" y="1153"/>
                <a:ext cx="132" cy="70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6" name="Freeform 21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7" name="Freeform 21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8" name="Freeform 21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9" name="Freeform 219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0" name="Freeform 220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1" name="Freeform 221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2" name="Freeform 222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3" name="Freeform 223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4" name="Freeform 224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5" name="Freeform 225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6" name="Freeform 22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7" name="Freeform 22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8" name="Freeform 22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9" name="Freeform 229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0" name="Freeform 230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1" name="Freeform 231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2" name="Freeform 232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3" name="Freeform 233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4" name="Freeform 234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5" name="Freeform 235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6" name="Freeform 23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7" name="Freeform 23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8" name="Freeform 23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9" name="Freeform 239"/>
              <p:cNvSpPr>
                <a:spLocks/>
              </p:cNvSpPr>
              <p:nvPr/>
            </p:nvSpPr>
            <p:spPr bwMode="auto">
              <a:xfrm>
                <a:off x="3877" y="1383"/>
                <a:ext cx="50" cy="185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0" name="Freeform 240"/>
              <p:cNvSpPr>
                <a:spLocks/>
              </p:cNvSpPr>
              <p:nvPr/>
            </p:nvSpPr>
            <p:spPr bwMode="auto">
              <a:xfrm>
                <a:off x="3860" y="1371"/>
                <a:ext cx="39" cy="173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1" name="Freeform 241"/>
              <p:cNvSpPr>
                <a:spLocks/>
              </p:cNvSpPr>
              <p:nvPr/>
            </p:nvSpPr>
            <p:spPr bwMode="auto">
              <a:xfrm>
                <a:off x="3833" y="1351"/>
                <a:ext cx="44" cy="153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2" name="Freeform 242"/>
              <p:cNvSpPr>
                <a:spLocks/>
              </p:cNvSpPr>
              <p:nvPr/>
            </p:nvSpPr>
            <p:spPr bwMode="auto">
              <a:xfrm>
                <a:off x="3800" y="1339"/>
                <a:ext cx="44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3" name="Freeform 243"/>
              <p:cNvSpPr>
                <a:spLocks/>
              </p:cNvSpPr>
              <p:nvPr/>
            </p:nvSpPr>
            <p:spPr bwMode="auto">
              <a:xfrm>
                <a:off x="3777" y="1326"/>
                <a:ext cx="50" cy="141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4" name="Freeform 244"/>
              <p:cNvSpPr>
                <a:spLocks/>
              </p:cNvSpPr>
              <p:nvPr/>
            </p:nvSpPr>
            <p:spPr bwMode="auto">
              <a:xfrm>
                <a:off x="3750" y="1307"/>
                <a:ext cx="50" cy="121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5" name="Freeform 245"/>
              <p:cNvSpPr>
                <a:spLocks/>
              </p:cNvSpPr>
              <p:nvPr/>
            </p:nvSpPr>
            <p:spPr bwMode="auto">
              <a:xfrm>
                <a:off x="3733" y="1294"/>
                <a:ext cx="44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6" name="Freeform 24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7" name="Freeform 24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8" name="Freeform 24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9" name="Freeform 249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0" name="Freeform 250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1" name="Freeform 251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2" name="Freeform 252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3" name="Freeform 253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4" name="Freeform 254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5" name="Freeform 255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6" name="Freeform 25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7" name="Freeform 25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8" name="Freeform 25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9" name="Freeform 259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0" name="Freeform 260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1" name="Freeform 261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2" name="Freeform 262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3" name="Freeform 263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4" name="Freeform 264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5" name="Freeform 265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6" name="Freeform 26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7" name="Freeform 26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8" name="Freeform 26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9" name="Freeform 269"/>
              <p:cNvSpPr>
                <a:spLocks/>
              </p:cNvSpPr>
              <p:nvPr/>
            </p:nvSpPr>
            <p:spPr bwMode="auto">
              <a:xfrm>
                <a:off x="3877" y="1326"/>
                <a:ext cx="72" cy="102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0" name="Freeform 270"/>
              <p:cNvSpPr>
                <a:spLocks/>
              </p:cNvSpPr>
              <p:nvPr/>
            </p:nvSpPr>
            <p:spPr bwMode="auto">
              <a:xfrm>
                <a:off x="3844" y="1313"/>
                <a:ext cx="66" cy="109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1" name="Freeform 271"/>
              <p:cNvSpPr>
                <a:spLocks/>
              </p:cNvSpPr>
              <p:nvPr/>
            </p:nvSpPr>
            <p:spPr bwMode="auto">
              <a:xfrm>
                <a:off x="3827" y="1313"/>
                <a:ext cx="39" cy="96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2" name="Freeform 272"/>
              <p:cNvSpPr>
                <a:spLocks/>
              </p:cNvSpPr>
              <p:nvPr/>
            </p:nvSpPr>
            <p:spPr bwMode="auto">
              <a:xfrm>
                <a:off x="3800" y="1313"/>
                <a:ext cx="44" cy="83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3" name="Freeform 273"/>
              <p:cNvSpPr>
                <a:spLocks/>
              </p:cNvSpPr>
              <p:nvPr/>
            </p:nvSpPr>
            <p:spPr bwMode="auto">
              <a:xfrm>
                <a:off x="3777" y="1307"/>
                <a:ext cx="33" cy="77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4" name="Freeform 274"/>
              <p:cNvSpPr>
                <a:spLocks/>
              </p:cNvSpPr>
              <p:nvPr/>
            </p:nvSpPr>
            <p:spPr bwMode="auto">
              <a:xfrm>
                <a:off x="3750" y="1307"/>
                <a:ext cx="39" cy="64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5" name="Freeform 275"/>
              <p:cNvSpPr>
                <a:spLocks/>
              </p:cNvSpPr>
              <p:nvPr/>
            </p:nvSpPr>
            <p:spPr bwMode="auto">
              <a:xfrm>
                <a:off x="3744" y="1307"/>
                <a:ext cx="33" cy="64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6" name="Freeform 276"/>
              <p:cNvSpPr>
                <a:spLocks/>
              </p:cNvSpPr>
              <p:nvPr/>
            </p:nvSpPr>
            <p:spPr bwMode="auto">
              <a:xfrm>
                <a:off x="3733" y="1307"/>
                <a:ext cx="22" cy="58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7" name="Freeform 277"/>
              <p:cNvSpPr>
                <a:spLocks/>
              </p:cNvSpPr>
              <p:nvPr/>
            </p:nvSpPr>
            <p:spPr bwMode="auto">
              <a:xfrm>
                <a:off x="3717" y="1307"/>
                <a:ext cx="28" cy="58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8" name="Freeform 278"/>
              <p:cNvSpPr>
                <a:spLocks/>
              </p:cNvSpPr>
              <p:nvPr/>
            </p:nvSpPr>
            <p:spPr bwMode="auto">
              <a:xfrm>
                <a:off x="3706" y="1307"/>
                <a:ext cx="28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9" name="Freeform 279"/>
              <p:cNvSpPr>
                <a:spLocks/>
              </p:cNvSpPr>
              <p:nvPr/>
            </p:nvSpPr>
            <p:spPr bwMode="auto">
              <a:xfrm>
                <a:off x="3700" y="1307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0" name="Freeform 280"/>
              <p:cNvSpPr>
                <a:spLocks/>
              </p:cNvSpPr>
              <p:nvPr/>
            </p:nvSpPr>
            <p:spPr bwMode="auto">
              <a:xfrm>
                <a:off x="3684" y="1307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1" name="Freeform 281"/>
              <p:cNvSpPr>
                <a:spLocks/>
              </p:cNvSpPr>
              <p:nvPr/>
            </p:nvSpPr>
            <p:spPr bwMode="auto">
              <a:xfrm>
                <a:off x="3860" y="1256"/>
                <a:ext cx="66" cy="83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2" name="Freeform 282"/>
              <p:cNvSpPr>
                <a:spLocks/>
              </p:cNvSpPr>
              <p:nvPr/>
            </p:nvSpPr>
            <p:spPr bwMode="auto">
              <a:xfrm>
                <a:off x="3827" y="1256"/>
                <a:ext cx="66" cy="83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3" name="Freeform 283"/>
              <p:cNvSpPr>
                <a:spLocks/>
              </p:cNvSpPr>
              <p:nvPr/>
            </p:nvSpPr>
            <p:spPr bwMode="auto">
              <a:xfrm>
                <a:off x="3800" y="1268"/>
                <a:ext cx="61" cy="70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4" name="Freeform 284"/>
              <p:cNvSpPr>
                <a:spLocks/>
              </p:cNvSpPr>
              <p:nvPr/>
            </p:nvSpPr>
            <p:spPr bwMode="auto">
              <a:xfrm>
                <a:off x="3788" y="1268"/>
                <a:ext cx="44" cy="70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5" name="Freeform 285"/>
              <p:cNvSpPr>
                <a:spLocks/>
              </p:cNvSpPr>
              <p:nvPr/>
            </p:nvSpPr>
            <p:spPr bwMode="auto">
              <a:xfrm>
                <a:off x="3766" y="1268"/>
                <a:ext cx="44" cy="70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6" name="Freeform 286"/>
              <p:cNvSpPr>
                <a:spLocks/>
              </p:cNvSpPr>
              <p:nvPr/>
            </p:nvSpPr>
            <p:spPr bwMode="auto">
              <a:xfrm>
                <a:off x="3750" y="1268"/>
                <a:ext cx="39" cy="70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7" name="Freeform 287"/>
              <p:cNvSpPr>
                <a:spLocks/>
              </p:cNvSpPr>
              <p:nvPr/>
            </p:nvSpPr>
            <p:spPr bwMode="auto">
              <a:xfrm>
                <a:off x="3744" y="1281"/>
                <a:ext cx="33" cy="58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8" name="Freeform 288"/>
              <p:cNvSpPr>
                <a:spLocks/>
              </p:cNvSpPr>
              <p:nvPr/>
            </p:nvSpPr>
            <p:spPr bwMode="auto">
              <a:xfrm>
                <a:off x="3717" y="1281"/>
                <a:ext cx="33" cy="58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9" name="Freeform 289"/>
              <p:cNvSpPr>
                <a:spLocks/>
              </p:cNvSpPr>
              <p:nvPr/>
            </p:nvSpPr>
            <p:spPr bwMode="auto">
              <a:xfrm>
                <a:off x="3706" y="1281"/>
                <a:ext cx="39" cy="45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0" name="Freeform 290"/>
              <p:cNvSpPr>
                <a:spLocks/>
              </p:cNvSpPr>
              <p:nvPr/>
            </p:nvSpPr>
            <p:spPr bwMode="auto">
              <a:xfrm>
                <a:off x="3706" y="1281"/>
                <a:ext cx="28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1" name="Freeform 291"/>
              <p:cNvSpPr>
                <a:spLocks/>
              </p:cNvSpPr>
              <p:nvPr/>
            </p:nvSpPr>
            <p:spPr bwMode="auto">
              <a:xfrm>
                <a:off x="3700" y="1281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2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22" cy="32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3" name="Freeform 29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4" name="Freeform 29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5" name="Freeform 29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6" name="Freeform 296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7" name="Freeform 297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8" name="Freeform 298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9" name="Freeform 299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0" name="Freeform 300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1" name="Freeform 301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2" name="Freeform 302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3" name="Freeform 30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4" name="Freeform 30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5" name="Freeform 30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6" name="Freeform 306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7" name="Freeform 307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8" name="Freeform 308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9" name="Freeform 309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0" name="Freeform 310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1" name="Freeform 311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2" name="Freeform 312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3" name="Freeform 31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4" name="Freeform 31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5" name="Freeform 31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6" name="Freeform 316"/>
              <p:cNvSpPr>
                <a:spLocks/>
              </p:cNvSpPr>
              <p:nvPr/>
            </p:nvSpPr>
            <p:spPr bwMode="auto">
              <a:xfrm>
                <a:off x="3833" y="1224"/>
                <a:ext cx="61" cy="45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7" name="Freeform 317"/>
              <p:cNvSpPr>
                <a:spLocks/>
              </p:cNvSpPr>
              <p:nvPr/>
            </p:nvSpPr>
            <p:spPr bwMode="auto">
              <a:xfrm>
                <a:off x="3827" y="1224"/>
                <a:ext cx="39" cy="45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8" name="Freeform 318"/>
              <p:cNvSpPr>
                <a:spLocks/>
              </p:cNvSpPr>
              <p:nvPr/>
            </p:nvSpPr>
            <p:spPr bwMode="auto">
              <a:xfrm>
                <a:off x="3800" y="1236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9" name="Freeform 319"/>
              <p:cNvSpPr>
                <a:spLocks/>
              </p:cNvSpPr>
              <p:nvPr/>
            </p:nvSpPr>
            <p:spPr bwMode="auto">
              <a:xfrm>
                <a:off x="3788" y="1249"/>
                <a:ext cx="39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0" name="Freeform 32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1" name="Freeform 32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2" name="Freeform 32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3" name="Freeform 323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4" name="Freeform 324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5" name="Freeform 325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6" name="Freeform 326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7" name="Freeform 327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8" name="Freeform 328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9" name="Freeform 329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0" name="Freeform 33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1" name="Freeform 33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2" name="Freeform 33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3" name="Freeform 333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4" name="Freeform 334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5" name="Freeform 335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6" name="Freeform 336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7" name="Freeform 337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8" name="Freeform 338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9" name="Freeform 339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0" name="Freeform 34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1" name="Freeform 34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2" name="Freeform 34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3" name="Freeform 343"/>
              <p:cNvSpPr>
                <a:spLocks/>
              </p:cNvSpPr>
              <p:nvPr/>
            </p:nvSpPr>
            <p:spPr bwMode="auto">
              <a:xfrm>
                <a:off x="3811" y="1198"/>
                <a:ext cx="50" cy="26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4" name="Freeform 344"/>
              <p:cNvSpPr>
                <a:spLocks/>
              </p:cNvSpPr>
              <p:nvPr/>
            </p:nvSpPr>
            <p:spPr bwMode="auto">
              <a:xfrm>
                <a:off x="3800" y="1211"/>
                <a:ext cx="33" cy="26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5" name="Freeform 345"/>
              <p:cNvSpPr>
                <a:spLocks/>
              </p:cNvSpPr>
              <p:nvPr/>
            </p:nvSpPr>
            <p:spPr bwMode="auto">
              <a:xfrm>
                <a:off x="3788" y="1224"/>
                <a:ext cx="39" cy="13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6" name="Freeform 346"/>
              <p:cNvSpPr>
                <a:spLocks/>
              </p:cNvSpPr>
              <p:nvPr/>
            </p:nvSpPr>
            <p:spPr bwMode="auto">
              <a:xfrm>
                <a:off x="3750" y="1256"/>
                <a:ext cx="39" cy="26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7" name="Freeform 347"/>
              <p:cNvSpPr>
                <a:spLocks/>
              </p:cNvSpPr>
              <p:nvPr/>
            </p:nvSpPr>
            <p:spPr bwMode="auto">
              <a:xfrm>
                <a:off x="3750" y="1192"/>
                <a:ext cx="72" cy="77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8" name="Freeform 348"/>
              <p:cNvSpPr>
                <a:spLocks/>
              </p:cNvSpPr>
              <p:nvPr/>
            </p:nvSpPr>
            <p:spPr bwMode="auto">
              <a:xfrm>
                <a:off x="3403" y="1364"/>
                <a:ext cx="176" cy="237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9" name="Line 349"/>
              <p:cNvSpPr>
                <a:spLocks noChangeShapeType="1"/>
              </p:cNvSpPr>
              <p:nvPr/>
            </p:nvSpPr>
            <p:spPr bwMode="auto">
              <a:xfrm flipH="1">
                <a:off x="3480" y="1524"/>
                <a:ext cx="11" cy="13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0" name="Freeform 350"/>
              <p:cNvSpPr>
                <a:spLocks/>
              </p:cNvSpPr>
              <p:nvPr/>
            </p:nvSpPr>
            <p:spPr bwMode="auto">
              <a:xfrm>
                <a:off x="3480" y="1537"/>
                <a:ext cx="33" cy="6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1" name="Freeform 351"/>
              <p:cNvSpPr>
                <a:spLocks/>
              </p:cNvSpPr>
              <p:nvPr/>
            </p:nvSpPr>
            <p:spPr bwMode="auto">
              <a:xfrm>
                <a:off x="3480" y="1537"/>
                <a:ext cx="22" cy="6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2" name="Freeform 352"/>
              <p:cNvSpPr>
                <a:spLocks/>
              </p:cNvSpPr>
              <p:nvPr/>
            </p:nvSpPr>
            <p:spPr bwMode="auto">
              <a:xfrm>
                <a:off x="3480" y="1543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3" name="Freeform 353"/>
              <p:cNvSpPr>
                <a:spLocks/>
              </p:cNvSpPr>
              <p:nvPr/>
            </p:nvSpPr>
            <p:spPr bwMode="auto">
              <a:xfrm>
                <a:off x="3480" y="1556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4" name="Freeform 354"/>
              <p:cNvSpPr>
                <a:spLocks/>
              </p:cNvSpPr>
              <p:nvPr/>
            </p:nvSpPr>
            <p:spPr bwMode="auto">
              <a:xfrm>
                <a:off x="3491" y="1569"/>
                <a:ext cx="22" cy="13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5" name="Freeform 355"/>
              <p:cNvSpPr>
                <a:spLocks/>
              </p:cNvSpPr>
              <p:nvPr/>
            </p:nvSpPr>
            <p:spPr bwMode="auto">
              <a:xfrm>
                <a:off x="3860" y="1454"/>
                <a:ext cx="11" cy="26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6" name="Oval 356"/>
              <p:cNvSpPr>
                <a:spLocks noChangeArrowheads="1"/>
              </p:cNvSpPr>
              <p:nvPr/>
            </p:nvSpPr>
            <p:spPr bwMode="auto">
              <a:xfrm>
                <a:off x="3811" y="1467"/>
                <a:ext cx="83" cy="77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7" name="Freeform 357"/>
              <p:cNvSpPr>
                <a:spLocks/>
              </p:cNvSpPr>
              <p:nvPr/>
            </p:nvSpPr>
            <p:spPr bwMode="auto">
              <a:xfrm>
                <a:off x="3811" y="1492"/>
                <a:ext cx="83" cy="32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8" name="Freeform 358"/>
              <p:cNvSpPr>
                <a:spLocks/>
              </p:cNvSpPr>
              <p:nvPr/>
            </p:nvSpPr>
            <p:spPr bwMode="auto">
              <a:xfrm>
                <a:off x="3844" y="1428"/>
                <a:ext cx="33" cy="38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9" name="Freeform 359"/>
              <p:cNvSpPr>
                <a:spLocks/>
              </p:cNvSpPr>
              <p:nvPr/>
            </p:nvSpPr>
            <p:spPr bwMode="auto">
              <a:xfrm>
                <a:off x="3750" y="1499"/>
                <a:ext cx="143" cy="58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0" name="Oval 360"/>
              <p:cNvSpPr>
                <a:spLocks noChangeArrowheads="1"/>
              </p:cNvSpPr>
              <p:nvPr/>
            </p:nvSpPr>
            <p:spPr bwMode="auto">
              <a:xfrm>
                <a:off x="3612" y="1096"/>
                <a:ext cx="105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1" name="Freeform 361"/>
              <p:cNvSpPr>
                <a:spLocks/>
              </p:cNvSpPr>
              <p:nvPr/>
            </p:nvSpPr>
            <p:spPr bwMode="auto">
              <a:xfrm>
                <a:off x="3596" y="994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2" name="Freeform 362"/>
              <p:cNvSpPr>
                <a:spLocks/>
              </p:cNvSpPr>
              <p:nvPr/>
            </p:nvSpPr>
            <p:spPr bwMode="auto">
              <a:xfrm>
                <a:off x="3645" y="923"/>
                <a:ext cx="39" cy="45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3" name="Freeform 363"/>
              <p:cNvSpPr>
                <a:spLocks/>
              </p:cNvSpPr>
              <p:nvPr/>
            </p:nvSpPr>
            <p:spPr bwMode="auto">
              <a:xfrm>
                <a:off x="3596" y="1025"/>
                <a:ext cx="149" cy="58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4" name="Freeform 364"/>
              <p:cNvSpPr>
                <a:spLocks noEditPoints="1"/>
              </p:cNvSpPr>
              <p:nvPr/>
            </p:nvSpPr>
            <p:spPr bwMode="auto">
              <a:xfrm>
                <a:off x="3673" y="994"/>
                <a:ext cx="61" cy="58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5" name="Freeform 365"/>
              <p:cNvSpPr>
                <a:spLocks noEditPoints="1"/>
              </p:cNvSpPr>
              <p:nvPr/>
            </p:nvSpPr>
            <p:spPr bwMode="auto">
              <a:xfrm>
                <a:off x="3596" y="994"/>
                <a:ext cx="72" cy="58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6" name="Freeform 366"/>
              <p:cNvSpPr>
                <a:spLocks/>
              </p:cNvSpPr>
              <p:nvPr/>
            </p:nvSpPr>
            <p:spPr bwMode="auto">
              <a:xfrm>
                <a:off x="3645" y="968"/>
                <a:ext cx="39" cy="109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7" name="Oval 367"/>
              <p:cNvSpPr>
                <a:spLocks noChangeArrowheads="1"/>
              </p:cNvSpPr>
              <p:nvPr/>
            </p:nvSpPr>
            <p:spPr bwMode="auto">
              <a:xfrm>
                <a:off x="3629" y="1077"/>
                <a:ext cx="17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8" name="Oval 368"/>
              <p:cNvSpPr>
                <a:spLocks noChangeArrowheads="1"/>
              </p:cNvSpPr>
              <p:nvPr/>
            </p:nvSpPr>
            <p:spPr bwMode="auto">
              <a:xfrm>
                <a:off x="3612" y="1077"/>
                <a:ext cx="17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9" name="Oval 369"/>
              <p:cNvSpPr>
                <a:spLocks noChangeArrowheads="1"/>
              </p:cNvSpPr>
              <p:nvPr/>
            </p:nvSpPr>
            <p:spPr bwMode="auto">
              <a:xfrm>
                <a:off x="3684" y="1077"/>
                <a:ext cx="22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0" name="Oval 370"/>
              <p:cNvSpPr>
                <a:spLocks noChangeArrowheads="1"/>
              </p:cNvSpPr>
              <p:nvPr/>
            </p:nvSpPr>
            <p:spPr bwMode="auto">
              <a:xfrm>
                <a:off x="3706" y="1077"/>
                <a:ext cx="11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1" name="Oval 371"/>
              <p:cNvSpPr>
                <a:spLocks noChangeArrowheads="1"/>
              </p:cNvSpPr>
              <p:nvPr/>
            </p:nvSpPr>
            <p:spPr bwMode="auto">
              <a:xfrm>
                <a:off x="3667" y="1077"/>
                <a:ext cx="6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2" name="Oval 372"/>
              <p:cNvSpPr>
                <a:spLocks noChangeArrowheads="1"/>
              </p:cNvSpPr>
              <p:nvPr/>
            </p:nvSpPr>
            <p:spPr bwMode="auto">
              <a:xfrm>
                <a:off x="3601" y="1064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3" name="Oval 373"/>
              <p:cNvSpPr>
                <a:spLocks noChangeArrowheads="1"/>
              </p:cNvSpPr>
              <p:nvPr/>
            </p:nvSpPr>
            <p:spPr bwMode="auto">
              <a:xfrm>
                <a:off x="3612" y="1064"/>
                <a:ext cx="17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4" name="Oval 374"/>
              <p:cNvSpPr>
                <a:spLocks noChangeArrowheads="1"/>
              </p:cNvSpPr>
              <p:nvPr/>
            </p:nvSpPr>
            <p:spPr bwMode="auto">
              <a:xfrm>
                <a:off x="3717" y="1064"/>
                <a:ext cx="17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5" name="Oval 375"/>
              <p:cNvSpPr>
                <a:spLocks noChangeArrowheads="1"/>
              </p:cNvSpPr>
              <p:nvPr/>
            </p:nvSpPr>
            <p:spPr bwMode="auto">
              <a:xfrm>
                <a:off x="3706" y="1064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6" name="Freeform 376"/>
              <p:cNvSpPr>
                <a:spLocks/>
              </p:cNvSpPr>
              <p:nvPr/>
            </p:nvSpPr>
            <p:spPr bwMode="auto">
              <a:xfrm>
                <a:off x="3596" y="1038"/>
                <a:ext cx="6" cy="26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7" name="Freeform 377"/>
              <p:cNvSpPr>
                <a:spLocks/>
              </p:cNvSpPr>
              <p:nvPr/>
            </p:nvSpPr>
            <p:spPr bwMode="auto">
              <a:xfrm>
                <a:off x="3733" y="1038"/>
                <a:ext cx="11" cy="26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8" name="Oval 378"/>
              <p:cNvSpPr>
                <a:spLocks noChangeArrowheads="1"/>
              </p:cNvSpPr>
              <p:nvPr/>
            </p:nvSpPr>
            <p:spPr bwMode="auto">
              <a:xfrm>
                <a:off x="3645" y="968"/>
                <a:ext cx="39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9" name="Oval 379"/>
              <p:cNvSpPr>
                <a:spLocks noChangeArrowheads="1"/>
              </p:cNvSpPr>
              <p:nvPr/>
            </p:nvSpPr>
            <p:spPr bwMode="auto">
              <a:xfrm>
                <a:off x="3667" y="994"/>
                <a:ext cx="6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0" name="Oval 380"/>
              <p:cNvSpPr>
                <a:spLocks noChangeArrowheads="1"/>
              </p:cNvSpPr>
              <p:nvPr/>
            </p:nvSpPr>
            <p:spPr bwMode="auto">
              <a:xfrm>
                <a:off x="3667" y="1006"/>
                <a:ext cx="6" cy="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1" name="Oval 381"/>
              <p:cNvSpPr>
                <a:spLocks noChangeArrowheads="1"/>
              </p:cNvSpPr>
              <p:nvPr/>
            </p:nvSpPr>
            <p:spPr bwMode="auto">
              <a:xfrm>
                <a:off x="3667" y="1019"/>
                <a:ext cx="6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2" name="Freeform 382"/>
              <p:cNvSpPr>
                <a:spLocks/>
              </p:cNvSpPr>
              <p:nvPr/>
            </p:nvSpPr>
            <p:spPr bwMode="auto">
              <a:xfrm>
                <a:off x="3458" y="1198"/>
                <a:ext cx="55" cy="26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3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5" cy="19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4" name="Freeform 384"/>
              <p:cNvSpPr>
                <a:spLocks/>
              </p:cNvSpPr>
              <p:nvPr/>
            </p:nvSpPr>
            <p:spPr bwMode="auto">
              <a:xfrm>
                <a:off x="3546" y="1134"/>
                <a:ext cx="55" cy="45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5" name="Freeform 385"/>
              <p:cNvSpPr>
                <a:spLocks/>
              </p:cNvSpPr>
              <p:nvPr/>
            </p:nvSpPr>
            <p:spPr bwMode="auto">
              <a:xfrm>
                <a:off x="3563" y="1051"/>
                <a:ext cx="110" cy="77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6" name="Freeform 386"/>
              <p:cNvSpPr>
                <a:spLocks/>
              </p:cNvSpPr>
              <p:nvPr/>
            </p:nvSpPr>
            <p:spPr bwMode="auto">
              <a:xfrm>
                <a:off x="3546" y="1096"/>
                <a:ext cx="55" cy="83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7" name="Freeform 387"/>
              <p:cNvSpPr>
                <a:spLocks/>
              </p:cNvSpPr>
              <p:nvPr/>
            </p:nvSpPr>
            <p:spPr bwMode="auto">
              <a:xfrm>
                <a:off x="3513" y="1096"/>
                <a:ext cx="83" cy="45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8" name="Freeform 388"/>
              <p:cNvSpPr>
                <a:spLocks/>
              </p:cNvSpPr>
              <p:nvPr/>
            </p:nvSpPr>
            <p:spPr bwMode="auto">
              <a:xfrm>
                <a:off x="3579" y="1121"/>
                <a:ext cx="88" cy="77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9" name="Freeform 389"/>
              <p:cNvSpPr>
                <a:spLocks/>
              </p:cNvSpPr>
              <p:nvPr/>
            </p:nvSpPr>
            <p:spPr bwMode="auto">
              <a:xfrm>
                <a:off x="3596" y="1109"/>
                <a:ext cx="77" cy="32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0" name="Freeform 390"/>
              <p:cNvSpPr>
                <a:spLocks/>
              </p:cNvSpPr>
              <p:nvPr/>
            </p:nvSpPr>
            <p:spPr bwMode="auto">
              <a:xfrm>
                <a:off x="3568" y="1109"/>
                <a:ext cx="33" cy="26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1" name="Freeform 391"/>
              <p:cNvSpPr>
                <a:spLocks/>
              </p:cNvSpPr>
              <p:nvPr/>
            </p:nvSpPr>
            <p:spPr bwMode="auto">
              <a:xfrm>
                <a:off x="3827" y="1198"/>
                <a:ext cx="50" cy="26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2" name="Freeform 392"/>
              <p:cNvSpPr>
                <a:spLocks/>
              </p:cNvSpPr>
              <p:nvPr/>
            </p:nvSpPr>
            <p:spPr bwMode="auto">
              <a:xfrm>
                <a:off x="3744" y="1134"/>
                <a:ext cx="99" cy="19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3" name="Freeform 393"/>
              <p:cNvSpPr>
                <a:spLocks/>
              </p:cNvSpPr>
              <p:nvPr/>
            </p:nvSpPr>
            <p:spPr bwMode="auto">
              <a:xfrm>
                <a:off x="3733" y="1134"/>
                <a:ext cx="55" cy="45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4" name="Freeform 394"/>
              <p:cNvSpPr>
                <a:spLocks/>
              </p:cNvSpPr>
              <p:nvPr/>
            </p:nvSpPr>
            <p:spPr bwMode="auto">
              <a:xfrm>
                <a:off x="3667" y="1051"/>
                <a:ext cx="110" cy="77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5" name="Freeform 395"/>
              <p:cNvSpPr>
                <a:spLocks/>
              </p:cNvSpPr>
              <p:nvPr/>
            </p:nvSpPr>
            <p:spPr bwMode="auto">
              <a:xfrm>
                <a:off x="3733" y="1096"/>
                <a:ext cx="55" cy="83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6" name="Freeform 396"/>
              <p:cNvSpPr>
                <a:spLocks/>
              </p:cNvSpPr>
              <p:nvPr/>
            </p:nvSpPr>
            <p:spPr bwMode="auto">
              <a:xfrm>
                <a:off x="3744" y="1096"/>
                <a:ext cx="83" cy="45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7" name="Freeform 397"/>
              <p:cNvSpPr>
                <a:spLocks/>
              </p:cNvSpPr>
              <p:nvPr/>
            </p:nvSpPr>
            <p:spPr bwMode="auto">
              <a:xfrm>
                <a:off x="3673" y="1121"/>
                <a:ext cx="77" cy="77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8" name="Freeform 398"/>
              <p:cNvSpPr>
                <a:spLocks/>
              </p:cNvSpPr>
              <p:nvPr/>
            </p:nvSpPr>
            <p:spPr bwMode="auto">
              <a:xfrm>
                <a:off x="3667" y="1109"/>
                <a:ext cx="77" cy="32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9" name="Freeform 399"/>
              <p:cNvSpPr>
                <a:spLocks/>
              </p:cNvSpPr>
              <p:nvPr/>
            </p:nvSpPr>
            <p:spPr bwMode="auto">
              <a:xfrm>
                <a:off x="3733" y="1109"/>
                <a:ext cx="33" cy="26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0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3" cy="518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1" name="Oval 401"/>
              <p:cNvSpPr>
                <a:spLocks noChangeArrowheads="1"/>
              </p:cNvSpPr>
              <p:nvPr/>
            </p:nvSpPr>
            <p:spPr bwMode="auto">
              <a:xfrm>
                <a:off x="3601" y="1326"/>
                <a:ext cx="132" cy="128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2" name="Freeform 402"/>
              <p:cNvSpPr>
                <a:spLocks/>
              </p:cNvSpPr>
              <p:nvPr/>
            </p:nvSpPr>
            <p:spPr bwMode="auto">
              <a:xfrm>
                <a:off x="3612" y="1339"/>
                <a:ext cx="94" cy="83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78" name="Freeform 403"/>
            <p:cNvSpPr>
              <a:spLocks noEditPoints="1"/>
            </p:cNvSpPr>
            <p:nvPr/>
          </p:nvSpPr>
          <p:spPr bwMode="auto">
            <a:xfrm>
              <a:off x="1202" y="3334"/>
              <a:ext cx="1323" cy="37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2087" tIns="6044" rIns="12087" bIns="6044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0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79" name="Group 404"/>
            <p:cNvGrpSpPr>
              <a:grpSpLocks/>
            </p:cNvGrpSpPr>
            <p:nvPr/>
          </p:nvGrpSpPr>
          <p:grpSpPr bwMode="auto">
            <a:xfrm>
              <a:off x="1112" y="2159"/>
              <a:ext cx="1453" cy="1182"/>
              <a:chOff x="4423" y="1252"/>
              <a:chExt cx="1453" cy="1182"/>
            </a:xfrm>
          </p:grpSpPr>
          <p:sp>
            <p:nvSpPr>
              <p:cNvPr id="826" name="Freeform 405"/>
              <p:cNvSpPr>
                <a:spLocks noEditPoints="1"/>
              </p:cNvSpPr>
              <p:nvPr/>
            </p:nvSpPr>
            <p:spPr bwMode="auto">
              <a:xfrm>
                <a:off x="4425" y="1251"/>
                <a:ext cx="1449" cy="1125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2" name="Freeform 406"/>
              <p:cNvSpPr>
                <a:spLocks noEditPoints="1"/>
              </p:cNvSpPr>
              <p:nvPr/>
            </p:nvSpPr>
            <p:spPr bwMode="auto">
              <a:xfrm>
                <a:off x="4474" y="1328"/>
                <a:ext cx="1339" cy="1087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3" name="Freeform 407"/>
              <p:cNvSpPr>
                <a:spLocks noEditPoints="1"/>
              </p:cNvSpPr>
              <p:nvPr/>
            </p:nvSpPr>
            <p:spPr bwMode="auto">
              <a:xfrm>
                <a:off x="4541" y="1430"/>
                <a:ext cx="1201" cy="1004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80" name="Oval 408"/>
            <p:cNvSpPr>
              <a:spLocks noChangeArrowheads="1"/>
            </p:cNvSpPr>
            <p:nvPr/>
          </p:nvSpPr>
          <p:spPr bwMode="auto">
            <a:xfrm>
              <a:off x="2712" y="2714"/>
              <a:ext cx="121" cy="128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2084" tIns="6043" rIns="12084" bIns="6043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0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3" name="Oval 409"/>
            <p:cNvSpPr>
              <a:spLocks noChangeArrowheads="1"/>
            </p:cNvSpPr>
            <p:nvPr/>
          </p:nvSpPr>
          <p:spPr bwMode="auto">
            <a:xfrm>
              <a:off x="800" y="2701"/>
              <a:ext cx="116" cy="128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2084" tIns="6043" rIns="12084" bIns="6043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0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" name="Прямоугольник 347"/>
          <p:cNvSpPr/>
          <p:nvPr/>
        </p:nvSpPr>
        <p:spPr>
          <a:xfrm>
            <a:off x="2" y="-1"/>
            <a:ext cx="12191999" cy="48304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ОБСТАНОВКА ПО РИСКУ НАРУШЕНИЯ ЭЛЕКТРОСНАБЖЕНИЯ НА ТЕРРИТОРИИ МО </a:t>
            </a:r>
            <a:r>
              <a:rPr lang="ru-RU" sz="11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ТУАПСИНСКИЙ РАЙОН НА </a:t>
            </a: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ПРЕДСТОЯЩИЙ ПЕРИОД </a:t>
            </a:r>
          </a:p>
          <a:p>
            <a:pPr algn="ctr"/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 использованием АИУС РСЧС, </a:t>
            </a:r>
            <a:r>
              <a:rPr lang="en-US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Windy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Ventusky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Геопортала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САЦ Минэнерго)</a:t>
            </a:r>
          </a:p>
        </p:txBody>
      </p:sp>
      <p:pic>
        <p:nvPicPr>
          <p:cNvPr id="406" name="Рисунок 40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91" y="31844"/>
            <a:ext cx="1039896" cy="434360"/>
          </a:xfrm>
          <a:prstGeom prst="rect">
            <a:avLst/>
          </a:prstGeom>
        </p:spPr>
      </p:pic>
      <p:pic>
        <p:nvPicPr>
          <p:cNvPr id="409" name="Рисунок 40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0329" y="99261"/>
            <a:ext cx="529883" cy="349864"/>
          </a:xfrm>
          <a:prstGeom prst="rect">
            <a:avLst/>
          </a:prstGeom>
        </p:spPr>
      </p:pic>
      <p:sp>
        <p:nvSpPr>
          <p:cNvPr id="393" name="Скругленный прямоугольник 392"/>
          <p:cNvSpPr/>
          <p:nvPr/>
        </p:nvSpPr>
        <p:spPr>
          <a:xfrm>
            <a:off x="5496009" y="1313038"/>
            <a:ext cx="527824" cy="18585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А136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101043" y="2671021"/>
            <a:ext cx="3035835" cy="1678844"/>
          </a:xfrm>
          <a:prstGeom prst="roundRect">
            <a:avLst/>
          </a:prstGeom>
          <a:solidFill>
            <a:srgbClr val="FFC000">
              <a:alpha val="96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Внешние условия, создающие риски нормальному функционированию объектов электроэнергетики: </a:t>
            </a:r>
            <a:b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налипание мокрого снега на проводах и деревьях;</a:t>
            </a:r>
          </a:p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сильные порывы ветра.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854647" y="4300295"/>
            <a:ext cx="1222253" cy="18892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Геленджик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8" name="Text Box 182"/>
          <p:cNvSpPr txBox="1">
            <a:spLocks noChangeArrowheads="1"/>
          </p:cNvSpPr>
          <p:nvPr/>
        </p:nvSpPr>
        <p:spPr bwMode="auto">
          <a:xfrm>
            <a:off x="4794147" y="3099728"/>
            <a:ext cx="437253" cy="273395"/>
          </a:xfrm>
          <a:prstGeom prst="rect">
            <a:avLst/>
          </a:prstGeom>
          <a:solidFill>
            <a:srgbClr val="00B0F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220 </a:t>
            </a:r>
            <a:r>
              <a:rPr lang="ru-RU" altLang="ru-RU" sz="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19" name="Группа 418"/>
          <p:cNvGrpSpPr/>
          <p:nvPr/>
        </p:nvGrpSpPr>
        <p:grpSpPr>
          <a:xfrm>
            <a:off x="6252021" y="517514"/>
            <a:ext cx="2775843" cy="1110452"/>
            <a:chOff x="6414377" y="4934086"/>
            <a:chExt cx="2611576" cy="574189"/>
          </a:xfrm>
        </p:grpSpPr>
        <p:sp>
          <p:nvSpPr>
            <p:cNvPr id="420" name="Rectangle 84"/>
            <p:cNvSpPr>
              <a:spLocks noChangeArrowheads="1"/>
            </p:cNvSpPr>
            <p:nvPr/>
          </p:nvSpPr>
          <p:spPr bwMode="auto">
            <a:xfrm>
              <a:off x="6414377" y="4934086"/>
              <a:ext cx="2608288" cy="223427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46620" tIns="23309" rIns="46620" bIns="23309">
              <a:spAutoFit/>
            </a:bodyPr>
            <a:lstStyle/>
            <a:p>
              <a:pPr algn="ctr" defTabSz="622284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По наихудшему сценарию в зону отключения попадают:</a:t>
              </a:r>
            </a:p>
          </p:txBody>
        </p:sp>
        <p:sp>
          <p:nvSpPr>
            <p:cNvPr id="421" name="Text Box 830"/>
            <p:cNvSpPr txBox="1">
              <a:spLocks noChangeArrowheads="1"/>
            </p:cNvSpPr>
            <p:nvPr/>
          </p:nvSpPr>
          <p:spPr bwMode="auto">
            <a:xfrm>
              <a:off x="6417666" y="5157854"/>
              <a:ext cx="2608287" cy="35042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46156" tIns="23078" rIns="46156" bIns="23078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277753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населенных пунктов –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46; 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defTabSz="1277753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население –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15553 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чел.</a:t>
              </a:r>
            </a:p>
            <a:p>
              <a:pPr defTabSz="1277753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дома –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103523;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defTabSz="1277753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СЗО –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154</a:t>
              </a:r>
              <a:r>
                <a:rPr lang="ru-RU" sz="1000" i="1" dirty="0" smtClean="0"/>
                <a:t>.</a:t>
              </a:r>
              <a:endParaRPr lang="ru-RU" sz="1000" i="1" dirty="0"/>
            </a:p>
          </p:txBody>
        </p:sp>
      </p:grpSp>
      <p:grpSp>
        <p:nvGrpSpPr>
          <p:cNvPr id="422" name="Группа 421"/>
          <p:cNvGrpSpPr/>
          <p:nvPr/>
        </p:nvGrpSpPr>
        <p:grpSpPr>
          <a:xfrm>
            <a:off x="3407974" y="513655"/>
            <a:ext cx="2775165" cy="1249184"/>
            <a:chOff x="6426568" y="5043085"/>
            <a:chExt cx="2610938" cy="619990"/>
          </a:xfrm>
        </p:grpSpPr>
        <p:sp>
          <p:nvSpPr>
            <p:cNvPr id="423" name="Rectangle 84"/>
            <p:cNvSpPr>
              <a:spLocks noChangeArrowheads="1"/>
            </p:cNvSpPr>
            <p:nvPr/>
          </p:nvSpPr>
          <p:spPr bwMode="auto">
            <a:xfrm>
              <a:off x="6426568" y="5043085"/>
              <a:ext cx="2608287" cy="214456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46620" tIns="23309" rIns="46620" bIns="23309">
              <a:spAutoFit/>
            </a:bodyPr>
            <a:lstStyle/>
            <a:p>
              <a:pPr algn="ctr" defTabSz="622284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По наиболее вероятному сценарию в зону отключения попадают:</a:t>
              </a:r>
            </a:p>
          </p:txBody>
        </p:sp>
        <p:sp>
          <p:nvSpPr>
            <p:cNvPr id="424" name="Text Box 830"/>
            <p:cNvSpPr txBox="1">
              <a:spLocks noChangeArrowheads="1"/>
            </p:cNvSpPr>
            <p:nvPr/>
          </p:nvSpPr>
          <p:spPr bwMode="auto">
            <a:xfrm>
              <a:off x="6429219" y="5258057"/>
              <a:ext cx="2608287" cy="40501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46156" tIns="23078" rIns="46156" bIns="23078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277753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Населенных пунктов – 21 </a:t>
              </a:r>
              <a:r>
                <a:rPr lang="ru-RU" sz="1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шт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</a:t>
              </a:r>
            </a:p>
            <a:p>
              <a:pPr defTabSz="1277753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количество домов - 15553 шт., </a:t>
              </a:r>
            </a:p>
            <a:p>
              <a:pPr defTabSz="1277753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103523 человека, </a:t>
              </a:r>
            </a:p>
            <a:p>
              <a:pPr defTabSz="1277753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СЗО - 154, </a:t>
              </a:r>
            </a:p>
            <a:p>
              <a:pPr defTabSz="1277753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ПОО -7</a:t>
              </a: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7451338" y="3676901"/>
            <a:ext cx="1529751" cy="519667"/>
            <a:chOff x="880075" y="3635283"/>
            <a:chExt cx="1529750" cy="519667"/>
          </a:xfrm>
        </p:grpSpPr>
        <p:grpSp>
          <p:nvGrpSpPr>
            <p:cNvPr id="415" name="Группа 414"/>
            <p:cNvGrpSpPr/>
            <p:nvPr/>
          </p:nvGrpSpPr>
          <p:grpSpPr>
            <a:xfrm>
              <a:off x="880075" y="3635283"/>
              <a:ext cx="1529750" cy="499412"/>
              <a:chOff x="2319112" y="3750101"/>
              <a:chExt cx="1134357" cy="229362"/>
            </a:xfrm>
          </p:grpSpPr>
          <p:sp>
            <p:nvSpPr>
              <p:cNvPr id="416" name="Прямоугольник 415"/>
              <p:cNvSpPr/>
              <p:nvPr/>
            </p:nvSpPr>
            <p:spPr>
              <a:xfrm>
                <a:off x="2319112" y="3750101"/>
                <a:ext cx="1134357" cy="229362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25400">
                <a:solidFill>
                  <a:srgbClr val="00B0F0"/>
                </a:solidFill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ru-RU" sz="1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С, 3-10 м/с  </a:t>
                </a:r>
              </a:p>
            </p:txBody>
          </p:sp>
          <p:cxnSp>
            <p:nvCxnSpPr>
              <p:cNvPr id="417" name="Прямая со стрелкой 416"/>
              <p:cNvCxnSpPr/>
              <p:nvPr/>
            </p:nvCxnSpPr>
            <p:spPr>
              <a:xfrm>
                <a:off x="3027631" y="3790738"/>
                <a:ext cx="0" cy="131997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" name="Picture 3" descr="\\10.66.0.115\рабочие файлы 2\зам. нач. ЦУКС по ОО\Начальник ОМИП\!!!!!!!!!!!!!!!!БАЗА ОМИП\МОДЕЛИ\Модели\Значки. Не удалять!!!\43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3648" y="3691325"/>
              <a:ext cx="463625" cy="463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62" name="Text Box 182"/>
          <p:cNvSpPr txBox="1">
            <a:spLocks noChangeArrowheads="1"/>
          </p:cNvSpPr>
          <p:nvPr/>
        </p:nvSpPr>
        <p:spPr bwMode="auto">
          <a:xfrm>
            <a:off x="5854647" y="2535427"/>
            <a:ext cx="437253" cy="202669"/>
          </a:xfrm>
          <a:prstGeom prst="rect">
            <a:avLst/>
          </a:prstGeom>
          <a:solidFill>
            <a:srgbClr val="FFFF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220 </a:t>
            </a:r>
            <a:r>
              <a:rPr lang="ru-RU" altLang="ru-RU" sz="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8" name="Text Box 182"/>
          <p:cNvSpPr txBox="1">
            <a:spLocks noChangeArrowheads="1"/>
          </p:cNvSpPr>
          <p:nvPr/>
        </p:nvSpPr>
        <p:spPr bwMode="auto">
          <a:xfrm>
            <a:off x="4520319" y="3765385"/>
            <a:ext cx="437253" cy="292335"/>
          </a:xfrm>
          <a:prstGeom prst="rect">
            <a:avLst/>
          </a:prstGeom>
          <a:solidFill>
            <a:srgbClr val="00B0F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220 </a:t>
            </a:r>
            <a:r>
              <a:rPr lang="ru-RU" altLang="ru-RU" sz="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1" name="Text Box 182"/>
          <p:cNvSpPr txBox="1">
            <a:spLocks noChangeArrowheads="1"/>
          </p:cNvSpPr>
          <p:nvPr/>
        </p:nvSpPr>
        <p:spPr bwMode="auto">
          <a:xfrm>
            <a:off x="7200942" y="4489811"/>
            <a:ext cx="437253" cy="225904"/>
          </a:xfrm>
          <a:prstGeom prst="rect">
            <a:avLst/>
          </a:prstGeom>
          <a:solidFill>
            <a:srgbClr val="FFFF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220 </a:t>
            </a:r>
            <a:r>
              <a:rPr lang="ru-RU" altLang="ru-RU" sz="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77" name="Таблица 476"/>
          <p:cNvGraphicFramePr>
            <a:graphicFrameLocks noGrp="1"/>
          </p:cNvGraphicFramePr>
          <p:nvPr>
            <p:extLst/>
          </p:nvPr>
        </p:nvGraphicFramePr>
        <p:xfrm>
          <a:off x="1" y="850207"/>
          <a:ext cx="3358786" cy="10596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1789"/>
                <a:gridCol w="1494653"/>
                <a:gridCol w="606257"/>
                <a:gridCol w="806087"/>
              </a:tblGrid>
              <a:tr h="416767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 Туапсинский район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Мощность,</a:t>
                      </a:r>
                      <a:r>
                        <a:rPr lang="ru-RU" sz="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кВт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/>
                </a:tc>
              </a:tr>
              <a:tr h="214288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РСЧС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900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</a:tr>
              <a:tr h="214288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МЧС 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</a:tr>
              <a:tr h="214288">
                <a:tc gridSpan="2"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/>
                </a:tc>
                <a:tc hMerge="1">
                  <a:txBody>
                    <a:bodyPr/>
                    <a:lstStyle/>
                    <a:p>
                      <a:pPr algn="just"/>
                      <a:endParaRPr lang="ru-RU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1500</a:t>
                      </a:r>
                    </a:p>
                  </a:txBody>
                  <a:tcPr marL="121920" marR="121920"/>
                </a:tc>
              </a:tr>
            </a:tbl>
          </a:graphicData>
        </a:graphic>
      </p:graphicFrame>
      <p:sp>
        <p:nvSpPr>
          <p:cNvPr id="478" name="TextBox 477"/>
          <p:cNvSpPr txBox="1"/>
          <p:nvPr/>
        </p:nvSpPr>
        <p:spPr>
          <a:xfrm>
            <a:off x="1" y="487215"/>
            <a:ext cx="3352435" cy="3973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1" tIns="45706" rIns="91411" bIns="45706"/>
          <a:lstStyle>
            <a:defPPr>
              <a:defRPr lang="ru-RU"/>
            </a:defPPr>
            <a:lvl1pPr algn="ctr" defTabSz="1493205" fontAlgn="base">
              <a:spcBef>
                <a:spcPct val="0"/>
              </a:spcBef>
              <a:spcAft>
                <a:spcPct val="0"/>
              </a:spcAft>
              <a:defRPr sz="1000" b="1" u="sng">
                <a:latin typeface="Times New Roman" pitchFamily="18" charset="0"/>
                <a:cs typeface="Times New Roman" pitchFamily="18" charset="0"/>
              </a:defRPr>
            </a:lvl1pPr>
            <a:lvl2pPr marL="377825" indent="79375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2pPr>
            <a:lvl3pPr marL="755650" indent="158750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3pPr>
            <a:lvl4pPr marL="1135063" indent="236538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4pPr>
            <a:lvl5pPr marL="1512888" indent="315913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5pPr>
            <a:lvl6pPr>
              <a:defRPr sz="1000">
                <a:latin typeface="Times New Roman" pitchFamily="18" charset="0"/>
                <a:cs typeface="Times New Roman" pitchFamily="18" charset="0"/>
              </a:defRPr>
            </a:lvl6pPr>
            <a:lvl7pPr>
              <a:defRPr sz="1000">
                <a:latin typeface="Times New Roman" pitchFamily="18" charset="0"/>
                <a:cs typeface="Times New Roman" pitchFamily="18" charset="0"/>
              </a:defRPr>
            </a:lvl7pPr>
            <a:lvl8pPr>
              <a:defRPr sz="1000">
                <a:latin typeface="Times New Roman" pitchFamily="18" charset="0"/>
                <a:cs typeface="Times New Roman" pitchFamily="18" charset="0"/>
              </a:defRPr>
            </a:lvl8pPr>
            <a:lvl9pPr>
              <a:defRPr sz="1000">
                <a:latin typeface="Times New Roman" pitchFamily="18" charset="0"/>
                <a:cs typeface="Times New Roman" pitchFamily="18" charset="0"/>
              </a:defRPr>
            </a:lvl9pPr>
          </a:lstStyle>
          <a:p>
            <a:r>
              <a:rPr lang="ru-RU" sz="1100" u="none" dirty="0"/>
              <a:t>Резервные передвижные </a:t>
            </a:r>
          </a:p>
          <a:p>
            <a:r>
              <a:rPr lang="ru-RU" sz="1100" u="none" dirty="0"/>
              <a:t>источники питания</a:t>
            </a:r>
          </a:p>
        </p:txBody>
      </p:sp>
      <p:grpSp>
        <p:nvGrpSpPr>
          <p:cNvPr id="24" name="Группа 23"/>
          <p:cNvGrpSpPr/>
          <p:nvPr/>
        </p:nvGrpSpPr>
        <p:grpSpPr>
          <a:xfrm>
            <a:off x="696" y="5171759"/>
            <a:ext cx="2249979" cy="1694947"/>
            <a:chOff x="695" y="5171759"/>
            <a:chExt cx="2249979" cy="1694946"/>
          </a:xfrm>
        </p:grpSpPr>
        <p:grpSp>
          <p:nvGrpSpPr>
            <p:cNvPr id="430" name="Группа 1145"/>
            <p:cNvGrpSpPr/>
            <p:nvPr/>
          </p:nvGrpSpPr>
          <p:grpSpPr>
            <a:xfrm>
              <a:off x="695" y="5171759"/>
              <a:ext cx="2249979" cy="1694946"/>
              <a:chOff x="6759625" y="4893992"/>
              <a:chExt cx="2096871" cy="1946188"/>
            </a:xfrm>
          </p:grpSpPr>
          <p:sp>
            <p:nvSpPr>
              <p:cNvPr id="447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70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8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2" cy="2526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5989" tIns="47996" rIns="95989" bIns="47996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449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2349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5989" tIns="47996" rIns="95989" bIns="47996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700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31" name="Text Box 97"/>
            <p:cNvSpPr txBox="1">
              <a:spLocks noChangeArrowheads="1"/>
            </p:cNvSpPr>
            <p:nvPr/>
          </p:nvSpPr>
          <p:spPr bwMode="auto">
            <a:xfrm>
              <a:off x="566342" y="6363647"/>
              <a:ext cx="1642490" cy="1804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1992" tIns="35997" rIns="71992" bIns="3599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700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Трансформаторные подстанции</a:t>
              </a:r>
            </a:p>
          </p:txBody>
        </p:sp>
        <p:sp>
          <p:nvSpPr>
            <p:cNvPr id="432" name="Text Box 97"/>
            <p:cNvSpPr txBox="1">
              <a:spLocks noChangeArrowheads="1"/>
            </p:cNvSpPr>
            <p:nvPr/>
          </p:nvSpPr>
          <p:spPr bwMode="auto">
            <a:xfrm>
              <a:off x="566342" y="6604554"/>
              <a:ext cx="1642490" cy="1804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1992" tIns="35997" rIns="71992" bIns="3599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700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Электростанции</a:t>
              </a:r>
            </a:p>
          </p:txBody>
        </p:sp>
        <p:cxnSp>
          <p:nvCxnSpPr>
            <p:cNvPr id="433" name="Прямая со стрелкой 432"/>
            <p:cNvCxnSpPr/>
            <p:nvPr/>
          </p:nvCxnSpPr>
          <p:spPr>
            <a:xfrm>
              <a:off x="153622" y="5763545"/>
              <a:ext cx="296779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4" name="Text Box 97"/>
            <p:cNvSpPr txBox="1">
              <a:spLocks noChangeArrowheads="1"/>
            </p:cNvSpPr>
            <p:nvPr/>
          </p:nvSpPr>
          <p:spPr bwMode="auto">
            <a:xfrm>
              <a:off x="566342" y="5663143"/>
              <a:ext cx="1642490" cy="1804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1992" tIns="35997" rIns="71992" bIns="3599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700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Линии электропередач, 35 </a:t>
              </a:r>
              <a:r>
                <a:rPr lang="ru-RU" altLang="ru-RU" sz="700" b="0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700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435" name="Прямая со стрелкой 434"/>
            <p:cNvCxnSpPr/>
            <p:nvPr/>
          </p:nvCxnSpPr>
          <p:spPr>
            <a:xfrm>
              <a:off x="153622" y="6007559"/>
              <a:ext cx="296779" cy="0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6" name="Text Box 97"/>
            <p:cNvSpPr txBox="1">
              <a:spLocks noChangeArrowheads="1"/>
            </p:cNvSpPr>
            <p:nvPr/>
          </p:nvSpPr>
          <p:spPr bwMode="auto">
            <a:xfrm>
              <a:off x="566342" y="5907157"/>
              <a:ext cx="1642490" cy="1804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1992" tIns="35997" rIns="71992" bIns="3599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700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Линии электропередач, 220 </a:t>
              </a:r>
              <a:r>
                <a:rPr lang="ru-RU" altLang="ru-RU" sz="700" b="0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700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437" name="Прямая со стрелкой 436"/>
            <p:cNvCxnSpPr/>
            <p:nvPr/>
          </p:nvCxnSpPr>
          <p:spPr>
            <a:xfrm>
              <a:off x="153622" y="6212401"/>
              <a:ext cx="296779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8" name="Text Box 97"/>
            <p:cNvSpPr txBox="1">
              <a:spLocks noChangeArrowheads="1"/>
            </p:cNvSpPr>
            <p:nvPr/>
          </p:nvSpPr>
          <p:spPr bwMode="auto">
            <a:xfrm>
              <a:off x="566342" y="6111999"/>
              <a:ext cx="1642490" cy="1804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1992" tIns="35997" rIns="71992" bIns="3599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700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Линии электропередач, 110 </a:t>
              </a:r>
              <a:r>
                <a:rPr lang="ru-RU" altLang="ru-RU" sz="700" b="0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700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439" name="Группа 438"/>
            <p:cNvGrpSpPr/>
            <p:nvPr/>
          </p:nvGrpSpPr>
          <p:grpSpPr>
            <a:xfrm>
              <a:off x="336745" y="6346010"/>
              <a:ext cx="168841" cy="200804"/>
              <a:chOff x="7198893" y="6400559"/>
              <a:chExt cx="168841" cy="200804"/>
            </a:xfrm>
          </p:grpSpPr>
          <p:sp>
            <p:nvSpPr>
              <p:cNvPr id="445" name="Скругленный прямоугольник 444"/>
              <p:cNvSpPr/>
              <p:nvPr/>
            </p:nvSpPr>
            <p:spPr>
              <a:xfrm>
                <a:off x="7198893" y="6400559"/>
                <a:ext cx="168841" cy="20080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00"/>
              </a:p>
            </p:txBody>
          </p:sp>
          <p:sp>
            <p:nvSpPr>
              <p:cNvPr id="446" name="Овал 445"/>
              <p:cNvSpPr/>
              <p:nvPr/>
            </p:nvSpPr>
            <p:spPr>
              <a:xfrm>
                <a:off x="7214792" y="6436359"/>
                <a:ext cx="126630" cy="1395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00"/>
              </a:p>
            </p:txBody>
          </p:sp>
        </p:grpSp>
        <p:grpSp>
          <p:nvGrpSpPr>
            <p:cNvPr id="440" name="Группа 439"/>
            <p:cNvGrpSpPr/>
            <p:nvPr/>
          </p:nvGrpSpPr>
          <p:grpSpPr>
            <a:xfrm>
              <a:off x="229822" y="6616448"/>
              <a:ext cx="168841" cy="200804"/>
              <a:chOff x="7142746" y="6595810"/>
              <a:chExt cx="168841" cy="200804"/>
            </a:xfrm>
          </p:grpSpPr>
          <p:sp>
            <p:nvSpPr>
              <p:cNvPr id="443" name="Скругленный прямоугольник 442"/>
              <p:cNvSpPr/>
              <p:nvPr/>
            </p:nvSpPr>
            <p:spPr>
              <a:xfrm>
                <a:off x="7142746" y="6595810"/>
                <a:ext cx="168841" cy="20080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00"/>
              </a:p>
            </p:txBody>
          </p:sp>
          <p:sp>
            <p:nvSpPr>
              <p:cNvPr id="444" name="Прямоугольник 443"/>
              <p:cNvSpPr/>
              <p:nvPr/>
            </p:nvSpPr>
            <p:spPr>
              <a:xfrm>
                <a:off x="7166809" y="6646996"/>
                <a:ext cx="126630" cy="100402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00"/>
              </a:p>
            </p:txBody>
          </p:sp>
        </p:grpSp>
        <p:sp>
          <p:nvSpPr>
            <p:cNvPr id="441" name="Прямоугольник 440"/>
            <p:cNvSpPr/>
            <p:nvPr/>
          </p:nvSpPr>
          <p:spPr>
            <a:xfrm>
              <a:off x="121663" y="5458119"/>
              <a:ext cx="432644" cy="107261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Р-250</a:t>
              </a:r>
            </a:p>
          </p:txBody>
        </p:sp>
        <p:sp>
          <p:nvSpPr>
            <p:cNvPr id="442" name="Text Box 97"/>
            <p:cNvSpPr txBox="1">
              <a:spLocks noChangeArrowheads="1"/>
            </p:cNvSpPr>
            <p:nvPr/>
          </p:nvSpPr>
          <p:spPr bwMode="auto">
            <a:xfrm>
              <a:off x="563967" y="5408992"/>
              <a:ext cx="1642490" cy="1804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1992" tIns="35997" rIns="71992" bIns="3599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700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Обозначение автодороги</a:t>
              </a:r>
            </a:p>
          </p:txBody>
        </p:sp>
        <p:grpSp>
          <p:nvGrpSpPr>
            <p:cNvPr id="487" name="Группа 486"/>
            <p:cNvGrpSpPr/>
            <p:nvPr/>
          </p:nvGrpSpPr>
          <p:grpSpPr>
            <a:xfrm>
              <a:off x="110718" y="6340844"/>
              <a:ext cx="168841" cy="200804"/>
              <a:chOff x="7198893" y="6400559"/>
              <a:chExt cx="168841" cy="200804"/>
            </a:xfrm>
          </p:grpSpPr>
          <p:sp>
            <p:nvSpPr>
              <p:cNvPr id="488" name="Скругленный прямоугольник 487"/>
              <p:cNvSpPr/>
              <p:nvPr/>
            </p:nvSpPr>
            <p:spPr>
              <a:xfrm>
                <a:off x="7198893" y="6400559"/>
                <a:ext cx="168841" cy="20080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00"/>
              </a:p>
            </p:txBody>
          </p:sp>
          <p:sp>
            <p:nvSpPr>
              <p:cNvPr id="489" name="Овал 488"/>
              <p:cNvSpPr/>
              <p:nvPr/>
            </p:nvSpPr>
            <p:spPr>
              <a:xfrm>
                <a:off x="7214792" y="6436359"/>
                <a:ext cx="126630" cy="139537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00"/>
              </a:p>
            </p:txBody>
          </p:sp>
        </p:grpSp>
      </p:grpSp>
      <p:sp>
        <p:nvSpPr>
          <p:cNvPr id="413" name="Скругленный прямоугольник 412"/>
          <p:cNvSpPr/>
          <p:nvPr/>
        </p:nvSpPr>
        <p:spPr>
          <a:xfrm>
            <a:off x="10064891" y="4377826"/>
            <a:ext cx="2135804" cy="350209"/>
          </a:xfrm>
          <a:prstGeom prst="roundRect">
            <a:avLst/>
          </a:prstGeom>
          <a:solidFill>
            <a:srgbClr val="FFC000">
              <a:alpha val="96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Порывы ветра </a:t>
            </a:r>
          </a:p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МО г.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Геленджик,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м/с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1934973"/>
            <a:ext cx="3358786" cy="15334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451" name="Прямоугольник 450"/>
          <p:cNvSpPr/>
          <p:nvPr/>
        </p:nvSpPr>
        <p:spPr>
          <a:xfrm>
            <a:off x="9116655" y="517248"/>
            <a:ext cx="3066415" cy="33295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5875">
            <a:solidFill>
              <a:schemeClr val="tx1"/>
            </a:solidFill>
            <a:miter lim="800000"/>
            <a:headEnd/>
            <a:tailEnd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/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 ЛЭП, электростанций и подстанций МО 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Геленджик  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2" name="Рисунок 45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16655" y="890480"/>
            <a:ext cx="3058119" cy="154107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58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53" name="Text Box 182"/>
          <p:cNvSpPr txBox="1">
            <a:spLocks noChangeArrowheads="1"/>
          </p:cNvSpPr>
          <p:nvPr/>
        </p:nvSpPr>
        <p:spPr bwMode="auto">
          <a:xfrm>
            <a:off x="9409601" y="1220688"/>
            <a:ext cx="680928" cy="134791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Геленджик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4" name="Text Box 182"/>
          <p:cNvSpPr txBox="1">
            <a:spLocks noChangeArrowheads="1"/>
          </p:cNvSpPr>
          <p:nvPr/>
        </p:nvSpPr>
        <p:spPr bwMode="auto">
          <a:xfrm>
            <a:off x="6690439" y="2710227"/>
            <a:ext cx="1201884" cy="169269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Адербиевка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5" name="Text Box 182"/>
          <p:cNvSpPr txBox="1">
            <a:spLocks noChangeArrowheads="1"/>
          </p:cNvSpPr>
          <p:nvPr/>
        </p:nvSpPr>
        <p:spPr bwMode="auto">
          <a:xfrm>
            <a:off x="7835586" y="4735938"/>
            <a:ext cx="1201884" cy="169269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Северный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90529" y="4715715"/>
            <a:ext cx="2116604" cy="215400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7643" y="5728423"/>
            <a:ext cx="3597004" cy="11337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56726" y="5728423"/>
            <a:ext cx="4233804" cy="11337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6372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7" t="17000" r="7917" b="50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17535" y="752192"/>
            <a:ext cx="4753557" cy="1118439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txBody>
          <a:bodyPr wrap="square" lIns="78922" tIns="39461" rIns="78922" bIns="39461">
            <a:spAutoFit/>
          </a:bodyPr>
          <a:lstStyle/>
          <a:p>
            <a:pPr algn="just"/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сильного ветра с порывами прогнозируется возникновение чрезвычайных ситуаций (происшествий) связанных с нарушением условий жизнедеятельности населения, повреждением (обрывом) ЛЭП и линий связи, нарушениями в системе ЖКХ.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-5703"/>
            <a:ext cx="12192000" cy="71468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34952" tIns="17477" rIns="34952" bIns="17477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ПРОВЕДЕНИЕ РАСЧЕТОВ ДЛЯ ОРГАНИЗАЦИИ НОРМАЛЬНЫХ УСЛОВИЙ </a:t>
            </a:r>
          </a:p>
          <a:p>
            <a:r>
              <a:rPr lang="ru-RU" dirty="0"/>
              <a:t>ЖИЗНЕДЕЯТЕЛЬНОСТИ НАСЕЛЕНИЯ</a:t>
            </a:r>
          </a:p>
          <a:p>
            <a:r>
              <a:rPr lang="ru-RU" dirty="0"/>
              <a:t>(с использованием </a:t>
            </a:r>
            <a:r>
              <a:rPr lang="ru-RU" dirty="0" err="1"/>
              <a:t>програмно</a:t>
            </a:r>
            <a:r>
              <a:rPr lang="ru-RU" dirty="0"/>
              <a:t>-расчетных комплексов)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9948" y="1943586"/>
            <a:ext cx="4515703" cy="1333882"/>
          </a:xfrm>
          <a:prstGeom prst="rect">
            <a:avLst/>
          </a:prstGeom>
          <a:solidFill>
            <a:srgbClr val="FFC000"/>
          </a:solidFill>
          <a:ln w="19050">
            <a:solidFill>
              <a:schemeClr val="tx1"/>
            </a:solidFill>
          </a:ln>
        </p:spPr>
        <p:txBody>
          <a:bodyPr wrap="square" lIns="78922" tIns="39461" rIns="78922" bIns="39461">
            <a:spAutoFit/>
          </a:bodyPr>
          <a:lstStyle/>
          <a:p>
            <a:pPr algn="ctr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 </a:t>
            </a:r>
          </a:p>
          <a:p>
            <a:pPr algn="ctr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времени охлаждения помещения в жилых домах</a:t>
            </a:r>
          </a:p>
          <a:p>
            <a:pPr algn="just"/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Вычислим время охлаждения внутренней поверхности наружного угла для углового помещения жилого здания от исходного значения +22</a:t>
            </a:r>
            <a:r>
              <a:rPr lang="ru-RU" sz="1400" dirty="0"/>
              <a:t>°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до +12</a:t>
            </a:r>
            <a:r>
              <a:rPr lang="ru-RU" sz="1400" dirty="0"/>
              <a:t>°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при отключении отопления.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9063" y="4524487"/>
            <a:ext cx="4515703" cy="502885"/>
          </a:xfrm>
          <a:prstGeom prst="rect">
            <a:avLst/>
          </a:prstGeom>
          <a:solidFill>
            <a:srgbClr val="FFC000"/>
          </a:solidFill>
          <a:ln w="19050">
            <a:solidFill>
              <a:schemeClr val="tx1"/>
            </a:solidFill>
          </a:ln>
        </p:spPr>
        <p:txBody>
          <a:bodyPr wrap="square" lIns="78922" tIns="39461" rIns="78922" bIns="39461">
            <a:spAutoFit/>
          </a:bodyPr>
          <a:lstStyle/>
          <a:p>
            <a:pPr algn="just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Вывод: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понижение температуры в жилых домах до +12</a:t>
            </a:r>
            <a:r>
              <a:rPr lang="ru-RU" sz="1400" dirty="0"/>
              <a:t>°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прогнозируется </a:t>
            </a: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</a:t>
            </a:r>
            <a:r>
              <a:rPr lang="ru-RU" sz="135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(8,5 </a:t>
            </a:r>
            <a:r>
              <a:rPr lang="ru-RU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суток)</a:t>
            </a:r>
            <a:r>
              <a:rPr lang="ru-RU" sz="13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606580" y="1934061"/>
            <a:ext cx="4528273" cy="1326188"/>
          </a:xfrm>
          <a:prstGeom prst="rect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</p:spPr>
        <p:txBody>
          <a:bodyPr wrap="square" lIns="78922" tIns="39461" rIns="78922" bIns="39461">
            <a:spAutoFit/>
          </a:bodyPr>
          <a:lstStyle/>
          <a:p>
            <a:pPr algn="ctr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</a:t>
            </a:r>
          </a:p>
          <a:p>
            <a:pPr algn="ctr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потребности питьевой воды</a:t>
            </a:r>
          </a:p>
          <a:p>
            <a:pPr algn="just"/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Вычислим норму </a:t>
            </a:r>
            <a:r>
              <a:rPr lang="ru-RU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водообеспечения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человека в сутки при малой физической активности (с </a:t>
            </a:r>
            <a:r>
              <a:rPr lang="ru-RU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энергозатратами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5,0-105 Дж/ч (120 ккал/ч)) для различных видов водопотребления и режимов </a:t>
            </a:r>
            <a:r>
              <a:rPr lang="ru-RU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водообеспечения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606580" y="4511880"/>
            <a:ext cx="4528273" cy="1326188"/>
          </a:xfrm>
          <a:prstGeom prst="rect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</p:spPr>
        <p:txBody>
          <a:bodyPr wrap="square" lIns="78922" tIns="39461" rIns="78922" bIns="39461">
            <a:spAutoFit/>
          </a:bodyPr>
          <a:lstStyle/>
          <a:p>
            <a:pPr algn="just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Вывод: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организации трехразового подвоза воды (одна автоцистерна будет  подвозить воду 3 раза в день по 4 000 л) необходимо привлечь 7 автоцистерн водоизмещением 4 000 л для обеспечения питьевой водой и 14 автоцистерн для обеспечения водой для приготовления пищи и умывания.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Прямоугольник 38">
                <a:extLst>
                  <a:ext uri="{FF2B5EF4-FFF2-40B4-BE49-F238E27FC236}">
                    <a16:creationId xmlns="" xmlns:a16="http://schemas.microsoft.com/office/drawing/2014/main" id="{EDADC2BC-7DCE-41A1-B1C6-606E267B48D9}"/>
                  </a:ext>
                </a:extLst>
              </p:cNvPr>
              <p:cNvSpPr/>
              <p:nvPr/>
            </p:nvSpPr>
            <p:spPr>
              <a:xfrm>
                <a:off x="49947" y="3376886"/>
                <a:ext cx="4505509" cy="1054401"/>
              </a:xfrm>
              <a:prstGeom prst="rect">
                <a:avLst/>
              </a:prstGeom>
              <a:solidFill>
                <a:srgbClr val="FFC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ru-RU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=0,64⋅</m:t>
                      </m:r>
                      <m:sSup>
                        <m:sSupPr>
                          <m:ctrlPr>
                            <a:rPr lang="ru-RU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ru-RU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ru-RU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ru-RU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ru-RU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𝑐𝑚</m:t>
                                        </m:r>
                                        <m:r>
                                          <a:rPr lang="ru-RU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ru-RU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𝑡𝑐𝑚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ru-RU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accPr>
                                      <m:e>
                                        <m:sSub>
                                          <m:sSubPr>
                                            <m:ctrlPr>
                                              <a:rPr lang="ru-RU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ru-RU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b>
                                            <m:r>
                                              <a:rPr lang="ru-RU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6</m:t>
                                            </m:r>
                                          </m:sub>
                                        </m:sSub>
                                        <m:r>
                                          <a:rPr lang="ru-RU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ru-RU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ru-RU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b>
                                            <m:r>
                                              <a:rPr lang="ru-RU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𝐻</m:t>
                                            </m:r>
                                          </m:sub>
                                        </m:sSub>
                                      </m:e>
                                    </m:acc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ru-RU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ru-RU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sSub>
                            <m:sSubPr>
                              <m:ctrlP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</m:sub>
                      </m:sSub>
                      <m:sSup>
                        <m:sSupPr>
                          <m:ctrlPr>
                            <a:rPr lang="ru-RU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𝛴</m:t>
                              </m:r>
                              <m:sSub>
                                <m:sSubPr>
                                  <m:ctrlPr>
                                    <a:rPr lang="ru-RU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ru-RU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ru-RU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𝐶𝑛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9" name="Прямоугольник 3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EDADC2BC-7DCE-41A1-B1C6-606E267B48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47" y="3376886"/>
                <a:ext cx="4505509" cy="105440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Прямоугольник 39">
                <a:extLst>
                  <a:ext uri="{FF2B5EF4-FFF2-40B4-BE49-F238E27FC236}">
                    <a16:creationId xmlns="" xmlns:a16="http://schemas.microsoft.com/office/drawing/2014/main" id="{B08D1396-4F65-4736-A42C-664F28640426}"/>
                  </a:ext>
                </a:extLst>
              </p:cNvPr>
              <p:cNvSpPr/>
              <p:nvPr/>
            </p:nvSpPr>
            <p:spPr>
              <a:xfrm>
                <a:off x="7606576" y="3376886"/>
                <a:ext cx="4528271" cy="1023457"/>
              </a:xfrm>
              <a:prstGeom prst="rect">
                <a:avLst/>
              </a:prstGeom>
              <a:solidFill>
                <a:srgbClr val="00B0F0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ru-RU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ru-RU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𝑁𝐴𝑛</m:t>
                          </m:r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𝑛𝐴</m:t>
                          </m:r>
                          <m:sSup>
                            <m:sSupPr>
                              <m:ctrlP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+5.5</m:t>
                          </m:r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</m:d>
                      <m:r>
                        <a:rPr lang="ru-RU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∗1,6</m:t>
                      </m:r>
                    </m:oMath>
                  </m:oMathPara>
                </a14:m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0" name="Прямоугольник 3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08D1396-4F65-4736-A42C-664F286404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6576" y="3376886"/>
                <a:ext cx="4528271" cy="102345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2222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996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2" descr="C:\Users\user\Desktop\open 10.jpg">
            <a:extLst>
              <a:ext uri="{FF2B5EF4-FFF2-40B4-BE49-F238E27FC236}">
                <a16:creationId xmlns="" xmlns:a16="http://schemas.microsoft.com/office/drawing/2014/main" id="{DB6F7C1B-4E11-49F8-8727-D56485DA5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10210" y="637635"/>
            <a:ext cx="12183473" cy="6225723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</p:pic>
      <p:sp>
        <p:nvSpPr>
          <p:cNvPr id="23554" name="Line 35"/>
          <p:cNvSpPr>
            <a:spLocks noChangeShapeType="1"/>
          </p:cNvSpPr>
          <p:nvPr/>
        </p:nvSpPr>
        <p:spPr bwMode="auto">
          <a:xfrm>
            <a:off x="12192000" y="-1611313"/>
            <a:ext cx="4430184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91371" tIns="45684" rIns="91371" bIns="45684"/>
          <a:lstStyle/>
          <a:p>
            <a:endParaRPr lang="ru-RU" dirty="0"/>
          </a:p>
        </p:txBody>
      </p:sp>
      <p:sp>
        <p:nvSpPr>
          <p:cNvPr id="23555" name="Line 36"/>
          <p:cNvSpPr>
            <a:spLocks noChangeShapeType="1"/>
          </p:cNvSpPr>
          <p:nvPr/>
        </p:nvSpPr>
        <p:spPr bwMode="auto">
          <a:xfrm>
            <a:off x="12192000" y="4797152"/>
            <a:ext cx="4430184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91371" tIns="45684" rIns="91371" bIns="45684"/>
          <a:lstStyle/>
          <a:p>
            <a:endParaRPr lang="ru-RU" dirty="0"/>
          </a:p>
        </p:txBody>
      </p:sp>
      <p:sp>
        <p:nvSpPr>
          <p:cNvPr id="23556" name="Line 37"/>
          <p:cNvSpPr>
            <a:spLocks noChangeShapeType="1"/>
          </p:cNvSpPr>
          <p:nvPr/>
        </p:nvSpPr>
        <p:spPr bwMode="auto">
          <a:xfrm>
            <a:off x="12192000" y="-1535378"/>
            <a:ext cx="0" cy="6332539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91371" tIns="45684" rIns="91371" bIns="45684"/>
          <a:lstStyle/>
          <a:p>
            <a:endParaRPr lang="ru-RU" dirty="0"/>
          </a:p>
        </p:txBody>
      </p:sp>
      <p:sp>
        <p:nvSpPr>
          <p:cNvPr id="112" name="Прямоугольник 111">
            <a:extLst>
              <a:ext uri="{FF2B5EF4-FFF2-40B4-BE49-F238E27FC236}">
                <a16:creationId xmlns="" xmlns:a16="http://schemas.microsoft.com/office/drawing/2014/main" id="{E7C0E34A-AAA6-4119-93FF-429F60A4B268}"/>
              </a:ext>
            </a:extLst>
          </p:cNvPr>
          <p:cNvSpPr/>
          <p:nvPr/>
        </p:nvSpPr>
        <p:spPr bwMode="auto">
          <a:xfrm>
            <a:off x="-9993" y="-19198"/>
            <a:ext cx="12201972" cy="68837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6" tIns="31069" rIns="62136" bIns="31069" anchor="ctr"/>
          <a:lstStyle/>
          <a:p>
            <a:pPr algn="ctr"/>
            <a:r>
              <a:rPr lang="ru-RU" alt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ПО ПРОВЕДЕНИЮ ПРЕВЕНТИВНЫХ МЕРОПРИЯТИЙ </a:t>
            </a:r>
          </a:p>
        </p:txBody>
      </p:sp>
      <p:sp>
        <p:nvSpPr>
          <p:cNvPr id="245" name="Полилиния 244"/>
          <p:cNvSpPr>
            <a:spLocks/>
          </p:cNvSpPr>
          <p:nvPr/>
        </p:nvSpPr>
        <p:spPr bwMode="auto">
          <a:xfrm rot="21334256">
            <a:off x="24385780" y="3932256"/>
            <a:ext cx="1110192" cy="932280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6" name="Полилиния 245"/>
          <p:cNvSpPr>
            <a:spLocks/>
          </p:cNvSpPr>
          <p:nvPr/>
        </p:nvSpPr>
        <p:spPr bwMode="auto">
          <a:xfrm rot="21334256">
            <a:off x="24924804" y="3751901"/>
            <a:ext cx="1110192" cy="392368"/>
          </a:xfrm>
          <a:custGeom>
            <a:avLst/>
            <a:gdLst>
              <a:gd name="T0" fmla="*/ 65738 w 720900"/>
              <a:gd name="T1" fmla="*/ 38693 h 384825"/>
              <a:gd name="T2" fmla="*/ 72597 w 720900"/>
              <a:gd name="T3" fmla="*/ 23811 h 384825"/>
              <a:gd name="T4" fmla="*/ 96708 w 720900"/>
              <a:gd name="T5" fmla="*/ 17859 h 384825"/>
              <a:gd name="T6" fmla="*/ 131184 w 720900"/>
              <a:gd name="T7" fmla="*/ 0 h 384825"/>
              <a:gd name="T8" fmla="*/ 151849 w 720900"/>
              <a:gd name="T9" fmla="*/ 41668 h 384825"/>
              <a:gd name="T10" fmla="*/ 175961 w 720900"/>
              <a:gd name="T11" fmla="*/ 71431 h 384825"/>
              <a:gd name="T12" fmla="*/ 193186 w 720900"/>
              <a:gd name="T13" fmla="*/ 56551 h 384825"/>
              <a:gd name="T14" fmla="*/ 227638 w 720900"/>
              <a:gd name="T15" fmla="*/ 62504 h 384825"/>
              <a:gd name="T16" fmla="*/ 317206 w 720900"/>
              <a:gd name="T17" fmla="*/ 74408 h 384825"/>
              <a:gd name="T18" fmla="*/ 324097 w 720900"/>
              <a:gd name="T19" fmla="*/ 119053 h 384825"/>
              <a:gd name="T20" fmla="*/ 358546 w 720900"/>
              <a:gd name="T21" fmla="*/ 119053 h 384825"/>
              <a:gd name="T22" fmla="*/ 334432 w 720900"/>
              <a:gd name="T23" fmla="*/ 74408 h 384825"/>
              <a:gd name="T24" fmla="*/ 361991 w 720900"/>
              <a:gd name="T25" fmla="*/ 44645 h 384825"/>
              <a:gd name="T26" fmla="*/ 437779 w 720900"/>
              <a:gd name="T27" fmla="*/ 59529 h 384825"/>
              <a:gd name="T28" fmla="*/ 417111 w 720900"/>
              <a:gd name="T29" fmla="*/ 71431 h 384825"/>
              <a:gd name="T30" fmla="*/ 448119 w 720900"/>
              <a:gd name="T31" fmla="*/ 80362 h 384825"/>
              <a:gd name="T32" fmla="*/ 475673 w 720900"/>
              <a:gd name="T33" fmla="*/ 86313 h 384825"/>
              <a:gd name="T34" fmla="*/ 510125 w 720900"/>
              <a:gd name="T35" fmla="*/ 107148 h 384825"/>
              <a:gd name="T36" fmla="*/ 513570 w 720900"/>
              <a:gd name="T37" fmla="*/ 125006 h 384825"/>
              <a:gd name="T38" fmla="*/ 506680 w 720900"/>
              <a:gd name="T39" fmla="*/ 154772 h 384825"/>
              <a:gd name="T40" fmla="*/ 592808 w 720900"/>
              <a:gd name="T41" fmla="*/ 175603 h 384825"/>
              <a:gd name="T42" fmla="*/ 592808 w 720900"/>
              <a:gd name="T43" fmla="*/ 154772 h 384825"/>
              <a:gd name="T44" fmla="*/ 634144 w 720900"/>
              <a:gd name="T45" fmla="*/ 142865 h 384825"/>
              <a:gd name="T46" fmla="*/ 696154 w 720900"/>
              <a:gd name="T47" fmla="*/ 154772 h 384825"/>
              <a:gd name="T48" fmla="*/ 682373 w 720900"/>
              <a:gd name="T49" fmla="*/ 187509 h 384825"/>
              <a:gd name="T50" fmla="*/ 692711 w 720900"/>
              <a:gd name="T51" fmla="*/ 202392 h 384825"/>
              <a:gd name="T52" fmla="*/ 699600 w 720900"/>
              <a:gd name="T53" fmla="*/ 223229 h 384825"/>
              <a:gd name="T54" fmla="*/ 658260 w 720900"/>
              <a:gd name="T55" fmla="*/ 235129 h 384825"/>
              <a:gd name="T56" fmla="*/ 620363 w 720900"/>
              <a:gd name="T57" fmla="*/ 244060 h 384825"/>
              <a:gd name="T58" fmla="*/ 565246 w 720900"/>
              <a:gd name="T59" fmla="*/ 270849 h 384825"/>
              <a:gd name="T60" fmla="*/ 451561 w 720900"/>
              <a:gd name="T61" fmla="*/ 279776 h 384825"/>
              <a:gd name="T62" fmla="*/ 420558 w 720900"/>
              <a:gd name="T63" fmla="*/ 300618 h 384825"/>
              <a:gd name="T64" fmla="*/ 410217 w 720900"/>
              <a:gd name="T65" fmla="*/ 321445 h 384825"/>
              <a:gd name="T66" fmla="*/ 386104 w 720900"/>
              <a:gd name="T67" fmla="*/ 309528 h 384825"/>
              <a:gd name="T68" fmla="*/ 341320 w 720900"/>
              <a:gd name="T69" fmla="*/ 321445 h 384825"/>
              <a:gd name="T70" fmla="*/ 317206 w 720900"/>
              <a:gd name="T71" fmla="*/ 321445 h 384825"/>
              <a:gd name="T72" fmla="*/ 303429 w 720900"/>
              <a:gd name="T73" fmla="*/ 276800 h 384825"/>
              <a:gd name="T74" fmla="*/ 255204 w 720900"/>
              <a:gd name="T75" fmla="*/ 300618 h 384825"/>
              <a:gd name="T76" fmla="*/ 244855 w 720900"/>
              <a:gd name="T77" fmla="*/ 267872 h 384825"/>
              <a:gd name="T78" fmla="*/ 248305 w 720900"/>
              <a:gd name="T79" fmla="*/ 250011 h 384825"/>
              <a:gd name="T80" fmla="*/ 210416 w 720900"/>
              <a:gd name="T81" fmla="*/ 235129 h 384825"/>
              <a:gd name="T82" fmla="*/ 196629 w 720900"/>
              <a:gd name="T83" fmla="*/ 220250 h 384825"/>
              <a:gd name="T84" fmla="*/ 141508 w 720900"/>
              <a:gd name="T85" fmla="*/ 244060 h 384825"/>
              <a:gd name="T86" fmla="*/ 155294 w 720900"/>
              <a:gd name="T87" fmla="*/ 270849 h 384825"/>
              <a:gd name="T88" fmla="*/ 165627 w 720900"/>
              <a:gd name="T89" fmla="*/ 282753 h 384825"/>
              <a:gd name="T90" fmla="*/ 110523 w 720900"/>
              <a:gd name="T91" fmla="*/ 261919 h 384825"/>
              <a:gd name="T92" fmla="*/ 96708 w 720900"/>
              <a:gd name="T93" fmla="*/ 282753 h 384825"/>
              <a:gd name="T94" fmla="*/ 58841 w 720900"/>
              <a:gd name="T95" fmla="*/ 229182 h 384825"/>
              <a:gd name="T96" fmla="*/ 34708 w 720900"/>
              <a:gd name="T97" fmla="*/ 214295 h 384825"/>
              <a:gd name="T98" fmla="*/ 7133 w 720900"/>
              <a:gd name="T99" fmla="*/ 208345 h 384825"/>
              <a:gd name="T100" fmla="*/ 3704 w 720900"/>
              <a:gd name="T101" fmla="*/ 175603 h 384825"/>
              <a:gd name="T102" fmla="*/ 27811 w 720900"/>
              <a:gd name="T103" fmla="*/ 151788 h 384825"/>
              <a:gd name="T104" fmla="*/ 48489 w 720900"/>
              <a:gd name="T105" fmla="*/ 139888 h 384825"/>
              <a:gd name="T106" fmla="*/ 72597 w 720900"/>
              <a:gd name="T107" fmla="*/ 139888 h 384825"/>
              <a:gd name="T108" fmla="*/ 96708 w 720900"/>
              <a:gd name="T109" fmla="*/ 116079 h 384825"/>
              <a:gd name="T110" fmla="*/ 79499 w 720900"/>
              <a:gd name="T111" fmla="*/ 83338 h 384825"/>
              <a:gd name="T112" fmla="*/ 69167 w 720900"/>
              <a:gd name="T113" fmla="*/ 56551 h 3848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20900" h="384825">
                <a:moveTo>
                  <a:pt x="70884" y="67079"/>
                </a:moveTo>
                <a:cubicBezTo>
                  <a:pt x="70296" y="59430"/>
                  <a:pt x="69618" y="52687"/>
                  <a:pt x="67354" y="45896"/>
                </a:cubicBezTo>
                <a:cubicBezTo>
                  <a:pt x="66012" y="41871"/>
                  <a:pt x="58717" y="39245"/>
                  <a:pt x="60293" y="35305"/>
                </a:cubicBezTo>
                <a:cubicBezTo>
                  <a:pt x="62248" y="30418"/>
                  <a:pt x="69487" y="30092"/>
                  <a:pt x="74415" y="28244"/>
                </a:cubicBezTo>
                <a:cubicBezTo>
                  <a:pt x="78958" y="26540"/>
                  <a:pt x="83871" y="26046"/>
                  <a:pt x="88537" y="24713"/>
                </a:cubicBezTo>
                <a:cubicBezTo>
                  <a:pt x="92115" y="23691"/>
                  <a:pt x="95598" y="22360"/>
                  <a:pt x="99128" y="21183"/>
                </a:cubicBezTo>
                <a:cubicBezTo>
                  <a:pt x="124940" y="3976"/>
                  <a:pt x="92478" y="24983"/>
                  <a:pt x="123842" y="7061"/>
                </a:cubicBezTo>
                <a:cubicBezTo>
                  <a:pt x="127526" y="4956"/>
                  <a:pt x="130903" y="2354"/>
                  <a:pt x="134433" y="0"/>
                </a:cubicBezTo>
                <a:cubicBezTo>
                  <a:pt x="137964" y="2354"/>
                  <a:pt x="142024" y="4061"/>
                  <a:pt x="145025" y="7061"/>
                </a:cubicBezTo>
                <a:cubicBezTo>
                  <a:pt x="158489" y="20525"/>
                  <a:pt x="150382" y="28490"/>
                  <a:pt x="155616" y="49427"/>
                </a:cubicBezTo>
                <a:cubicBezTo>
                  <a:pt x="156645" y="53543"/>
                  <a:pt x="160954" y="56141"/>
                  <a:pt x="162677" y="60018"/>
                </a:cubicBezTo>
                <a:cubicBezTo>
                  <a:pt x="174139" y="85806"/>
                  <a:pt x="161065" y="78310"/>
                  <a:pt x="180330" y="84732"/>
                </a:cubicBezTo>
                <a:cubicBezTo>
                  <a:pt x="185037" y="83555"/>
                  <a:pt x="191021" y="84632"/>
                  <a:pt x="194452" y="81201"/>
                </a:cubicBezTo>
                <a:cubicBezTo>
                  <a:pt x="197883" y="77770"/>
                  <a:pt x="193821" y="69575"/>
                  <a:pt x="197982" y="67079"/>
                </a:cubicBezTo>
                <a:cubicBezTo>
                  <a:pt x="202143" y="64583"/>
                  <a:pt x="207346" y="69658"/>
                  <a:pt x="212104" y="70610"/>
                </a:cubicBezTo>
                <a:cubicBezTo>
                  <a:pt x="219123" y="72014"/>
                  <a:pt x="226226" y="72963"/>
                  <a:pt x="233287" y="74140"/>
                </a:cubicBezTo>
                <a:cubicBezTo>
                  <a:pt x="273482" y="87538"/>
                  <a:pt x="247040" y="80764"/>
                  <a:pt x="314489" y="84732"/>
                </a:cubicBezTo>
                <a:cubicBezTo>
                  <a:pt x="318019" y="85909"/>
                  <a:pt x="322174" y="85937"/>
                  <a:pt x="325080" y="88262"/>
                </a:cubicBezTo>
                <a:cubicBezTo>
                  <a:pt x="331301" y="93239"/>
                  <a:pt x="333346" y="102469"/>
                  <a:pt x="335672" y="109445"/>
                </a:cubicBezTo>
                <a:cubicBezTo>
                  <a:pt x="327918" y="121077"/>
                  <a:pt x="322384" y="124146"/>
                  <a:pt x="332141" y="141220"/>
                </a:cubicBezTo>
                <a:cubicBezTo>
                  <a:pt x="333987" y="144451"/>
                  <a:pt x="339202" y="143573"/>
                  <a:pt x="342733" y="144750"/>
                </a:cubicBezTo>
                <a:cubicBezTo>
                  <a:pt x="350971" y="143573"/>
                  <a:pt x="359476" y="143611"/>
                  <a:pt x="367446" y="141220"/>
                </a:cubicBezTo>
                <a:cubicBezTo>
                  <a:pt x="387183" y="135299"/>
                  <a:pt x="387227" y="108329"/>
                  <a:pt x="374507" y="91793"/>
                </a:cubicBezTo>
                <a:cubicBezTo>
                  <a:pt x="368010" y="83346"/>
                  <a:pt x="353324" y="89439"/>
                  <a:pt x="342733" y="88262"/>
                </a:cubicBezTo>
                <a:cubicBezTo>
                  <a:pt x="339195" y="77650"/>
                  <a:pt x="331107" y="58469"/>
                  <a:pt x="342733" y="49427"/>
                </a:cubicBezTo>
                <a:cubicBezTo>
                  <a:pt x="350222" y="43602"/>
                  <a:pt x="361509" y="52346"/>
                  <a:pt x="370977" y="52957"/>
                </a:cubicBezTo>
                <a:cubicBezTo>
                  <a:pt x="398013" y="54701"/>
                  <a:pt x="425111" y="55311"/>
                  <a:pt x="452178" y="56488"/>
                </a:cubicBezTo>
                <a:cubicBezTo>
                  <a:pt x="451001" y="61195"/>
                  <a:pt x="451679" y="66821"/>
                  <a:pt x="448648" y="70610"/>
                </a:cubicBezTo>
                <a:cubicBezTo>
                  <a:pt x="446323" y="73516"/>
                  <a:pt x="441153" y="72076"/>
                  <a:pt x="438056" y="74140"/>
                </a:cubicBezTo>
                <a:cubicBezTo>
                  <a:pt x="433902" y="76910"/>
                  <a:pt x="430995" y="81201"/>
                  <a:pt x="427465" y="84732"/>
                </a:cubicBezTo>
                <a:cubicBezTo>
                  <a:pt x="432172" y="85909"/>
                  <a:pt x="436984" y="86728"/>
                  <a:pt x="441587" y="88262"/>
                </a:cubicBezTo>
                <a:cubicBezTo>
                  <a:pt x="447599" y="90266"/>
                  <a:pt x="453169" y="93502"/>
                  <a:pt x="459239" y="95323"/>
                </a:cubicBezTo>
                <a:cubicBezTo>
                  <a:pt x="464987" y="97047"/>
                  <a:pt x="471070" y="97399"/>
                  <a:pt x="476892" y="98854"/>
                </a:cubicBezTo>
                <a:cubicBezTo>
                  <a:pt x="480502" y="99757"/>
                  <a:pt x="483953" y="101207"/>
                  <a:pt x="487483" y="102384"/>
                </a:cubicBezTo>
                <a:cubicBezTo>
                  <a:pt x="491014" y="104738"/>
                  <a:pt x="494622" y="106979"/>
                  <a:pt x="498075" y="109445"/>
                </a:cubicBezTo>
                <a:cubicBezTo>
                  <a:pt x="528747" y="131353"/>
                  <a:pt x="497815" y="110449"/>
                  <a:pt x="522788" y="127098"/>
                </a:cubicBezTo>
                <a:cubicBezTo>
                  <a:pt x="525142" y="130628"/>
                  <a:pt x="529151" y="133504"/>
                  <a:pt x="529849" y="137689"/>
                </a:cubicBezTo>
                <a:cubicBezTo>
                  <a:pt x="530461" y="141360"/>
                  <a:pt x="528644" y="145375"/>
                  <a:pt x="526319" y="148281"/>
                </a:cubicBezTo>
                <a:cubicBezTo>
                  <a:pt x="521342" y="154503"/>
                  <a:pt x="512113" y="156547"/>
                  <a:pt x="505136" y="158872"/>
                </a:cubicBezTo>
                <a:cubicBezTo>
                  <a:pt x="512926" y="197830"/>
                  <a:pt x="501249" y="161074"/>
                  <a:pt x="519258" y="183586"/>
                </a:cubicBezTo>
                <a:cubicBezTo>
                  <a:pt x="522151" y="187203"/>
                  <a:pt x="526144" y="210955"/>
                  <a:pt x="526319" y="211830"/>
                </a:cubicBezTo>
                <a:cubicBezTo>
                  <a:pt x="553386" y="210653"/>
                  <a:pt x="580864" y="213146"/>
                  <a:pt x="607520" y="208300"/>
                </a:cubicBezTo>
                <a:cubicBezTo>
                  <a:pt x="611182" y="207634"/>
                  <a:pt x="603990" y="201430"/>
                  <a:pt x="603990" y="197708"/>
                </a:cubicBezTo>
                <a:cubicBezTo>
                  <a:pt x="603990" y="192856"/>
                  <a:pt x="603041" y="185452"/>
                  <a:pt x="607520" y="183586"/>
                </a:cubicBezTo>
                <a:cubicBezTo>
                  <a:pt x="619519" y="178587"/>
                  <a:pt x="633411" y="181233"/>
                  <a:pt x="646356" y="180056"/>
                </a:cubicBezTo>
                <a:cubicBezTo>
                  <a:pt x="647533" y="176525"/>
                  <a:pt x="647561" y="172370"/>
                  <a:pt x="649886" y="169464"/>
                </a:cubicBezTo>
                <a:cubicBezTo>
                  <a:pt x="660066" y="156739"/>
                  <a:pt x="670664" y="163858"/>
                  <a:pt x="685191" y="165934"/>
                </a:cubicBezTo>
                <a:cubicBezTo>
                  <a:pt x="710399" y="174337"/>
                  <a:pt x="702245" y="166802"/>
                  <a:pt x="713435" y="183586"/>
                </a:cubicBezTo>
                <a:cubicBezTo>
                  <a:pt x="712258" y="193001"/>
                  <a:pt x="713147" y="202913"/>
                  <a:pt x="709905" y="211830"/>
                </a:cubicBezTo>
                <a:cubicBezTo>
                  <a:pt x="708199" y="216523"/>
                  <a:pt x="702083" y="218267"/>
                  <a:pt x="699313" y="222422"/>
                </a:cubicBezTo>
                <a:cubicBezTo>
                  <a:pt x="697249" y="225518"/>
                  <a:pt x="696960" y="229483"/>
                  <a:pt x="695783" y="233013"/>
                </a:cubicBezTo>
                <a:cubicBezTo>
                  <a:pt x="700490" y="235367"/>
                  <a:pt x="705622" y="237015"/>
                  <a:pt x="709905" y="240074"/>
                </a:cubicBezTo>
                <a:cubicBezTo>
                  <a:pt x="713968" y="242976"/>
                  <a:pt x="719125" y="245865"/>
                  <a:pt x="720497" y="250666"/>
                </a:cubicBezTo>
                <a:cubicBezTo>
                  <a:pt x="721830" y="255332"/>
                  <a:pt x="719658" y="260751"/>
                  <a:pt x="716966" y="264788"/>
                </a:cubicBezTo>
                <a:cubicBezTo>
                  <a:pt x="714612" y="268319"/>
                  <a:pt x="710169" y="269951"/>
                  <a:pt x="706374" y="271849"/>
                </a:cubicBezTo>
                <a:cubicBezTo>
                  <a:pt x="697685" y="276194"/>
                  <a:pt x="682732" y="277555"/>
                  <a:pt x="674600" y="278910"/>
                </a:cubicBezTo>
                <a:cubicBezTo>
                  <a:pt x="671069" y="281264"/>
                  <a:pt x="668102" y="284855"/>
                  <a:pt x="664008" y="285971"/>
                </a:cubicBezTo>
                <a:cubicBezTo>
                  <a:pt x="654854" y="288467"/>
                  <a:pt x="642816" y="283154"/>
                  <a:pt x="635764" y="289501"/>
                </a:cubicBezTo>
                <a:cubicBezTo>
                  <a:pt x="628551" y="295993"/>
                  <a:pt x="637161" y="312987"/>
                  <a:pt x="628703" y="317745"/>
                </a:cubicBezTo>
                <a:cubicBezTo>
                  <a:pt x="614307" y="325843"/>
                  <a:pt x="595752" y="320099"/>
                  <a:pt x="579276" y="321276"/>
                </a:cubicBezTo>
                <a:cubicBezTo>
                  <a:pt x="566447" y="340518"/>
                  <a:pt x="579488" y="328337"/>
                  <a:pt x="561624" y="328337"/>
                </a:cubicBezTo>
                <a:cubicBezTo>
                  <a:pt x="528652" y="328337"/>
                  <a:pt x="495721" y="330690"/>
                  <a:pt x="462770" y="331867"/>
                </a:cubicBezTo>
                <a:cubicBezTo>
                  <a:pt x="458270" y="338618"/>
                  <a:pt x="452438" y="348867"/>
                  <a:pt x="445117" y="353050"/>
                </a:cubicBezTo>
                <a:cubicBezTo>
                  <a:pt x="440904" y="355457"/>
                  <a:pt x="435702" y="355404"/>
                  <a:pt x="430995" y="356581"/>
                </a:cubicBezTo>
                <a:cubicBezTo>
                  <a:pt x="428641" y="360111"/>
                  <a:pt x="425605" y="363272"/>
                  <a:pt x="423934" y="367172"/>
                </a:cubicBezTo>
                <a:cubicBezTo>
                  <a:pt x="422023" y="371632"/>
                  <a:pt x="424744" y="379124"/>
                  <a:pt x="420404" y="381294"/>
                </a:cubicBezTo>
                <a:cubicBezTo>
                  <a:pt x="415037" y="383978"/>
                  <a:pt x="408635" y="378941"/>
                  <a:pt x="402751" y="377764"/>
                </a:cubicBezTo>
                <a:cubicBezTo>
                  <a:pt x="400397" y="374233"/>
                  <a:pt x="399630" y="368748"/>
                  <a:pt x="395690" y="367172"/>
                </a:cubicBezTo>
                <a:cubicBezTo>
                  <a:pt x="384868" y="362843"/>
                  <a:pt x="380028" y="380844"/>
                  <a:pt x="378038" y="384825"/>
                </a:cubicBezTo>
                <a:cubicBezTo>
                  <a:pt x="368623" y="383648"/>
                  <a:pt x="359129" y="382991"/>
                  <a:pt x="349794" y="381294"/>
                </a:cubicBezTo>
                <a:cubicBezTo>
                  <a:pt x="346132" y="380628"/>
                  <a:pt x="342924" y="377764"/>
                  <a:pt x="339202" y="377764"/>
                </a:cubicBezTo>
                <a:cubicBezTo>
                  <a:pt x="334350" y="377764"/>
                  <a:pt x="329787" y="380117"/>
                  <a:pt x="325080" y="381294"/>
                </a:cubicBezTo>
                <a:cubicBezTo>
                  <a:pt x="321550" y="377764"/>
                  <a:pt x="315775" y="375527"/>
                  <a:pt x="314489" y="370703"/>
                </a:cubicBezTo>
                <a:cubicBezTo>
                  <a:pt x="310838" y="357011"/>
                  <a:pt x="320490" y="338823"/>
                  <a:pt x="310958" y="328337"/>
                </a:cubicBezTo>
                <a:cubicBezTo>
                  <a:pt x="303790" y="320452"/>
                  <a:pt x="289775" y="330690"/>
                  <a:pt x="279184" y="331867"/>
                </a:cubicBezTo>
                <a:cubicBezTo>
                  <a:pt x="270946" y="356581"/>
                  <a:pt x="279184" y="350696"/>
                  <a:pt x="261531" y="356581"/>
                </a:cubicBezTo>
                <a:cubicBezTo>
                  <a:pt x="258001" y="354227"/>
                  <a:pt x="253294" y="353050"/>
                  <a:pt x="250940" y="349520"/>
                </a:cubicBezTo>
                <a:cubicBezTo>
                  <a:pt x="244991" y="340597"/>
                  <a:pt x="247647" y="326526"/>
                  <a:pt x="250940" y="317745"/>
                </a:cubicBezTo>
                <a:cubicBezTo>
                  <a:pt x="252430" y="313772"/>
                  <a:pt x="255647" y="310684"/>
                  <a:pt x="258001" y="307154"/>
                </a:cubicBezTo>
                <a:cubicBezTo>
                  <a:pt x="256824" y="303623"/>
                  <a:pt x="258163" y="297024"/>
                  <a:pt x="254470" y="296562"/>
                </a:cubicBezTo>
                <a:cubicBezTo>
                  <a:pt x="244535" y="295320"/>
                  <a:pt x="186088" y="317933"/>
                  <a:pt x="205043" y="289501"/>
                </a:cubicBezTo>
                <a:cubicBezTo>
                  <a:pt x="207813" y="285347"/>
                  <a:pt x="212104" y="282440"/>
                  <a:pt x="215635" y="278910"/>
                </a:cubicBezTo>
                <a:cubicBezTo>
                  <a:pt x="216742" y="275588"/>
                  <a:pt x="223941" y="261049"/>
                  <a:pt x="215635" y="257727"/>
                </a:cubicBezTo>
                <a:cubicBezTo>
                  <a:pt x="211130" y="255925"/>
                  <a:pt x="206220" y="260080"/>
                  <a:pt x="201513" y="261257"/>
                </a:cubicBezTo>
                <a:cubicBezTo>
                  <a:pt x="190641" y="277565"/>
                  <a:pt x="193111" y="283252"/>
                  <a:pt x="176799" y="285971"/>
                </a:cubicBezTo>
                <a:cubicBezTo>
                  <a:pt x="166287" y="287723"/>
                  <a:pt x="155616" y="288324"/>
                  <a:pt x="145025" y="289501"/>
                </a:cubicBezTo>
                <a:cubicBezTo>
                  <a:pt x="146202" y="298916"/>
                  <a:pt x="144702" y="309075"/>
                  <a:pt x="148555" y="317745"/>
                </a:cubicBezTo>
                <a:cubicBezTo>
                  <a:pt x="150066" y="321146"/>
                  <a:pt x="155569" y="320254"/>
                  <a:pt x="159147" y="321276"/>
                </a:cubicBezTo>
                <a:cubicBezTo>
                  <a:pt x="163812" y="322609"/>
                  <a:pt x="168562" y="323629"/>
                  <a:pt x="173269" y="324806"/>
                </a:cubicBezTo>
                <a:cubicBezTo>
                  <a:pt x="172092" y="328337"/>
                  <a:pt x="173349" y="334495"/>
                  <a:pt x="169738" y="335398"/>
                </a:cubicBezTo>
                <a:cubicBezTo>
                  <a:pt x="150816" y="340128"/>
                  <a:pt x="137475" y="326834"/>
                  <a:pt x="123842" y="317745"/>
                </a:cubicBezTo>
                <a:lnTo>
                  <a:pt x="113250" y="310684"/>
                </a:lnTo>
                <a:cubicBezTo>
                  <a:pt x="109720" y="311861"/>
                  <a:pt x="104505" y="310984"/>
                  <a:pt x="102659" y="314215"/>
                </a:cubicBezTo>
                <a:cubicBezTo>
                  <a:pt x="99107" y="320430"/>
                  <a:pt x="105198" y="331604"/>
                  <a:pt x="99128" y="335398"/>
                </a:cubicBezTo>
                <a:cubicBezTo>
                  <a:pt x="92071" y="339808"/>
                  <a:pt x="82653" y="333044"/>
                  <a:pt x="74415" y="331867"/>
                </a:cubicBezTo>
                <a:cubicBezTo>
                  <a:pt x="41441" y="298896"/>
                  <a:pt x="99584" y="361658"/>
                  <a:pt x="60293" y="271849"/>
                </a:cubicBezTo>
                <a:cubicBezTo>
                  <a:pt x="57310" y="265030"/>
                  <a:pt x="39110" y="264788"/>
                  <a:pt x="39110" y="264788"/>
                </a:cubicBezTo>
                <a:cubicBezTo>
                  <a:pt x="37933" y="261257"/>
                  <a:pt x="33915" y="257525"/>
                  <a:pt x="35579" y="254196"/>
                </a:cubicBezTo>
                <a:cubicBezTo>
                  <a:pt x="37243" y="250867"/>
                  <a:pt x="49781" y="251569"/>
                  <a:pt x="46171" y="250666"/>
                </a:cubicBezTo>
                <a:cubicBezTo>
                  <a:pt x="33560" y="247513"/>
                  <a:pt x="20280" y="248312"/>
                  <a:pt x="7335" y="247135"/>
                </a:cubicBezTo>
                <a:cubicBezTo>
                  <a:pt x="4981" y="243605"/>
                  <a:pt x="658" y="240770"/>
                  <a:pt x="274" y="236544"/>
                </a:cubicBezTo>
                <a:cubicBezTo>
                  <a:pt x="-585" y="227095"/>
                  <a:pt x="563" y="217217"/>
                  <a:pt x="3805" y="208300"/>
                </a:cubicBezTo>
                <a:cubicBezTo>
                  <a:pt x="5980" y="202318"/>
                  <a:pt x="19944" y="194010"/>
                  <a:pt x="24988" y="190647"/>
                </a:cubicBezTo>
                <a:cubicBezTo>
                  <a:pt x="26165" y="187117"/>
                  <a:pt x="29130" y="183727"/>
                  <a:pt x="28518" y="180056"/>
                </a:cubicBezTo>
                <a:cubicBezTo>
                  <a:pt x="25458" y="161697"/>
                  <a:pt x="11572" y="176054"/>
                  <a:pt x="32049" y="162403"/>
                </a:cubicBezTo>
                <a:cubicBezTo>
                  <a:pt x="37933" y="163580"/>
                  <a:pt x="43880" y="164479"/>
                  <a:pt x="49701" y="165934"/>
                </a:cubicBezTo>
                <a:cubicBezTo>
                  <a:pt x="53311" y="166837"/>
                  <a:pt x="56571" y="169464"/>
                  <a:pt x="60293" y="169464"/>
                </a:cubicBezTo>
                <a:cubicBezTo>
                  <a:pt x="65145" y="169464"/>
                  <a:pt x="69708" y="167111"/>
                  <a:pt x="74415" y="165934"/>
                </a:cubicBezTo>
                <a:cubicBezTo>
                  <a:pt x="82227" y="160725"/>
                  <a:pt x="90164" y="156432"/>
                  <a:pt x="95598" y="148281"/>
                </a:cubicBezTo>
                <a:cubicBezTo>
                  <a:pt x="97662" y="145184"/>
                  <a:pt x="97321" y="140942"/>
                  <a:pt x="99128" y="137689"/>
                </a:cubicBezTo>
                <a:cubicBezTo>
                  <a:pt x="103249" y="130271"/>
                  <a:pt x="113250" y="116506"/>
                  <a:pt x="113250" y="116506"/>
                </a:cubicBezTo>
                <a:cubicBezTo>
                  <a:pt x="88971" y="100320"/>
                  <a:pt x="100118" y="105067"/>
                  <a:pt x="81476" y="98854"/>
                </a:cubicBezTo>
                <a:cubicBezTo>
                  <a:pt x="77945" y="96500"/>
                  <a:pt x="73535" y="95106"/>
                  <a:pt x="70884" y="91793"/>
                </a:cubicBezTo>
                <a:cubicBezTo>
                  <a:pt x="65494" y="85055"/>
                  <a:pt x="71472" y="74728"/>
                  <a:pt x="70884" y="67079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7" name="Freeform 245"/>
          <p:cNvSpPr>
            <a:spLocks/>
          </p:cNvSpPr>
          <p:nvPr/>
        </p:nvSpPr>
        <p:spPr bwMode="auto">
          <a:xfrm rot="21334256">
            <a:off x="23713291" y="3807235"/>
            <a:ext cx="1068620" cy="932280"/>
          </a:xfrm>
          <a:custGeom>
            <a:avLst/>
            <a:gdLst>
              <a:gd name="T0" fmla="*/ 2147483647 w 195"/>
              <a:gd name="T1" fmla="*/ 2147483647 h 256"/>
              <a:gd name="T2" fmla="*/ 2147483647 w 195"/>
              <a:gd name="T3" fmla="*/ 2147483647 h 256"/>
              <a:gd name="T4" fmla="*/ 2147483647 w 195"/>
              <a:gd name="T5" fmla="*/ 2147483647 h 256"/>
              <a:gd name="T6" fmla="*/ 2147483647 w 195"/>
              <a:gd name="T7" fmla="*/ 2147483647 h 256"/>
              <a:gd name="T8" fmla="*/ 2147483647 w 195"/>
              <a:gd name="T9" fmla="*/ 2147483647 h 256"/>
              <a:gd name="T10" fmla="*/ 2147483647 w 195"/>
              <a:gd name="T11" fmla="*/ 2147483647 h 256"/>
              <a:gd name="T12" fmla="*/ 2147483647 w 195"/>
              <a:gd name="T13" fmla="*/ 2147483647 h 256"/>
              <a:gd name="T14" fmla="*/ 2147483647 w 195"/>
              <a:gd name="T15" fmla="*/ 2147483647 h 256"/>
              <a:gd name="T16" fmla="*/ 2147483647 w 195"/>
              <a:gd name="T17" fmla="*/ 2147483647 h 256"/>
              <a:gd name="T18" fmla="*/ 2147483647 w 195"/>
              <a:gd name="T19" fmla="*/ 2147483647 h 256"/>
              <a:gd name="T20" fmla="*/ 2147483647 w 195"/>
              <a:gd name="T21" fmla="*/ 2147483647 h 256"/>
              <a:gd name="T22" fmla="*/ 2147483647 w 195"/>
              <a:gd name="T23" fmla="*/ 2147483647 h 256"/>
              <a:gd name="T24" fmla="*/ 2147483647 w 195"/>
              <a:gd name="T25" fmla="*/ 2147483647 h 256"/>
              <a:gd name="T26" fmla="*/ 2147483647 w 195"/>
              <a:gd name="T27" fmla="*/ 2147483647 h 256"/>
              <a:gd name="T28" fmla="*/ 2147483647 w 195"/>
              <a:gd name="T29" fmla="*/ 2147483647 h 256"/>
              <a:gd name="T30" fmla="*/ 2147483647 w 195"/>
              <a:gd name="T31" fmla="*/ 2147483647 h 256"/>
              <a:gd name="T32" fmla="*/ 2147483647 w 195"/>
              <a:gd name="T33" fmla="*/ 2147483647 h 256"/>
              <a:gd name="T34" fmla="*/ 2147483647 w 195"/>
              <a:gd name="T35" fmla="*/ 2147483647 h 256"/>
              <a:gd name="T36" fmla="*/ 2147483647 w 195"/>
              <a:gd name="T37" fmla="*/ 2147483647 h 256"/>
              <a:gd name="T38" fmla="*/ 2147483647 w 195"/>
              <a:gd name="T39" fmla="*/ 2147483647 h 256"/>
              <a:gd name="T40" fmla="*/ 2147483647 w 195"/>
              <a:gd name="T41" fmla="*/ 2147483647 h 256"/>
              <a:gd name="T42" fmla="*/ 2147483647 w 195"/>
              <a:gd name="T43" fmla="*/ 2147483647 h 256"/>
              <a:gd name="T44" fmla="*/ 2147483647 w 195"/>
              <a:gd name="T45" fmla="*/ 2147483647 h 256"/>
              <a:gd name="T46" fmla="*/ 2147483647 w 195"/>
              <a:gd name="T47" fmla="*/ 2147483647 h 256"/>
              <a:gd name="T48" fmla="*/ 2147483647 w 195"/>
              <a:gd name="T49" fmla="*/ 2147483647 h 256"/>
              <a:gd name="T50" fmla="*/ 2147483647 w 195"/>
              <a:gd name="T51" fmla="*/ 2147483647 h 256"/>
              <a:gd name="T52" fmla="*/ 2147483647 w 195"/>
              <a:gd name="T53" fmla="*/ 2147483647 h 256"/>
              <a:gd name="T54" fmla="*/ 2147483647 w 195"/>
              <a:gd name="T55" fmla="*/ 2147483647 h 256"/>
              <a:gd name="T56" fmla="*/ 2147483647 w 195"/>
              <a:gd name="T57" fmla="*/ 2147483647 h 256"/>
              <a:gd name="T58" fmla="*/ 2147483647 w 195"/>
              <a:gd name="T59" fmla="*/ 2147483647 h 256"/>
              <a:gd name="T60" fmla="*/ 2147483647 w 195"/>
              <a:gd name="T61" fmla="*/ 2147483647 h 256"/>
              <a:gd name="T62" fmla="*/ 2147483647 w 195"/>
              <a:gd name="T63" fmla="*/ 2147483647 h 256"/>
              <a:gd name="T64" fmla="*/ 2147483647 w 195"/>
              <a:gd name="T65" fmla="*/ 2147483647 h 256"/>
              <a:gd name="T66" fmla="*/ 2147483647 w 195"/>
              <a:gd name="T67" fmla="*/ 2147483647 h 256"/>
              <a:gd name="T68" fmla="*/ 2147483647 w 195"/>
              <a:gd name="T69" fmla="*/ 2147483647 h 256"/>
              <a:gd name="T70" fmla="*/ 2147483647 w 195"/>
              <a:gd name="T71" fmla="*/ 2147483647 h 256"/>
              <a:gd name="T72" fmla="*/ 2147483647 w 195"/>
              <a:gd name="T73" fmla="*/ 2147483647 h 256"/>
              <a:gd name="T74" fmla="*/ 2147483647 w 195"/>
              <a:gd name="T75" fmla="*/ 2147483647 h 256"/>
              <a:gd name="T76" fmla="*/ 2147483647 w 195"/>
              <a:gd name="T77" fmla="*/ 2147483647 h 256"/>
              <a:gd name="T78" fmla="*/ 2147483647 w 195"/>
              <a:gd name="T79" fmla="*/ 2147483647 h 256"/>
              <a:gd name="T80" fmla="*/ 2147483647 w 195"/>
              <a:gd name="T81" fmla="*/ 2147483647 h 256"/>
              <a:gd name="T82" fmla="*/ 2147483647 w 195"/>
              <a:gd name="T83" fmla="*/ 2147483647 h 256"/>
              <a:gd name="T84" fmla="*/ 2147483647 w 195"/>
              <a:gd name="T85" fmla="*/ 2147483647 h 256"/>
              <a:gd name="T86" fmla="*/ 2147483647 w 195"/>
              <a:gd name="T87" fmla="*/ 2147483647 h 256"/>
              <a:gd name="T88" fmla="*/ 2147483647 w 195"/>
              <a:gd name="T89" fmla="*/ 2147483647 h 256"/>
              <a:gd name="T90" fmla="*/ 2147483647 w 195"/>
              <a:gd name="T91" fmla="*/ 2147483647 h 256"/>
              <a:gd name="T92" fmla="*/ 2147483647 w 195"/>
              <a:gd name="T93" fmla="*/ 2147483647 h 256"/>
              <a:gd name="T94" fmla="*/ 2147483647 w 195"/>
              <a:gd name="T95" fmla="*/ 2147483647 h 256"/>
              <a:gd name="T96" fmla="*/ 2147483647 w 195"/>
              <a:gd name="T97" fmla="*/ 2147483647 h 256"/>
              <a:gd name="T98" fmla="*/ 2147483647 w 195"/>
              <a:gd name="T99" fmla="*/ 2147483647 h 25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95"/>
              <a:gd name="T151" fmla="*/ 0 h 256"/>
              <a:gd name="T152" fmla="*/ 195 w 195"/>
              <a:gd name="T153" fmla="*/ 256 h 25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95" h="256">
                <a:moveTo>
                  <a:pt x="193" y="57"/>
                </a:moveTo>
                <a:lnTo>
                  <a:pt x="192" y="58"/>
                </a:lnTo>
                <a:lnTo>
                  <a:pt x="192" y="63"/>
                </a:lnTo>
                <a:lnTo>
                  <a:pt x="183" y="63"/>
                </a:lnTo>
                <a:lnTo>
                  <a:pt x="183" y="68"/>
                </a:lnTo>
                <a:lnTo>
                  <a:pt x="180" y="70"/>
                </a:lnTo>
                <a:lnTo>
                  <a:pt x="176" y="68"/>
                </a:lnTo>
                <a:lnTo>
                  <a:pt x="174" y="65"/>
                </a:lnTo>
                <a:lnTo>
                  <a:pt x="170" y="64"/>
                </a:lnTo>
                <a:lnTo>
                  <a:pt x="168" y="65"/>
                </a:lnTo>
                <a:lnTo>
                  <a:pt x="165" y="63"/>
                </a:lnTo>
                <a:lnTo>
                  <a:pt x="156" y="63"/>
                </a:lnTo>
                <a:lnTo>
                  <a:pt x="155" y="82"/>
                </a:lnTo>
                <a:lnTo>
                  <a:pt x="149" y="80"/>
                </a:lnTo>
                <a:lnTo>
                  <a:pt x="149" y="92"/>
                </a:lnTo>
                <a:lnTo>
                  <a:pt x="145" y="90"/>
                </a:lnTo>
                <a:lnTo>
                  <a:pt x="145" y="95"/>
                </a:lnTo>
                <a:lnTo>
                  <a:pt x="146" y="96"/>
                </a:lnTo>
                <a:lnTo>
                  <a:pt x="146" y="101"/>
                </a:lnTo>
                <a:lnTo>
                  <a:pt x="151" y="104"/>
                </a:lnTo>
                <a:lnTo>
                  <a:pt x="155" y="104"/>
                </a:lnTo>
                <a:lnTo>
                  <a:pt x="161" y="102"/>
                </a:lnTo>
                <a:lnTo>
                  <a:pt x="161" y="104"/>
                </a:lnTo>
                <a:lnTo>
                  <a:pt x="161" y="105"/>
                </a:lnTo>
                <a:lnTo>
                  <a:pt x="164" y="105"/>
                </a:lnTo>
                <a:lnTo>
                  <a:pt x="164" y="108"/>
                </a:lnTo>
                <a:lnTo>
                  <a:pt x="162" y="118"/>
                </a:lnTo>
                <a:lnTo>
                  <a:pt x="158" y="118"/>
                </a:lnTo>
                <a:lnTo>
                  <a:pt x="156" y="139"/>
                </a:lnTo>
                <a:lnTo>
                  <a:pt x="146" y="137"/>
                </a:lnTo>
                <a:lnTo>
                  <a:pt x="146" y="142"/>
                </a:lnTo>
                <a:lnTo>
                  <a:pt x="146" y="143"/>
                </a:lnTo>
                <a:lnTo>
                  <a:pt x="143" y="146"/>
                </a:lnTo>
                <a:lnTo>
                  <a:pt x="143" y="149"/>
                </a:lnTo>
                <a:lnTo>
                  <a:pt x="140" y="156"/>
                </a:lnTo>
                <a:lnTo>
                  <a:pt x="154" y="158"/>
                </a:lnTo>
                <a:lnTo>
                  <a:pt x="152" y="162"/>
                </a:lnTo>
                <a:lnTo>
                  <a:pt x="146" y="161"/>
                </a:lnTo>
                <a:lnTo>
                  <a:pt x="137" y="164"/>
                </a:lnTo>
                <a:lnTo>
                  <a:pt x="136" y="168"/>
                </a:lnTo>
                <a:lnTo>
                  <a:pt x="133" y="172"/>
                </a:lnTo>
                <a:lnTo>
                  <a:pt x="132" y="180"/>
                </a:lnTo>
                <a:lnTo>
                  <a:pt x="130" y="186"/>
                </a:lnTo>
                <a:lnTo>
                  <a:pt x="132" y="186"/>
                </a:lnTo>
                <a:lnTo>
                  <a:pt x="130" y="202"/>
                </a:lnTo>
                <a:lnTo>
                  <a:pt x="126" y="202"/>
                </a:lnTo>
                <a:lnTo>
                  <a:pt x="126" y="205"/>
                </a:lnTo>
                <a:lnTo>
                  <a:pt x="123" y="203"/>
                </a:lnTo>
                <a:lnTo>
                  <a:pt x="120" y="206"/>
                </a:lnTo>
                <a:lnTo>
                  <a:pt x="123" y="216"/>
                </a:lnTo>
                <a:lnTo>
                  <a:pt x="130" y="216"/>
                </a:lnTo>
                <a:lnTo>
                  <a:pt x="132" y="222"/>
                </a:lnTo>
                <a:lnTo>
                  <a:pt x="129" y="224"/>
                </a:lnTo>
                <a:lnTo>
                  <a:pt x="127" y="228"/>
                </a:lnTo>
                <a:lnTo>
                  <a:pt x="123" y="228"/>
                </a:lnTo>
                <a:lnTo>
                  <a:pt x="127" y="234"/>
                </a:lnTo>
                <a:lnTo>
                  <a:pt x="133" y="232"/>
                </a:lnTo>
                <a:lnTo>
                  <a:pt x="133" y="235"/>
                </a:lnTo>
                <a:lnTo>
                  <a:pt x="130" y="235"/>
                </a:lnTo>
                <a:lnTo>
                  <a:pt x="130" y="238"/>
                </a:lnTo>
                <a:lnTo>
                  <a:pt x="132" y="241"/>
                </a:lnTo>
                <a:lnTo>
                  <a:pt x="132" y="243"/>
                </a:lnTo>
                <a:lnTo>
                  <a:pt x="129" y="246"/>
                </a:lnTo>
                <a:lnTo>
                  <a:pt x="129" y="247"/>
                </a:lnTo>
                <a:lnTo>
                  <a:pt x="133" y="250"/>
                </a:lnTo>
                <a:lnTo>
                  <a:pt x="133" y="253"/>
                </a:lnTo>
                <a:lnTo>
                  <a:pt x="127" y="256"/>
                </a:lnTo>
                <a:lnTo>
                  <a:pt x="120" y="256"/>
                </a:lnTo>
                <a:lnTo>
                  <a:pt x="117" y="247"/>
                </a:lnTo>
                <a:lnTo>
                  <a:pt x="113" y="246"/>
                </a:lnTo>
                <a:lnTo>
                  <a:pt x="108" y="243"/>
                </a:lnTo>
                <a:lnTo>
                  <a:pt x="105" y="238"/>
                </a:lnTo>
                <a:lnTo>
                  <a:pt x="104" y="234"/>
                </a:lnTo>
                <a:lnTo>
                  <a:pt x="102" y="237"/>
                </a:lnTo>
                <a:lnTo>
                  <a:pt x="101" y="246"/>
                </a:lnTo>
                <a:lnTo>
                  <a:pt x="98" y="249"/>
                </a:lnTo>
                <a:lnTo>
                  <a:pt x="93" y="250"/>
                </a:lnTo>
                <a:lnTo>
                  <a:pt x="89" y="249"/>
                </a:lnTo>
                <a:lnTo>
                  <a:pt x="86" y="244"/>
                </a:lnTo>
                <a:lnTo>
                  <a:pt x="82" y="243"/>
                </a:lnTo>
                <a:lnTo>
                  <a:pt x="77" y="241"/>
                </a:lnTo>
                <a:lnTo>
                  <a:pt x="71" y="238"/>
                </a:lnTo>
                <a:lnTo>
                  <a:pt x="69" y="235"/>
                </a:lnTo>
                <a:lnTo>
                  <a:pt x="66" y="235"/>
                </a:lnTo>
                <a:lnTo>
                  <a:pt x="64" y="237"/>
                </a:lnTo>
                <a:lnTo>
                  <a:pt x="60" y="234"/>
                </a:lnTo>
                <a:lnTo>
                  <a:pt x="54" y="232"/>
                </a:lnTo>
                <a:lnTo>
                  <a:pt x="55" y="230"/>
                </a:lnTo>
                <a:lnTo>
                  <a:pt x="54" y="230"/>
                </a:lnTo>
                <a:lnTo>
                  <a:pt x="51" y="231"/>
                </a:lnTo>
                <a:lnTo>
                  <a:pt x="45" y="231"/>
                </a:lnTo>
                <a:lnTo>
                  <a:pt x="45" y="230"/>
                </a:lnTo>
                <a:lnTo>
                  <a:pt x="47" y="227"/>
                </a:lnTo>
                <a:lnTo>
                  <a:pt x="54" y="225"/>
                </a:lnTo>
                <a:lnTo>
                  <a:pt x="54" y="222"/>
                </a:lnTo>
                <a:lnTo>
                  <a:pt x="52" y="221"/>
                </a:lnTo>
                <a:lnTo>
                  <a:pt x="49" y="221"/>
                </a:lnTo>
                <a:lnTo>
                  <a:pt x="47" y="224"/>
                </a:lnTo>
                <a:lnTo>
                  <a:pt x="44" y="222"/>
                </a:lnTo>
                <a:lnTo>
                  <a:pt x="45" y="218"/>
                </a:lnTo>
                <a:lnTo>
                  <a:pt x="45" y="216"/>
                </a:lnTo>
                <a:lnTo>
                  <a:pt x="41" y="219"/>
                </a:lnTo>
                <a:lnTo>
                  <a:pt x="42" y="212"/>
                </a:lnTo>
                <a:lnTo>
                  <a:pt x="41" y="211"/>
                </a:lnTo>
                <a:lnTo>
                  <a:pt x="38" y="213"/>
                </a:lnTo>
                <a:lnTo>
                  <a:pt x="38" y="215"/>
                </a:lnTo>
                <a:lnTo>
                  <a:pt x="35" y="215"/>
                </a:lnTo>
                <a:lnTo>
                  <a:pt x="33" y="211"/>
                </a:lnTo>
                <a:lnTo>
                  <a:pt x="25" y="216"/>
                </a:lnTo>
                <a:lnTo>
                  <a:pt x="20" y="219"/>
                </a:lnTo>
                <a:lnTo>
                  <a:pt x="19" y="216"/>
                </a:lnTo>
                <a:lnTo>
                  <a:pt x="20" y="212"/>
                </a:lnTo>
                <a:lnTo>
                  <a:pt x="19" y="209"/>
                </a:lnTo>
                <a:lnTo>
                  <a:pt x="16" y="206"/>
                </a:lnTo>
                <a:lnTo>
                  <a:pt x="3" y="202"/>
                </a:lnTo>
                <a:lnTo>
                  <a:pt x="0" y="199"/>
                </a:lnTo>
                <a:lnTo>
                  <a:pt x="0" y="190"/>
                </a:lnTo>
                <a:lnTo>
                  <a:pt x="4" y="191"/>
                </a:lnTo>
                <a:lnTo>
                  <a:pt x="6" y="191"/>
                </a:lnTo>
                <a:lnTo>
                  <a:pt x="8" y="193"/>
                </a:lnTo>
                <a:lnTo>
                  <a:pt x="10" y="187"/>
                </a:lnTo>
                <a:lnTo>
                  <a:pt x="0" y="186"/>
                </a:lnTo>
                <a:lnTo>
                  <a:pt x="1" y="180"/>
                </a:lnTo>
                <a:lnTo>
                  <a:pt x="1" y="178"/>
                </a:lnTo>
                <a:lnTo>
                  <a:pt x="7" y="175"/>
                </a:lnTo>
                <a:lnTo>
                  <a:pt x="11" y="164"/>
                </a:lnTo>
                <a:lnTo>
                  <a:pt x="13" y="162"/>
                </a:lnTo>
                <a:lnTo>
                  <a:pt x="20" y="164"/>
                </a:lnTo>
                <a:lnTo>
                  <a:pt x="19" y="167"/>
                </a:lnTo>
                <a:lnTo>
                  <a:pt x="26" y="171"/>
                </a:lnTo>
                <a:lnTo>
                  <a:pt x="30" y="167"/>
                </a:lnTo>
                <a:lnTo>
                  <a:pt x="32" y="152"/>
                </a:lnTo>
                <a:lnTo>
                  <a:pt x="36" y="152"/>
                </a:lnTo>
                <a:lnTo>
                  <a:pt x="36" y="145"/>
                </a:lnTo>
                <a:lnTo>
                  <a:pt x="35" y="136"/>
                </a:lnTo>
                <a:lnTo>
                  <a:pt x="39" y="133"/>
                </a:lnTo>
                <a:lnTo>
                  <a:pt x="33" y="128"/>
                </a:lnTo>
                <a:lnTo>
                  <a:pt x="44" y="109"/>
                </a:lnTo>
                <a:lnTo>
                  <a:pt x="41" y="106"/>
                </a:lnTo>
                <a:lnTo>
                  <a:pt x="42" y="105"/>
                </a:lnTo>
                <a:lnTo>
                  <a:pt x="47" y="105"/>
                </a:lnTo>
                <a:lnTo>
                  <a:pt x="48" y="108"/>
                </a:lnTo>
                <a:lnTo>
                  <a:pt x="55" y="108"/>
                </a:lnTo>
                <a:lnTo>
                  <a:pt x="55" y="109"/>
                </a:lnTo>
                <a:lnTo>
                  <a:pt x="61" y="109"/>
                </a:lnTo>
                <a:lnTo>
                  <a:pt x="63" y="90"/>
                </a:lnTo>
                <a:lnTo>
                  <a:pt x="66" y="90"/>
                </a:lnTo>
                <a:lnTo>
                  <a:pt x="66" y="83"/>
                </a:lnTo>
                <a:lnTo>
                  <a:pt x="58" y="83"/>
                </a:lnTo>
                <a:lnTo>
                  <a:pt x="52" y="76"/>
                </a:lnTo>
                <a:lnTo>
                  <a:pt x="60" y="73"/>
                </a:lnTo>
                <a:lnTo>
                  <a:pt x="66" y="71"/>
                </a:lnTo>
                <a:lnTo>
                  <a:pt x="73" y="71"/>
                </a:lnTo>
                <a:lnTo>
                  <a:pt x="77" y="67"/>
                </a:lnTo>
                <a:lnTo>
                  <a:pt x="82" y="65"/>
                </a:lnTo>
                <a:lnTo>
                  <a:pt x="83" y="63"/>
                </a:lnTo>
                <a:lnTo>
                  <a:pt x="82" y="60"/>
                </a:lnTo>
                <a:lnTo>
                  <a:pt x="83" y="57"/>
                </a:lnTo>
                <a:lnTo>
                  <a:pt x="88" y="4"/>
                </a:lnTo>
                <a:lnTo>
                  <a:pt x="88" y="2"/>
                </a:lnTo>
                <a:lnTo>
                  <a:pt x="86" y="0"/>
                </a:lnTo>
                <a:lnTo>
                  <a:pt x="91" y="1"/>
                </a:lnTo>
                <a:lnTo>
                  <a:pt x="93" y="2"/>
                </a:lnTo>
                <a:lnTo>
                  <a:pt x="96" y="2"/>
                </a:lnTo>
                <a:lnTo>
                  <a:pt x="99" y="4"/>
                </a:lnTo>
                <a:lnTo>
                  <a:pt x="98" y="8"/>
                </a:lnTo>
                <a:lnTo>
                  <a:pt x="101" y="11"/>
                </a:lnTo>
                <a:lnTo>
                  <a:pt x="102" y="11"/>
                </a:lnTo>
                <a:lnTo>
                  <a:pt x="105" y="11"/>
                </a:lnTo>
                <a:lnTo>
                  <a:pt x="108" y="13"/>
                </a:lnTo>
                <a:lnTo>
                  <a:pt x="113" y="10"/>
                </a:lnTo>
                <a:lnTo>
                  <a:pt x="114" y="10"/>
                </a:lnTo>
                <a:lnTo>
                  <a:pt x="117" y="11"/>
                </a:lnTo>
                <a:lnTo>
                  <a:pt x="118" y="16"/>
                </a:lnTo>
                <a:lnTo>
                  <a:pt x="123" y="19"/>
                </a:lnTo>
                <a:lnTo>
                  <a:pt x="124" y="23"/>
                </a:lnTo>
                <a:lnTo>
                  <a:pt x="127" y="26"/>
                </a:lnTo>
                <a:lnTo>
                  <a:pt x="133" y="30"/>
                </a:lnTo>
                <a:lnTo>
                  <a:pt x="136" y="30"/>
                </a:lnTo>
                <a:lnTo>
                  <a:pt x="139" y="30"/>
                </a:lnTo>
                <a:lnTo>
                  <a:pt x="142" y="33"/>
                </a:lnTo>
                <a:lnTo>
                  <a:pt x="146" y="33"/>
                </a:lnTo>
                <a:lnTo>
                  <a:pt x="149" y="33"/>
                </a:lnTo>
                <a:lnTo>
                  <a:pt x="152" y="36"/>
                </a:lnTo>
                <a:lnTo>
                  <a:pt x="152" y="42"/>
                </a:lnTo>
                <a:lnTo>
                  <a:pt x="154" y="43"/>
                </a:lnTo>
                <a:lnTo>
                  <a:pt x="161" y="48"/>
                </a:lnTo>
                <a:lnTo>
                  <a:pt x="162" y="48"/>
                </a:lnTo>
                <a:lnTo>
                  <a:pt x="162" y="43"/>
                </a:lnTo>
                <a:lnTo>
                  <a:pt x="164" y="42"/>
                </a:lnTo>
                <a:lnTo>
                  <a:pt x="173" y="41"/>
                </a:lnTo>
                <a:lnTo>
                  <a:pt x="180" y="39"/>
                </a:lnTo>
                <a:lnTo>
                  <a:pt x="183" y="39"/>
                </a:lnTo>
                <a:lnTo>
                  <a:pt x="186" y="45"/>
                </a:lnTo>
                <a:lnTo>
                  <a:pt x="189" y="45"/>
                </a:lnTo>
                <a:lnTo>
                  <a:pt x="192" y="43"/>
                </a:lnTo>
                <a:lnTo>
                  <a:pt x="195" y="45"/>
                </a:lnTo>
                <a:lnTo>
                  <a:pt x="193" y="5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8" name="Freeform 246"/>
          <p:cNvSpPr>
            <a:spLocks noEditPoints="1"/>
          </p:cNvSpPr>
          <p:nvPr/>
        </p:nvSpPr>
        <p:spPr bwMode="auto">
          <a:xfrm rot="21334256">
            <a:off x="22004411" y="3801564"/>
            <a:ext cx="1222679" cy="708535"/>
          </a:xfrm>
          <a:custGeom>
            <a:avLst/>
            <a:gdLst>
              <a:gd name="T0" fmla="*/ 2147483647 w 223"/>
              <a:gd name="T1" fmla="*/ 2147483647 h 195"/>
              <a:gd name="T2" fmla="*/ 2147483647 w 223"/>
              <a:gd name="T3" fmla="*/ 2147483647 h 195"/>
              <a:gd name="T4" fmla="*/ 2147483647 w 223"/>
              <a:gd name="T5" fmla="*/ 2147483647 h 195"/>
              <a:gd name="T6" fmla="*/ 2147483647 w 223"/>
              <a:gd name="T7" fmla="*/ 2147483647 h 195"/>
              <a:gd name="T8" fmla="*/ 2147483647 w 223"/>
              <a:gd name="T9" fmla="*/ 2147483647 h 195"/>
              <a:gd name="T10" fmla="*/ 2147483647 w 223"/>
              <a:gd name="T11" fmla="*/ 2147483647 h 195"/>
              <a:gd name="T12" fmla="*/ 2147483647 w 223"/>
              <a:gd name="T13" fmla="*/ 0 h 195"/>
              <a:gd name="T14" fmla="*/ 2147483647 w 223"/>
              <a:gd name="T15" fmla="*/ 2147483647 h 195"/>
              <a:gd name="T16" fmla="*/ 2147483647 w 223"/>
              <a:gd name="T17" fmla="*/ 2147483647 h 195"/>
              <a:gd name="T18" fmla="*/ 2147483647 w 223"/>
              <a:gd name="T19" fmla="*/ 2147483647 h 195"/>
              <a:gd name="T20" fmla="*/ 2147483647 w 223"/>
              <a:gd name="T21" fmla="*/ 2147483647 h 195"/>
              <a:gd name="T22" fmla="*/ 2147483647 w 223"/>
              <a:gd name="T23" fmla="*/ 2147483647 h 195"/>
              <a:gd name="T24" fmla="*/ 2147483647 w 223"/>
              <a:gd name="T25" fmla="*/ 2147483647 h 195"/>
              <a:gd name="T26" fmla="*/ 2147483647 w 223"/>
              <a:gd name="T27" fmla="*/ 2147483647 h 195"/>
              <a:gd name="T28" fmla="*/ 2147483647 w 223"/>
              <a:gd name="T29" fmla="*/ 2147483647 h 195"/>
              <a:gd name="T30" fmla="*/ 2147483647 w 223"/>
              <a:gd name="T31" fmla="*/ 2147483647 h 195"/>
              <a:gd name="T32" fmla="*/ 2147483647 w 223"/>
              <a:gd name="T33" fmla="*/ 2147483647 h 195"/>
              <a:gd name="T34" fmla="*/ 2147483647 w 223"/>
              <a:gd name="T35" fmla="*/ 2147483647 h 195"/>
              <a:gd name="T36" fmla="*/ 2147483647 w 223"/>
              <a:gd name="T37" fmla="*/ 2147483647 h 195"/>
              <a:gd name="T38" fmla="*/ 2147483647 w 223"/>
              <a:gd name="T39" fmla="*/ 2147483647 h 195"/>
              <a:gd name="T40" fmla="*/ 2147483647 w 223"/>
              <a:gd name="T41" fmla="*/ 2147483647 h 195"/>
              <a:gd name="T42" fmla="*/ 2147483647 w 223"/>
              <a:gd name="T43" fmla="*/ 2147483647 h 195"/>
              <a:gd name="T44" fmla="*/ 2147483647 w 223"/>
              <a:gd name="T45" fmla="*/ 2147483647 h 195"/>
              <a:gd name="T46" fmla="*/ 2147483647 w 223"/>
              <a:gd name="T47" fmla="*/ 2147483647 h 195"/>
              <a:gd name="T48" fmla="*/ 2147483647 w 223"/>
              <a:gd name="T49" fmla="*/ 2147483647 h 195"/>
              <a:gd name="T50" fmla="*/ 2147483647 w 223"/>
              <a:gd name="T51" fmla="*/ 2147483647 h 195"/>
              <a:gd name="T52" fmla="*/ 2147483647 w 223"/>
              <a:gd name="T53" fmla="*/ 2147483647 h 195"/>
              <a:gd name="T54" fmla="*/ 2147483647 w 223"/>
              <a:gd name="T55" fmla="*/ 2147483647 h 195"/>
              <a:gd name="T56" fmla="*/ 2147483647 w 223"/>
              <a:gd name="T57" fmla="*/ 2147483647 h 195"/>
              <a:gd name="T58" fmla="*/ 2147483647 w 223"/>
              <a:gd name="T59" fmla="*/ 2147483647 h 195"/>
              <a:gd name="T60" fmla="*/ 2147483647 w 223"/>
              <a:gd name="T61" fmla="*/ 2147483647 h 195"/>
              <a:gd name="T62" fmla="*/ 2147483647 w 223"/>
              <a:gd name="T63" fmla="*/ 2147483647 h 195"/>
              <a:gd name="T64" fmla="*/ 2147483647 w 223"/>
              <a:gd name="T65" fmla="*/ 2147483647 h 195"/>
              <a:gd name="T66" fmla="*/ 2147483647 w 223"/>
              <a:gd name="T67" fmla="*/ 2147483647 h 195"/>
              <a:gd name="T68" fmla="*/ 2147483647 w 223"/>
              <a:gd name="T69" fmla="*/ 2147483647 h 195"/>
              <a:gd name="T70" fmla="*/ 2147483647 w 223"/>
              <a:gd name="T71" fmla="*/ 2147483647 h 195"/>
              <a:gd name="T72" fmla="*/ 2147483647 w 223"/>
              <a:gd name="T73" fmla="*/ 2147483647 h 195"/>
              <a:gd name="T74" fmla="*/ 2147483647 w 223"/>
              <a:gd name="T75" fmla="*/ 2147483647 h 195"/>
              <a:gd name="T76" fmla="*/ 2147483647 w 223"/>
              <a:gd name="T77" fmla="*/ 2147483647 h 195"/>
              <a:gd name="T78" fmla="*/ 2147483647 w 223"/>
              <a:gd name="T79" fmla="*/ 2147483647 h 195"/>
              <a:gd name="T80" fmla="*/ 2147483647 w 223"/>
              <a:gd name="T81" fmla="*/ 2147483647 h 195"/>
              <a:gd name="T82" fmla="*/ 2147483647 w 223"/>
              <a:gd name="T83" fmla="*/ 2147483647 h 195"/>
              <a:gd name="T84" fmla="*/ 2147483647 w 223"/>
              <a:gd name="T85" fmla="*/ 2147483647 h 195"/>
              <a:gd name="T86" fmla="*/ 2147483647 w 223"/>
              <a:gd name="T87" fmla="*/ 2147483647 h 195"/>
              <a:gd name="T88" fmla="*/ 2147483647 w 223"/>
              <a:gd name="T89" fmla="*/ 2147483647 h 195"/>
              <a:gd name="T90" fmla="*/ 2147483647 w 223"/>
              <a:gd name="T91" fmla="*/ 2147483647 h 195"/>
              <a:gd name="T92" fmla="*/ 2147483647 w 223"/>
              <a:gd name="T93" fmla="*/ 2147483647 h 195"/>
              <a:gd name="T94" fmla="*/ 2147483647 w 223"/>
              <a:gd name="T95" fmla="*/ 2147483647 h 195"/>
              <a:gd name="T96" fmla="*/ 2147483647 w 223"/>
              <a:gd name="T97" fmla="*/ 2147483647 h 195"/>
              <a:gd name="T98" fmla="*/ 2147483647 w 223"/>
              <a:gd name="T99" fmla="*/ 2147483647 h 19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95"/>
              <a:gd name="T152" fmla="*/ 223 w 223"/>
              <a:gd name="T153" fmla="*/ 195 h 19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95">
                <a:moveTo>
                  <a:pt x="92" y="40"/>
                </a:moveTo>
                <a:lnTo>
                  <a:pt x="97" y="38"/>
                </a:lnTo>
                <a:lnTo>
                  <a:pt x="100" y="37"/>
                </a:lnTo>
                <a:lnTo>
                  <a:pt x="101" y="31"/>
                </a:lnTo>
                <a:lnTo>
                  <a:pt x="102" y="28"/>
                </a:lnTo>
                <a:lnTo>
                  <a:pt x="104" y="26"/>
                </a:lnTo>
                <a:lnTo>
                  <a:pt x="105" y="28"/>
                </a:lnTo>
                <a:lnTo>
                  <a:pt x="110" y="25"/>
                </a:lnTo>
                <a:lnTo>
                  <a:pt x="117" y="19"/>
                </a:lnTo>
                <a:lnTo>
                  <a:pt x="123" y="19"/>
                </a:lnTo>
                <a:lnTo>
                  <a:pt x="130" y="16"/>
                </a:lnTo>
                <a:lnTo>
                  <a:pt x="136" y="12"/>
                </a:lnTo>
                <a:lnTo>
                  <a:pt x="138" y="9"/>
                </a:lnTo>
                <a:lnTo>
                  <a:pt x="139" y="9"/>
                </a:lnTo>
                <a:lnTo>
                  <a:pt x="152" y="10"/>
                </a:lnTo>
                <a:lnTo>
                  <a:pt x="154" y="10"/>
                </a:lnTo>
                <a:lnTo>
                  <a:pt x="158" y="4"/>
                </a:lnTo>
                <a:lnTo>
                  <a:pt x="160" y="2"/>
                </a:lnTo>
                <a:lnTo>
                  <a:pt x="167" y="0"/>
                </a:lnTo>
                <a:lnTo>
                  <a:pt x="170" y="0"/>
                </a:lnTo>
                <a:lnTo>
                  <a:pt x="173" y="4"/>
                </a:lnTo>
                <a:lnTo>
                  <a:pt x="176" y="4"/>
                </a:lnTo>
                <a:lnTo>
                  <a:pt x="177" y="9"/>
                </a:lnTo>
                <a:lnTo>
                  <a:pt x="174" y="10"/>
                </a:lnTo>
                <a:lnTo>
                  <a:pt x="171" y="12"/>
                </a:lnTo>
                <a:lnTo>
                  <a:pt x="168" y="15"/>
                </a:lnTo>
                <a:lnTo>
                  <a:pt x="168" y="16"/>
                </a:lnTo>
                <a:lnTo>
                  <a:pt x="170" y="18"/>
                </a:lnTo>
                <a:lnTo>
                  <a:pt x="174" y="18"/>
                </a:lnTo>
                <a:lnTo>
                  <a:pt x="185" y="19"/>
                </a:lnTo>
                <a:lnTo>
                  <a:pt x="185" y="35"/>
                </a:lnTo>
                <a:lnTo>
                  <a:pt x="183" y="35"/>
                </a:lnTo>
                <a:lnTo>
                  <a:pt x="186" y="38"/>
                </a:lnTo>
                <a:lnTo>
                  <a:pt x="186" y="46"/>
                </a:lnTo>
                <a:lnTo>
                  <a:pt x="186" y="54"/>
                </a:lnTo>
                <a:lnTo>
                  <a:pt x="189" y="59"/>
                </a:lnTo>
                <a:lnTo>
                  <a:pt x="193" y="60"/>
                </a:lnTo>
                <a:lnTo>
                  <a:pt x="208" y="72"/>
                </a:lnTo>
                <a:lnTo>
                  <a:pt x="208" y="75"/>
                </a:lnTo>
                <a:lnTo>
                  <a:pt x="211" y="78"/>
                </a:lnTo>
                <a:lnTo>
                  <a:pt x="215" y="79"/>
                </a:lnTo>
                <a:lnTo>
                  <a:pt x="218" y="79"/>
                </a:lnTo>
                <a:lnTo>
                  <a:pt x="221" y="82"/>
                </a:lnTo>
                <a:lnTo>
                  <a:pt x="223" y="84"/>
                </a:lnTo>
                <a:lnTo>
                  <a:pt x="221" y="85"/>
                </a:lnTo>
                <a:lnTo>
                  <a:pt x="209" y="82"/>
                </a:lnTo>
                <a:lnTo>
                  <a:pt x="205" y="84"/>
                </a:lnTo>
                <a:lnTo>
                  <a:pt x="208" y="89"/>
                </a:lnTo>
                <a:lnTo>
                  <a:pt x="205" y="89"/>
                </a:lnTo>
                <a:lnTo>
                  <a:pt x="198" y="81"/>
                </a:lnTo>
                <a:lnTo>
                  <a:pt x="193" y="81"/>
                </a:lnTo>
                <a:lnTo>
                  <a:pt x="193" y="82"/>
                </a:lnTo>
                <a:lnTo>
                  <a:pt x="195" y="85"/>
                </a:lnTo>
                <a:lnTo>
                  <a:pt x="201" y="92"/>
                </a:lnTo>
                <a:lnTo>
                  <a:pt x="199" y="95"/>
                </a:lnTo>
                <a:lnTo>
                  <a:pt x="207" y="98"/>
                </a:lnTo>
                <a:lnTo>
                  <a:pt x="205" y="100"/>
                </a:lnTo>
                <a:lnTo>
                  <a:pt x="195" y="100"/>
                </a:lnTo>
                <a:lnTo>
                  <a:pt x="192" y="97"/>
                </a:lnTo>
                <a:lnTo>
                  <a:pt x="187" y="92"/>
                </a:lnTo>
                <a:lnTo>
                  <a:pt x="183" y="97"/>
                </a:lnTo>
                <a:lnTo>
                  <a:pt x="177" y="95"/>
                </a:lnTo>
                <a:lnTo>
                  <a:pt x="170" y="117"/>
                </a:lnTo>
                <a:lnTo>
                  <a:pt x="176" y="122"/>
                </a:lnTo>
                <a:lnTo>
                  <a:pt x="174" y="126"/>
                </a:lnTo>
                <a:lnTo>
                  <a:pt x="176" y="129"/>
                </a:lnTo>
                <a:lnTo>
                  <a:pt x="174" y="132"/>
                </a:lnTo>
                <a:lnTo>
                  <a:pt x="161" y="129"/>
                </a:lnTo>
                <a:lnTo>
                  <a:pt x="158" y="154"/>
                </a:lnTo>
                <a:lnTo>
                  <a:pt x="154" y="152"/>
                </a:lnTo>
                <a:lnTo>
                  <a:pt x="152" y="158"/>
                </a:lnTo>
                <a:lnTo>
                  <a:pt x="145" y="157"/>
                </a:lnTo>
                <a:lnTo>
                  <a:pt x="145" y="158"/>
                </a:lnTo>
                <a:lnTo>
                  <a:pt x="151" y="161"/>
                </a:lnTo>
                <a:lnTo>
                  <a:pt x="151" y="164"/>
                </a:lnTo>
                <a:lnTo>
                  <a:pt x="155" y="166"/>
                </a:lnTo>
                <a:lnTo>
                  <a:pt x="168" y="174"/>
                </a:lnTo>
                <a:lnTo>
                  <a:pt x="167" y="177"/>
                </a:lnTo>
                <a:lnTo>
                  <a:pt x="165" y="176"/>
                </a:lnTo>
                <a:lnTo>
                  <a:pt x="164" y="183"/>
                </a:lnTo>
                <a:lnTo>
                  <a:pt x="160" y="188"/>
                </a:lnTo>
                <a:lnTo>
                  <a:pt x="158" y="192"/>
                </a:lnTo>
                <a:lnTo>
                  <a:pt x="155" y="192"/>
                </a:lnTo>
                <a:lnTo>
                  <a:pt x="155" y="188"/>
                </a:lnTo>
                <a:lnTo>
                  <a:pt x="155" y="185"/>
                </a:lnTo>
                <a:lnTo>
                  <a:pt x="152" y="185"/>
                </a:lnTo>
                <a:lnTo>
                  <a:pt x="144" y="195"/>
                </a:lnTo>
                <a:lnTo>
                  <a:pt x="144" y="193"/>
                </a:lnTo>
                <a:lnTo>
                  <a:pt x="141" y="191"/>
                </a:lnTo>
                <a:lnTo>
                  <a:pt x="139" y="189"/>
                </a:lnTo>
                <a:lnTo>
                  <a:pt x="138" y="188"/>
                </a:lnTo>
                <a:lnTo>
                  <a:pt x="136" y="186"/>
                </a:lnTo>
                <a:lnTo>
                  <a:pt x="135" y="183"/>
                </a:lnTo>
                <a:lnTo>
                  <a:pt x="133" y="182"/>
                </a:lnTo>
                <a:lnTo>
                  <a:pt x="132" y="180"/>
                </a:lnTo>
                <a:lnTo>
                  <a:pt x="132" y="177"/>
                </a:lnTo>
                <a:lnTo>
                  <a:pt x="132" y="176"/>
                </a:lnTo>
                <a:lnTo>
                  <a:pt x="132" y="172"/>
                </a:lnTo>
                <a:lnTo>
                  <a:pt x="130" y="170"/>
                </a:lnTo>
                <a:lnTo>
                  <a:pt x="130" y="169"/>
                </a:lnTo>
                <a:lnTo>
                  <a:pt x="124" y="158"/>
                </a:lnTo>
                <a:lnTo>
                  <a:pt x="124" y="155"/>
                </a:lnTo>
                <a:lnTo>
                  <a:pt x="122" y="148"/>
                </a:lnTo>
                <a:lnTo>
                  <a:pt x="122" y="144"/>
                </a:lnTo>
                <a:lnTo>
                  <a:pt x="120" y="138"/>
                </a:lnTo>
                <a:lnTo>
                  <a:pt x="117" y="135"/>
                </a:lnTo>
                <a:lnTo>
                  <a:pt x="116" y="130"/>
                </a:lnTo>
                <a:lnTo>
                  <a:pt x="114" y="130"/>
                </a:lnTo>
                <a:lnTo>
                  <a:pt x="113" y="128"/>
                </a:lnTo>
                <a:lnTo>
                  <a:pt x="111" y="125"/>
                </a:lnTo>
                <a:lnTo>
                  <a:pt x="110" y="122"/>
                </a:lnTo>
                <a:lnTo>
                  <a:pt x="113" y="122"/>
                </a:lnTo>
                <a:lnTo>
                  <a:pt x="116" y="120"/>
                </a:lnTo>
                <a:lnTo>
                  <a:pt x="117" y="119"/>
                </a:lnTo>
                <a:lnTo>
                  <a:pt x="117" y="117"/>
                </a:lnTo>
                <a:lnTo>
                  <a:pt x="117" y="114"/>
                </a:lnTo>
                <a:lnTo>
                  <a:pt x="117" y="113"/>
                </a:lnTo>
                <a:lnTo>
                  <a:pt x="117" y="111"/>
                </a:lnTo>
                <a:lnTo>
                  <a:pt x="114" y="103"/>
                </a:lnTo>
                <a:lnTo>
                  <a:pt x="111" y="97"/>
                </a:lnTo>
                <a:lnTo>
                  <a:pt x="104" y="87"/>
                </a:lnTo>
                <a:lnTo>
                  <a:pt x="102" y="87"/>
                </a:lnTo>
                <a:lnTo>
                  <a:pt x="101" y="84"/>
                </a:lnTo>
                <a:lnTo>
                  <a:pt x="97" y="81"/>
                </a:lnTo>
                <a:lnTo>
                  <a:pt x="86" y="70"/>
                </a:lnTo>
                <a:lnTo>
                  <a:pt x="79" y="66"/>
                </a:lnTo>
                <a:lnTo>
                  <a:pt x="69" y="59"/>
                </a:lnTo>
                <a:lnTo>
                  <a:pt x="54" y="50"/>
                </a:lnTo>
                <a:lnTo>
                  <a:pt x="51" y="50"/>
                </a:lnTo>
                <a:lnTo>
                  <a:pt x="50" y="48"/>
                </a:lnTo>
                <a:lnTo>
                  <a:pt x="44" y="46"/>
                </a:lnTo>
                <a:lnTo>
                  <a:pt x="35" y="41"/>
                </a:lnTo>
                <a:lnTo>
                  <a:pt x="13" y="28"/>
                </a:lnTo>
                <a:lnTo>
                  <a:pt x="6" y="25"/>
                </a:lnTo>
                <a:lnTo>
                  <a:pt x="0" y="22"/>
                </a:lnTo>
                <a:lnTo>
                  <a:pt x="28" y="16"/>
                </a:lnTo>
                <a:lnTo>
                  <a:pt x="48" y="25"/>
                </a:lnTo>
                <a:lnTo>
                  <a:pt x="80" y="37"/>
                </a:lnTo>
                <a:lnTo>
                  <a:pt x="85" y="40"/>
                </a:lnTo>
                <a:lnTo>
                  <a:pt x="89" y="41"/>
                </a:lnTo>
                <a:lnTo>
                  <a:pt x="92" y="40"/>
                </a:lnTo>
                <a:close/>
                <a:moveTo>
                  <a:pt x="127" y="176"/>
                </a:moveTo>
                <a:lnTo>
                  <a:pt x="127" y="177"/>
                </a:lnTo>
                <a:lnTo>
                  <a:pt x="126" y="177"/>
                </a:lnTo>
                <a:lnTo>
                  <a:pt x="126" y="176"/>
                </a:lnTo>
                <a:lnTo>
                  <a:pt x="127" y="17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9" name="Freeform 247"/>
          <p:cNvSpPr>
            <a:spLocks/>
          </p:cNvSpPr>
          <p:nvPr/>
        </p:nvSpPr>
        <p:spPr bwMode="auto">
          <a:xfrm rot="21334256">
            <a:off x="25850348" y="4608207"/>
            <a:ext cx="1366955" cy="1118735"/>
          </a:xfrm>
          <a:custGeom>
            <a:avLst/>
            <a:gdLst>
              <a:gd name="T0" fmla="*/ 2147483647 w 249"/>
              <a:gd name="T1" fmla="*/ 2147483647 h 308"/>
              <a:gd name="T2" fmla="*/ 2147483647 w 249"/>
              <a:gd name="T3" fmla="*/ 2147483647 h 308"/>
              <a:gd name="T4" fmla="*/ 2147483647 w 249"/>
              <a:gd name="T5" fmla="*/ 2147483647 h 308"/>
              <a:gd name="T6" fmla="*/ 2147483647 w 249"/>
              <a:gd name="T7" fmla="*/ 2147483647 h 308"/>
              <a:gd name="T8" fmla="*/ 2147483647 w 249"/>
              <a:gd name="T9" fmla="*/ 2147483647 h 308"/>
              <a:gd name="T10" fmla="*/ 2147483647 w 249"/>
              <a:gd name="T11" fmla="*/ 2147483647 h 308"/>
              <a:gd name="T12" fmla="*/ 2147483647 w 249"/>
              <a:gd name="T13" fmla="*/ 2147483647 h 308"/>
              <a:gd name="T14" fmla="*/ 2147483647 w 249"/>
              <a:gd name="T15" fmla="*/ 2147483647 h 308"/>
              <a:gd name="T16" fmla="*/ 2147483647 w 249"/>
              <a:gd name="T17" fmla="*/ 2147483647 h 308"/>
              <a:gd name="T18" fmla="*/ 2147483647 w 249"/>
              <a:gd name="T19" fmla="*/ 2147483647 h 308"/>
              <a:gd name="T20" fmla="*/ 2147483647 w 249"/>
              <a:gd name="T21" fmla="*/ 2147483647 h 308"/>
              <a:gd name="T22" fmla="*/ 2147483647 w 249"/>
              <a:gd name="T23" fmla="*/ 2147483647 h 308"/>
              <a:gd name="T24" fmla="*/ 2147483647 w 249"/>
              <a:gd name="T25" fmla="*/ 2147483647 h 308"/>
              <a:gd name="T26" fmla="*/ 2147483647 w 249"/>
              <a:gd name="T27" fmla="*/ 2147483647 h 308"/>
              <a:gd name="T28" fmla="*/ 2147483647 w 249"/>
              <a:gd name="T29" fmla="*/ 2147483647 h 308"/>
              <a:gd name="T30" fmla="*/ 2147483647 w 249"/>
              <a:gd name="T31" fmla="*/ 2147483647 h 308"/>
              <a:gd name="T32" fmla="*/ 2147483647 w 249"/>
              <a:gd name="T33" fmla="*/ 2147483647 h 308"/>
              <a:gd name="T34" fmla="*/ 2147483647 w 249"/>
              <a:gd name="T35" fmla="*/ 2147483647 h 308"/>
              <a:gd name="T36" fmla="*/ 2147483647 w 249"/>
              <a:gd name="T37" fmla="*/ 2147483647 h 308"/>
              <a:gd name="T38" fmla="*/ 2147483647 w 249"/>
              <a:gd name="T39" fmla="*/ 2147483647 h 308"/>
              <a:gd name="T40" fmla="*/ 2147483647 w 249"/>
              <a:gd name="T41" fmla="*/ 2147483647 h 308"/>
              <a:gd name="T42" fmla="*/ 2147483647 w 249"/>
              <a:gd name="T43" fmla="*/ 2147483647 h 308"/>
              <a:gd name="T44" fmla="*/ 2147483647 w 249"/>
              <a:gd name="T45" fmla="*/ 2147483647 h 308"/>
              <a:gd name="T46" fmla="*/ 2147483647 w 249"/>
              <a:gd name="T47" fmla="*/ 2147483647 h 308"/>
              <a:gd name="T48" fmla="*/ 2147483647 w 249"/>
              <a:gd name="T49" fmla="*/ 2147483647 h 308"/>
              <a:gd name="T50" fmla="*/ 2147483647 w 249"/>
              <a:gd name="T51" fmla="*/ 2147483647 h 308"/>
              <a:gd name="T52" fmla="*/ 2147483647 w 249"/>
              <a:gd name="T53" fmla="*/ 2147483647 h 308"/>
              <a:gd name="T54" fmla="*/ 2147483647 w 249"/>
              <a:gd name="T55" fmla="*/ 2147483647 h 308"/>
              <a:gd name="T56" fmla="*/ 2147483647 w 249"/>
              <a:gd name="T57" fmla="*/ 2147483647 h 308"/>
              <a:gd name="T58" fmla="*/ 2147483647 w 249"/>
              <a:gd name="T59" fmla="*/ 2147483647 h 308"/>
              <a:gd name="T60" fmla="*/ 2147483647 w 249"/>
              <a:gd name="T61" fmla="*/ 2147483647 h 308"/>
              <a:gd name="T62" fmla="*/ 2147483647 w 249"/>
              <a:gd name="T63" fmla="*/ 2147483647 h 308"/>
              <a:gd name="T64" fmla="*/ 2147483647 w 249"/>
              <a:gd name="T65" fmla="*/ 2147483647 h 308"/>
              <a:gd name="T66" fmla="*/ 2147483647 w 249"/>
              <a:gd name="T67" fmla="*/ 2147483647 h 308"/>
              <a:gd name="T68" fmla="*/ 2147483647 w 249"/>
              <a:gd name="T69" fmla="*/ 2147483647 h 308"/>
              <a:gd name="T70" fmla="*/ 2147483647 w 249"/>
              <a:gd name="T71" fmla="*/ 2147483647 h 308"/>
              <a:gd name="T72" fmla="*/ 2147483647 w 249"/>
              <a:gd name="T73" fmla="*/ 2147483647 h 308"/>
              <a:gd name="T74" fmla="*/ 2147483647 w 249"/>
              <a:gd name="T75" fmla="*/ 2147483647 h 308"/>
              <a:gd name="T76" fmla="*/ 2147483647 w 249"/>
              <a:gd name="T77" fmla="*/ 2147483647 h 308"/>
              <a:gd name="T78" fmla="*/ 2147483647 w 249"/>
              <a:gd name="T79" fmla="*/ 2147483647 h 308"/>
              <a:gd name="T80" fmla="*/ 2147483647 w 249"/>
              <a:gd name="T81" fmla="*/ 2147483647 h 308"/>
              <a:gd name="T82" fmla="*/ 2147483647 w 249"/>
              <a:gd name="T83" fmla="*/ 2147483647 h 308"/>
              <a:gd name="T84" fmla="*/ 2147483647 w 249"/>
              <a:gd name="T85" fmla="*/ 2147483647 h 308"/>
              <a:gd name="T86" fmla="*/ 2147483647 w 249"/>
              <a:gd name="T87" fmla="*/ 2147483647 h 308"/>
              <a:gd name="T88" fmla="*/ 2147483647 w 249"/>
              <a:gd name="T89" fmla="*/ 2147483647 h 308"/>
              <a:gd name="T90" fmla="*/ 2147483647 w 249"/>
              <a:gd name="T91" fmla="*/ 2147483647 h 308"/>
              <a:gd name="T92" fmla="*/ 2147483647 w 249"/>
              <a:gd name="T93" fmla="*/ 2147483647 h 308"/>
              <a:gd name="T94" fmla="*/ 2147483647 w 249"/>
              <a:gd name="T95" fmla="*/ 2147483647 h 308"/>
              <a:gd name="T96" fmla="*/ 2147483647 w 249"/>
              <a:gd name="T97" fmla="*/ 2147483647 h 308"/>
              <a:gd name="T98" fmla="*/ 2147483647 w 249"/>
              <a:gd name="T99" fmla="*/ 2147483647 h 308"/>
              <a:gd name="T100" fmla="*/ 2147483647 w 249"/>
              <a:gd name="T101" fmla="*/ 2147483647 h 308"/>
              <a:gd name="T102" fmla="*/ 2147483647 w 249"/>
              <a:gd name="T103" fmla="*/ 2147483647 h 308"/>
              <a:gd name="T104" fmla="*/ 2147483647 w 249"/>
              <a:gd name="T105" fmla="*/ 2147483647 h 308"/>
              <a:gd name="T106" fmla="*/ 2147483647 w 249"/>
              <a:gd name="T107" fmla="*/ 2147483647 h 308"/>
              <a:gd name="T108" fmla="*/ 2147483647 w 249"/>
              <a:gd name="T109" fmla="*/ 2147483647 h 308"/>
              <a:gd name="T110" fmla="*/ 2147483647 w 249"/>
              <a:gd name="T111" fmla="*/ 2147483647 h 308"/>
              <a:gd name="T112" fmla="*/ 2147483647 w 249"/>
              <a:gd name="T113" fmla="*/ 2147483647 h 308"/>
              <a:gd name="T114" fmla="*/ 2147483647 w 249"/>
              <a:gd name="T115" fmla="*/ 2147483647 h 308"/>
              <a:gd name="T116" fmla="*/ 2147483647 w 249"/>
              <a:gd name="T117" fmla="*/ 2147483647 h 308"/>
              <a:gd name="T118" fmla="*/ 2147483647 w 249"/>
              <a:gd name="T119" fmla="*/ 2147483647 h 30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9"/>
              <a:gd name="T181" fmla="*/ 0 h 308"/>
              <a:gd name="T182" fmla="*/ 249 w 249"/>
              <a:gd name="T183" fmla="*/ 308 h 30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9" h="308">
                <a:moveTo>
                  <a:pt x="193" y="35"/>
                </a:moveTo>
                <a:lnTo>
                  <a:pt x="193" y="35"/>
                </a:lnTo>
                <a:lnTo>
                  <a:pt x="192" y="40"/>
                </a:lnTo>
                <a:lnTo>
                  <a:pt x="192" y="48"/>
                </a:lnTo>
                <a:lnTo>
                  <a:pt x="192" y="51"/>
                </a:lnTo>
                <a:lnTo>
                  <a:pt x="192" y="54"/>
                </a:lnTo>
                <a:lnTo>
                  <a:pt x="193" y="59"/>
                </a:lnTo>
                <a:lnTo>
                  <a:pt x="193" y="69"/>
                </a:lnTo>
                <a:lnTo>
                  <a:pt x="192" y="79"/>
                </a:lnTo>
                <a:lnTo>
                  <a:pt x="192" y="82"/>
                </a:lnTo>
                <a:lnTo>
                  <a:pt x="191" y="89"/>
                </a:lnTo>
                <a:lnTo>
                  <a:pt x="189" y="97"/>
                </a:lnTo>
                <a:lnTo>
                  <a:pt x="189" y="98"/>
                </a:lnTo>
                <a:lnTo>
                  <a:pt x="188" y="103"/>
                </a:lnTo>
                <a:lnTo>
                  <a:pt x="186" y="106"/>
                </a:lnTo>
                <a:lnTo>
                  <a:pt x="186" y="111"/>
                </a:lnTo>
                <a:lnTo>
                  <a:pt x="188" y="113"/>
                </a:lnTo>
                <a:lnTo>
                  <a:pt x="186" y="120"/>
                </a:lnTo>
                <a:lnTo>
                  <a:pt x="185" y="123"/>
                </a:lnTo>
                <a:lnTo>
                  <a:pt x="182" y="128"/>
                </a:lnTo>
                <a:lnTo>
                  <a:pt x="179" y="130"/>
                </a:lnTo>
                <a:lnTo>
                  <a:pt x="179" y="132"/>
                </a:lnTo>
                <a:lnTo>
                  <a:pt x="180" y="135"/>
                </a:lnTo>
                <a:lnTo>
                  <a:pt x="185" y="139"/>
                </a:lnTo>
                <a:lnTo>
                  <a:pt x="186" y="139"/>
                </a:lnTo>
                <a:lnTo>
                  <a:pt x="192" y="135"/>
                </a:lnTo>
                <a:lnTo>
                  <a:pt x="193" y="135"/>
                </a:lnTo>
                <a:lnTo>
                  <a:pt x="196" y="136"/>
                </a:lnTo>
                <a:lnTo>
                  <a:pt x="198" y="139"/>
                </a:lnTo>
                <a:lnTo>
                  <a:pt x="201" y="142"/>
                </a:lnTo>
                <a:lnTo>
                  <a:pt x="201" y="144"/>
                </a:lnTo>
                <a:lnTo>
                  <a:pt x="202" y="144"/>
                </a:lnTo>
                <a:lnTo>
                  <a:pt x="204" y="139"/>
                </a:lnTo>
                <a:lnTo>
                  <a:pt x="208" y="138"/>
                </a:lnTo>
                <a:lnTo>
                  <a:pt x="212" y="138"/>
                </a:lnTo>
                <a:lnTo>
                  <a:pt x="215" y="139"/>
                </a:lnTo>
                <a:lnTo>
                  <a:pt x="217" y="142"/>
                </a:lnTo>
                <a:lnTo>
                  <a:pt x="218" y="144"/>
                </a:lnTo>
                <a:lnTo>
                  <a:pt x="218" y="148"/>
                </a:lnTo>
                <a:lnTo>
                  <a:pt x="212" y="154"/>
                </a:lnTo>
                <a:lnTo>
                  <a:pt x="214" y="160"/>
                </a:lnTo>
                <a:lnTo>
                  <a:pt x="215" y="164"/>
                </a:lnTo>
                <a:lnTo>
                  <a:pt x="215" y="169"/>
                </a:lnTo>
                <a:lnTo>
                  <a:pt x="215" y="172"/>
                </a:lnTo>
                <a:lnTo>
                  <a:pt x="217" y="173"/>
                </a:lnTo>
                <a:lnTo>
                  <a:pt x="218" y="174"/>
                </a:lnTo>
                <a:lnTo>
                  <a:pt x="221" y="174"/>
                </a:lnTo>
                <a:lnTo>
                  <a:pt x="224" y="173"/>
                </a:lnTo>
                <a:lnTo>
                  <a:pt x="227" y="173"/>
                </a:lnTo>
                <a:lnTo>
                  <a:pt x="232" y="173"/>
                </a:lnTo>
                <a:lnTo>
                  <a:pt x="234" y="173"/>
                </a:lnTo>
                <a:lnTo>
                  <a:pt x="239" y="173"/>
                </a:lnTo>
                <a:lnTo>
                  <a:pt x="242" y="173"/>
                </a:lnTo>
                <a:lnTo>
                  <a:pt x="245" y="174"/>
                </a:lnTo>
                <a:lnTo>
                  <a:pt x="246" y="180"/>
                </a:lnTo>
                <a:lnTo>
                  <a:pt x="249" y="183"/>
                </a:lnTo>
                <a:lnTo>
                  <a:pt x="249" y="185"/>
                </a:lnTo>
                <a:lnTo>
                  <a:pt x="248" y="189"/>
                </a:lnTo>
                <a:lnTo>
                  <a:pt x="246" y="191"/>
                </a:lnTo>
                <a:lnTo>
                  <a:pt x="245" y="196"/>
                </a:lnTo>
                <a:lnTo>
                  <a:pt x="245" y="198"/>
                </a:lnTo>
                <a:lnTo>
                  <a:pt x="245" y="199"/>
                </a:lnTo>
                <a:lnTo>
                  <a:pt x="246" y="201"/>
                </a:lnTo>
                <a:lnTo>
                  <a:pt x="246" y="204"/>
                </a:lnTo>
                <a:lnTo>
                  <a:pt x="246" y="205"/>
                </a:lnTo>
                <a:lnTo>
                  <a:pt x="246" y="207"/>
                </a:lnTo>
                <a:lnTo>
                  <a:pt x="248" y="207"/>
                </a:lnTo>
                <a:lnTo>
                  <a:pt x="248" y="208"/>
                </a:lnTo>
                <a:lnTo>
                  <a:pt x="246" y="210"/>
                </a:lnTo>
                <a:lnTo>
                  <a:pt x="246" y="211"/>
                </a:lnTo>
                <a:lnTo>
                  <a:pt x="246" y="213"/>
                </a:lnTo>
                <a:lnTo>
                  <a:pt x="245" y="213"/>
                </a:lnTo>
                <a:lnTo>
                  <a:pt x="245" y="214"/>
                </a:lnTo>
                <a:lnTo>
                  <a:pt x="243" y="215"/>
                </a:lnTo>
                <a:lnTo>
                  <a:pt x="243" y="217"/>
                </a:lnTo>
                <a:lnTo>
                  <a:pt x="243" y="218"/>
                </a:lnTo>
                <a:lnTo>
                  <a:pt x="245" y="218"/>
                </a:lnTo>
                <a:lnTo>
                  <a:pt x="245" y="220"/>
                </a:lnTo>
                <a:lnTo>
                  <a:pt x="243" y="223"/>
                </a:lnTo>
                <a:lnTo>
                  <a:pt x="243" y="224"/>
                </a:lnTo>
                <a:lnTo>
                  <a:pt x="242" y="224"/>
                </a:lnTo>
                <a:lnTo>
                  <a:pt x="243" y="226"/>
                </a:lnTo>
                <a:lnTo>
                  <a:pt x="246" y="229"/>
                </a:lnTo>
                <a:lnTo>
                  <a:pt x="248" y="232"/>
                </a:lnTo>
                <a:lnTo>
                  <a:pt x="248" y="233"/>
                </a:lnTo>
                <a:lnTo>
                  <a:pt x="246" y="235"/>
                </a:lnTo>
                <a:lnTo>
                  <a:pt x="245" y="235"/>
                </a:lnTo>
                <a:lnTo>
                  <a:pt x="242" y="233"/>
                </a:lnTo>
                <a:lnTo>
                  <a:pt x="240" y="232"/>
                </a:lnTo>
                <a:lnTo>
                  <a:pt x="239" y="229"/>
                </a:lnTo>
                <a:lnTo>
                  <a:pt x="237" y="229"/>
                </a:lnTo>
                <a:lnTo>
                  <a:pt x="237" y="227"/>
                </a:lnTo>
                <a:lnTo>
                  <a:pt x="236" y="227"/>
                </a:lnTo>
                <a:lnTo>
                  <a:pt x="236" y="229"/>
                </a:lnTo>
                <a:lnTo>
                  <a:pt x="234" y="229"/>
                </a:lnTo>
                <a:lnTo>
                  <a:pt x="233" y="230"/>
                </a:lnTo>
                <a:lnTo>
                  <a:pt x="233" y="232"/>
                </a:lnTo>
                <a:lnTo>
                  <a:pt x="232" y="232"/>
                </a:lnTo>
                <a:lnTo>
                  <a:pt x="230" y="233"/>
                </a:lnTo>
                <a:lnTo>
                  <a:pt x="229" y="235"/>
                </a:lnTo>
                <a:lnTo>
                  <a:pt x="227" y="236"/>
                </a:lnTo>
                <a:lnTo>
                  <a:pt x="227" y="237"/>
                </a:lnTo>
                <a:lnTo>
                  <a:pt x="226" y="242"/>
                </a:lnTo>
                <a:lnTo>
                  <a:pt x="226" y="246"/>
                </a:lnTo>
                <a:lnTo>
                  <a:pt x="224" y="251"/>
                </a:lnTo>
                <a:lnTo>
                  <a:pt x="224" y="252"/>
                </a:lnTo>
                <a:lnTo>
                  <a:pt x="221" y="252"/>
                </a:lnTo>
                <a:lnTo>
                  <a:pt x="218" y="252"/>
                </a:lnTo>
                <a:lnTo>
                  <a:pt x="212" y="251"/>
                </a:lnTo>
                <a:lnTo>
                  <a:pt x="210" y="246"/>
                </a:lnTo>
                <a:lnTo>
                  <a:pt x="208" y="245"/>
                </a:lnTo>
                <a:lnTo>
                  <a:pt x="205" y="242"/>
                </a:lnTo>
                <a:lnTo>
                  <a:pt x="202" y="240"/>
                </a:lnTo>
                <a:lnTo>
                  <a:pt x="199" y="239"/>
                </a:lnTo>
                <a:lnTo>
                  <a:pt x="199" y="237"/>
                </a:lnTo>
                <a:lnTo>
                  <a:pt x="196" y="236"/>
                </a:lnTo>
                <a:lnTo>
                  <a:pt x="195" y="233"/>
                </a:lnTo>
                <a:lnTo>
                  <a:pt x="193" y="232"/>
                </a:lnTo>
                <a:lnTo>
                  <a:pt x="191" y="232"/>
                </a:lnTo>
                <a:lnTo>
                  <a:pt x="186" y="230"/>
                </a:lnTo>
                <a:lnTo>
                  <a:pt x="185" y="229"/>
                </a:lnTo>
                <a:lnTo>
                  <a:pt x="182" y="223"/>
                </a:lnTo>
                <a:lnTo>
                  <a:pt x="182" y="220"/>
                </a:lnTo>
                <a:lnTo>
                  <a:pt x="183" y="214"/>
                </a:lnTo>
                <a:lnTo>
                  <a:pt x="182" y="208"/>
                </a:lnTo>
                <a:lnTo>
                  <a:pt x="179" y="205"/>
                </a:lnTo>
                <a:lnTo>
                  <a:pt x="173" y="205"/>
                </a:lnTo>
                <a:lnTo>
                  <a:pt x="171" y="205"/>
                </a:lnTo>
                <a:lnTo>
                  <a:pt x="169" y="205"/>
                </a:lnTo>
                <a:lnTo>
                  <a:pt x="166" y="204"/>
                </a:lnTo>
                <a:lnTo>
                  <a:pt x="163" y="204"/>
                </a:lnTo>
                <a:lnTo>
                  <a:pt x="158" y="204"/>
                </a:lnTo>
                <a:lnTo>
                  <a:pt x="155" y="204"/>
                </a:lnTo>
                <a:lnTo>
                  <a:pt x="151" y="205"/>
                </a:lnTo>
                <a:lnTo>
                  <a:pt x="149" y="210"/>
                </a:lnTo>
                <a:lnTo>
                  <a:pt x="149" y="214"/>
                </a:lnTo>
                <a:lnTo>
                  <a:pt x="149" y="218"/>
                </a:lnTo>
                <a:lnTo>
                  <a:pt x="149" y="221"/>
                </a:lnTo>
                <a:lnTo>
                  <a:pt x="152" y="224"/>
                </a:lnTo>
                <a:lnTo>
                  <a:pt x="155" y="226"/>
                </a:lnTo>
                <a:lnTo>
                  <a:pt x="158" y="227"/>
                </a:lnTo>
                <a:lnTo>
                  <a:pt x="160" y="229"/>
                </a:lnTo>
                <a:lnTo>
                  <a:pt x="161" y="232"/>
                </a:lnTo>
                <a:lnTo>
                  <a:pt x="164" y="239"/>
                </a:lnTo>
                <a:lnTo>
                  <a:pt x="166" y="245"/>
                </a:lnTo>
                <a:lnTo>
                  <a:pt x="167" y="246"/>
                </a:lnTo>
                <a:lnTo>
                  <a:pt x="166" y="248"/>
                </a:lnTo>
                <a:lnTo>
                  <a:pt x="167" y="249"/>
                </a:lnTo>
                <a:lnTo>
                  <a:pt x="167" y="254"/>
                </a:lnTo>
                <a:lnTo>
                  <a:pt x="166" y="255"/>
                </a:lnTo>
                <a:lnTo>
                  <a:pt x="163" y="258"/>
                </a:lnTo>
                <a:lnTo>
                  <a:pt x="160" y="259"/>
                </a:lnTo>
                <a:lnTo>
                  <a:pt x="157" y="265"/>
                </a:lnTo>
                <a:lnTo>
                  <a:pt x="155" y="274"/>
                </a:lnTo>
                <a:lnTo>
                  <a:pt x="154" y="280"/>
                </a:lnTo>
                <a:lnTo>
                  <a:pt x="154" y="286"/>
                </a:lnTo>
                <a:lnTo>
                  <a:pt x="154" y="290"/>
                </a:lnTo>
                <a:lnTo>
                  <a:pt x="148" y="296"/>
                </a:lnTo>
                <a:lnTo>
                  <a:pt x="148" y="299"/>
                </a:lnTo>
                <a:lnTo>
                  <a:pt x="154" y="305"/>
                </a:lnTo>
                <a:lnTo>
                  <a:pt x="142" y="308"/>
                </a:lnTo>
                <a:lnTo>
                  <a:pt x="138" y="308"/>
                </a:lnTo>
                <a:lnTo>
                  <a:pt x="133" y="305"/>
                </a:lnTo>
                <a:lnTo>
                  <a:pt x="127" y="300"/>
                </a:lnTo>
                <a:lnTo>
                  <a:pt x="125" y="299"/>
                </a:lnTo>
                <a:lnTo>
                  <a:pt x="122" y="299"/>
                </a:lnTo>
                <a:lnTo>
                  <a:pt x="120" y="300"/>
                </a:lnTo>
                <a:lnTo>
                  <a:pt x="117" y="300"/>
                </a:lnTo>
                <a:lnTo>
                  <a:pt x="114" y="296"/>
                </a:lnTo>
                <a:lnTo>
                  <a:pt x="116" y="293"/>
                </a:lnTo>
                <a:lnTo>
                  <a:pt x="114" y="290"/>
                </a:lnTo>
                <a:lnTo>
                  <a:pt x="119" y="281"/>
                </a:lnTo>
                <a:lnTo>
                  <a:pt x="110" y="274"/>
                </a:lnTo>
                <a:lnTo>
                  <a:pt x="107" y="273"/>
                </a:lnTo>
                <a:lnTo>
                  <a:pt x="104" y="273"/>
                </a:lnTo>
                <a:lnTo>
                  <a:pt x="92" y="265"/>
                </a:lnTo>
                <a:lnTo>
                  <a:pt x="85" y="261"/>
                </a:lnTo>
                <a:lnTo>
                  <a:pt x="84" y="258"/>
                </a:lnTo>
                <a:lnTo>
                  <a:pt x="84" y="252"/>
                </a:lnTo>
                <a:lnTo>
                  <a:pt x="81" y="248"/>
                </a:lnTo>
                <a:lnTo>
                  <a:pt x="75" y="246"/>
                </a:lnTo>
                <a:lnTo>
                  <a:pt x="66" y="240"/>
                </a:lnTo>
                <a:lnTo>
                  <a:pt x="91" y="230"/>
                </a:lnTo>
                <a:lnTo>
                  <a:pt x="92" y="227"/>
                </a:lnTo>
                <a:lnTo>
                  <a:pt x="92" y="221"/>
                </a:lnTo>
                <a:lnTo>
                  <a:pt x="91" y="215"/>
                </a:lnTo>
                <a:lnTo>
                  <a:pt x="89" y="210"/>
                </a:lnTo>
                <a:lnTo>
                  <a:pt x="89" y="202"/>
                </a:lnTo>
                <a:lnTo>
                  <a:pt x="81" y="189"/>
                </a:lnTo>
                <a:lnTo>
                  <a:pt x="89" y="179"/>
                </a:lnTo>
                <a:lnTo>
                  <a:pt x="92" y="167"/>
                </a:lnTo>
                <a:lnTo>
                  <a:pt x="94" y="164"/>
                </a:lnTo>
                <a:lnTo>
                  <a:pt x="94" y="158"/>
                </a:lnTo>
                <a:lnTo>
                  <a:pt x="94" y="154"/>
                </a:lnTo>
                <a:lnTo>
                  <a:pt x="82" y="152"/>
                </a:lnTo>
                <a:lnTo>
                  <a:pt x="75" y="150"/>
                </a:lnTo>
                <a:lnTo>
                  <a:pt x="73" y="144"/>
                </a:lnTo>
                <a:lnTo>
                  <a:pt x="70" y="141"/>
                </a:lnTo>
                <a:lnTo>
                  <a:pt x="67" y="138"/>
                </a:lnTo>
                <a:lnTo>
                  <a:pt x="67" y="135"/>
                </a:lnTo>
                <a:lnTo>
                  <a:pt x="70" y="132"/>
                </a:lnTo>
                <a:lnTo>
                  <a:pt x="70" y="129"/>
                </a:lnTo>
                <a:lnTo>
                  <a:pt x="62" y="122"/>
                </a:lnTo>
                <a:lnTo>
                  <a:pt x="59" y="120"/>
                </a:lnTo>
                <a:lnTo>
                  <a:pt x="51" y="117"/>
                </a:lnTo>
                <a:lnTo>
                  <a:pt x="47" y="114"/>
                </a:lnTo>
                <a:lnTo>
                  <a:pt x="45" y="110"/>
                </a:lnTo>
                <a:lnTo>
                  <a:pt x="42" y="106"/>
                </a:lnTo>
                <a:lnTo>
                  <a:pt x="40" y="104"/>
                </a:lnTo>
                <a:lnTo>
                  <a:pt x="29" y="106"/>
                </a:lnTo>
                <a:lnTo>
                  <a:pt x="25" y="101"/>
                </a:lnTo>
                <a:lnTo>
                  <a:pt x="19" y="98"/>
                </a:lnTo>
                <a:lnTo>
                  <a:pt x="13" y="95"/>
                </a:lnTo>
                <a:lnTo>
                  <a:pt x="7" y="91"/>
                </a:lnTo>
                <a:lnTo>
                  <a:pt x="0" y="89"/>
                </a:lnTo>
                <a:lnTo>
                  <a:pt x="1" y="85"/>
                </a:lnTo>
                <a:lnTo>
                  <a:pt x="28" y="88"/>
                </a:lnTo>
                <a:lnTo>
                  <a:pt x="34" y="82"/>
                </a:lnTo>
                <a:lnTo>
                  <a:pt x="40" y="81"/>
                </a:lnTo>
                <a:lnTo>
                  <a:pt x="47" y="81"/>
                </a:lnTo>
                <a:lnTo>
                  <a:pt x="48" y="72"/>
                </a:lnTo>
                <a:lnTo>
                  <a:pt x="53" y="72"/>
                </a:lnTo>
                <a:lnTo>
                  <a:pt x="56" y="70"/>
                </a:lnTo>
                <a:lnTo>
                  <a:pt x="56" y="67"/>
                </a:lnTo>
                <a:lnTo>
                  <a:pt x="47" y="59"/>
                </a:lnTo>
                <a:lnTo>
                  <a:pt x="42" y="56"/>
                </a:lnTo>
                <a:lnTo>
                  <a:pt x="37" y="53"/>
                </a:lnTo>
                <a:lnTo>
                  <a:pt x="28" y="50"/>
                </a:lnTo>
                <a:lnTo>
                  <a:pt x="28" y="47"/>
                </a:lnTo>
                <a:lnTo>
                  <a:pt x="37" y="44"/>
                </a:lnTo>
                <a:lnTo>
                  <a:pt x="38" y="41"/>
                </a:lnTo>
                <a:lnTo>
                  <a:pt x="54" y="31"/>
                </a:lnTo>
                <a:lnTo>
                  <a:pt x="63" y="28"/>
                </a:lnTo>
                <a:lnTo>
                  <a:pt x="67" y="24"/>
                </a:lnTo>
                <a:lnTo>
                  <a:pt x="79" y="3"/>
                </a:lnTo>
                <a:lnTo>
                  <a:pt x="85" y="3"/>
                </a:lnTo>
                <a:lnTo>
                  <a:pt x="86" y="2"/>
                </a:lnTo>
                <a:lnTo>
                  <a:pt x="107" y="16"/>
                </a:lnTo>
                <a:lnTo>
                  <a:pt x="108" y="15"/>
                </a:lnTo>
                <a:lnTo>
                  <a:pt x="110" y="15"/>
                </a:lnTo>
                <a:lnTo>
                  <a:pt x="111" y="12"/>
                </a:lnTo>
                <a:lnTo>
                  <a:pt x="114" y="16"/>
                </a:lnTo>
                <a:lnTo>
                  <a:pt x="116" y="16"/>
                </a:lnTo>
                <a:lnTo>
                  <a:pt x="117" y="16"/>
                </a:lnTo>
                <a:lnTo>
                  <a:pt x="117" y="12"/>
                </a:lnTo>
                <a:lnTo>
                  <a:pt x="119" y="12"/>
                </a:lnTo>
                <a:lnTo>
                  <a:pt x="119" y="13"/>
                </a:lnTo>
                <a:lnTo>
                  <a:pt x="120" y="13"/>
                </a:lnTo>
                <a:lnTo>
                  <a:pt x="122" y="12"/>
                </a:lnTo>
                <a:lnTo>
                  <a:pt x="122" y="10"/>
                </a:lnTo>
                <a:lnTo>
                  <a:pt x="119" y="7"/>
                </a:lnTo>
                <a:lnTo>
                  <a:pt x="120" y="3"/>
                </a:lnTo>
                <a:lnTo>
                  <a:pt x="122" y="2"/>
                </a:lnTo>
                <a:lnTo>
                  <a:pt x="126" y="0"/>
                </a:lnTo>
                <a:lnTo>
                  <a:pt x="129" y="0"/>
                </a:lnTo>
                <a:lnTo>
                  <a:pt x="130" y="2"/>
                </a:lnTo>
                <a:lnTo>
                  <a:pt x="132" y="12"/>
                </a:lnTo>
                <a:lnTo>
                  <a:pt x="142" y="13"/>
                </a:lnTo>
                <a:lnTo>
                  <a:pt x="151" y="7"/>
                </a:lnTo>
                <a:lnTo>
                  <a:pt x="152" y="10"/>
                </a:lnTo>
                <a:lnTo>
                  <a:pt x="158" y="10"/>
                </a:lnTo>
                <a:lnTo>
                  <a:pt x="157" y="13"/>
                </a:lnTo>
                <a:lnTo>
                  <a:pt x="155" y="16"/>
                </a:lnTo>
                <a:lnTo>
                  <a:pt x="155" y="19"/>
                </a:lnTo>
                <a:lnTo>
                  <a:pt x="155" y="21"/>
                </a:lnTo>
                <a:lnTo>
                  <a:pt x="155" y="22"/>
                </a:lnTo>
                <a:lnTo>
                  <a:pt x="154" y="22"/>
                </a:lnTo>
                <a:lnTo>
                  <a:pt x="151" y="22"/>
                </a:lnTo>
                <a:lnTo>
                  <a:pt x="171" y="50"/>
                </a:lnTo>
                <a:lnTo>
                  <a:pt x="164" y="60"/>
                </a:lnTo>
                <a:lnTo>
                  <a:pt x="179" y="67"/>
                </a:lnTo>
                <a:lnTo>
                  <a:pt x="188" y="51"/>
                </a:lnTo>
                <a:lnTo>
                  <a:pt x="174" y="41"/>
                </a:lnTo>
                <a:lnTo>
                  <a:pt x="183" y="29"/>
                </a:lnTo>
                <a:lnTo>
                  <a:pt x="186" y="31"/>
                </a:lnTo>
                <a:lnTo>
                  <a:pt x="186" y="21"/>
                </a:lnTo>
                <a:lnTo>
                  <a:pt x="193" y="21"/>
                </a:lnTo>
                <a:lnTo>
                  <a:pt x="193" y="3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3" name="Freeform 248"/>
          <p:cNvSpPr>
            <a:spLocks/>
          </p:cNvSpPr>
          <p:nvPr/>
        </p:nvSpPr>
        <p:spPr bwMode="auto">
          <a:xfrm rot="21334256">
            <a:off x="27838790" y="2098722"/>
            <a:ext cx="1251531" cy="958223"/>
          </a:xfrm>
          <a:custGeom>
            <a:avLst/>
            <a:gdLst>
              <a:gd name="T0" fmla="*/ 2147483647 w 207"/>
              <a:gd name="T1" fmla="*/ 2147483647 h 264"/>
              <a:gd name="T2" fmla="*/ 2147483647 w 207"/>
              <a:gd name="T3" fmla="*/ 2147483647 h 264"/>
              <a:gd name="T4" fmla="*/ 2147483647 w 207"/>
              <a:gd name="T5" fmla="*/ 2147483647 h 264"/>
              <a:gd name="T6" fmla="*/ 2147483647 w 207"/>
              <a:gd name="T7" fmla="*/ 2147483647 h 264"/>
              <a:gd name="T8" fmla="*/ 2147483647 w 207"/>
              <a:gd name="T9" fmla="*/ 2147483647 h 264"/>
              <a:gd name="T10" fmla="*/ 2147483647 w 207"/>
              <a:gd name="T11" fmla="*/ 2147483647 h 264"/>
              <a:gd name="T12" fmla="*/ 2147483647 w 207"/>
              <a:gd name="T13" fmla="*/ 2147483647 h 264"/>
              <a:gd name="T14" fmla="*/ 2147483647 w 207"/>
              <a:gd name="T15" fmla="*/ 0 h 264"/>
              <a:gd name="T16" fmla="*/ 2147483647 w 207"/>
              <a:gd name="T17" fmla="*/ 2147483647 h 264"/>
              <a:gd name="T18" fmla="*/ 2147483647 w 207"/>
              <a:gd name="T19" fmla="*/ 2147483647 h 264"/>
              <a:gd name="T20" fmla="*/ 2147483647 w 207"/>
              <a:gd name="T21" fmla="*/ 2147483647 h 264"/>
              <a:gd name="T22" fmla="*/ 2147483647 w 207"/>
              <a:gd name="T23" fmla="*/ 2147483647 h 264"/>
              <a:gd name="T24" fmla="*/ 2147483647 w 207"/>
              <a:gd name="T25" fmla="*/ 2147483647 h 264"/>
              <a:gd name="T26" fmla="*/ 2147483647 w 207"/>
              <a:gd name="T27" fmla="*/ 2147483647 h 264"/>
              <a:gd name="T28" fmla="*/ 2147483647 w 207"/>
              <a:gd name="T29" fmla="*/ 2147483647 h 264"/>
              <a:gd name="T30" fmla="*/ 2147483647 w 207"/>
              <a:gd name="T31" fmla="*/ 2147483647 h 264"/>
              <a:gd name="T32" fmla="*/ 2147483647 w 207"/>
              <a:gd name="T33" fmla="*/ 2147483647 h 264"/>
              <a:gd name="T34" fmla="*/ 2147483647 w 207"/>
              <a:gd name="T35" fmla="*/ 2147483647 h 264"/>
              <a:gd name="T36" fmla="*/ 2147483647 w 207"/>
              <a:gd name="T37" fmla="*/ 2147483647 h 264"/>
              <a:gd name="T38" fmla="*/ 2147483647 w 207"/>
              <a:gd name="T39" fmla="*/ 2147483647 h 264"/>
              <a:gd name="T40" fmla="*/ 2147483647 w 207"/>
              <a:gd name="T41" fmla="*/ 2147483647 h 264"/>
              <a:gd name="T42" fmla="*/ 2147483647 w 207"/>
              <a:gd name="T43" fmla="*/ 2147483647 h 264"/>
              <a:gd name="T44" fmla="*/ 2147483647 w 207"/>
              <a:gd name="T45" fmla="*/ 2147483647 h 264"/>
              <a:gd name="T46" fmla="*/ 2147483647 w 207"/>
              <a:gd name="T47" fmla="*/ 2147483647 h 264"/>
              <a:gd name="T48" fmla="*/ 2147483647 w 207"/>
              <a:gd name="T49" fmla="*/ 2147483647 h 264"/>
              <a:gd name="T50" fmla="*/ 2147483647 w 207"/>
              <a:gd name="T51" fmla="*/ 2147483647 h 264"/>
              <a:gd name="T52" fmla="*/ 2147483647 w 207"/>
              <a:gd name="T53" fmla="*/ 2147483647 h 264"/>
              <a:gd name="T54" fmla="*/ 2147483647 w 207"/>
              <a:gd name="T55" fmla="*/ 2147483647 h 264"/>
              <a:gd name="T56" fmla="*/ 2147483647 w 207"/>
              <a:gd name="T57" fmla="*/ 2147483647 h 264"/>
              <a:gd name="T58" fmla="*/ 2147483647 w 207"/>
              <a:gd name="T59" fmla="*/ 2147483647 h 264"/>
              <a:gd name="T60" fmla="*/ 2147483647 w 207"/>
              <a:gd name="T61" fmla="*/ 2147483647 h 264"/>
              <a:gd name="T62" fmla="*/ 2147483647 w 207"/>
              <a:gd name="T63" fmla="*/ 2147483647 h 264"/>
              <a:gd name="T64" fmla="*/ 2147483647 w 207"/>
              <a:gd name="T65" fmla="*/ 2147483647 h 264"/>
              <a:gd name="T66" fmla="*/ 2147483647 w 207"/>
              <a:gd name="T67" fmla="*/ 2147483647 h 264"/>
              <a:gd name="T68" fmla="*/ 2147483647 w 207"/>
              <a:gd name="T69" fmla="*/ 2147483647 h 264"/>
              <a:gd name="T70" fmla="*/ 2147483647 w 207"/>
              <a:gd name="T71" fmla="*/ 2147483647 h 264"/>
              <a:gd name="T72" fmla="*/ 2147483647 w 207"/>
              <a:gd name="T73" fmla="*/ 2147483647 h 264"/>
              <a:gd name="T74" fmla="*/ 2147483647 w 207"/>
              <a:gd name="T75" fmla="*/ 2147483647 h 264"/>
              <a:gd name="T76" fmla="*/ 2147483647 w 207"/>
              <a:gd name="T77" fmla="*/ 2147483647 h 264"/>
              <a:gd name="T78" fmla="*/ 2147483647 w 207"/>
              <a:gd name="T79" fmla="*/ 2147483647 h 264"/>
              <a:gd name="T80" fmla="*/ 2147483647 w 207"/>
              <a:gd name="T81" fmla="*/ 2147483647 h 264"/>
              <a:gd name="T82" fmla="*/ 2147483647 w 207"/>
              <a:gd name="T83" fmla="*/ 2147483647 h 264"/>
              <a:gd name="T84" fmla="*/ 2147483647 w 207"/>
              <a:gd name="T85" fmla="*/ 2147483647 h 264"/>
              <a:gd name="T86" fmla="*/ 2147483647 w 207"/>
              <a:gd name="T87" fmla="*/ 2147483647 h 264"/>
              <a:gd name="T88" fmla="*/ 2147483647 w 207"/>
              <a:gd name="T89" fmla="*/ 2147483647 h 264"/>
              <a:gd name="T90" fmla="*/ 2147483647 w 207"/>
              <a:gd name="T91" fmla="*/ 2147483647 h 264"/>
              <a:gd name="T92" fmla="*/ 2147483647 w 207"/>
              <a:gd name="T93" fmla="*/ 2147483647 h 264"/>
              <a:gd name="T94" fmla="*/ 2147483647 w 207"/>
              <a:gd name="T95" fmla="*/ 2147483647 h 264"/>
              <a:gd name="T96" fmla="*/ 2147483647 w 207"/>
              <a:gd name="T97" fmla="*/ 2147483647 h 264"/>
              <a:gd name="T98" fmla="*/ 2147483647 w 207"/>
              <a:gd name="T99" fmla="*/ 2147483647 h 264"/>
              <a:gd name="T100" fmla="*/ 2147483647 w 207"/>
              <a:gd name="T101" fmla="*/ 2147483647 h 264"/>
              <a:gd name="T102" fmla="*/ 2147483647 w 207"/>
              <a:gd name="T103" fmla="*/ 2147483647 h 264"/>
              <a:gd name="T104" fmla="*/ 2147483647 w 207"/>
              <a:gd name="T105" fmla="*/ 2147483647 h 264"/>
              <a:gd name="T106" fmla="*/ 2147483647 w 207"/>
              <a:gd name="T107" fmla="*/ 2147483647 h 264"/>
              <a:gd name="T108" fmla="*/ 2147483647 w 207"/>
              <a:gd name="T109" fmla="*/ 2147483647 h 264"/>
              <a:gd name="T110" fmla="*/ 0 w 207"/>
              <a:gd name="T111" fmla="*/ 2147483647 h 264"/>
              <a:gd name="T112" fmla="*/ 2147483647 w 207"/>
              <a:gd name="T113" fmla="*/ 2147483647 h 264"/>
              <a:gd name="T114" fmla="*/ 2147483647 w 207"/>
              <a:gd name="T115" fmla="*/ 2147483647 h 264"/>
              <a:gd name="T116" fmla="*/ 2147483647 w 207"/>
              <a:gd name="T117" fmla="*/ 2147483647 h 2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07"/>
              <a:gd name="T178" fmla="*/ 0 h 264"/>
              <a:gd name="T179" fmla="*/ 207 w 207"/>
              <a:gd name="T180" fmla="*/ 264 h 26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07" h="264">
                <a:moveTo>
                  <a:pt x="63" y="2"/>
                </a:moveTo>
                <a:lnTo>
                  <a:pt x="63" y="3"/>
                </a:lnTo>
                <a:lnTo>
                  <a:pt x="63" y="8"/>
                </a:lnTo>
                <a:lnTo>
                  <a:pt x="63" y="15"/>
                </a:lnTo>
                <a:lnTo>
                  <a:pt x="63" y="27"/>
                </a:lnTo>
                <a:lnTo>
                  <a:pt x="70" y="27"/>
                </a:lnTo>
                <a:lnTo>
                  <a:pt x="78" y="27"/>
                </a:lnTo>
                <a:lnTo>
                  <a:pt x="81" y="28"/>
                </a:lnTo>
                <a:lnTo>
                  <a:pt x="89" y="28"/>
                </a:lnTo>
                <a:lnTo>
                  <a:pt x="97" y="30"/>
                </a:lnTo>
                <a:lnTo>
                  <a:pt x="106" y="30"/>
                </a:lnTo>
                <a:lnTo>
                  <a:pt x="113" y="30"/>
                </a:lnTo>
                <a:lnTo>
                  <a:pt x="114" y="30"/>
                </a:lnTo>
                <a:lnTo>
                  <a:pt x="116" y="28"/>
                </a:lnTo>
                <a:lnTo>
                  <a:pt x="117" y="28"/>
                </a:lnTo>
                <a:lnTo>
                  <a:pt x="117" y="25"/>
                </a:lnTo>
                <a:lnTo>
                  <a:pt x="117" y="22"/>
                </a:lnTo>
                <a:lnTo>
                  <a:pt x="117" y="18"/>
                </a:lnTo>
                <a:lnTo>
                  <a:pt x="117" y="12"/>
                </a:lnTo>
                <a:lnTo>
                  <a:pt x="117" y="5"/>
                </a:lnTo>
                <a:lnTo>
                  <a:pt x="117" y="2"/>
                </a:lnTo>
                <a:lnTo>
                  <a:pt x="119" y="0"/>
                </a:lnTo>
                <a:lnTo>
                  <a:pt x="122" y="0"/>
                </a:lnTo>
                <a:lnTo>
                  <a:pt x="126" y="2"/>
                </a:lnTo>
                <a:lnTo>
                  <a:pt x="129" y="3"/>
                </a:lnTo>
                <a:lnTo>
                  <a:pt x="132" y="3"/>
                </a:lnTo>
                <a:lnTo>
                  <a:pt x="135" y="2"/>
                </a:lnTo>
                <a:lnTo>
                  <a:pt x="136" y="2"/>
                </a:lnTo>
                <a:lnTo>
                  <a:pt x="135" y="13"/>
                </a:lnTo>
                <a:lnTo>
                  <a:pt x="136" y="27"/>
                </a:lnTo>
                <a:lnTo>
                  <a:pt x="135" y="31"/>
                </a:lnTo>
                <a:lnTo>
                  <a:pt x="135" y="38"/>
                </a:lnTo>
                <a:lnTo>
                  <a:pt x="133" y="40"/>
                </a:lnTo>
                <a:lnTo>
                  <a:pt x="129" y="38"/>
                </a:lnTo>
                <a:lnTo>
                  <a:pt x="129" y="40"/>
                </a:lnTo>
                <a:lnTo>
                  <a:pt x="129" y="44"/>
                </a:lnTo>
                <a:lnTo>
                  <a:pt x="129" y="47"/>
                </a:lnTo>
                <a:lnTo>
                  <a:pt x="130" y="52"/>
                </a:lnTo>
                <a:lnTo>
                  <a:pt x="130" y="57"/>
                </a:lnTo>
                <a:lnTo>
                  <a:pt x="130" y="71"/>
                </a:lnTo>
                <a:lnTo>
                  <a:pt x="130" y="75"/>
                </a:lnTo>
                <a:lnTo>
                  <a:pt x="132" y="78"/>
                </a:lnTo>
                <a:lnTo>
                  <a:pt x="133" y="76"/>
                </a:lnTo>
                <a:lnTo>
                  <a:pt x="136" y="76"/>
                </a:lnTo>
                <a:lnTo>
                  <a:pt x="138" y="75"/>
                </a:lnTo>
                <a:lnTo>
                  <a:pt x="141" y="75"/>
                </a:lnTo>
                <a:lnTo>
                  <a:pt x="144" y="75"/>
                </a:lnTo>
                <a:lnTo>
                  <a:pt x="147" y="75"/>
                </a:lnTo>
                <a:lnTo>
                  <a:pt x="150" y="75"/>
                </a:lnTo>
                <a:lnTo>
                  <a:pt x="152" y="76"/>
                </a:lnTo>
                <a:lnTo>
                  <a:pt x="154" y="76"/>
                </a:lnTo>
                <a:lnTo>
                  <a:pt x="154" y="79"/>
                </a:lnTo>
                <a:lnTo>
                  <a:pt x="154" y="85"/>
                </a:lnTo>
                <a:lnTo>
                  <a:pt x="154" y="91"/>
                </a:lnTo>
                <a:lnTo>
                  <a:pt x="155" y="94"/>
                </a:lnTo>
                <a:lnTo>
                  <a:pt x="158" y="94"/>
                </a:lnTo>
                <a:lnTo>
                  <a:pt x="164" y="94"/>
                </a:lnTo>
                <a:lnTo>
                  <a:pt x="166" y="94"/>
                </a:lnTo>
                <a:lnTo>
                  <a:pt x="166" y="97"/>
                </a:lnTo>
                <a:lnTo>
                  <a:pt x="166" y="104"/>
                </a:lnTo>
                <a:lnTo>
                  <a:pt x="169" y="103"/>
                </a:lnTo>
                <a:lnTo>
                  <a:pt x="170" y="103"/>
                </a:lnTo>
                <a:lnTo>
                  <a:pt x="169" y="110"/>
                </a:lnTo>
                <a:lnTo>
                  <a:pt x="169" y="115"/>
                </a:lnTo>
                <a:lnTo>
                  <a:pt x="167" y="120"/>
                </a:lnTo>
                <a:lnTo>
                  <a:pt x="169" y="123"/>
                </a:lnTo>
                <a:lnTo>
                  <a:pt x="167" y="126"/>
                </a:lnTo>
                <a:lnTo>
                  <a:pt x="170" y="126"/>
                </a:lnTo>
                <a:lnTo>
                  <a:pt x="171" y="128"/>
                </a:lnTo>
                <a:lnTo>
                  <a:pt x="171" y="129"/>
                </a:lnTo>
                <a:lnTo>
                  <a:pt x="171" y="134"/>
                </a:lnTo>
                <a:lnTo>
                  <a:pt x="171" y="138"/>
                </a:lnTo>
                <a:lnTo>
                  <a:pt x="173" y="139"/>
                </a:lnTo>
                <a:lnTo>
                  <a:pt x="179" y="139"/>
                </a:lnTo>
                <a:lnTo>
                  <a:pt x="180" y="142"/>
                </a:lnTo>
                <a:lnTo>
                  <a:pt x="179" y="148"/>
                </a:lnTo>
                <a:lnTo>
                  <a:pt x="177" y="157"/>
                </a:lnTo>
                <a:lnTo>
                  <a:pt x="177" y="178"/>
                </a:lnTo>
                <a:lnTo>
                  <a:pt x="177" y="180"/>
                </a:lnTo>
                <a:lnTo>
                  <a:pt x="182" y="180"/>
                </a:lnTo>
                <a:lnTo>
                  <a:pt x="193" y="180"/>
                </a:lnTo>
                <a:lnTo>
                  <a:pt x="201" y="180"/>
                </a:lnTo>
                <a:lnTo>
                  <a:pt x="202" y="180"/>
                </a:lnTo>
                <a:lnTo>
                  <a:pt x="202" y="183"/>
                </a:lnTo>
                <a:lnTo>
                  <a:pt x="202" y="186"/>
                </a:lnTo>
                <a:lnTo>
                  <a:pt x="202" y="188"/>
                </a:lnTo>
                <a:lnTo>
                  <a:pt x="204" y="191"/>
                </a:lnTo>
                <a:lnTo>
                  <a:pt x="201" y="192"/>
                </a:lnTo>
                <a:lnTo>
                  <a:pt x="199" y="194"/>
                </a:lnTo>
                <a:lnTo>
                  <a:pt x="199" y="197"/>
                </a:lnTo>
                <a:lnTo>
                  <a:pt x="198" y="200"/>
                </a:lnTo>
                <a:lnTo>
                  <a:pt x="198" y="201"/>
                </a:lnTo>
                <a:lnTo>
                  <a:pt x="198" y="202"/>
                </a:lnTo>
                <a:lnTo>
                  <a:pt x="201" y="204"/>
                </a:lnTo>
                <a:lnTo>
                  <a:pt x="202" y="205"/>
                </a:lnTo>
                <a:lnTo>
                  <a:pt x="204" y="207"/>
                </a:lnTo>
                <a:lnTo>
                  <a:pt x="204" y="208"/>
                </a:lnTo>
                <a:lnTo>
                  <a:pt x="204" y="210"/>
                </a:lnTo>
                <a:lnTo>
                  <a:pt x="202" y="210"/>
                </a:lnTo>
                <a:lnTo>
                  <a:pt x="205" y="213"/>
                </a:lnTo>
                <a:lnTo>
                  <a:pt x="205" y="214"/>
                </a:lnTo>
                <a:lnTo>
                  <a:pt x="205" y="222"/>
                </a:lnTo>
                <a:lnTo>
                  <a:pt x="205" y="224"/>
                </a:lnTo>
                <a:lnTo>
                  <a:pt x="207" y="226"/>
                </a:lnTo>
                <a:lnTo>
                  <a:pt x="205" y="230"/>
                </a:lnTo>
                <a:lnTo>
                  <a:pt x="202" y="230"/>
                </a:lnTo>
                <a:lnTo>
                  <a:pt x="198" y="229"/>
                </a:lnTo>
                <a:lnTo>
                  <a:pt x="196" y="229"/>
                </a:lnTo>
                <a:lnTo>
                  <a:pt x="185" y="229"/>
                </a:lnTo>
                <a:lnTo>
                  <a:pt x="176" y="229"/>
                </a:lnTo>
                <a:lnTo>
                  <a:pt x="176" y="233"/>
                </a:lnTo>
                <a:lnTo>
                  <a:pt x="176" y="241"/>
                </a:lnTo>
                <a:lnTo>
                  <a:pt x="174" y="260"/>
                </a:lnTo>
                <a:lnTo>
                  <a:pt x="174" y="263"/>
                </a:lnTo>
                <a:lnTo>
                  <a:pt x="174" y="264"/>
                </a:lnTo>
                <a:lnTo>
                  <a:pt x="167" y="264"/>
                </a:lnTo>
                <a:lnTo>
                  <a:pt x="157" y="264"/>
                </a:lnTo>
                <a:lnTo>
                  <a:pt x="155" y="264"/>
                </a:lnTo>
                <a:lnTo>
                  <a:pt x="151" y="264"/>
                </a:lnTo>
                <a:lnTo>
                  <a:pt x="144" y="263"/>
                </a:lnTo>
                <a:lnTo>
                  <a:pt x="142" y="263"/>
                </a:lnTo>
                <a:lnTo>
                  <a:pt x="142" y="255"/>
                </a:lnTo>
                <a:lnTo>
                  <a:pt x="141" y="255"/>
                </a:lnTo>
                <a:lnTo>
                  <a:pt x="139" y="255"/>
                </a:lnTo>
                <a:lnTo>
                  <a:pt x="138" y="254"/>
                </a:lnTo>
                <a:lnTo>
                  <a:pt x="136" y="249"/>
                </a:lnTo>
                <a:lnTo>
                  <a:pt x="133" y="246"/>
                </a:lnTo>
                <a:lnTo>
                  <a:pt x="129" y="246"/>
                </a:lnTo>
                <a:lnTo>
                  <a:pt x="126" y="245"/>
                </a:lnTo>
                <a:lnTo>
                  <a:pt x="122" y="245"/>
                </a:lnTo>
                <a:lnTo>
                  <a:pt x="119" y="246"/>
                </a:lnTo>
                <a:lnTo>
                  <a:pt x="117" y="248"/>
                </a:lnTo>
                <a:lnTo>
                  <a:pt x="117" y="249"/>
                </a:lnTo>
                <a:lnTo>
                  <a:pt x="116" y="252"/>
                </a:lnTo>
                <a:lnTo>
                  <a:pt x="116" y="254"/>
                </a:lnTo>
                <a:lnTo>
                  <a:pt x="114" y="254"/>
                </a:lnTo>
                <a:lnTo>
                  <a:pt x="110" y="255"/>
                </a:lnTo>
                <a:lnTo>
                  <a:pt x="101" y="254"/>
                </a:lnTo>
                <a:lnTo>
                  <a:pt x="101" y="238"/>
                </a:lnTo>
                <a:lnTo>
                  <a:pt x="86" y="236"/>
                </a:lnTo>
                <a:lnTo>
                  <a:pt x="86" y="227"/>
                </a:lnTo>
                <a:lnTo>
                  <a:pt x="85" y="227"/>
                </a:lnTo>
                <a:lnTo>
                  <a:pt x="84" y="227"/>
                </a:lnTo>
                <a:lnTo>
                  <a:pt x="84" y="216"/>
                </a:lnTo>
                <a:lnTo>
                  <a:pt x="120" y="217"/>
                </a:lnTo>
                <a:lnTo>
                  <a:pt x="123" y="186"/>
                </a:lnTo>
                <a:lnTo>
                  <a:pt x="114" y="186"/>
                </a:lnTo>
                <a:lnTo>
                  <a:pt x="116" y="175"/>
                </a:lnTo>
                <a:lnTo>
                  <a:pt x="119" y="175"/>
                </a:lnTo>
                <a:lnTo>
                  <a:pt x="119" y="161"/>
                </a:lnTo>
                <a:lnTo>
                  <a:pt x="62" y="101"/>
                </a:lnTo>
                <a:lnTo>
                  <a:pt x="59" y="101"/>
                </a:lnTo>
                <a:lnTo>
                  <a:pt x="60" y="50"/>
                </a:lnTo>
                <a:lnTo>
                  <a:pt x="41" y="50"/>
                </a:lnTo>
                <a:lnTo>
                  <a:pt x="41" y="53"/>
                </a:lnTo>
                <a:lnTo>
                  <a:pt x="16" y="52"/>
                </a:lnTo>
                <a:lnTo>
                  <a:pt x="15" y="57"/>
                </a:lnTo>
                <a:lnTo>
                  <a:pt x="0" y="57"/>
                </a:lnTo>
                <a:lnTo>
                  <a:pt x="1" y="31"/>
                </a:lnTo>
                <a:lnTo>
                  <a:pt x="38" y="34"/>
                </a:lnTo>
                <a:lnTo>
                  <a:pt x="38" y="37"/>
                </a:lnTo>
                <a:lnTo>
                  <a:pt x="43" y="37"/>
                </a:lnTo>
                <a:lnTo>
                  <a:pt x="45" y="2"/>
                </a:lnTo>
                <a:lnTo>
                  <a:pt x="48" y="2"/>
                </a:lnTo>
                <a:lnTo>
                  <a:pt x="51" y="2"/>
                </a:lnTo>
                <a:lnTo>
                  <a:pt x="54" y="2"/>
                </a:lnTo>
                <a:lnTo>
                  <a:pt x="59" y="2"/>
                </a:lnTo>
                <a:lnTo>
                  <a:pt x="60" y="2"/>
                </a:lnTo>
                <a:lnTo>
                  <a:pt x="63" y="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54" name="Freeform 249"/>
          <p:cNvSpPr>
            <a:spLocks/>
          </p:cNvSpPr>
          <p:nvPr/>
        </p:nvSpPr>
        <p:spPr bwMode="auto">
          <a:xfrm rot="21334256">
            <a:off x="26190215" y="3945528"/>
            <a:ext cx="902336" cy="898232"/>
          </a:xfrm>
          <a:custGeom>
            <a:avLst/>
            <a:gdLst>
              <a:gd name="T0" fmla="*/ 2147483647 w 164"/>
              <a:gd name="T1" fmla="*/ 2147483647 h 247"/>
              <a:gd name="T2" fmla="*/ 2147483647 w 164"/>
              <a:gd name="T3" fmla="*/ 2147483647 h 247"/>
              <a:gd name="T4" fmla="*/ 2147483647 w 164"/>
              <a:gd name="T5" fmla="*/ 2147483647 h 247"/>
              <a:gd name="T6" fmla="*/ 2147483647 w 164"/>
              <a:gd name="T7" fmla="*/ 2147483647 h 247"/>
              <a:gd name="T8" fmla="*/ 2147483647 w 164"/>
              <a:gd name="T9" fmla="*/ 2147483647 h 247"/>
              <a:gd name="T10" fmla="*/ 2147483647 w 164"/>
              <a:gd name="T11" fmla="*/ 2147483647 h 247"/>
              <a:gd name="T12" fmla="*/ 2147483647 w 164"/>
              <a:gd name="T13" fmla="*/ 2147483647 h 247"/>
              <a:gd name="T14" fmla="*/ 2147483647 w 164"/>
              <a:gd name="T15" fmla="*/ 2147483647 h 247"/>
              <a:gd name="T16" fmla="*/ 2147483647 w 164"/>
              <a:gd name="T17" fmla="*/ 2147483647 h 247"/>
              <a:gd name="T18" fmla="*/ 2147483647 w 164"/>
              <a:gd name="T19" fmla="*/ 2147483647 h 247"/>
              <a:gd name="T20" fmla="*/ 2147483647 w 164"/>
              <a:gd name="T21" fmla="*/ 2147483647 h 247"/>
              <a:gd name="T22" fmla="*/ 2147483647 w 164"/>
              <a:gd name="T23" fmla="*/ 2147483647 h 247"/>
              <a:gd name="T24" fmla="*/ 2147483647 w 164"/>
              <a:gd name="T25" fmla="*/ 2147483647 h 247"/>
              <a:gd name="T26" fmla="*/ 2147483647 w 164"/>
              <a:gd name="T27" fmla="*/ 2147483647 h 247"/>
              <a:gd name="T28" fmla="*/ 2147483647 w 164"/>
              <a:gd name="T29" fmla="*/ 2147483647 h 247"/>
              <a:gd name="T30" fmla="*/ 2147483647 w 164"/>
              <a:gd name="T31" fmla="*/ 2147483647 h 247"/>
              <a:gd name="T32" fmla="*/ 2147483647 w 164"/>
              <a:gd name="T33" fmla="*/ 2147483647 h 247"/>
              <a:gd name="T34" fmla="*/ 2147483647 w 164"/>
              <a:gd name="T35" fmla="*/ 2147483647 h 247"/>
              <a:gd name="T36" fmla="*/ 2147483647 w 164"/>
              <a:gd name="T37" fmla="*/ 2147483647 h 247"/>
              <a:gd name="T38" fmla="*/ 2147483647 w 164"/>
              <a:gd name="T39" fmla="*/ 2147483647 h 247"/>
              <a:gd name="T40" fmla="*/ 2147483647 w 164"/>
              <a:gd name="T41" fmla="*/ 2147483647 h 247"/>
              <a:gd name="T42" fmla="*/ 2147483647 w 164"/>
              <a:gd name="T43" fmla="*/ 2147483647 h 247"/>
              <a:gd name="T44" fmla="*/ 2147483647 w 164"/>
              <a:gd name="T45" fmla="*/ 2147483647 h 247"/>
              <a:gd name="T46" fmla="*/ 2147483647 w 164"/>
              <a:gd name="T47" fmla="*/ 2147483647 h 247"/>
              <a:gd name="T48" fmla="*/ 2147483647 w 164"/>
              <a:gd name="T49" fmla="*/ 2147483647 h 247"/>
              <a:gd name="T50" fmla="*/ 2147483647 w 164"/>
              <a:gd name="T51" fmla="*/ 2147483647 h 247"/>
              <a:gd name="T52" fmla="*/ 2147483647 w 164"/>
              <a:gd name="T53" fmla="*/ 2147483647 h 247"/>
              <a:gd name="T54" fmla="*/ 2147483647 w 164"/>
              <a:gd name="T55" fmla="*/ 2147483647 h 247"/>
              <a:gd name="T56" fmla="*/ 2147483647 w 164"/>
              <a:gd name="T57" fmla="*/ 2147483647 h 247"/>
              <a:gd name="T58" fmla="*/ 2147483647 w 164"/>
              <a:gd name="T59" fmla="*/ 2147483647 h 247"/>
              <a:gd name="T60" fmla="*/ 2147483647 w 164"/>
              <a:gd name="T61" fmla="*/ 2147483647 h 247"/>
              <a:gd name="T62" fmla="*/ 2147483647 w 164"/>
              <a:gd name="T63" fmla="*/ 2147483647 h 247"/>
              <a:gd name="T64" fmla="*/ 2147483647 w 164"/>
              <a:gd name="T65" fmla="*/ 2147483647 h 247"/>
              <a:gd name="T66" fmla="*/ 2147483647 w 164"/>
              <a:gd name="T67" fmla="*/ 2147483647 h 247"/>
              <a:gd name="T68" fmla="*/ 2147483647 w 164"/>
              <a:gd name="T69" fmla="*/ 2147483647 h 247"/>
              <a:gd name="T70" fmla="*/ 2147483647 w 164"/>
              <a:gd name="T71" fmla="*/ 2147483647 h 247"/>
              <a:gd name="T72" fmla="*/ 2147483647 w 164"/>
              <a:gd name="T73" fmla="*/ 2147483647 h 247"/>
              <a:gd name="T74" fmla="*/ 2147483647 w 164"/>
              <a:gd name="T75" fmla="*/ 2147483647 h 247"/>
              <a:gd name="T76" fmla="*/ 2147483647 w 164"/>
              <a:gd name="T77" fmla="*/ 2147483647 h 247"/>
              <a:gd name="T78" fmla="*/ 2147483647 w 164"/>
              <a:gd name="T79" fmla="*/ 2147483647 h 247"/>
              <a:gd name="T80" fmla="*/ 2147483647 w 164"/>
              <a:gd name="T81" fmla="*/ 2147483647 h 247"/>
              <a:gd name="T82" fmla="*/ 2147483647 w 164"/>
              <a:gd name="T83" fmla="*/ 2147483647 h 247"/>
              <a:gd name="T84" fmla="*/ 2147483647 w 164"/>
              <a:gd name="T85" fmla="*/ 2147483647 h 247"/>
              <a:gd name="T86" fmla="*/ 2147483647 w 164"/>
              <a:gd name="T87" fmla="*/ 2147483647 h 247"/>
              <a:gd name="T88" fmla="*/ 2147483647 w 164"/>
              <a:gd name="T89" fmla="*/ 2147483647 h 247"/>
              <a:gd name="T90" fmla="*/ 2147483647 w 164"/>
              <a:gd name="T91" fmla="*/ 2147483647 h 247"/>
              <a:gd name="T92" fmla="*/ 2147483647 w 164"/>
              <a:gd name="T93" fmla="*/ 2147483647 h 247"/>
              <a:gd name="T94" fmla="*/ 2147483647 w 164"/>
              <a:gd name="T95" fmla="*/ 2147483647 h 247"/>
              <a:gd name="T96" fmla="*/ 2147483647 w 164"/>
              <a:gd name="T97" fmla="*/ 2147483647 h 247"/>
              <a:gd name="T98" fmla="*/ 2147483647 w 164"/>
              <a:gd name="T99" fmla="*/ 2147483647 h 247"/>
              <a:gd name="T100" fmla="*/ 2147483647 w 164"/>
              <a:gd name="T101" fmla="*/ 2147483647 h 247"/>
              <a:gd name="T102" fmla="*/ 2147483647 w 164"/>
              <a:gd name="T103" fmla="*/ 2147483647 h 247"/>
              <a:gd name="T104" fmla="*/ 2147483647 w 164"/>
              <a:gd name="T105" fmla="*/ 2147483647 h 247"/>
              <a:gd name="T106" fmla="*/ 2147483647 w 164"/>
              <a:gd name="T107" fmla="*/ 2147483647 h 247"/>
              <a:gd name="T108" fmla="*/ 2147483647 w 164"/>
              <a:gd name="T109" fmla="*/ 2147483647 h 24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64"/>
              <a:gd name="T166" fmla="*/ 0 h 247"/>
              <a:gd name="T167" fmla="*/ 164 w 164"/>
              <a:gd name="T168" fmla="*/ 247 h 24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64" h="247">
                <a:moveTo>
                  <a:pt x="128" y="35"/>
                </a:moveTo>
                <a:lnTo>
                  <a:pt x="129" y="39"/>
                </a:lnTo>
                <a:lnTo>
                  <a:pt x="131" y="42"/>
                </a:lnTo>
                <a:lnTo>
                  <a:pt x="132" y="44"/>
                </a:lnTo>
                <a:lnTo>
                  <a:pt x="133" y="44"/>
                </a:lnTo>
                <a:lnTo>
                  <a:pt x="133" y="47"/>
                </a:lnTo>
                <a:lnTo>
                  <a:pt x="135" y="53"/>
                </a:lnTo>
                <a:lnTo>
                  <a:pt x="135" y="57"/>
                </a:lnTo>
                <a:lnTo>
                  <a:pt x="135" y="64"/>
                </a:lnTo>
                <a:lnTo>
                  <a:pt x="136" y="69"/>
                </a:lnTo>
                <a:lnTo>
                  <a:pt x="136" y="70"/>
                </a:lnTo>
                <a:lnTo>
                  <a:pt x="138" y="75"/>
                </a:lnTo>
                <a:lnTo>
                  <a:pt x="141" y="76"/>
                </a:lnTo>
                <a:lnTo>
                  <a:pt x="142" y="76"/>
                </a:lnTo>
                <a:lnTo>
                  <a:pt x="145" y="83"/>
                </a:lnTo>
                <a:lnTo>
                  <a:pt x="148" y="89"/>
                </a:lnTo>
                <a:lnTo>
                  <a:pt x="148" y="91"/>
                </a:lnTo>
                <a:lnTo>
                  <a:pt x="144" y="92"/>
                </a:lnTo>
                <a:lnTo>
                  <a:pt x="141" y="94"/>
                </a:lnTo>
                <a:lnTo>
                  <a:pt x="139" y="97"/>
                </a:lnTo>
                <a:lnTo>
                  <a:pt x="139" y="99"/>
                </a:lnTo>
                <a:lnTo>
                  <a:pt x="141" y="101"/>
                </a:lnTo>
                <a:lnTo>
                  <a:pt x="141" y="102"/>
                </a:lnTo>
                <a:lnTo>
                  <a:pt x="142" y="104"/>
                </a:lnTo>
                <a:lnTo>
                  <a:pt x="142" y="105"/>
                </a:lnTo>
                <a:lnTo>
                  <a:pt x="142" y="107"/>
                </a:lnTo>
                <a:lnTo>
                  <a:pt x="142" y="108"/>
                </a:lnTo>
                <a:lnTo>
                  <a:pt x="144" y="111"/>
                </a:lnTo>
                <a:lnTo>
                  <a:pt x="147" y="114"/>
                </a:lnTo>
                <a:lnTo>
                  <a:pt x="150" y="113"/>
                </a:lnTo>
                <a:lnTo>
                  <a:pt x="151" y="111"/>
                </a:lnTo>
                <a:lnTo>
                  <a:pt x="153" y="114"/>
                </a:lnTo>
                <a:lnTo>
                  <a:pt x="153" y="116"/>
                </a:lnTo>
                <a:lnTo>
                  <a:pt x="151" y="116"/>
                </a:lnTo>
                <a:lnTo>
                  <a:pt x="144" y="117"/>
                </a:lnTo>
                <a:lnTo>
                  <a:pt x="142" y="116"/>
                </a:lnTo>
                <a:lnTo>
                  <a:pt x="141" y="116"/>
                </a:lnTo>
                <a:lnTo>
                  <a:pt x="139" y="116"/>
                </a:lnTo>
                <a:lnTo>
                  <a:pt x="138" y="121"/>
                </a:lnTo>
                <a:lnTo>
                  <a:pt x="139" y="127"/>
                </a:lnTo>
                <a:lnTo>
                  <a:pt x="141" y="130"/>
                </a:lnTo>
                <a:lnTo>
                  <a:pt x="142" y="132"/>
                </a:lnTo>
                <a:lnTo>
                  <a:pt x="145" y="130"/>
                </a:lnTo>
                <a:lnTo>
                  <a:pt x="148" y="130"/>
                </a:lnTo>
                <a:lnTo>
                  <a:pt x="150" y="132"/>
                </a:lnTo>
                <a:lnTo>
                  <a:pt x="153" y="133"/>
                </a:lnTo>
                <a:lnTo>
                  <a:pt x="154" y="136"/>
                </a:lnTo>
                <a:lnTo>
                  <a:pt x="157" y="142"/>
                </a:lnTo>
                <a:lnTo>
                  <a:pt x="160" y="148"/>
                </a:lnTo>
                <a:lnTo>
                  <a:pt x="161" y="149"/>
                </a:lnTo>
                <a:lnTo>
                  <a:pt x="163" y="152"/>
                </a:lnTo>
                <a:lnTo>
                  <a:pt x="164" y="155"/>
                </a:lnTo>
                <a:lnTo>
                  <a:pt x="160" y="158"/>
                </a:lnTo>
                <a:lnTo>
                  <a:pt x="157" y="160"/>
                </a:lnTo>
                <a:lnTo>
                  <a:pt x="151" y="162"/>
                </a:lnTo>
                <a:lnTo>
                  <a:pt x="150" y="162"/>
                </a:lnTo>
                <a:lnTo>
                  <a:pt x="147" y="160"/>
                </a:lnTo>
                <a:lnTo>
                  <a:pt x="145" y="160"/>
                </a:lnTo>
                <a:lnTo>
                  <a:pt x="144" y="160"/>
                </a:lnTo>
                <a:lnTo>
                  <a:pt x="142" y="160"/>
                </a:lnTo>
                <a:lnTo>
                  <a:pt x="141" y="157"/>
                </a:lnTo>
                <a:lnTo>
                  <a:pt x="136" y="160"/>
                </a:lnTo>
                <a:lnTo>
                  <a:pt x="135" y="161"/>
                </a:lnTo>
                <a:lnTo>
                  <a:pt x="128" y="164"/>
                </a:lnTo>
                <a:lnTo>
                  <a:pt x="128" y="165"/>
                </a:lnTo>
                <a:lnTo>
                  <a:pt x="128" y="170"/>
                </a:lnTo>
                <a:lnTo>
                  <a:pt x="129" y="170"/>
                </a:lnTo>
                <a:lnTo>
                  <a:pt x="129" y="173"/>
                </a:lnTo>
                <a:lnTo>
                  <a:pt x="129" y="174"/>
                </a:lnTo>
                <a:lnTo>
                  <a:pt x="129" y="176"/>
                </a:lnTo>
                <a:lnTo>
                  <a:pt x="131" y="179"/>
                </a:lnTo>
                <a:lnTo>
                  <a:pt x="128" y="180"/>
                </a:lnTo>
                <a:lnTo>
                  <a:pt x="126" y="182"/>
                </a:lnTo>
                <a:lnTo>
                  <a:pt x="125" y="183"/>
                </a:lnTo>
                <a:lnTo>
                  <a:pt x="123" y="184"/>
                </a:lnTo>
                <a:lnTo>
                  <a:pt x="123" y="186"/>
                </a:lnTo>
                <a:lnTo>
                  <a:pt x="125" y="190"/>
                </a:lnTo>
                <a:lnTo>
                  <a:pt x="125" y="192"/>
                </a:lnTo>
                <a:lnTo>
                  <a:pt x="123" y="195"/>
                </a:lnTo>
                <a:lnTo>
                  <a:pt x="125" y="198"/>
                </a:lnTo>
                <a:lnTo>
                  <a:pt x="126" y="198"/>
                </a:lnTo>
                <a:lnTo>
                  <a:pt x="126" y="199"/>
                </a:lnTo>
                <a:lnTo>
                  <a:pt x="126" y="201"/>
                </a:lnTo>
                <a:lnTo>
                  <a:pt x="126" y="202"/>
                </a:lnTo>
                <a:lnTo>
                  <a:pt x="126" y="204"/>
                </a:lnTo>
                <a:lnTo>
                  <a:pt x="128" y="208"/>
                </a:lnTo>
                <a:lnTo>
                  <a:pt x="131" y="208"/>
                </a:lnTo>
                <a:lnTo>
                  <a:pt x="131" y="209"/>
                </a:lnTo>
                <a:lnTo>
                  <a:pt x="131" y="212"/>
                </a:lnTo>
                <a:lnTo>
                  <a:pt x="129" y="214"/>
                </a:lnTo>
                <a:lnTo>
                  <a:pt x="128" y="215"/>
                </a:lnTo>
                <a:lnTo>
                  <a:pt x="114" y="215"/>
                </a:lnTo>
                <a:lnTo>
                  <a:pt x="114" y="201"/>
                </a:lnTo>
                <a:lnTo>
                  <a:pt x="107" y="201"/>
                </a:lnTo>
                <a:lnTo>
                  <a:pt x="107" y="211"/>
                </a:lnTo>
                <a:lnTo>
                  <a:pt x="104" y="209"/>
                </a:lnTo>
                <a:lnTo>
                  <a:pt x="95" y="221"/>
                </a:lnTo>
                <a:lnTo>
                  <a:pt x="109" y="231"/>
                </a:lnTo>
                <a:lnTo>
                  <a:pt x="100" y="247"/>
                </a:lnTo>
                <a:lnTo>
                  <a:pt x="85" y="240"/>
                </a:lnTo>
                <a:lnTo>
                  <a:pt x="92" y="230"/>
                </a:lnTo>
                <a:lnTo>
                  <a:pt x="72" y="202"/>
                </a:lnTo>
                <a:lnTo>
                  <a:pt x="75" y="202"/>
                </a:lnTo>
                <a:lnTo>
                  <a:pt x="76" y="202"/>
                </a:lnTo>
                <a:lnTo>
                  <a:pt x="76" y="201"/>
                </a:lnTo>
                <a:lnTo>
                  <a:pt x="76" y="199"/>
                </a:lnTo>
                <a:lnTo>
                  <a:pt x="76" y="196"/>
                </a:lnTo>
                <a:lnTo>
                  <a:pt x="78" y="193"/>
                </a:lnTo>
                <a:lnTo>
                  <a:pt x="79" y="190"/>
                </a:lnTo>
                <a:lnTo>
                  <a:pt x="73" y="190"/>
                </a:lnTo>
                <a:lnTo>
                  <a:pt x="72" y="187"/>
                </a:lnTo>
                <a:lnTo>
                  <a:pt x="63" y="193"/>
                </a:lnTo>
                <a:lnTo>
                  <a:pt x="53" y="192"/>
                </a:lnTo>
                <a:lnTo>
                  <a:pt x="51" y="182"/>
                </a:lnTo>
                <a:lnTo>
                  <a:pt x="50" y="180"/>
                </a:lnTo>
                <a:lnTo>
                  <a:pt x="47" y="180"/>
                </a:lnTo>
                <a:lnTo>
                  <a:pt x="43" y="182"/>
                </a:lnTo>
                <a:lnTo>
                  <a:pt x="41" y="183"/>
                </a:lnTo>
                <a:lnTo>
                  <a:pt x="40" y="187"/>
                </a:lnTo>
                <a:lnTo>
                  <a:pt x="43" y="190"/>
                </a:lnTo>
                <a:lnTo>
                  <a:pt x="43" y="192"/>
                </a:lnTo>
                <a:lnTo>
                  <a:pt x="41" y="193"/>
                </a:lnTo>
                <a:lnTo>
                  <a:pt x="40" y="193"/>
                </a:lnTo>
                <a:lnTo>
                  <a:pt x="40" y="192"/>
                </a:lnTo>
                <a:lnTo>
                  <a:pt x="38" y="192"/>
                </a:lnTo>
                <a:lnTo>
                  <a:pt x="38" y="196"/>
                </a:lnTo>
                <a:lnTo>
                  <a:pt x="37" y="196"/>
                </a:lnTo>
                <a:lnTo>
                  <a:pt x="35" y="196"/>
                </a:lnTo>
                <a:lnTo>
                  <a:pt x="32" y="192"/>
                </a:lnTo>
                <a:lnTo>
                  <a:pt x="31" y="195"/>
                </a:lnTo>
                <a:lnTo>
                  <a:pt x="29" y="195"/>
                </a:lnTo>
                <a:lnTo>
                  <a:pt x="28" y="196"/>
                </a:lnTo>
                <a:lnTo>
                  <a:pt x="7" y="182"/>
                </a:lnTo>
                <a:lnTo>
                  <a:pt x="6" y="180"/>
                </a:lnTo>
                <a:lnTo>
                  <a:pt x="19" y="167"/>
                </a:lnTo>
                <a:lnTo>
                  <a:pt x="16" y="165"/>
                </a:lnTo>
                <a:lnTo>
                  <a:pt x="35" y="146"/>
                </a:lnTo>
                <a:lnTo>
                  <a:pt x="37" y="141"/>
                </a:lnTo>
                <a:lnTo>
                  <a:pt x="38" y="136"/>
                </a:lnTo>
                <a:lnTo>
                  <a:pt x="38" y="133"/>
                </a:lnTo>
                <a:lnTo>
                  <a:pt x="38" y="130"/>
                </a:lnTo>
                <a:lnTo>
                  <a:pt x="32" y="138"/>
                </a:lnTo>
                <a:lnTo>
                  <a:pt x="22" y="130"/>
                </a:lnTo>
                <a:lnTo>
                  <a:pt x="19" y="130"/>
                </a:lnTo>
                <a:lnTo>
                  <a:pt x="15" y="127"/>
                </a:lnTo>
                <a:lnTo>
                  <a:pt x="16" y="116"/>
                </a:lnTo>
                <a:lnTo>
                  <a:pt x="21" y="117"/>
                </a:lnTo>
                <a:lnTo>
                  <a:pt x="24" y="119"/>
                </a:lnTo>
                <a:lnTo>
                  <a:pt x="28" y="116"/>
                </a:lnTo>
                <a:lnTo>
                  <a:pt x="29" y="114"/>
                </a:lnTo>
                <a:lnTo>
                  <a:pt x="29" y="111"/>
                </a:lnTo>
                <a:lnTo>
                  <a:pt x="28" y="108"/>
                </a:lnTo>
                <a:lnTo>
                  <a:pt x="28" y="107"/>
                </a:lnTo>
                <a:lnTo>
                  <a:pt x="27" y="105"/>
                </a:lnTo>
                <a:lnTo>
                  <a:pt x="37" y="101"/>
                </a:lnTo>
                <a:lnTo>
                  <a:pt x="40" y="101"/>
                </a:lnTo>
                <a:lnTo>
                  <a:pt x="43" y="101"/>
                </a:lnTo>
                <a:lnTo>
                  <a:pt x="46" y="101"/>
                </a:lnTo>
                <a:lnTo>
                  <a:pt x="48" y="99"/>
                </a:lnTo>
                <a:lnTo>
                  <a:pt x="51" y="99"/>
                </a:lnTo>
                <a:lnTo>
                  <a:pt x="54" y="98"/>
                </a:lnTo>
                <a:lnTo>
                  <a:pt x="51" y="97"/>
                </a:lnTo>
                <a:lnTo>
                  <a:pt x="51" y="94"/>
                </a:lnTo>
                <a:lnTo>
                  <a:pt x="51" y="91"/>
                </a:lnTo>
                <a:lnTo>
                  <a:pt x="51" y="88"/>
                </a:lnTo>
                <a:lnTo>
                  <a:pt x="51" y="85"/>
                </a:lnTo>
                <a:lnTo>
                  <a:pt x="50" y="82"/>
                </a:lnTo>
                <a:lnTo>
                  <a:pt x="47" y="80"/>
                </a:lnTo>
                <a:lnTo>
                  <a:pt x="44" y="79"/>
                </a:lnTo>
                <a:lnTo>
                  <a:pt x="44" y="78"/>
                </a:lnTo>
                <a:lnTo>
                  <a:pt x="41" y="73"/>
                </a:lnTo>
                <a:lnTo>
                  <a:pt x="40" y="72"/>
                </a:lnTo>
                <a:lnTo>
                  <a:pt x="38" y="70"/>
                </a:lnTo>
                <a:lnTo>
                  <a:pt x="37" y="69"/>
                </a:lnTo>
                <a:lnTo>
                  <a:pt x="35" y="63"/>
                </a:lnTo>
                <a:lnTo>
                  <a:pt x="34" y="63"/>
                </a:lnTo>
                <a:lnTo>
                  <a:pt x="32" y="64"/>
                </a:lnTo>
                <a:lnTo>
                  <a:pt x="34" y="66"/>
                </a:lnTo>
                <a:lnTo>
                  <a:pt x="32" y="66"/>
                </a:lnTo>
                <a:lnTo>
                  <a:pt x="31" y="66"/>
                </a:lnTo>
                <a:lnTo>
                  <a:pt x="29" y="64"/>
                </a:lnTo>
                <a:lnTo>
                  <a:pt x="29" y="63"/>
                </a:lnTo>
                <a:lnTo>
                  <a:pt x="29" y="61"/>
                </a:lnTo>
                <a:lnTo>
                  <a:pt x="28" y="61"/>
                </a:lnTo>
                <a:lnTo>
                  <a:pt x="27" y="60"/>
                </a:lnTo>
                <a:lnTo>
                  <a:pt x="25" y="57"/>
                </a:lnTo>
                <a:lnTo>
                  <a:pt x="24" y="54"/>
                </a:lnTo>
                <a:lnTo>
                  <a:pt x="21" y="54"/>
                </a:lnTo>
                <a:lnTo>
                  <a:pt x="18" y="51"/>
                </a:lnTo>
                <a:lnTo>
                  <a:pt x="16" y="50"/>
                </a:lnTo>
                <a:lnTo>
                  <a:pt x="16" y="48"/>
                </a:lnTo>
                <a:lnTo>
                  <a:pt x="18" y="45"/>
                </a:lnTo>
                <a:lnTo>
                  <a:pt x="18" y="42"/>
                </a:lnTo>
                <a:lnTo>
                  <a:pt x="16" y="42"/>
                </a:lnTo>
                <a:lnTo>
                  <a:pt x="13" y="44"/>
                </a:lnTo>
                <a:lnTo>
                  <a:pt x="12" y="44"/>
                </a:lnTo>
                <a:lnTo>
                  <a:pt x="6" y="39"/>
                </a:lnTo>
                <a:lnTo>
                  <a:pt x="7" y="38"/>
                </a:lnTo>
                <a:lnTo>
                  <a:pt x="7" y="36"/>
                </a:lnTo>
                <a:lnTo>
                  <a:pt x="7" y="34"/>
                </a:lnTo>
                <a:lnTo>
                  <a:pt x="6" y="31"/>
                </a:lnTo>
                <a:lnTo>
                  <a:pt x="6" y="29"/>
                </a:lnTo>
                <a:lnTo>
                  <a:pt x="5" y="29"/>
                </a:lnTo>
                <a:lnTo>
                  <a:pt x="5" y="28"/>
                </a:lnTo>
                <a:lnTo>
                  <a:pt x="3" y="26"/>
                </a:lnTo>
                <a:lnTo>
                  <a:pt x="2" y="25"/>
                </a:lnTo>
                <a:lnTo>
                  <a:pt x="2" y="22"/>
                </a:lnTo>
                <a:lnTo>
                  <a:pt x="2" y="20"/>
                </a:lnTo>
                <a:lnTo>
                  <a:pt x="0" y="19"/>
                </a:lnTo>
                <a:lnTo>
                  <a:pt x="2" y="17"/>
                </a:lnTo>
                <a:lnTo>
                  <a:pt x="3" y="16"/>
                </a:lnTo>
                <a:lnTo>
                  <a:pt x="5" y="15"/>
                </a:lnTo>
                <a:lnTo>
                  <a:pt x="7" y="13"/>
                </a:lnTo>
                <a:lnTo>
                  <a:pt x="7" y="12"/>
                </a:lnTo>
                <a:lnTo>
                  <a:pt x="7" y="7"/>
                </a:lnTo>
                <a:lnTo>
                  <a:pt x="6" y="6"/>
                </a:lnTo>
                <a:lnTo>
                  <a:pt x="5" y="4"/>
                </a:lnTo>
                <a:lnTo>
                  <a:pt x="3" y="4"/>
                </a:lnTo>
                <a:lnTo>
                  <a:pt x="2" y="3"/>
                </a:lnTo>
                <a:lnTo>
                  <a:pt x="3" y="1"/>
                </a:lnTo>
                <a:lnTo>
                  <a:pt x="5" y="0"/>
                </a:lnTo>
                <a:lnTo>
                  <a:pt x="6" y="0"/>
                </a:lnTo>
                <a:lnTo>
                  <a:pt x="9" y="4"/>
                </a:lnTo>
                <a:lnTo>
                  <a:pt x="9" y="6"/>
                </a:lnTo>
                <a:lnTo>
                  <a:pt x="10" y="10"/>
                </a:lnTo>
                <a:lnTo>
                  <a:pt x="12" y="13"/>
                </a:lnTo>
                <a:lnTo>
                  <a:pt x="12" y="15"/>
                </a:lnTo>
                <a:lnTo>
                  <a:pt x="10" y="16"/>
                </a:lnTo>
                <a:lnTo>
                  <a:pt x="12" y="17"/>
                </a:lnTo>
                <a:lnTo>
                  <a:pt x="13" y="17"/>
                </a:lnTo>
                <a:lnTo>
                  <a:pt x="16" y="20"/>
                </a:lnTo>
                <a:lnTo>
                  <a:pt x="18" y="19"/>
                </a:lnTo>
                <a:lnTo>
                  <a:pt x="18" y="17"/>
                </a:lnTo>
                <a:lnTo>
                  <a:pt x="18" y="16"/>
                </a:lnTo>
                <a:lnTo>
                  <a:pt x="19" y="16"/>
                </a:lnTo>
                <a:lnTo>
                  <a:pt x="21" y="16"/>
                </a:lnTo>
                <a:lnTo>
                  <a:pt x="24" y="16"/>
                </a:lnTo>
                <a:lnTo>
                  <a:pt x="28" y="16"/>
                </a:lnTo>
                <a:lnTo>
                  <a:pt x="28" y="17"/>
                </a:lnTo>
                <a:lnTo>
                  <a:pt x="31" y="19"/>
                </a:lnTo>
                <a:lnTo>
                  <a:pt x="32" y="22"/>
                </a:lnTo>
                <a:lnTo>
                  <a:pt x="34" y="23"/>
                </a:lnTo>
                <a:lnTo>
                  <a:pt x="35" y="22"/>
                </a:lnTo>
                <a:lnTo>
                  <a:pt x="34" y="19"/>
                </a:lnTo>
                <a:lnTo>
                  <a:pt x="35" y="19"/>
                </a:lnTo>
                <a:lnTo>
                  <a:pt x="35" y="17"/>
                </a:lnTo>
                <a:lnTo>
                  <a:pt x="37" y="17"/>
                </a:lnTo>
                <a:lnTo>
                  <a:pt x="40" y="19"/>
                </a:lnTo>
                <a:lnTo>
                  <a:pt x="43" y="19"/>
                </a:lnTo>
                <a:lnTo>
                  <a:pt x="44" y="20"/>
                </a:lnTo>
                <a:lnTo>
                  <a:pt x="46" y="20"/>
                </a:lnTo>
                <a:lnTo>
                  <a:pt x="47" y="20"/>
                </a:lnTo>
                <a:lnTo>
                  <a:pt x="50" y="19"/>
                </a:lnTo>
                <a:lnTo>
                  <a:pt x="53" y="19"/>
                </a:lnTo>
                <a:lnTo>
                  <a:pt x="54" y="22"/>
                </a:lnTo>
                <a:lnTo>
                  <a:pt x="56" y="23"/>
                </a:lnTo>
                <a:lnTo>
                  <a:pt x="59" y="26"/>
                </a:lnTo>
                <a:lnTo>
                  <a:pt x="59" y="28"/>
                </a:lnTo>
                <a:lnTo>
                  <a:pt x="59" y="29"/>
                </a:lnTo>
                <a:lnTo>
                  <a:pt x="56" y="31"/>
                </a:lnTo>
                <a:lnTo>
                  <a:pt x="56" y="32"/>
                </a:lnTo>
                <a:lnTo>
                  <a:pt x="57" y="32"/>
                </a:lnTo>
                <a:lnTo>
                  <a:pt x="59" y="32"/>
                </a:lnTo>
                <a:lnTo>
                  <a:pt x="60" y="32"/>
                </a:lnTo>
                <a:lnTo>
                  <a:pt x="60" y="34"/>
                </a:lnTo>
                <a:lnTo>
                  <a:pt x="60" y="35"/>
                </a:lnTo>
                <a:lnTo>
                  <a:pt x="59" y="35"/>
                </a:lnTo>
                <a:lnTo>
                  <a:pt x="57" y="36"/>
                </a:lnTo>
                <a:lnTo>
                  <a:pt x="59" y="36"/>
                </a:lnTo>
                <a:lnTo>
                  <a:pt x="54" y="36"/>
                </a:lnTo>
                <a:lnTo>
                  <a:pt x="51" y="39"/>
                </a:lnTo>
                <a:lnTo>
                  <a:pt x="48" y="41"/>
                </a:lnTo>
                <a:lnTo>
                  <a:pt x="46" y="42"/>
                </a:lnTo>
                <a:lnTo>
                  <a:pt x="44" y="48"/>
                </a:lnTo>
                <a:lnTo>
                  <a:pt x="46" y="51"/>
                </a:lnTo>
                <a:lnTo>
                  <a:pt x="47" y="54"/>
                </a:lnTo>
                <a:lnTo>
                  <a:pt x="48" y="56"/>
                </a:lnTo>
                <a:lnTo>
                  <a:pt x="53" y="53"/>
                </a:lnTo>
                <a:lnTo>
                  <a:pt x="56" y="51"/>
                </a:lnTo>
                <a:lnTo>
                  <a:pt x="59" y="50"/>
                </a:lnTo>
                <a:lnTo>
                  <a:pt x="57" y="48"/>
                </a:lnTo>
                <a:lnTo>
                  <a:pt x="65" y="47"/>
                </a:lnTo>
                <a:lnTo>
                  <a:pt x="65" y="48"/>
                </a:lnTo>
                <a:lnTo>
                  <a:pt x="68" y="48"/>
                </a:lnTo>
                <a:lnTo>
                  <a:pt x="69" y="48"/>
                </a:lnTo>
                <a:lnTo>
                  <a:pt x="69" y="50"/>
                </a:lnTo>
                <a:lnTo>
                  <a:pt x="69" y="54"/>
                </a:lnTo>
                <a:lnTo>
                  <a:pt x="68" y="54"/>
                </a:lnTo>
                <a:lnTo>
                  <a:pt x="72" y="56"/>
                </a:lnTo>
                <a:lnTo>
                  <a:pt x="73" y="57"/>
                </a:lnTo>
                <a:lnTo>
                  <a:pt x="75" y="58"/>
                </a:lnTo>
                <a:lnTo>
                  <a:pt x="85" y="56"/>
                </a:lnTo>
                <a:lnTo>
                  <a:pt x="91" y="53"/>
                </a:lnTo>
                <a:lnTo>
                  <a:pt x="92" y="53"/>
                </a:lnTo>
                <a:lnTo>
                  <a:pt x="92" y="48"/>
                </a:lnTo>
                <a:lnTo>
                  <a:pt x="91" y="47"/>
                </a:lnTo>
                <a:lnTo>
                  <a:pt x="91" y="45"/>
                </a:lnTo>
                <a:lnTo>
                  <a:pt x="95" y="44"/>
                </a:lnTo>
                <a:lnTo>
                  <a:pt x="100" y="42"/>
                </a:lnTo>
                <a:lnTo>
                  <a:pt x="107" y="39"/>
                </a:lnTo>
                <a:lnTo>
                  <a:pt x="112" y="38"/>
                </a:lnTo>
                <a:lnTo>
                  <a:pt x="117" y="36"/>
                </a:lnTo>
                <a:lnTo>
                  <a:pt x="120" y="35"/>
                </a:lnTo>
                <a:lnTo>
                  <a:pt x="123" y="35"/>
                </a:lnTo>
                <a:lnTo>
                  <a:pt x="128" y="34"/>
                </a:lnTo>
                <a:lnTo>
                  <a:pt x="128" y="3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/>
          </a:p>
        </p:txBody>
      </p:sp>
      <p:sp>
        <p:nvSpPr>
          <p:cNvPr id="255" name="Freeform 250"/>
          <p:cNvSpPr>
            <a:spLocks/>
          </p:cNvSpPr>
          <p:nvPr/>
        </p:nvSpPr>
        <p:spPr bwMode="auto">
          <a:xfrm rot="21334256">
            <a:off x="24733053" y="2543487"/>
            <a:ext cx="1503895" cy="483163"/>
          </a:xfrm>
          <a:custGeom>
            <a:avLst/>
            <a:gdLst>
              <a:gd name="T0" fmla="*/ 2147483647 w 274"/>
              <a:gd name="T1" fmla="*/ 2147483647 h 133"/>
              <a:gd name="T2" fmla="*/ 2147483647 w 274"/>
              <a:gd name="T3" fmla="*/ 2147483647 h 133"/>
              <a:gd name="T4" fmla="*/ 2147483647 w 274"/>
              <a:gd name="T5" fmla="*/ 2147483647 h 133"/>
              <a:gd name="T6" fmla="*/ 2147483647 w 274"/>
              <a:gd name="T7" fmla="*/ 2147483647 h 133"/>
              <a:gd name="T8" fmla="*/ 2147483647 w 274"/>
              <a:gd name="T9" fmla="*/ 2147483647 h 133"/>
              <a:gd name="T10" fmla="*/ 2147483647 w 274"/>
              <a:gd name="T11" fmla="*/ 2147483647 h 133"/>
              <a:gd name="T12" fmla="*/ 2147483647 w 274"/>
              <a:gd name="T13" fmla="*/ 2147483647 h 133"/>
              <a:gd name="T14" fmla="*/ 2147483647 w 274"/>
              <a:gd name="T15" fmla="*/ 2147483647 h 133"/>
              <a:gd name="T16" fmla="*/ 2147483647 w 274"/>
              <a:gd name="T17" fmla="*/ 2147483647 h 133"/>
              <a:gd name="T18" fmla="*/ 2147483647 w 274"/>
              <a:gd name="T19" fmla="*/ 2147483647 h 133"/>
              <a:gd name="T20" fmla="*/ 2147483647 w 274"/>
              <a:gd name="T21" fmla="*/ 2147483647 h 133"/>
              <a:gd name="T22" fmla="*/ 2147483647 w 274"/>
              <a:gd name="T23" fmla="*/ 2147483647 h 133"/>
              <a:gd name="T24" fmla="*/ 2147483647 w 274"/>
              <a:gd name="T25" fmla="*/ 2147483647 h 133"/>
              <a:gd name="T26" fmla="*/ 2147483647 w 274"/>
              <a:gd name="T27" fmla="*/ 2147483647 h 133"/>
              <a:gd name="T28" fmla="*/ 2147483647 w 274"/>
              <a:gd name="T29" fmla="*/ 2147483647 h 133"/>
              <a:gd name="T30" fmla="*/ 2147483647 w 274"/>
              <a:gd name="T31" fmla="*/ 2147483647 h 133"/>
              <a:gd name="T32" fmla="*/ 2147483647 w 274"/>
              <a:gd name="T33" fmla="*/ 2147483647 h 133"/>
              <a:gd name="T34" fmla="*/ 2147483647 w 274"/>
              <a:gd name="T35" fmla="*/ 2147483647 h 133"/>
              <a:gd name="T36" fmla="*/ 2147483647 w 274"/>
              <a:gd name="T37" fmla="*/ 2147483647 h 133"/>
              <a:gd name="T38" fmla="*/ 2147483647 w 274"/>
              <a:gd name="T39" fmla="*/ 2147483647 h 133"/>
              <a:gd name="T40" fmla="*/ 2147483647 w 274"/>
              <a:gd name="T41" fmla="*/ 2147483647 h 133"/>
              <a:gd name="T42" fmla="*/ 2147483647 w 274"/>
              <a:gd name="T43" fmla="*/ 2147483647 h 133"/>
              <a:gd name="T44" fmla="*/ 2147483647 w 274"/>
              <a:gd name="T45" fmla="*/ 2147483647 h 133"/>
              <a:gd name="T46" fmla="*/ 2147483647 w 274"/>
              <a:gd name="T47" fmla="*/ 2147483647 h 133"/>
              <a:gd name="T48" fmla="*/ 2147483647 w 274"/>
              <a:gd name="T49" fmla="*/ 2147483647 h 133"/>
              <a:gd name="T50" fmla="*/ 2147483647 w 274"/>
              <a:gd name="T51" fmla="*/ 2147483647 h 133"/>
              <a:gd name="T52" fmla="*/ 2147483647 w 274"/>
              <a:gd name="T53" fmla="*/ 2147483647 h 133"/>
              <a:gd name="T54" fmla="*/ 2147483647 w 274"/>
              <a:gd name="T55" fmla="*/ 2147483647 h 133"/>
              <a:gd name="T56" fmla="*/ 2147483647 w 274"/>
              <a:gd name="T57" fmla="*/ 2147483647 h 133"/>
              <a:gd name="T58" fmla="*/ 2147483647 w 274"/>
              <a:gd name="T59" fmla="*/ 2147483647 h 133"/>
              <a:gd name="T60" fmla="*/ 2147483647 w 274"/>
              <a:gd name="T61" fmla="*/ 2147483647 h 133"/>
              <a:gd name="T62" fmla="*/ 2147483647 w 274"/>
              <a:gd name="T63" fmla="*/ 2147483647 h 133"/>
              <a:gd name="T64" fmla="*/ 2147483647 w 274"/>
              <a:gd name="T65" fmla="*/ 2147483647 h 133"/>
              <a:gd name="T66" fmla="*/ 2147483647 w 274"/>
              <a:gd name="T67" fmla="*/ 2147483647 h 133"/>
              <a:gd name="T68" fmla="*/ 2147483647 w 274"/>
              <a:gd name="T69" fmla="*/ 2147483647 h 133"/>
              <a:gd name="T70" fmla="*/ 2147483647 w 274"/>
              <a:gd name="T71" fmla="*/ 2147483647 h 133"/>
              <a:gd name="T72" fmla="*/ 2147483647 w 274"/>
              <a:gd name="T73" fmla="*/ 2147483647 h 133"/>
              <a:gd name="T74" fmla="*/ 2147483647 w 274"/>
              <a:gd name="T75" fmla="*/ 2147483647 h 133"/>
              <a:gd name="T76" fmla="*/ 2147483647 w 274"/>
              <a:gd name="T77" fmla="*/ 2147483647 h 133"/>
              <a:gd name="T78" fmla="*/ 2147483647 w 274"/>
              <a:gd name="T79" fmla="*/ 2147483647 h 133"/>
              <a:gd name="T80" fmla="*/ 2147483647 w 274"/>
              <a:gd name="T81" fmla="*/ 2147483647 h 133"/>
              <a:gd name="T82" fmla="*/ 2147483647 w 274"/>
              <a:gd name="T83" fmla="*/ 2147483647 h 133"/>
              <a:gd name="T84" fmla="*/ 2147483647 w 274"/>
              <a:gd name="T85" fmla="*/ 2147483647 h 133"/>
              <a:gd name="T86" fmla="*/ 2147483647 w 274"/>
              <a:gd name="T87" fmla="*/ 2147483647 h 133"/>
              <a:gd name="T88" fmla="*/ 2147483647 w 274"/>
              <a:gd name="T89" fmla="*/ 2147483647 h 13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74"/>
              <a:gd name="T136" fmla="*/ 0 h 133"/>
              <a:gd name="T137" fmla="*/ 274 w 274"/>
              <a:gd name="T138" fmla="*/ 133 h 13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74" h="133">
                <a:moveTo>
                  <a:pt x="274" y="67"/>
                </a:moveTo>
                <a:lnTo>
                  <a:pt x="271" y="97"/>
                </a:lnTo>
                <a:lnTo>
                  <a:pt x="271" y="108"/>
                </a:lnTo>
                <a:lnTo>
                  <a:pt x="267" y="108"/>
                </a:lnTo>
                <a:lnTo>
                  <a:pt x="264" y="107"/>
                </a:lnTo>
                <a:lnTo>
                  <a:pt x="262" y="105"/>
                </a:lnTo>
                <a:lnTo>
                  <a:pt x="257" y="107"/>
                </a:lnTo>
                <a:lnTo>
                  <a:pt x="257" y="105"/>
                </a:lnTo>
                <a:lnTo>
                  <a:pt x="255" y="104"/>
                </a:lnTo>
                <a:lnTo>
                  <a:pt x="254" y="105"/>
                </a:lnTo>
                <a:lnTo>
                  <a:pt x="252" y="107"/>
                </a:lnTo>
                <a:lnTo>
                  <a:pt x="251" y="107"/>
                </a:lnTo>
                <a:lnTo>
                  <a:pt x="249" y="108"/>
                </a:lnTo>
                <a:lnTo>
                  <a:pt x="249" y="116"/>
                </a:lnTo>
                <a:lnTo>
                  <a:pt x="211" y="114"/>
                </a:lnTo>
                <a:lnTo>
                  <a:pt x="211" y="124"/>
                </a:lnTo>
                <a:lnTo>
                  <a:pt x="191" y="124"/>
                </a:lnTo>
                <a:lnTo>
                  <a:pt x="191" y="120"/>
                </a:lnTo>
                <a:lnTo>
                  <a:pt x="164" y="119"/>
                </a:lnTo>
                <a:lnTo>
                  <a:pt x="163" y="113"/>
                </a:lnTo>
                <a:lnTo>
                  <a:pt x="155" y="113"/>
                </a:lnTo>
                <a:lnTo>
                  <a:pt x="154" y="114"/>
                </a:lnTo>
                <a:lnTo>
                  <a:pt x="158" y="126"/>
                </a:lnTo>
                <a:lnTo>
                  <a:pt x="142" y="133"/>
                </a:lnTo>
                <a:lnTo>
                  <a:pt x="139" y="130"/>
                </a:lnTo>
                <a:lnTo>
                  <a:pt x="136" y="132"/>
                </a:lnTo>
                <a:lnTo>
                  <a:pt x="133" y="124"/>
                </a:lnTo>
                <a:lnTo>
                  <a:pt x="126" y="126"/>
                </a:lnTo>
                <a:lnTo>
                  <a:pt x="92" y="123"/>
                </a:lnTo>
                <a:lnTo>
                  <a:pt x="94" y="101"/>
                </a:lnTo>
                <a:lnTo>
                  <a:pt x="45" y="98"/>
                </a:lnTo>
                <a:lnTo>
                  <a:pt x="43" y="110"/>
                </a:lnTo>
                <a:lnTo>
                  <a:pt x="41" y="111"/>
                </a:lnTo>
                <a:lnTo>
                  <a:pt x="40" y="110"/>
                </a:lnTo>
                <a:lnTo>
                  <a:pt x="40" y="107"/>
                </a:lnTo>
                <a:lnTo>
                  <a:pt x="40" y="105"/>
                </a:lnTo>
                <a:lnTo>
                  <a:pt x="40" y="104"/>
                </a:lnTo>
                <a:lnTo>
                  <a:pt x="38" y="104"/>
                </a:lnTo>
                <a:lnTo>
                  <a:pt x="32" y="102"/>
                </a:lnTo>
                <a:lnTo>
                  <a:pt x="31" y="105"/>
                </a:lnTo>
                <a:lnTo>
                  <a:pt x="31" y="110"/>
                </a:lnTo>
                <a:lnTo>
                  <a:pt x="29" y="111"/>
                </a:lnTo>
                <a:lnTo>
                  <a:pt x="28" y="110"/>
                </a:lnTo>
                <a:lnTo>
                  <a:pt x="26" y="107"/>
                </a:lnTo>
                <a:lnTo>
                  <a:pt x="26" y="108"/>
                </a:lnTo>
                <a:lnTo>
                  <a:pt x="26" y="110"/>
                </a:lnTo>
                <a:lnTo>
                  <a:pt x="19" y="110"/>
                </a:lnTo>
                <a:lnTo>
                  <a:pt x="18" y="108"/>
                </a:lnTo>
                <a:lnTo>
                  <a:pt x="18" y="104"/>
                </a:lnTo>
                <a:lnTo>
                  <a:pt x="16" y="102"/>
                </a:lnTo>
                <a:lnTo>
                  <a:pt x="15" y="104"/>
                </a:lnTo>
                <a:lnTo>
                  <a:pt x="13" y="104"/>
                </a:lnTo>
                <a:lnTo>
                  <a:pt x="10" y="107"/>
                </a:lnTo>
                <a:lnTo>
                  <a:pt x="9" y="108"/>
                </a:lnTo>
                <a:lnTo>
                  <a:pt x="7" y="108"/>
                </a:lnTo>
                <a:lnTo>
                  <a:pt x="6" y="105"/>
                </a:lnTo>
                <a:lnTo>
                  <a:pt x="7" y="69"/>
                </a:lnTo>
                <a:lnTo>
                  <a:pt x="10" y="66"/>
                </a:lnTo>
                <a:lnTo>
                  <a:pt x="0" y="51"/>
                </a:lnTo>
                <a:lnTo>
                  <a:pt x="1" y="51"/>
                </a:lnTo>
                <a:lnTo>
                  <a:pt x="6" y="56"/>
                </a:lnTo>
                <a:lnTo>
                  <a:pt x="9" y="57"/>
                </a:lnTo>
                <a:lnTo>
                  <a:pt x="10" y="56"/>
                </a:lnTo>
                <a:lnTo>
                  <a:pt x="12" y="53"/>
                </a:lnTo>
                <a:lnTo>
                  <a:pt x="13" y="47"/>
                </a:lnTo>
                <a:lnTo>
                  <a:pt x="15" y="47"/>
                </a:lnTo>
                <a:lnTo>
                  <a:pt x="15" y="44"/>
                </a:lnTo>
                <a:lnTo>
                  <a:pt x="18" y="44"/>
                </a:lnTo>
                <a:lnTo>
                  <a:pt x="19" y="45"/>
                </a:lnTo>
                <a:lnTo>
                  <a:pt x="22" y="39"/>
                </a:lnTo>
                <a:lnTo>
                  <a:pt x="40" y="41"/>
                </a:lnTo>
                <a:lnTo>
                  <a:pt x="43" y="39"/>
                </a:lnTo>
                <a:lnTo>
                  <a:pt x="43" y="41"/>
                </a:lnTo>
                <a:lnTo>
                  <a:pt x="45" y="41"/>
                </a:lnTo>
                <a:lnTo>
                  <a:pt x="48" y="44"/>
                </a:lnTo>
                <a:lnTo>
                  <a:pt x="50" y="42"/>
                </a:lnTo>
                <a:lnTo>
                  <a:pt x="51" y="44"/>
                </a:lnTo>
                <a:lnTo>
                  <a:pt x="53" y="44"/>
                </a:lnTo>
                <a:lnTo>
                  <a:pt x="54" y="45"/>
                </a:lnTo>
                <a:lnTo>
                  <a:pt x="60" y="39"/>
                </a:lnTo>
                <a:lnTo>
                  <a:pt x="63" y="39"/>
                </a:lnTo>
                <a:lnTo>
                  <a:pt x="66" y="36"/>
                </a:lnTo>
                <a:lnTo>
                  <a:pt x="63" y="35"/>
                </a:lnTo>
                <a:lnTo>
                  <a:pt x="56" y="23"/>
                </a:lnTo>
                <a:lnTo>
                  <a:pt x="51" y="13"/>
                </a:lnTo>
                <a:lnTo>
                  <a:pt x="50" y="7"/>
                </a:lnTo>
                <a:lnTo>
                  <a:pt x="48" y="0"/>
                </a:lnTo>
                <a:lnTo>
                  <a:pt x="50" y="0"/>
                </a:lnTo>
                <a:lnTo>
                  <a:pt x="65" y="6"/>
                </a:lnTo>
                <a:lnTo>
                  <a:pt x="73" y="3"/>
                </a:lnTo>
                <a:lnTo>
                  <a:pt x="81" y="6"/>
                </a:lnTo>
                <a:lnTo>
                  <a:pt x="91" y="4"/>
                </a:lnTo>
                <a:lnTo>
                  <a:pt x="89" y="22"/>
                </a:lnTo>
                <a:lnTo>
                  <a:pt x="122" y="23"/>
                </a:lnTo>
                <a:lnTo>
                  <a:pt x="125" y="39"/>
                </a:lnTo>
                <a:lnTo>
                  <a:pt x="133" y="39"/>
                </a:lnTo>
                <a:lnTo>
                  <a:pt x="139" y="39"/>
                </a:lnTo>
                <a:lnTo>
                  <a:pt x="150" y="44"/>
                </a:lnTo>
                <a:lnTo>
                  <a:pt x="150" y="47"/>
                </a:lnTo>
                <a:lnTo>
                  <a:pt x="204" y="50"/>
                </a:lnTo>
                <a:lnTo>
                  <a:pt x="205" y="60"/>
                </a:lnTo>
                <a:lnTo>
                  <a:pt x="208" y="60"/>
                </a:lnTo>
                <a:lnTo>
                  <a:pt x="207" y="61"/>
                </a:lnTo>
                <a:lnTo>
                  <a:pt x="208" y="61"/>
                </a:lnTo>
                <a:lnTo>
                  <a:pt x="210" y="64"/>
                </a:lnTo>
                <a:lnTo>
                  <a:pt x="211" y="64"/>
                </a:lnTo>
                <a:lnTo>
                  <a:pt x="211" y="63"/>
                </a:lnTo>
                <a:lnTo>
                  <a:pt x="214" y="63"/>
                </a:lnTo>
                <a:lnTo>
                  <a:pt x="214" y="66"/>
                </a:lnTo>
                <a:lnTo>
                  <a:pt x="215" y="64"/>
                </a:lnTo>
                <a:lnTo>
                  <a:pt x="217" y="63"/>
                </a:lnTo>
                <a:lnTo>
                  <a:pt x="217" y="61"/>
                </a:lnTo>
                <a:lnTo>
                  <a:pt x="218" y="61"/>
                </a:lnTo>
                <a:lnTo>
                  <a:pt x="220" y="64"/>
                </a:lnTo>
                <a:lnTo>
                  <a:pt x="224" y="63"/>
                </a:lnTo>
                <a:lnTo>
                  <a:pt x="224" y="64"/>
                </a:lnTo>
                <a:lnTo>
                  <a:pt x="226" y="64"/>
                </a:lnTo>
                <a:lnTo>
                  <a:pt x="227" y="61"/>
                </a:lnTo>
                <a:lnTo>
                  <a:pt x="229" y="63"/>
                </a:lnTo>
                <a:lnTo>
                  <a:pt x="236" y="63"/>
                </a:lnTo>
                <a:lnTo>
                  <a:pt x="239" y="64"/>
                </a:lnTo>
                <a:lnTo>
                  <a:pt x="240" y="63"/>
                </a:lnTo>
                <a:lnTo>
                  <a:pt x="240" y="60"/>
                </a:lnTo>
                <a:lnTo>
                  <a:pt x="252" y="60"/>
                </a:lnTo>
                <a:lnTo>
                  <a:pt x="252" y="56"/>
                </a:lnTo>
                <a:lnTo>
                  <a:pt x="254" y="48"/>
                </a:lnTo>
                <a:lnTo>
                  <a:pt x="265" y="48"/>
                </a:lnTo>
                <a:lnTo>
                  <a:pt x="265" y="47"/>
                </a:lnTo>
                <a:lnTo>
                  <a:pt x="265" y="45"/>
                </a:lnTo>
                <a:lnTo>
                  <a:pt x="273" y="47"/>
                </a:lnTo>
                <a:lnTo>
                  <a:pt x="271" y="63"/>
                </a:lnTo>
                <a:lnTo>
                  <a:pt x="268" y="63"/>
                </a:lnTo>
                <a:lnTo>
                  <a:pt x="268" y="66"/>
                </a:lnTo>
                <a:lnTo>
                  <a:pt x="273" y="67"/>
                </a:lnTo>
                <a:lnTo>
                  <a:pt x="274" y="6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" name="Freeform 251"/>
          <p:cNvSpPr>
            <a:spLocks/>
          </p:cNvSpPr>
          <p:nvPr/>
        </p:nvSpPr>
        <p:spPr bwMode="auto">
          <a:xfrm rot="21334256">
            <a:off x="26241670" y="2698721"/>
            <a:ext cx="1034385" cy="755552"/>
          </a:xfrm>
          <a:custGeom>
            <a:avLst/>
            <a:gdLst>
              <a:gd name="T0" fmla="*/ 2147483647 w 189"/>
              <a:gd name="T1" fmla="*/ 2147483647 h 208"/>
              <a:gd name="T2" fmla="*/ 2147483647 w 189"/>
              <a:gd name="T3" fmla="*/ 2147483647 h 208"/>
              <a:gd name="T4" fmla="*/ 2147483647 w 189"/>
              <a:gd name="T5" fmla="*/ 2147483647 h 208"/>
              <a:gd name="T6" fmla="*/ 2147483647 w 189"/>
              <a:gd name="T7" fmla="*/ 2147483647 h 208"/>
              <a:gd name="T8" fmla="*/ 2147483647 w 189"/>
              <a:gd name="T9" fmla="*/ 2147483647 h 208"/>
              <a:gd name="T10" fmla="*/ 2147483647 w 189"/>
              <a:gd name="T11" fmla="*/ 2147483647 h 208"/>
              <a:gd name="T12" fmla="*/ 2147483647 w 189"/>
              <a:gd name="T13" fmla="*/ 2147483647 h 208"/>
              <a:gd name="T14" fmla="*/ 2147483647 w 189"/>
              <a:gd name="T15" fmla="*/ 2147483647 h 208"/>
              <a:gd name="T16" fmla="*/ 2147483647 w 189"/>
              <a:gd name="T17" fmla="*/ 2147483647 h 208"/>
              <a:gd name="T18" fmla="*/ 2147483647 w 189"/>
              <a:gd name="T19" fmla="*/ 2147483647 h 208"/>
              <a:gd name="T20" fmla="*/ 2147483647 w 189"/>
              <a:gd name="T21" fmla="*/ 2147483647 h 208"/>
              <a:gd name="T22" fmla="*/ 2147483647 w 189"/>
              <a:gd name="T23" fmla="*/ 2147483647 h 208"/>
              <a:gd name="T24" fmla="*/ 2147483647 w 189"/>
              <a:gd name="T25" fmla="*/ 2147483647 h 208"/>
              <a:gd name="T26" fmla="*/ 2147483647 w 189"/>
              <a:gd name="T27" fmla="*/ 2147483647 h 208"/>
              <a:gd name="T28" fmla="*/ 2147483647 w 189"/>
              <a:gd name="T29" fmla="*/ 2147483647 h 208"/>
              <a:gd name="T30" fmla="*/ 2147483647 w 189"/>
              <a:gd name="T31" fmla="*/ 2147483647 h 208"/>
              <a:gd name="T32" fmla="*/ 2147483647 w 189"/>
              <a:gd name="T33" fmla="*/ 2147483647 h 208"/>
              <a:gd name="T34" fmla="*/ 2147483647 w 189"/>
              <a:gd name="T35" fmla="*/ 2147483647 h 208"/>
              <a:gd name="T36" fmla="*/ 2147483647 w 189"/>
              <a:gd name="T37" fmla="*/ 2147483647 h 208"/>
              <a:gd name="T38" fmla="*/ 2147483647 w 189"/>
              <a:gd name="T39" fmla="*/ 2147483647 h 208"/>
              <a:gd name="T40" fmla="*/ 2147483647 w 189"/>
              <a:gd name="T41" fmla="*/ 2147483647 h 208"/>
              <a:gd name="T42" fmla="*/ 2147483647 w 189"/>
              <a:gd name="T43" fmla="*/ 2147483647 h 208"/>
              <a:gd name="T44" fmla="*/ 2147483647 w 189"/>
              <a:gd name="T45" fmla="*/ 2147483647 h 208"/>
              <a:gd name="T46" fmla="*/ 2147483647 w 189"/>
              <a:gd name="T47" fmla="*/ 2147483647 h 208"/>
              <a:gd name="T48" fmla="*/ 2147483647 w 189"/>
              <a:gd name="T49" fmla="*/ 2147483647 h 208"/>
              <a:gd name="T50" fmla="*/ 2147483647 w 189"/>
              <a:gd name="T51" fmla="*/ 2147483647 h 208"/>
              <a:gd name="T52" fmla="*/ 2147483647 w 189"/>
              <a:gd name="T53" fmla="*/ 2147483647 h 208"/>
              <a:gd name="T54" fmla="*/ 2147483647 w 189"/>
              <a:gd name="T55" fmla="*/ 2147483647 h 208"/>
              <a:gd name="T56" fmla="*/ 0 w 189"/>
              <a:gd name="T57" fmla="*/ 2147483647 h 208"/>
              <a:gd name="T58" fmla="*/ 2147483647 w 189"/>
              <a:gd name="T59" fmla="*/ 2147483647 h 208"/>
              <a:gd name="T60" fmla="*/ 2147483647 w 189"/>
              <a:gd name="T61" fmla="*/ 2147483647 h 208"/>
              <a:gd name="T62" fmla="*/ 2147483647 w 189"/>
              <a:gd name="T63" fmla="*/ 2147483647 h 208"/>
              <a:gd name="T64" fmla="*/ 2147483647 w 189"/>
              <a:gd name="T65" fmla="*/ 2147483647 h 208"/>
              <a:gd name="T66" fmla="*/ 2147483647 w 189"/>
              <a:gd name="T67" fmla="*/ 2147483647 h 208"/>
              <a:gd name="T68" fmla="*/ 2147483647 w 189"/>
              <a:gd name="T69" fmla="*/ 2147483647 h 208"/>
              <a:gd name="T70" fmla="*/ 2147483647 w 189"/>
              <a:gd name="T71" fmla="*/ 2147483647 h 208"/>
              <a:gd name="T72" fmla="*/ 2147483647 w 189"/>
              <a:gd name="T73" fmla="*/ 2147483647 h 208"/>
              <a:gd name="T74" fmla="*/ 2147483647 w 189"/>
              <a:gd name="T75" fmla="*/ 2147483647 h 208"/>
              <a:gd name="T76" fmla="*/ 2147483647 w 189"/>
              <a:gd name="T77" fmla="*/ 2147483647 h 208"/>
              <a:gd name="T78" fmla="*/ 2147483647 w 189"/>
              <a:gd name="T79" fmla="*/ 2147483647 h 208"/>
              <a:gd name="T80" fmla="*/ 2147483647 w 189"/>
              <a:gd name="T81" fmla="*/ 2147483647 h 208"/>
              <a:gd name="T82" fmla="*/ 2147483647 w 189"/>
              <a:gd name="T83" fmla="*/ 2147483647 h 208"/>
              <a:gd name="T84" fmla="*/ 2147483647 w 189"/>
              <a:gd name="T85" fmla="*/ 2147483647 h 208"/>
              <a:gd name="T86" fmla="*/ 2147483647 w 189"/>
              <a:gd name="T87" fmla="*/ 2147483647 h 208"/>
              <a:gd name="T88" fmla="*/ 2147483647 w 189"/>
              <a:gd name="T89" fmla="*/ 2147483647 h 208"/>
              <a:gd name="T90" fmla="*/ 2147483647 w 189"/>
              <a:gd name="T91" fmla="*/ 2147483647 h 208"/>
              <a:gd name="T92" fmla="*/ 2147483647 w 189"/>
              <a:gd name="T93" fmla="*/ 2147483647 h 208"/>
              <a:gd name="T94" fmla="*/ 2147483647 w 189"/>
              <a:gd name="T95" fmla="*/ 2147483647 h 20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89"/>
              <a:gd name="T145" fmla="*/ 0 h 208"/>
              <a:gd name="T146" fmla="*/ 189 w 189"/>
              <a:gd name="T147" fmla="*/ 208 h 20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89" h="208">
                <a:moveTo>
                  <a:pt x="93" y="15"/>
                </a:moveTo>
                <a:lnTo>
                  <a:pt x="109" y="23"/>
                </a:lnTo>
                <a:lnTo>
                  <a:pt x="100" y="39"/>
                </a:lnTo>
                <a:lnTo>
                  <a:pt x="134" y="60"/>
                </a:lnTo>
                <a:lnTo>
                  <a:pt x="144" y="44"/>
                </a:lnTo>
                <a:lnTo>
                  <a:pt x="147" y="42"/>
                </a:lnTo>
                <a:lnTo>
                  <a:pt x="147" y="54"/>
                </a:lnTo>
                <a:lnTo>
                  <a:pt x="159" y="56"/>
                </a:lnTo>
                <a:lnTo>
                  <a:pt x="157" y="79"/>
                </a:lnTo>
                <a:lnTo>
                  <a:pt x="189" y="82"/>
                </a:lnTo>
                <a:lnTo>
                  <a:pt x="188" y="114"/>
                </a:lnTo>
                <a:lnTo>
                  <a:pt x="156" y="113"/>
                </a:lnTo>
                <a:lnTo>
                  <a:pt x="154" y="127"/>
                </a:lnTo>
                <a:lnTo>
                  <a:pt x="151" y="127"/>
                </a:lnTo>
                <a:lnTo>
                  <a:pt x="150" y="141"/>
                </a:lnTo>
                <a:lnTo>
                  <a:pt x="153" y="141"/>
                </a:lnTo>
                <a:lnTo>
                  <a:pt x="154" y="141"/>
                </a:lnTo>
                <a:lnTo>
                  <a:pt x="159" y="139"/>
                </a:lnTo>
                <a:lnTo>
                  <a:pt x="159" y="144"/>
                </a:lnTo>
                <a:lnTo>
                  <a:pt x="163" y="144"/>
                </a:lnTo>
                <a:lnTo>
                  <a:pt x="163" y="146"/>
                </a:lnTo>
                <a:lnTo>
                  <a:pt x="170" y="146"/>
                </a:lnTo>
                <a:lnTo>
                  <a:pt x="170" y="149"/>
                </a:lnTo>
                <a:lnTo>
                  <a:pt x="150" y="148"/>
                </a:lnTo>
                <a:lnTo>
                  <a:pt x="141" y="144"/>
                </a:lnTo>
                <a:lnTo>
                  <a:pt x="139" y="145"/>
                </a:lnTo>
                <a:lnTo>
                  <a:pt x="139" y="149"/>
                </a:lnTo>
                <a:lnTo>
                  <a:pt x="142" y="152"/>
                </a:lnTo>
                <a:lnTo>
                  <a:pt x="138" y="157"/>
                </a:lnTo>
                <a:lnTo>
                  <a:pt x="138" y="165"/>
                </a:lnTo>
                <a:lnTo>
                  <a:pt x="110" y="164"/>
                </a:lnTo>
                <a:lnTo>
                  <a:pt x="110" y="180"/>
                </a:lnTo>
                <a:lnTo>
                  <a:pt x="128" y="182"/>
                </a:lnTo>
                <a:lnTo>
                  <a:pt x="128" y="193"/>
                </a:lnTo>
                <a:lnTo>
                  <a:pt x="137" y="193"/>
                </a:lnTo>
                <a:lnTo>
                  <a:pt x="138" y="196"/>
                </a:lnTo>
                <a:lnTo>
                  <a:pt x="134" y="198"/>
                </a:lnTo>
                <a:lnTo>
                  <a:pt x="129" y="196"/>
                </a:lnTo>
                <a:lnTo>
                  <a:pt x="128" y="201"/>
                </a:lnTo>
                <a:lnTo>
                  <a:pt x="126" y="205"/>
                </a:lnTo>
                <a:lnTo>
                  <a:pt x="103" y="204"/>
                </a:lnTo>
                <a:lnTo>
                  <a:pt x="101" y="208"/>
                </a:lnTo>
                <a:lnTo>
                  <a:pt x="94" y="208"/>
                </a:lnTo>
                <a:lnTo>
                  <a:pt x="94" y="204"/>
                </a:lnTo>
                <a:lnTo>
                  <a:pt x="68" y="201"/>
                </a:lnTo>
                <a:lnTo>
                  <a:pt x="68" y="198"/>
                </a:lnTo>
                <a:lnTo>
                  <a:pt x="37" y="195"/>
                </a:lnTo>
                <a:lnTo>
                  <a:pt x="37" y="183"/>
                </a:lnTo>
                <a:lnTo>
                  <a:pt x="37" y="179"/>
                </a:lnTo>
                <a:lnTo>
                  <a:pt x="40" y="179"/>
                </a:lnTo>
                <a:lnTo>
                  <a:pt x="40" y="163"/>
                </a:lnTo>
                <a:lnTo>
                  <a:pt x="22" y="161"/>
                </a:lnTo>
                <a:lnTo>
                  <a:pt x="22" y="163"/>
                </a:lnTo>
                <a:lnTo>
                  <a:pt x="18" y="163"/>
                </a:lnTo>
                <a:lnTo>
                  <a:pt x="19" y="119"/>
                </a:lnTo>
                <a:lnTo>
                  <a:pt x="16" y="117"/>
                </a:lnTo>
                <a:lnTo>
                  <a:pt x="16" y="114"/>
                </a:lnTo>
                <a:lnTo>
                  <a:pt x="0" y="113"/>
                </a:lnTo>
                <a:lnTo>
                  <a:pt x="2" y="70"/>
                </a:lnTo>
                <a:lnTo>
                  <a:pt x="6" y="69"/>
                </a:lnTo>
                <a:lnTo>
                  <a:pt x="5" y="67"/>
                </a:lnTo>
                <a:lnTo>
                  <a:pt x="3" y="64"/>
                </a:lnTo>
                <a:lnTo>
                  <a:pt x="3" y="63"/>
                </a:lnTo>
                <a:lnTo>
                  <a:pt x="3" y="61"/>
                </a:lnTo>
                <a:lnTo>
                  <a:pt x="8" y="61"/>
                </a:lnTo>
                <a:lnTo>
                  <a:pt x="8" y="60"/>
                </a:lnTo>
                <a:lnTo>
                  <a:pt x="9" y="59"/>
                </a:lnTo>
                <a:lnTo>
                  <a:pt x="9" y="51"/>
                </a:lnTo>
                <a:lnTo>
                  <a:pt x="9" y="47"/>
                </a:lnTo>
                <a:lnTo>
                  <a:pt x="9" y="37"/>
                </a:lnTo>
                <a:lnTo>
                  <a:pt x="3" y="37"/>
                </a:lnTo>
                <a:lnTo>
                  <a:pt x="6" y="7"/>
                </a:lnTo>
                <a:lnTo>
                  <a:pt x="8" y="6"/>
                </a:lnTo>
                <a:lnTo>
                  <a:pt x="8" y="4"/>
                </a:lnTo>
                <a:lnTo>
                  <a:pt x="10" y="4"/>
                </a:lnTo>
                <a:lnTo>
                  <a:pt x="12" y="6"/>
                </a:lnTo>
                <a:lnTo>
                  <a:pt x="15" y="9"/>
                </a:lnTo>
                <a:lnTo>
                  <a:pt x="16" y="9"/>
                </a:lnTo>
                <a:lnTo>
                  <a:pt x="21" y="6"/>
                </a:lnTo>
                <a:lnTo>
                  <a:pt x="24" y="6"/>
                </a:lnTo>
                <a:lnTo>
                  <a:pt x="24" y="7"/>
                </a:lnTo>
                <a:lnTo>
                  <a:pt x="25" y="7"/>
                </a:lnTo>
                <a:lnTo>
                  <a:pt x="24" y="10"/>
                </a:lnTo>
                <a:lnTo>
                  <a:pt x="25" y="10"/>
                </a:lnTo>
                <a:lnTo>
                  <a:pt x="28" y="9"/>
                </a:lnTo>
                <a:lnTo>
                  <a:pt x="31" y="12"/>
                </a:lnTo>
                <a:lnTo>
                  <a:pt x="31" y="3"/>
                </a:lnTo>
                <a:lnTo>
                  <a:pt x="32" y="0"/>
                </a:lnTo>
                <a:lnTo>
                  <a:pt x="59" y="1"/>
                </a:lnTo>
                <a:lnTo>
                  <a:pt x="54" y="10"/>
                </a:lnTo>
                <a:lnTo>
                  <a:pt x="72" y="12"/>
                </a:lnTo>
                <a:lnTo>
                  <a:pt x="75" y="13"/>
                </a:lnTo>
                <a:lnTo>
                  <a:pt x="76" y="10"/>
                </a:lnTo>
                <a:lnTo>
                  <a:pt x="84" y="15"/>
                </a:lnTo>
                <a:lnTo>
                  <a:pt x="87" y="12"/>
                </a:lnTo>
                <a:lnTo>
                  <a:pt x="93" y="1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7" name="Freeform 252"/>
          <p:cNvSpPr>
            <a:spLocks/>
          </p:cNvSpPr>
          <p:nvPr/>
        </p:nvSpPr>
        <p:spPr bwMode="auto">
          <a:xfrm rot="21334256">
            <a:off x="27386312" y="3425088"/>
            <a:ext cx="1315601" cy="578826"/>
          </a:xfrm>
          <a:custGeom>
            <a:avLst/>
            <a:gdLst>
              <a:gd name="T0" fmla="*/ 2147483647 w 240"/>
              <a:gd name="T1" fmla="*/ 2147483647 h 159"/>
              <a:gd name="T2" fmla="*/ 2147483647 w 240"/>
              <a:gd name="T3" fmla="*/ 2147483647 h 159"/>
              <a:gd name="T4" fmla="*/ 2147483647 w 240"/>
              <a:gd name="T5" fmla="*/ 2147483647 h 159"/>
              <a:gd name="T6" fmla="*/ 2147483647 w 240"/>
              <a:gd name="T7" fmla="*/ 2147483647 h 159"/>
              <a:gd name="T8" fmla="*/ 2147483647 w 240"/>
              <a:gd name="T9" fmla="*/ 2147483647 h 159"/>
              <a:gd name="T10" fmla="*/ 2147483647 w 240"/>
              <a:gd name="T11" fmla="*/ 2147483647 h 159"/>
              <a:gd name="T12" fmla="*/ 2147483647 w 240"/>
              <a:gd name="T13" fmla="*/ 2147483647 h 159"/>
              <a:gd name="T14" fmla="*/ 2147483647 w 240"/>
              <a:gd name="T15" fmla="*/ 2147483647 h 159"/>
              <a:gd name="T16" fmla="*/ 2147483647 w 240"/>
              <a:gd name="T17" fmla="*/ 2147483647 h 159"/>
              <a:gd name="T18" fmla="*/ 2147483647 w 240"/>
              <a:gd name="T19" fmla="*/ 2147483647 h 159"/>
              <a:gd name="T20" fmla="*/ 2147483647 w 240"/>
              <a:gd name="T21" fmla="*/ 2147483647 h 159"/>
              <a:gd name="T22" fmla="*/ 2147483647 w 240"/>
              <a:gd name="T23" fmla="*/ 2147483647 h 159"/>
              <a:gd name="T24" fmla="*/ 2147483647 w 240"/>
              <a:gd name="T25" fmla="*/ 2147483647 h 159"/>
              <a:gd name="T26" fmla="*/ 2147483647 w 240"/>
              <a:gd name="T27" fmla="*/ 2147483647 h 159"/>
              <a:gd name="T28" fmla="*/ 2147483647 w 240"/>
              <a:gd name="T29" fmla="*/ 2147483647 h 159"/>
              <a:gd name="T30" fmla="*/ 2147483647 w 240"/>
              <a:gd name="T31" fmla="*/ 2147483647 h 159"/>
              <a:gd name="T32" fmla="*/ 2147483647 w 240"/>
              <a:gd name="T33" fmla="*/ 2147483647 h 159"/>
              <a:gd name="T34" fmla="*/ 2147483647 w 240"/>
              <a:gd name="T35" fmla="*/ 2147483647 h 159"/>
              <a:gd name="T36" fmla="*/ 2147483647 w 240"/>
              <a:gd name="T37" fmla="*/ 2147483647 h 159"/>
              <a:gd name="T38" fmla="*/ 2147483647 w 240"/>
              <a:gd name="T39" fmla="*/ 2147483647 h 159"/>
              <a:gd name="T40" fmla="*/ 2147483647 w 240"/>
              <a:gd name="T41" fmla="*/ 2147483647 h 159"/>
              <a:gd name="T42" fmla="*/ 2147483647 w 240"/>
              <a:gd name="T43" fmla="*/ 2147483647 h 159"/>
              <a:gd name="T44" fmla="*/ 2147483647 w 240"/>
              <a:gd name="T45" fmla="*/ 2147483647 h 159"/>
              <a:gd name="T46" fmla="*/ 2147483647 w 240"/>
              <a:gd name="T47" fmla="*/ 2147483647 h 159"/>
              <a:gd name="T48" fmla="*/ 2147483647 w 240"/>
              <a:gd name="T49" fmla="*/ 2147483647 h 159"/>
              <a:gd name="T50" fmla="*/ 2147483647 w 240"/>
              <a:gd name="T51" fmla="*/ 2147483647 h 159"/>
              <a:gd name="T52" fmla="*/ 2147483647 w 240"/>
              <a:gd name="T53" fmla="*/ 2147483647 h 159"/>
              <a:gd name="T54" fmla="*/ 2147483647 w 240"/>
              <a:gd name="T55" fmla="*/ 2147483647 h 159"/>
              <a:gd name="T56" fmla="*/ 2147483647 w 240"/>
              <a:gd name="T57" fmla="*/ 2147483647 h 159"/>
              <a:gd name="T58" fmla="*/ 2147483647 w 240"/>
              <a:gd name="T59" fmla="*/ 2147483647 h 159"/>
              <a:gd name="T60" fmla="*/ 2147483647 w 240"/>
              <a:gd name="T61" fmla="*/ 2147483647 h 159"/>
              <a:gd name="T62" fmla="*/ 2147483647 w 240"/>
              <a:gd name="T63" fmla="*/ 2147483647 h 159"/>
              <a:gd name="T64" fmla="*/ 2147483647 w 240"/>
              <a:gd name="T65" fmla="*/ 2147483647 h 159"/>
              <a:gd name="T66" fmla="*/ 2147483647 w 240"/>
              <a:gd name="T67" fmla="*/ 2147483647 h 159"/>
              <a:gd name="T68" fmla="*/ 2147483647 w 240"/>
              <a:gd name="T69" fmla="*/ 2147483647 h 159"/>
              <a:gd name="T70" fmla="*/ 2147483647 w 240"/>
              <a:gd name="T71" fmla="*/ 2147483647 h 159"/>
              <a:gd name="T72" fmla="*/ 2147483647 w 240"/>
              <a:gd name="T73" fmla="*/ 2147483647 h 159"/>
              <a:gd name="T74" fmla="*/ 2147483647 w 240"/>
              <a:gd name="T75" fmla="*/ 2147483647 h 159"/>
              <a:gd name="T76" fmla="*/ 2147483647 w 240"/>
              <a:gd name="T77" fmla="*/ 2147483647 h 159"/>
              <a:gd name="T78" fmla="*/ 2147483647 w 240"/>
              <a:gd name="T79" fmla="*/ 2147483647 h 159"/>
              <a:gd name="T80" fmla="*/ 2147483647 w 240"/>
              <a:gd name="T81" fmla="*/ 2147483647 h 159"/>
              <a:gd name="T82" fmla="*/ 2147483647 w 240"/>
              <a:gd name="T83" fmla="*/ 2147483647 h 159"/>
              <a:gd name="T84" fmla="*/ 2147483647 w 240"/>
              <a:gd name="T85" fmla="*/ 2147483647 h 159"/>
              <a:gd name="T86" fmla="*/ 2147483647 w 240"/>
              <a:gd name="T87" fmla="*/ 2147483647 h 159"/>
              <a:gd name="T88" fmla="*/ 2147483647 w 240"/>
              <a:gd name="T89" fmla="*/ 2147483647 h 159"/>
              <a:gd name="T90" fmla="*/ 2147483647 w 240"/>
              <a:gd name="T91" fmla="*/ 2147483647 h 159"/>
              <a:gd name="T92" fmla="*/ 2147483647 w 240"/>
              <a:gd name="T93" fmla="*/ 2147483647 h 159"/>
              <a:gd name="T94" fmla="*/ 2147483647 w 240"/>
              <a:gd name="T95" fmla="*/ 2147483647 h 159"/>
              <a:gd name="T96" fmla="*/ 2147483647 w 240"/>
              <a:gd name="T97" fmla="*/ 2147483647 h 159"/>
              <a:gd name="T98" fmla="*/ 2147483647 w 240"/>
              <a:gd name="T99" fmla="*/ 2147483647 h 159"/>
              <a:gd name="T100" fmla="*/ 2147483647 w 240"/>
              <a:gd name="T101" fmla="*/ 2147483647 h 159"/>
              <a:gd name="T102" fmla="*/ 2147483647 w 240"/>
              <a:gd name="T103" fmla="*/ 2147483647 h 159"/>
              <a:gd name="T104" fmla="*/ 2147483647 w 240"/>
              <a:gd name="T105" fmla="*/ 2147483647 h 159"/>
              <a:gd name="T106" fmla="*/ 2147483647 w 240"/>
              <a:gd name="T107" fmla="*/ 2147483647 h 159"/>
              <a:gd name="T108" fmla="*/ 2147483647 w 240"/>
              <a:gd name="T109" fmla="*/ 2147483647 h 159"/>
              <a:gd name="T110" fmla="*/ 2147483647 w 240"/>
              <a:gd name="T111" fmla="*/ 2147483647 h 159"/>
              <a:gd name="T112" fmla="*/ 2147483647 w 240"/>
              <a:gd name="T113" fmla="*/ 2147483647 h 159"/>
              <a:gd name="T114" fmla="*/ 2147483647 w 240"/>
              <a:gd name="T115" fmla="*/ 2147483647 h 159"/>
              <a:gd name="T116" fmla="*/ 2147483647 w 240"/>
              <a:gd name="T117" fmla="*/ 0 h 159"/>
              <a:gd name="T118" fmla="*/ 2147483647 w 240"/>
              <a:gd name="T119" fmla="*/ 2147483647 h 15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0"/>
              <a:gd name="T181" fmla="*/ 0 h 159"/>
              <a:gd name="T182" fmla="*/ 240 w 240"/>
              <a:gd name="T183" fmla="*/ 159 h 15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0" h="159">
                <a:moveTo>
                  <a:pt x="221" y="9"/>
                </a:moveTo>
                <a:lnTo>
                  <a:pt x="222" y="9"/>
                </a:lnTo>
                <a:lnTo>
                  <a:pt x="222" y="11"/>
                </a:lnTo>
                <a:lnTo>
                  <a:pt x="224" y="13"/>
                </a:lnTo>
                <a:lnTo>
                  <a:pt x="227" y="11"/>
                </a:lnTo>
                <a:lnTo>
                  <a:pt x="227" y="13"/>
                </a:lnTo>
                <a:lnTo>
                  <a:pt x="228" y="14"/>
                </a:lnTo>
                <a:lnTo>
                  <a:pt x="228" y="17"/>
                </a:lnTo>
                <a:lnTo>
                  <a:pt x="228" y="20"/>
                </a:lnTo>
                <a:lnTo>
                  <a:pt x="228" y="22"/>
                </a:lnTo>
                <a:lnTo>
                  <a:pt x="233" y="22"/>
                </a:lnTo>
                <a:lnTo>
                  <a:pt x="234" y="26"/>
                </a:lnTo>
                <a:lnTo>
                  <a:pt x="234" y="28"/>
                </a:lnTo>
                <a:lnTo>
                  <a:pt x="236" y="28"/>
                </a:lnTo>
                <a:lnTo>
                  <a:pt x="237" y="28"/>
                </a:lnTo>
                <a:lnTo>
                  <a:pt x="237" y="29"/>
                </a:lnTo>
                <a:lnTo>
                  <a:pt x="236" y="33"/>
                </a:lnTo>
                <a:lnTo>
                  <a:pt x="234" y="35"/>
                </a:lnTo>
                <a:lnTo>
                  <a:pt x="236" y="38"/>
                </a:lnTo>
                <a:lnTo>
                  <a:pt x="234" y="39"/>
                </a:lnTo>
                <a:lnTo>
                  <a:pt x="234" y="41"/>
                </a:lnTo>
                <a:lnTo>
                  <a:pt x="236" y="42"/>
                </a:lnTo>
                <a:lnTo>
                  <a:pt x="237" y="44"/>
                </a:lnTo>
                <a:lnTo>
                  <a:pt x="237" y="45"/>
                </a:lnTo>
                <a:lnTo>
                  <a:pt x="237" y="47"/>
                </a:lnTo>
                <a:lnTo>
                  <a:pt x="239" y="47"/>
                </a:lnTo>
                <a:lnTo>
                  <a:pt x="240" y="48"/>
                </a:lnTo>
                <a:lnTo>
                  <a:pt x="240" y="50"/>
                </a:lnTo>
                <a:lnTo>
                  <a:pt x="240" y="51"/>
                </a:lnTo>
                <a:lnTo>
                  <a:pt x="239" y="51"/>
                </a:lnTo>
                <a:lnTo>
                  <a:pt x="237" y="51"/>
                </a:lnTo>
                <a:lnTo>
                  <a:pt x="234" y="50"/>
                </a:lnTo>
                <a:lnTo>
                  <a:pt x="231" y="48"/>
                </a:lnTo>
                <a:lnTo>
                  <a:pt x="230" y="50"/>
                </a:lnTo>
                <a:lnTo>
                  <a:pt x="230" y="51"/>
                </a:lnTo>
                <a:lnTo>
                  <a:pt x="231" y="53"/>
                </a:lnTo>
                <a:lnTo>
                  <a:pt x="234" y="54"/>
                </a:lnTo>
                <a:lnTo>
                  <a:pt x="234" y="55"/>
                </a:lnTo>
                <a:lnTo>
                  <a:pt x="236" y="58"/>
                </a:lnTo>
                <a:lnTo>
                  <a:pt x="237" y="61"/>
                </a:lnTo>
                <a:lnTo>
                  <a:pt x="239" y="63"/>
                </a:lnTo>
                <a:lnTo>
                  <a:pt x="239" y="66"/>
                </a:lnTo>
                <a:lnTo>
                  <a:pt x="240" y="69"/>
                </a:lnTo>
                <a:lnTo>
                  <a:pt x="239" y="70"/>
                </a:lnTo>
                <a:lnTo>
                  <a:pt x="239" y="72"/>
                </a:lnTo>
                <a:lnTo>
                  <a:pt x="237" y="72"/>
                </a:lnTo>
                <a:lnTo>
                  <a:pt x="236" y="73"/>
                </a:lnTo>
                <a:lnTo>
                  <a:pt x="236" y="76"/>
                </a:lnTo>
                <a:lnTo>
                  <a:pt x="237" y="77"/>
                </a:lnTo>
                <a:lnTo>
                  <a:pt x="239" y="79"/>
                </a:lnTo>
                <a:lnTo>
                  <a:pt x="239" y="80"/>
                </a:lnTo>
                <a:lnTo>
                  <a:pt x="239" y="83"/>
                </a:lnTo>
                <a:lnTo>
                  <a:pt x="239" y="85"/>
                </a:lnTo>
                <a:lnTo>
                  <a:pt x="240" y="88"/>
                </a:lnTo>
                <a:lnTo>
                  <a:pt x="240" y="89"/>
                </a:lnTo>
                <a:lnTo>
                  <a:pt x="237" y="92"/>
                </a:lnTo>
                <a:lnTo>
                  <a:pt x="233" y="92"/>
                </a:lnTo>
                <a:lnTo>
                  <a:pt x="233" y="86"/>
                </a:lnTo>
                <a:lnTo>
                  <a:pt x="212" y="85"/>
                </a:lnTo>
                <a:lnTo>
                  <a:pt x="205" y="92"/>
                </a:lnTo>
                <a:lnTo>
                  <a:pt x="200" y="89"/>
                </a:lnTo>
                <a:lnTo>
                  <a:pt x="196" y="83"/>
                </a:lnTo>
                <a:lnTo>
                  <a:pt x="190" y="89"/>
                </a:lnTo>
                <a:lnTo>
                  <a:pt x="187" y="88"/>
                </a:lnTo>
                <a:lnTo>
                  <a:pt x="181" y="92"/>
                </a:lnTo>
                <a:lnTo>
                  <a:pt x="190" y="104"/>
                </a:lnTo>
                <a:lnTo>
                  <a:pt x="170" y="123"/>
                </a:lnTo>
                <a:lnTo>
                  <a:pt x="177" y="130"/>
                </a:lnTo>
                <a:lnTo>
                  <a:pt x="171" y="138"/>
                </a:lnTo>
                <a:lnTo>
                  <a:pt x="176" y="143"/>
                </a:lnTo>
                <a:lnTo>
                  <a:pt x="164" y="155"/>
                </a:lnTo>
                <a:lnTo>
                  <a:pt x="159" y="159"/>
                </a:lnTo>
                <a:lnTo>
                  <a:pt x="152" y="151"/>
                </a:lnTo>
                <a:lnTo>
                  <a:pt x="155" y="148"/>
                </a:lnTo>
                <a:lnTo>
                  <a:pt x="145" y="138"/>
                </a:lnTo>
                <a:lnTo>
                  <a:pt x="142" y="140"/>
                </a:lnTo>
                <a:lnTo>
                  <a:pt x="133" y="133"/>
                </a:lnTo>
                <a:lnTo>
                  <a:pt x="136" y="130"/>
                </a:lnTo>
                <a:lnTo>
                  <a:pt x="121" y="121"/>
                </a:lnTo>
                <a:lnTo>
                  <a:pt x="123" y="118"/>
                </a:lnTo>
                <a:lnTo>
                  <a:pt x="118" y="117"/>
                </a:lnTo>
                <a:lnTo>
                  <a:pt x="111" y="130"/>
                </a:lnTo>
                <a:lnTo>
                  <a:pt x="95" y="121"/>
                </a:lnTo>
                <a:lnTo>
                  <a:pt x="101" y="111"/>
                </a:lnTo>
                <a:lnTo>
                  <a:pt x="82" y="99"/>
                </a:lnTo>
                <a:lnTo>
                  <a:pt x="77" y="104"/>
                </a:lnTo>
                <a:lnTo>
                  <a:pt x="73" y="101"/>
                </a:lnTo>
                <a:lnTo>
                  <a:pt x="72" y="102"/>
                </a:lnTo>
                <a:lnTo>
                  <a:pt x="64" y="114"/>
                </a:lnTo>
                <a:lnTo>
                  <a:pt x="61" y="113"/>
                </a:lnTo>
                <a:lnTo>
                  <a:pt x="60" y="114"/>
                </a:lnTo>
                <a:lnTo>
                  <a:pt x="54" y="110"/>
                </a:lnTo>
                <a:lnTo>
                  <a:pt x="55" y="107"/>
                </a:lnTo>
                <a:lnTo>
                  <a:pt x="42" y="99"/>
                </a:lnTo>
                <a:lnTo>
                  <a:pt x="44" y="96"/>
                </a:lnTo>
                <a:lnTo>
                  <a:pt x="41" y="95"/>
                </a:lnTo>
                <a:lnTo>
                  <a:pt x="39" y="91"/>
                </a:lnTo>
                <a:lnTo>
                  <a:pt x="41" y="92"/>
                </a:lnTo>
                <a:lnTo>
                  <a:pt x="44" y="91"/>
                </a:lnTo>
                <a:lnTo>
                  <a:pt x="45" y="91"/>
                </a:lnTo>
                <a:lnTo>
                  <a:pt x="47" y="94"/>
                </a:lnTo>
                <a:lnTo>
                  <a:pt x="48" y="94"/>
                </a:lnTo>
                <a:lnTo>
                  <a:pt x="48" y="92"/>
                </a:lnTo>
                <a:lnTo>
                  <a:pt x="51" y="94"/>
                </a:lnTo>
                <a:lnTo>
                  <a:pt x="52" y="94"/>
                </a:lnTo>
                <a:lnTo>
                  <a:pt x="52" y="76"/>
                </a:lnTo>
                <a:lnTo>
                  <a:pt x="55" y="72"/>
                </a:lnTo>
                <a:lnTo>
                  <a:pt x="58" y="70"/>
                </a:lnTo>
                <a:lnTo>
                  <a:pt x="58" y="63"/>
                </a:lnTo>
                <a:lnTo>
                  <a:pt x="54" y="63"/>
                </a:lnTo>
                <a:lnTo>
                  <a:pt x="54" y="50"/>
                </a:lnTo>
                <a:lnTo>
                  <a:pt x="36" y="48"/>
                </a:lnTo>
                <a:lnTo>
                  <a:pt x="36" y="41"/>
                </a:lnTo>
                <a:lnTo>
                  <a:pt x="38" y="41"/>
                </a:lnTo>
                <a:lnTo>
                  <a:pt x="39" y="33"/>
                </a:lnTo>
                <a:lnTo>
                  <a:pt x="29" y="38"/>
                </a:lnTo>
                <a:lnTo>
                  <a:pt x="17" y="38"/>
                </a:lnTo>
                <a:lnTo>
                  <a:pt x="6" y="36"/>
                </a:lnTo>
                <a:lnTo>
                  <a:pt x="0" y="26"/>
                </a:lnTo>
                <a:lnTo>
                  <a:pt x="3" y="26"/>
                </a:lnTo>
                <a:lnTo>
                  <a:pt x="7" y="26"/>
                </a:lnTo>
                <a:lnTo>
                  <a:pt x="8" y="28"/>
                </a:lnTo>
                <a:lnTo>
                  <a:pt x="7" y="31"/>
                </a:lnTo>
                <a:lnTo>
                  <a:pt x="8" y="31"/>
                </a:lnTo>
                <a:lnTo>
                  <a:pt x="10" y="31"/>
                </a:lnTo>
                <a:lnTo>
                  <a:pt x="11" y="29"/>
                </a:lnTo>
                <a:lnTo>
                  <a:pt x="13" y="31"/>
                </a:lnTo>
                <a:lnTo>
                  <a:pt x="14" y="32"/>
                </a:lnTo>
                <a:lnTo>
                  <a:pt x="17" y="31"/>
                </a:lnTo>
                <a:lnTo>
                  <a:pt x="19" y="31"/>
                </a:lnTo>
                <a:lnTo>
                  <a:pt x="20" y="31"/>
                </a:lnTo>
                <a:lnTo>
                  <a:pt x="23" y="31"/>
                </a:lnTo>
                <a:lnTo>
                  <a:pt x="25" y="31"/>
                </a:lnTo>
                <a:lnTo>
                  <a:pt x="23" y="29"/>
                </a:lnTo>
                <a:lnTo>
                  <a:pt x="22" y="31"/>
                </a:lnTo>
                <a:lnTo>
                  <a:pt x="20" y="29"/>
                </a:lnTo>
                <a:lnTo>
                  <a:pt x="23" y="25"/>
                </a:lnTo>
                <a:lnTo>
                  <a:pt x="25" y="23"/>
                </a:lnTo>
                <a:lnTo>
                  <a:pt x="26" y="23"/>
                </a:lnTo>
                <a:lnTo>
                  <a:pt x="30" y="23"/>
                </a:lnTo>
                <a:lnTo>
                  <a:pt x="33" y="19"/>
                </a:lnTo>
                <a:lnTo>
                  <a:pt x="35" y="17"/>
                </a:lnTo>
                <a:lnTo>
                  <a:pt x="36" y="19"/>
                </a:lnTo>
                <a:lnTo>
                  <a:pt x="35" y="22"/>
                </a:lnTo>
                <a:lnTo>
                  <a:pt x="33" y="25"/>
                </a:lnTo>
                <a:lnTo>
                  <a:pt x="35" y="28"/>
                </a:lnTo>
                <a:lnTo>
                  <a:pt x="36" y="29"/>
                </a:lnTo>
                <a:lnTo>
                  <a:pt x="41" y="28"/>
                </a:lnTo>
                <a:lnTo>
                  <a:pt x="39" y="25"/>
                </a:lnTo>
                <a:lnTo>
                  <a:pt x="38" y="25"/>
                </a:lnTo>
                <a:lnTo>
                  <a:pt x="36" y="23"/>
                </a:lnTo>
                <a:lnTo>
                  <a:pt x="38" y="22"/>
                </a:lnTo>
                <a:lnTo>
                  <a:pt x="39" y="22"/>
                </a:lnTo>
                <a:lnTo>
                  <a:pt x="45" y="22"/>
                </a:lnTo>
                <a:lnTo>
                  <a:pt x="47" y="20"/>
                </a:lnTo>
                <a:lnTo>
                  <a:pt x="45" y="19"/>
                </a:lnTo>
                <a:lnTo>
                  <a:pt x="45" y="17"/>
                </a:lnTo>
                <a:lnTo>
                  <a:pt x="47" y="20"/>
                </a:lnTo>
                <a:lnTo>
                  <a:pt x="50" y="22"/>
                </a:lnTo>
                <a:lnTo>
                  <a:pt x="50" y="20"/>
                </a:lnTo>
                <a:lnTo>
                  <a:pt x="48" y="17"/>
                </a:lnTo>
                <a:lnTo>
                  <a:pt x="50" y="16"/>
                </a:lnTo>
                <a:lnTo>
                  <a:pt x="51" y="17"/>
                </a:lnTo>
                <a:lnTo>
                  <a:pt x="52" y="19"/>
                </a:lnTo>
                <a:lnTo>
                  <a:pt x="54" y="17"/>
                </a:lnTo>
                <a:lnTo>
                  <a:pt x="55" y="14"/>
                </a:lnTo>
                <a:lnTo>
                  <a:pt x="55" y="13"/>
                </a:lnTo>
                <a:lnTo>
                  <a:pt x="60" y="13"/>
                </a:lnTo>
                <a:lnTo>
                  <a:pt x="61" y="11"/>
                </a:lnTo>
                <a:lnTo>
                  <a:pt x="63" y="11"/>
                </a:lnTo>
                <a:lnTo>
                  <a:pt x="63" y="13"/>
                </a:lnTo>
                <a:lnTo>
                  <a:pt x="63" y="14"/>
                </a:lnTo>
                <a:lnTo>
                  <a:pt x="63" y="16"/>
                </a:lnTo>
                <a:lnTo>
                  <a:pt x="64" y="14"/>
                </a:lnTo>
                <a:lnTo>
                  <a:pt x="67" y="11"/>
                </a:lnTo>
                <a:lnTo>
                  <a:pt x="69" y="11"/>
                </a:lnTo>
                <a:lnTo>
                  <a:pt x="69" y="13"/>
                </a:lnTo>
                <a:lnTo>
                  <a:pt x="69" y="14"/>
                </a:lnTo>
                <a:lnTo>
                  <a:pt x="66" y="16"/>
                </a:lnTo>
                <a:lnTo>
                  <a:pt x="67" y="17"/>
                </a:lnTo>
                <a:lnTo>
                  <a:pt x="67" y="19"/>
                </a:lnTo>
                <a:lnTo>
                  <a:pt x="72" y="22"/>
                </a:lnTo>
                <a:lnTo>
                  <a:pt x="74" y="20"/>
                </a:lnTo>
                <a:lnTo>
                  <a:pt x="76" y="17"/>
                </a:lnTo>
                <a:lnTo>
                  <a:pt x="77" y="17"/>
                </a:lnTo>
                <a:lnTo>
                  <a:pt x="80" y="20"/>
                </a:lnTo>
                <a:lnTo>
                  <a:pt x="83" y="19"/>
                </a:lnTo>
                <a:lnTo>
                  <a:pt x="85" y="19"/>
                </a:lnTo>
                <a:lnTo>
                  <a:pt x="88" y="19"/>
                </a:lnTo>
                <a:lnTo>
                  <a:pt x="89" y="17"/>
                </a:lnTo>
                <a:lnTo>
                  <a:pt x="88" y="16"/>
                </a:lnTo>
                <a:lnTo>
                  <a:pt x="89" y="14"/>
                </a:lnTo>
                <a:lnTo>
                  <a:pt x="89" y="11"/>
                </a:lnTo>
                <a:lnTo>
                  <a:pt x="91" y="11"/>
                </a:lnTo>
                <a:lnTo>
                  <a:pt x="93" y="13"/>
                </a:lnTo>
                <a:lnTo>
                  <a:pt x="98" y="11"/>
                </a:lnTo>
                <a:lnTo>
                  <a:pt x="99" y="11"/>
                </a:lnTo>
                <a:lnTo>
                  <a:pt x="95" y="14"/>
                </a:lnTo>
                <a:lnTo>
                  <a:pt x="93" y="16"/>
                </a:lnTo>
                <a:lnTo>
                  <a:pt x="95" y="19"/>
                </a:lnTo>
                <a:lnTo>
                  <a:pt x="96" y="17"/>
                </a:lnTo>
                <a:lnTo>
                  <a:pt x="98" y="14"/>
                </a:lnTo>
                <a:lnTo>
                  <a:pt x="99" y="14"/>
                </a:lnTo>
                <a:lnTo>
                  <a:pt x="102" y="17"/>
                </a:lnTo>
                <a:lnTo>
                  <a:pt x="107" y="16"/>
                </a:lnTo>
                <a:lnTo>
                  <a:pt x="108" y="14"/>
                </a:lnTo>
                <a:lnTo>
                  <a:pt x="107" y="11"/>
                </a:lnTo>
                <a:lnTo>
                  <a:pt x="108" y="9"/>
                </a:lnTo>
                <a:lnTo>
                  <a:pt x="105" y="7"/>
                </a:lnTo>
                <a:lnTo>
                  <a:pt x="105" y="6"/>
                </a:lnTo>
                <a:lnTo>
                  <a:pt x="110" y="7"/>
                </a:lnTo>
                <a:lnTo>
                  <a:pt x="111" y="3"/>
                </a:lnTo>
                <a:lnTo>
                  <a:pt x="113" y="3"/>
                </a:lnTo>
                <a:lnTo>
                  <a:pt x="113" y="4"/>
                </a:lnTo>
                <a:lnTo>
                  <a:pt x="114" y="6"/>
                </a:lnTo>
                <a:lnTo>
                  <a:pt x="115" y="6"/>
                </a:lnTo>
                <a:lnTo>
                  <a:pt x="114" y="9"/>
                </a:lnTo>
                <a:lnTo>
                  <a:pt x="114" y="11"/>
                </a:lnTo>
                <a:lnTo>
                  <a:pt x="115" y="11"/>
                </a:lnTo>
                <a:lnTo>
                  <a:pt x="117" y="11"/>
                </a:lnTo>
                <a:lnTo>
                  <a:pt x="118" y="7"/>
                </a:lnTo>
                <a:lnTo>
                  <a:pt x="121" y="7"/>
                </a:lnTo>
                <a:lnTo>
                  <a:pt x="121" y="9"/>
                </a:lnTo>
                <a:lnTo>
                  <a:pt x="120" y="10"/>
                </a:lnTo>
                <a:lnTo>
                  <a:pt x="118" y="11"/>
                </a:lnTo>
                <a:lnTo>
                  <a:pt x="120" y="13"/>
                </a:lnTo>
                <a:lnTo>
                  <a:pt x="123" y="11"/>
                </a:lnTo>
                <a:lnTo>
                  <a:pt x="124" y="13"/>
                </a:lnTo>
                <a:lnTo>
                  <a:pt x="126" y="13"/>
                </a:lnTo>
                <a:lnTo>
                  <a:pt x="127" y="16"/>
                </a:lnTo>
                <a:lnTo>
                  <a:pt x="129" y="14"/>
                </a:lnTo>
                <a:lnTo>
                  <a:pt x="129" y="13"/>
                </a:lnTo>
                <a:lnTo>
                  <a:pt x="126" y="9"/>
                </a:lnTo>
                <a:lnTo>
                  <a:pt x="127" y="7"/>
                </a:lnTo>
                <a:lnTo>
                  <a:pt x="130" y="9"/>
                </a:lnTo>
                <a:lnTo>
                  <a:pt x="133" y="9"/>
                </a:lnTo>
                <a:lnTo>
                  <a:pt x="136" y="6"/>
                </a:lnTo>
                <a:lnTo>
                  <a:pt x="136" y="1"/>
                </a:lnTo>
                <a:lnTo>
                  <a:pt x="139" y="1"/>
                </a:lnTo>
                <a:lnTo>
                  <a:pt x="140" y="1"/>
                </a:lnTo>
                <a:lnTo>
                  <a:pt x="140" y="3"/>
                </a:lnTo>
                <a:lnTo>
                  <a:pt x="139" y="4"/>
                </a:lnTo>
                <a:lnTo>
                  <a:pt x="140" y="9"/>
                </a:lnTo>
                <a:lnTo>
                  <a:pt x="142" y="7"/>
                </a:lnTo>
                <a:lnTo>
                  <a:pt x="143" y="4"/>
                </a:lnTo>
                <a:lnTo>
                  <a:pt x="146" y="6"/>
                </a:lnTo>
                <a:lnTo>
                  <a:pt x="146" y="3"/>
                </a:lnTo>
                <a:lnTo>
                  <a:pt x="149" y="1"/>
                </a:lnTo>
                <a:lnTo>
                  <a:pt x="152" y="3"/>
                </a:lnTo>
                <a:lnTo>
                  <a:pt x="154" y="3"/>
                </a:lnTo>
                <a:lnTo>
                  <a:pt x="154" y="6"/>
                </a:lnTo>
                <a:lnTo>
                  <a:pt x="155" y="7"/>
                </a:lnTo>
                <a:lnTo>
                  <a:pt x="157" y="9"/>
                </a:lnTo>
                <a:lnTo>
                  <a:pt x="158" y="9"/>
                </a:lnTo>
                <a:lnTo>
                  <a:pt x="159" y="6"/>
                </a:lnTo>
                <a:lnTo>
                  <a:pt x="162" y="6"/>
                </a:lnTo>
                <a:lnTo>
                  <a:pt x="164" y="3"/>
                </a:lnTo>
                <a:lnTo>
                  <a:pt x="165" y="3"/>
                </a:lnTo>
                <a:lnTo>
                  <a:pt x="167" y="7"/>
                </a:lnTo>
                <a:lnTo>
                  <a:pt x="168" y="7"/>
                </a:lnTo>
                <a:lnTo>
                  <a:pt x="168" y="4"/>
                </a:lnTo>
                <a:lnTo>
                  <a:pt x="171" y="3"/>
                </a:lnTo>
                <a:lnTo>
                  <a:pt x="171" y="6"/>
                </a:lnTo>
                <a:lnTo>
                  <a:pt x="174" y="9"/>
                </a:lnTo>
                <a:lnTo>
                  <a:pt x="176" y="6"/>
                </a:lnTo>
                <a:lnTo>
                  <a:pt x="176" y="7"/>
                </a:lnTo>
                <a:lnTo>
                  <a:pt x="177" y="10"/>
                </a:lnTo>
                <a:lnTo>
                  <a:pt x="180" y="11"/>
                </a:lnTo>
                <a:lnTo>
                  <a:pt x="183" y="10"/>
                </a:lnTo>
                <a:lnTo>
                  <a:pt x="184" y="6"/>
                </a:lnTo>
                <a:lnTo>
                  <a:pt x="186" y="6"/>
                </a:lnTo>
                <a:lnTo>
                  <a:pt x="189" y="7"/>
                </a:lnTo>
                <a:lnTo>
                  <a:pt x="190" y="6"/>
                </a:lnTo>
                <a:lnTo>
                  <a:pt x="195" y="6"/>
                </a:lnTo>
                <a:lnTo>
                  <a:pt x="198" y="4"/>
                </a:lnTo>
                <a:lnTo>
                  <a:pt x="199" y="4"/>
                </a:lnTo>
                <a:lnTo>
                  <a:pt x="202" y="7"/>
                </a:lnTo>
                <a:lnTo>
                  <a:pt x="203" y="7"/>
                </a:lnTo>
                <a:lnTo>
                  <a:pt x="205" y="6"/>
                </a:lnTo>
                <a:lnTo>
                  <a:pt x="205" y="1"/>
                </a:lnTo>
                <a:lnTo>
                  <a:pt x="206" y="0"/>
                </a:lnTo>
                <a:lnTo>
                  <a:pt x="208" y="4"/>
                </a:lnTo>
                <a:lnTo>
                  <a:pt x="209" y="9"/>
                </a:lnTo>
                <a:lnTo>
                  <a:pt x="212" y="9"/>
                </a:lnTo>
                <a:lnTo>
                  <a:pt x="214" y="9"/>
                </a:lnTo>
                <a:lnTo>
                  <a:pt x="218" y="10"/>
                </a:lnTo>
                <a:lnTo>
                  <a:pt x="220" y="10"/>
                </a:lnTo>
                <a:lnTo>
                  <a:pt x="221" y="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58" name="Freeform 253"/>
          <p:cNvSpPr>
            <a:spLocks/>
          </p:cNvSpPr>
          <p:nvPr/>
        </p:nvSpPr>
        <p:spPr bwMode="auto">
          <a:xfrm rot="21334256">
            <a:off x="24852429" y="3428429"/>
            <a:ext cx="1391407" cy="565855"/>
          </a:xfrm>
          <a:custGeom>
            <a:avLst/>
            <a:gdLst>
              <a:gd name="T0" fmla="*/ 2147483647 w 254"/>
              <a:gd name="T1" fmla="*/ 2147483647 h 156"/>
              <a:gd name="T2" fmla="*/ 2147483647 w 254"/>
              <a:gd name="T3" fmla="*/ 2147483647 h 156"/>
              <a:gd name="T4" fmla="*/ 2147483647 w 254"/>
              <a:gd name="T5" fmla="*/ 2147483647 h 156"/>
              <a:gd name="T6" fmla="*/ 2147483647 w 254"/>
              <a:gd name="T7" fmla="*/ 2147483647 h 156"/>
              <a:gd name="T8" fmla="*/ 2147483647 w 254"/>
              <a:gd name="T9" fmla="*/ 2147483647 h 156"/>
              <a:gd name="T10" fmla="*/ 2147483647 w 254"/>
              <a:gd name="T11" fmla="*/ 2147483647 h 156"/>
              <a:gd name="T12" fmla="*/ 2147483647 w 254"/>
              <a:gd name="T13" fmla="*/ 2147483647 h 156"/>
              <a:gd name="T14" fmla="*/ 2147483647 w 254"/>
              <a:gd name="T15" fmla="*/ 2147483647 h 156"/>
              <a:gd name="T16" fmla="*/ 2147483647 w 254"/>
              <a:gd name="T17" fmla="*/ 2147483647 h 156"/>
              <a:gd name="T18" fmla="*/ 2147483647 w 254"/>
              <a:gd name="T19" fmla="*/ 2147483647 h 156"/>
              <a:gd name="T20" fmla="*/ 2147483647 w 254"/>
              <a:gd name="T21" fmla="*/ 2147483647 h 156"/>
              <a:gd name="T22" fmla="*/ 2147483647 w 254"/>
              <a:gd name="T23" fmla="*/ 2147483647 h 156"/>
              <a:gd name="T24" fmla="*/ 2147483647 w 254"/>
              <a:gd name="T25" fmla="*/ 2147483647 h 156"/>
              <a:gd name="T26" fmla="*/ 2147483647 w 254"/>
              <a:gd name="T27" fmla="*/ 2147483647 h 156"/>
              <a:gd name="T28" fmla="*/ 2147483647 w 254"/>
              <a:gd name="T29" fmla="*/ 2147483647 h 156"/>
              <a:gd name="T30" fmla="*/ 2147483647 w 254"/>
              <a:gd name="T31" fmla="*/ 2147483647 h 156"/>
              <a:gd name="T32" fmla="*/ 2147483647 w 254"/>
              <a:gd name="T33" fmla="*/ 2147483647 h 156"/>
              <a:gd name="T34" fmla="*/ 2147483647 w 254"/>
              <a:gd name="T35" fmla="*/ 2147483647 h 156"/>
              <a:gd name="T36" fmla="*/ 2147483647 w 254"/>
              <a:gd name="T37" fmla="*/ 2147483647 h 156"/>
              <a:gd name="T38" fmla="*/ 2147483647 w 254"/>
              <a:gd name="T39" fmla="*/ 2147483647 h 156"/>
              <a:gd name="T40" fmla="*/ 2147483647 w 254"/>
              <a:gd name="T41" fmla="*/ 2147483647 h 156"/>
              <a:gd name="T42" fmla="*/ 2147483647 w 254"/>
              <a:gd name="T43" fmla="*/ 2147483647 h 156"/>
              <a:gd name="T44" fmla="*/ 2147483647 w 254"/>
              <a:gd name="T45" fmla="*/ 2147483647 h 156"/>
              <a:gd name="T46" fmla="*/ 2147483647 w 254"/>
              <a:gd name="T47" fmla="*/ 2147483647 h 156"/>
              <a:gd name="T48" fmla="*/ 2147483647 w 254"/>
              <a:gd name="T49" fmla="*/ 2147483647 h 156"/>
              <a:gd name="T50" fmla="*/ 2147483647 w 254"/>
              <a:gd name="T51" fmla="*/ 2147483647 h 156"/>
              <a:gd name="T52" fmla="*/ 2147483647 w 254"/>
              <a:gd name="T53" fmla="*/ 2147483647 h 156"/>
              <a:gd name="T54" fmla="*/ 2147483647 w 254"/>
              <a:gd name="T55" fmla="*/ 2147483647 h 156"/>
              <a:gd name="T56" fmla="*/ 2147483647 w 254"/>
              <a:gd name="T57" fmla="*/ 2147483647 h 156"/>
              <a:gd name="T58" fmla="*/ 2147483647 w 254"/>
              <a:gd name="T59" fmla="*/ 2147483647 h 156"/>
              <a:gd name="T60" fmla="*/ 2147483647 w 254"/>
              <a:gd name="T61" fmla="*/ 2147483647 h 156"/>
              <a:gd name="T62" fmla="*/ 2147483647 w 254"/>
              <a:gd name="T63" fmla="*/ 2147483647 h 156"/>
              <a:gd name="T64" fmla="*/ 2147483647 w 254"/>
              <a:gd name="T65" fmla="*/ 2147483647 h 156"/>
              <a:gd name="T66" fmla="*/ 2147483647 w 254"/>
              <a:gd name="T67" fmla="*/ 2147483647 h 156"/>
              <a:gd name="T68" fmla="*/ 2147483647 w 254"/>
              <a:gd name="T69" fmla="*/ 2147483647 h 156"/>
              <a:gd name="T70" fmla="*/ 2147483647 w 254"/>
              <a:gd name="T71" fmla="*/ 2147483647 h 156"/>
              <a:gd name="T72" fmla="*/ 2147483647 w 254"/>
              <a:gd name="T73" fmla="*/ 2147483647 h 156"/>
              <a:gd name="T74" fmla="*/ 2147483647 w 254"/>
              <a:gd name="T75" fmla="*/ 2147483647 h 156"/>
              <a:gd name="T76" fmla="*/ 2147483647 w 254"/>
              <a:gd name="T77" fmla="*/ 2147483647 h 156"/>
              <a:gd name="T78" fmla="*/ 2147483647 w 254"/>
              <a:gd name="T79" fmla="*/ 2147483647 h 156"/>
              <a:gd name="T80" fmla="*/ 2147483647 w 254"/>
              <a:gd name="T81" fmla="*/ 2147483647 h 156"/>
              <a:gd name="T82" fmla="*/ 2147483647 w 254"/>
              <a:gd name="T83" fmla="*/ 2147483647 h 156"/>
              <a:gd name="T84" fmla="*/ 2147483647 w 254"/>
              <a:gd name="T85" fmla="*/ 2147483647 h 156"/>
              <a:gd name="T86" fmla="*/ 2147483647 w 254"/>
              <a:gd name="T87" fmla="*/ 2147483647 h 156"/>
              <a:gd name="T88" fmla="*/ 2147483647 w 254"/>
              <a:gd name="T89" fmla="*/ 2147483647 h 156"/>
              <a:gd name="T90" fmla="*/ 2147483647 w 254"/>
              <a:gd name="T91" fmla="*/ 2147483647 h 156"/>
              <a:gd name="T92" fmla="*/ 2147483647 w 254"/>
              <a:gd name="T93" fmla="*/ 2147483647 h 156"/>
              <a:gd name="T94" fmla="*/ 2147483647 w 254"/>
              <a:gd name="T95" fmla="*/ 2147483647 h 156"/>
              <a:gd name="T96" fmla="*/ 2147483647 w 254"/>
              <a:gd name="T97" fmla="*/ 2147483647 h 156"/>
              <a:gd name="T98" fmla="*/ 2147483647 w 254"/>
              <a:gd name="T99" fmla="*/ 2147483647 h 156"/>
              <a:gd name="T100" fmla="*/ 2147483647 w 254"/>
              <a:gd name="T101" fmla="*/ 2147483647 h 156"/>
              <a:gd name="T102" fmla="*/ 2147483647 w 254"/>
              <a:gd name="T103" fmla="*/ 2147483647 h 156"/>
              <a:gd name="T104" fmla="*/ 2147483647 w 254"/>
              <a:gd name="T105" fmla="*/ 2147483647 h 156"/>
              <a:gd name="T106" fmla="*/ 2147483647 w 254"/>
              <a:gd name="T107" fmla="*/ 2147483647 h 156"/>
              <a:gd name="T108" fmla="*/ 2147483647 w 254"/>
              <a:gd name="T109" fmla="*/ 2147483647 h 156"/>
              <a:gd name="T110" fmla="*/ 2147483647 w 254"/>
              <a:gd name="T111" fmla="*/ 2147483647 h 15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54"/>
              <a:gd name="T169" fmla="*/ 0 h 156"/>
              <a:gd name="T170" fmla="*/ 254 w 254"/>
              <a:gd name="T171" fmla="*/ 156 h 15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54" h="156">
                <a:moveTo>
                  <a:pt x="151" y="22"/>
                </a:moveTo>
                <a:lnTo>
                  <a:pt x="167" y="23"/>
                </a:lnTo>
                <a:lnTo>
                  <a:pt x="166" y="33"/>
                </a:lnTo>
                <a:lnTo>
                  <a:pt x="170" y="33"/>
                </a:lnTo>
                <a:lnTo>
                  <a:pt x="175" y="35"/>
                </a:lnTo>
                <a:lnTo>
                  <a:pt x="180" y="32"/>
                </a:lnTo>
                <a:lnTo>
                  <a:pt x="180" y="48"/>
                </a:lnTo>
                <a:lnTo>
                  <a:pt x="232" y="51"/>
                </a:lnTo>
                <a:lnTo>
                  <a:pt x="232" y="63"/>
                </a:lnTo>
                <a:lnTo>
                  <a:pt x="220" y="63"/>
                </a:lnTo>
                <a:lnTo>
                  <a:pt x="218" y="70"/>
                </a:lnTo>
                <a:lnTo>
                  <a:pt x="216" y="68"/>
                </a:lnTo>
                <a:lnTo>
                  <a:pt x="214" y="70"/>
                </a:lnTo>
                <a:lnTo>
                  <a:pt x="214" y="73"/>
                </a:lnTo>
                <a:lnTo>
                  <a:pt x="218" y="74"/>
                </a:lnTo>
                <a:lnTo>
                  <a:pt x="217" y="85"/>
                </a:lnTo>
                <a:lnTo>
                  <a:pt x="220" y="85"/>
                </a:lnTo>
                <a:lnTo>
                  <a:pt x="218" y="87"/>
                </a:lnTo>
                <a:lnTo>
                  <a:pt x="254" y="89"/>
                </a:lnTo>
                <a:lnTo>
                  <a:pt x="252" y="115"/>
                </a:lnTo>
                <a:lnTo>
                  <a:pt x="248" y="118"/>
                </a:lnTo>
                <a:lnTo>
                  <a:pt x="254" y="126"/>
                </a:lnTo>
                <a:lnTo>
                  <a:pt x="251" y="128"/>
                </a:lnTo>
                <a:lnTo>
                  <a:pt x="249" y="130"/>
                </a:lnTo>
                <a:lnTo>
                  <a:pt x="246" y="131"/>
                </a:lnTo>
                <a:lnTo>
                  <a:pt x="243" y="133"/>
                </a:lnTo>
                <a:lnTo>
                  <a:pt x="242" y="133"/>
                </a:lnTo>
                <a:lnTo>
                  <a:pt x="239" y="134"/>
                </a:lnTo>
                <a:lnTo>
                  <a:pt x="238" y="136"/>
                </a:lnTo>
                <a:lnTo>
                  <a:pt x="236" y="139"/>
                </a:lnTo>
                <a:lnTo>
                  <a:pt x="236" y="140"/>
                </a:lnTo>
                <a:lnTo>
                  <a:pt x="236" y="142"/>
                </a:lnTo>
                <a:lnTo>
                  <a:pt x="235" y="142"/>
                </a:lnTo>
                <a:lnTo>
                  <a:pt x="233" y="143"/>
                </a:lnTo>
                <a:lnTo>
                  <a:pt x="230" y="142"/>
                </a:lnTo>
                <a:lnTo>
                  <a:pt x="229" y="143"/>
                </a:lnTo>
                <a:lnTo>
                  <a:pt x="229" y="146"/>
                </a:lnTo>
                <a:lnTo>
                  <a:pt x="227" y="148"/>
                </a:lnTo>
                <a:lnTo>
                  <a:pt x="226" y="149"/>
                </a:lnTo>
                <a:lnTo>
                  <a:pt x="224" y="149"/>
                </a:lnTo>
                <a:lnTo>
                  <a:pt x="223" y="149"/>
                </a:lnTo>
                <a:lnTo>
                  <a:pt x="221" y="149"/>
                </a:lnTo>
                <a:lnTo>
                  <a:pt x="221" y="150"/>
                </a:lnTo>
                <a:lnTo>
                  <a:pt x="218" y="153"/>
                </a:lnTo>
                <a:lnTo>
                  <a:pt x="217" y="155"/>
                </a:lnTo>
                <a:lnTo>
                  <a:pt x="216" y="156"/>
                </a:lnTo>
                <a:lnTo>
                  <a:pt x="214" y="156"/>
                </a:lnTo>
                <a:lnTo>
                  <a:pt x="208" y="145"/>
                </a:lnTo>
                <a:lnTo>
                  <a:pt x="211" y="143"/>
                </a:lnTo>
                <a:lnTo>
                  <a:pt x="213" y="133"/>
                </a:lnTo>
                <a:lnTo>
                  <a:pt x="195" y="131"/>
                </a:lnTo>
                <a:lnTo>
                  <a:pt x="194" y="136"/>
                </a:lnTo>
                <a:lnTo>
                  <a:pt x="179" y="136"/>
                </a:lnTo>
                <a:lnTo>
                  <a:pt x="179" y="145"/>
                </a:lnTo>
                <a:lnTo>
                  <a:pt x="157" y="143"/>
                </a:lnTo>
                <a:lnTo>
                  <a:pt x="157" y="133"/>
                </a:lnTo>
                <a:lnTo>
                  <a:pt x="154" y="131"/>
                </a:lnTo>
                <a:lnTo>
                  <a:pt x="160" y="123"/>
                </a:lnTo>
                <a:lnTo>
                  <a:pt x="132" y="109"/>
                </a:lnTo>
                <a:lnTo>
                  <a:pt x="139" y="102"/>
                </a:lnTo>
                <a:lnTo>
                  <a:pt x="125" y="96"/>
                </a:lnTo>
                <a:lnTo>
                  <a:pt x="111" y="96"/>
                </a:lnTo>
                <a:lnTo>
                  <a:pt x="109" y="96"/>
                </a:lnTo>
                <a:lnTo>
                  <a:pt x="109" y="99"/>
                </a:lnTo>
                <a:lnTo>
                  <a:pt x="107" y="107"/>
                </a:lnTo>
                <a:lnTo>
                  <a:pt x="113" y="107"/>
                </a:lnTo>
                <a:lnTo>
                  <a:pt x="113" y="112"/>
                </a:lnTo>
                <a:lnTo>
                  <a:pt x="117" y="112"/>
                </a:lnTo>
                <a:lnTo>
                  <a:pt x="117" y="120"/>
                </a:lnTo>
                <a:lnTo>
                  <a:pt x="111" y="124"/>
                </a:lnTo>
                <a:lnTo>
                  <a:pt x="103" y="121"/>
                </a:lnTo>
                <a:lnTo>
                  <a:pt x="104" y="111"/>
                </a:lnTo>
                <a:lnTo>
                  <a:pt x="68" y="108"/>
                </a:lnTo>
                <a:lnTo>
                  <a:pt x="66" y="105"/>
                </a:lnTo>
                <a:lnTo>
                  <a:pt x="60" y="108"/>
                </a:lnTo>
                <a:lnTo>
                  <a:pt x="57" y="104"/>
                </a:lnTo>
                <a:lnTo>
                  <a:pt x="59" y="102"/>
                </a:lnTo>
                <a:lnTo>
                  <a:pt x="47" y="86"/>
                </a:lnTo>
                <a:lnTo>
                  <a:pt x="29" y="96"/>
                </a:lnTo>
                <a:lnTo>
                  <a:pt x="32" y="101"/>
                </a:lnTo>
                <a:lnTo>
                  <a:pt x="31" y="102"/>
                </a:lnTo>
                <a:lnTo>
                  <a:pt x="31" y="105"/>
                </a:lnTo>
                <a:lnTo>
                  <a:pt x="26" y="104"/>
                </a:lnTo>
                <a:lnTo>
                  <a:pt x="26" y="102"/>
                </a:lnTo>
                <a:lnTo>
                  <a:pt x="22" y="102"/>
                </a:lnTo>
                <a:lnTo>
                  <a:pt x="19" y="98"/>
                </a:lnTo>
                <a:lnTo>
                  <a:pt x="15" y="95"/>
                </a:lnTo>
                <a:lnTo>
                  <a:pt x="13" y="92"/>
                </a:lnTo>
                <a:lnTo>
                  <a:pt x="10" y="90"/>
                </a:lnTo>
                <a:lnTo>
                  <a:pt x="19" y="82"/>
                </a:lnTo>
                <a:lnTo>
                  <a:pt x="0" y="60"/>
                </a:lnTo>
                <a:lnTo>
                  <a:pt x="32" y="35"/>
                </a:lnTo>
                <a:lnTo>
                  <a:pt x="38" y="41"/>
                </a:lnTo>
                <a:lnTo>
                  <a:pt x="34" y="46"/>
                </a:lnTo>
                <a:lnTo>
                  <a:pt x="38" y="51"/>
                </a:lnTo>
                <a:lnTo>
                  <a:pt x="43" y="48"/>
                </a:lnTo>
                <a:lnTo>
                  <a:pt x="43" y="45"/>
                </a:lnTo>
                <a:lnTo>
                  <a:pt x="46" y="42"/>
                </a:lnTo>
                <a:lnTo>
                  <a:pt x="46" y="41"/>
                </a:lnTo>
                <a:lnTo>
                  <a:pt x="66" y="20"/>
                </a:lnTo>
                <a:lnTo>
                  <a:pt x="60" y="14"/>
                </a:lnTo>
                <a:lnTo>
                  <a:pt x="68" y="5"/>
                </a:lnTo>
                <a:lnTo>
                  <a:pt x="73" y="0"/>
                </a:lnTo>
                <a:lnTo>
                  <a:pt x="78" y="4"/>
                </a:lnTo>
                <a:lnTo>
                  <a:pt x="73" y="10"/>
                </a:lnTo>
                <a:lnTo>
                  <a:pt x="92" y="27"/>
                </a:lnTo>
                <a:lnTo>
                  <a:pt x="97" y="23"/>
                </a:lnTo>
                <a:lnTo>
                  <a:pt x="129" y="27"/>
                </a:lnTo>
                <a:lnTo>
                  <a:pt x="132" y="24"/>
                </a:lnTo>
                <a:lnTo>
                  <a:pt x="135" y="23"/>
                </a:lnTo>
                <a:lnTo>
                  <a:pt x="138" y="22"/>
                </a:lnTo>
                <a:lnTo>
                  <a:pt x="144" y="19"/>
                </a:lnTo>
                <a:lnTo>
                  <a:pt x="151" y="2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59" name="Freeform 254"/>
          <p:cNvSpPr>
            <a:spLocks noEditPoints="1"/>
          </p:cNvSpPr>
          <p:nvPr/>
        </p:nvSpPr>
        <p:spPr bwMode="auto">
          <a:xfrm rot="21334256">
            <a:off x="23254165" y="1245189"/>
            <a:ext cx="1440315" cy="1138192"/>
          </a:xfrm>
          <a:custGeom>
            <a:avLst/>
            <a:gdLst>
              <a:gd name="T0" fmla="*/ 2147483647 w 263"/>
              <a:gd name="T1" fmla="*/ 2147483647 h 313"/>
              <a:gd name="T2" fmla="*/ 2147483647 w 263"/>
              <a:gd name="T3" fmla="*/ 2147483647 h 313"/>
              <a:gd name="T4" fmla="*/ 2147483647 w 263"/>
              <a:gd name="T5" fmla="*/ 2147483647 h 313"/>
              <a:gd name="T6" fmla="*/ 2147483647 w 263"/>
              <a:gd name="T7" fmla="*/ 2147483647 h 313"/>
              <a:gd name="T8" fmla="*/ 2147483647 w 263"/>
              <a:gd name="T9" fmla="*/ 2147483647 h 313"/>
              <a:gd name="T10" fmla="*/ 2147483647 w 263"/>
              <a:gd name="T11" fmla="*/ 2147483647 h 313"/>
              <a:gd name="T12" fmla="*/ 2147483647 w 263"/>
              <a:gd name="T13" fmla="*/ 2147483647 h 313"/>
              <a:gd name="T14" fmla="*/ 2147483647 w 263"/>
              <a:gd name="T15" fmla="*/ 2147483647 h 313"/>
              <a:gd name="T16" fmla="*/ 2147483647 w 263"/>
              <a:gd name="T17" fmla="*/ 2147483647 h 313"/>
              <a:gd name="T18" fmla="*/ 2147483647 w 263"/>
              <a:gd name="T19" fmla="*/ 2147483647 h 313"/>
              <a:gd name="T20" fmla="*/ 2147483647 w 263"/>
              <a:gd name="T21" fmla="*/ 2147483647 h 313"/>
              <a:gd name="T22" fmla="*/ 2147483647 w 263"/>
              <a:gd name="T23" fmla="*/ 2147483647 h 313"/>
              <a:gd name="T24" fmla="*/ 2147483647 w 263"/>
              <a:gd name="T25" fmla="*/ 2147483647 h 313"/>
              <a:gd name="T26" fmla="*/ 2147483647 w 263"/>
              <a:gd name="T27" fmla="*/ 2147483647 h 313"/>
              <a:gd name="T28" fmla="*/ 2147483647 w 263"/>
              <a:gd name="T29" fmla="*/ 2147483647 h 313"/>
              <a:gd name="T30" fmla="*/ 2147483647 w 263"/>
              <a:gd name="T31" fmla="*/ 2147483647 h 313"/>
              <a:gd name="T32" fmla="*/ 2147483647 w 263"/>
              <a:gd name="T33" fmla="*/ 2147483647 h 313"/>
              <a:gd name="T34" fmla="*/ 2147483647 w 263"/>
              <a:gd name="T35" fmla="*/ 2147483647 h 313"/>
              <a:gd name="T36" fmla="*/ 2147483647 w 263"/>
              <a:gd name="T37" fmla="*/ 2147483647 h 313"/>
              <a:gd name="T38" fmla="*/ 2147483647 w 263"/>
              <a:gd name="T39" fmla="*/ 2147483647 h 313"/>
              <a:gd name="T40" fmla="*/ 2147483647 w 263"/>
              <a:gd name="T41" fmla="*/ 2147483647 h 313"/>
              <a:gd name="T42" fmla="*/ 2147483647 w 263"/>
              <a:gd name="T43" fmla="*/ 2147483647 h 313"/>
              <a:gd name="T44" fmla="*/ 2147483647 w 263"/>
              <a:gd name="T45" fmla="*/ 2147483647 h 313"/>
              <a:gd name="T46" fmla="*/ 2147483647 w 263"/>
              <a:gd name="T47" fmla="*/ 2147483647 h 313"/>
              <a:gd name="T48" fmla="*/ 2147483647 w 263"/>
              <a:gd name="T49" fmla="*/ 2147483647 h 313"/>
              <a:gd name="T50" fmla="*/ 2147483647 w 263"/>
              <a:gd name="T51" fmla="*/ 2147483647 h 313"/>
              <a:gd name="T52" fmla="*/ 2147483647 w 263"/>
              <a:gd name="T53" fmla="*/ 2147483647 h 313"/>
              <a:gd name="T54" fmla="*/ 2147483647 w 263"/>
              <a:gd name="T55" fmla="*/ 2147483647 h 313"/>
              <a:gd name="T56" fmla="*/ 2147483647 w 263"/>
              <a:gd name="T57" fmla="*/ 2147483647 h 313"/>
              <a:gd name="T58" fmla="*/ 2147483647 w 263"/>
              <a:gd name="T59" fmla="*/ 2147483647 h 313"/>
              <a:gd name="T60" fmla="*/ 2147483647 w 263"/>
              <a:gd name="T61" fmla="*/ 2147483647 h 313"/>
              <a:gd name="T62" fmla="*/ 2147483647 w 263"/>
              <a:gd name="T63" fmla="*/ 2147483647 h 313"/>
              <a:gd name="T64" fmla="*/ 2147483647 w 263"/>
              <a:gd name="T65" fmla="*/ 2147483647 h 313"/>
              <a:gd name="T66" fmla="*/ 2147483647 w 263"/>
              <a:gd name="T67" fmla="*/ 2147483647 h 313"/>
              <a:gd name="T68" fmla="*/ 2147483647 w 263"/>
              <a:gd name="T69" fmla="*/ 2147483647 h 313"/>
              <a:gd name="T70" fmla="*/ 2147483647 w 263"/>
              <a:gd name="T71" fmla="*/ 2147483647 h 313"/>
              <a:gd name="T72" fmla="*/ 2147483647 w 263"/>
              <a:gd name="T73" fmla="*/ 2147483647 h 313"/>
              <a:gd name="T74" fmla="*/ 2147483647 w 263"/>
              <a:gd name="T75" fmla="*/ 2147483647 h 313"/>
              <a:gd name="T76" fmla="*/ 2147483647 w 263"/>
              <a:gd name="T77" fmla="*/ 2147483647 h 313"/>
              <a:gd name="T78" fmla="*/ 2147483647 w 263"/>
              <a:gd name="T79" fmla="*/ 2147483647 h 313"/>
              <a:gd name="T80" fmla="*/ 2147483647 w 263"/>
              <a:gd name="T81" fmla="*/ 2147483647 h 313"/>
              <a:gd name="T82" fmla="*/ 2147483647 w 263"/>
              <a:gd name="T83" fmla="*/ 2147483647 h 313"/>
              <a:gd name="T84" fmla="*/ 2147483647 w 263"/>
              <a:gd name="T85" fmla="*/ 2147483647 h 313"/>
              <a:gd name="T86" fmla="*/ 2147483647 w 263"/>
              <a:gd name="T87" fmla="*/ 2147483647 h 313"/>
              <a:gd name="T88" fmla="*/ 2147483647 w 263"/>
              <a:gd name="T89" fmla="*/ 2147483647 h 313"/>
              <a:gd name="T90" fmla="*/ 2147483647 w 263"/>
              <a:gd name="T91" fmla="*/ 2147483647 h 313"/>
              <a:gd name="T92" fmla="*/ 2147483647 w 263"/>
              <a:gd name="T93" fmla="*/ 2147483647 h 313"/>
              <a:gd name="T94" fmla="*/ 2147483647 w 263"/>
              <a:gd name="T95" fmla="*/ 2147483647 h 313"/>
              <a:gd name="T96" fmla="*/ 2147483647 w 263"/>
              <a:gd name="T97" fmla="*/ 2147483647 h 313"/>
              <a:gd name="T98" fmla="*/ 2147483647 w 263"/>
              <a:gd name="T99" fmla="*/ 2147483647 h 313"/>
              <a:gd name="T100" fmla="*/ 2147483647 w 263"/>
              <a:gd name="T101" fmla="*/ 2147483647 h 313"/>
              <a:gd name="T102" fmla="*/ 2147483647 w 263"/>
              <a:gd name="T103" fmla="*/ 2147483647 h 313"/>
              <a:gd name="T104" fmla="*/ 2147483647 w 263"/>
              <a:gd name="T105" fmla="*/ 2147483647 h 313"/>
              <a:gd name="T106" fmla="*/ 2147483647 w 263"/>
              <a:gd name="T107" fmla="*/ 2147483647 h 313"/>
              <a:gd name="T108" fmla="*/ 2147483647 w 263"/>
              <a:gd name="T109" fmla="*/ 2147483647 h 313"/>
              <a:gd name="T110" fmla="*/ 2147483647 w 263"/>
              <a:gd name="T111" fmla="*/ 2147483647 h 313"/>
              <a:gd name="T112" fmla="*/ 2147483647 w 263"/>
              <a:gd name="T113" fmla="*/ 2147483647 h 31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63"/>
              <a:gd name="T172" fmla="*/ 0 h 313"/>
              <a:gd name="T173" fmla="*/ 263 w 263"/>
              <a:gd name="T174" fmla="*/ 313 h 31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63" h="313">
                <a:moveTo>
                  <a:pt x="132" y="85"/>
                </a:moveTo>
                <a:lnTo>
                  <a:pt x="135" y="82"/>
                </a:lnTo>
                <a:lnTo>
                  <a:pt x="140" y="77"/>
                </a:lnTo>
                <a:lnTo>
                  <a:pt x="144" y="74"/>
                </a:lnTo>
                <a:lnTo>
                  <a:pt x="145" y="73"/>
                </a:lnTo>
                <a:lnTo>
                  <a:pt x="151" y="73"/>
                </a:lnTo>
                <a:lnTo>
                  <a:pt x="170" y="73"/>
                </a:lnTo>
                <a:lnTo>
                  <a:pt x="173" y="72"/>
                </a:lnTo>
                <a:lnTo>
                  <a:pt x="176" y="70"/>
                </a:lnTo>
                <a:lnTo>
                  <a:pt x="181" y="67"/>
                </a:lnTo>
                <a:lnTo>
                  <a:pt x="182" y="66"/>
                </a:lnTo>
                <a:lnTo>
                  <a:pt x="183" y="64"/>
                </a:lnTo>
                <a:lnTo>
                  <a:pt x="183" y="61"/>
                </a:lnTo>
                <a:lnTo>
                  <a:pt x="183" y="60"/>
                </a:lnTo>
                <a:lnTo>
                  <a:pt x="185" y="60"/>
                </a:lnTo>
                <a:lnTo>
                  <a:pt x="186" y="61"/>
                </a:lnTo>
                <a:lnTo>
                  <a:pt x="188" y="60"/>
                </a:lnTo>
                <a:lnTo>
                  <a:pt x="189" y="60"/>
                </a:lnTo>
                <a:lnTo>
                  <a:pt x="191" y="58"/>
                </a:lnTo>
                <a:lnTo>
                  <a:pt x="192" y="58"/>
                </a:lnTo>
                <a:lnTo>
                  <a:pt x="191" y="66"/>
                </a:lnTo>
                <a:lnTo>
                  <a:pt x="191" y="69"/>
                </a:lnTo>
                <a:lnTo>
                  <a:pt x="191" y="73"/>
                </a:lnTo>
                <a:lnTo>
                  <a:pt x="194" y="80"/>
                </a:lnTo>
                <a:lnTo>
                  <a:pt x="194" y="83"/>
                </a:lnTo>
                <a:lnTo>
                  <a:pt x="195" y="85"/>
                </a:lnTo>
                <a:lnTo>
                  <a:pt x="198" y="89"/>
                </a:lnTo>
                <a:lnTo>
                  <a:pt x="200" y="91"/>
                </a:lnTo>
                <a:lnTo>
                  <a:pt x="203" y="92"/>
                </a:lnTo>
                <a:lnTo>
                  <a:pt x="205" y="92"/>
                </a:lnTo>
                <a:lnTo>
                  <a:pt x="216" y="94"/>
                </a:lnTo>
                <a:lnTo>
                  <a:pt x="226" y="96"/>
                </a:lnTo>
                <a:lnTo>
                  <a:pt x="230" y="98"/>
                </a:lnTo>
                <a:lnTo>
                  <a:pt x="235" y="99"/>
                </a:lnTo>
                <a:lnTo>
                  <a:pt x="238" y="101"/>
                </a:lnTo>
                <a:lnTo>
                  <a:pt x="236" y="108"/>
                </a:lnTo>
                <a:lnTo>
                  <a:pt x="241" y="110"/>
                </a:lnTo>
                <a:lnTo>
                  <a:pt x="241" y="117"/>
                </a:lnTo>
                <a:lnTo>
                  <a:pt x="245" y="118"/>
                </a:lnTo>
                <a:lnTo>
                  <a:pt x="244" y="132"/>
                </a:lnTo>
                <a:lnTo>
                  <a:pt x="241" y="154"/>
                </a:lnTo>
                <a:lnTo>
                  <a:pt x="251" y="155"/>
                </a:lnTo>
                <a:lnTo>
                  <a:pt x="249" y="162"/>
                </a:lnTo>
                <a:lnTo>
                  <a:pt x="236" y="161"/>
                </a:lnTo>
                <a:lnTo>
                  <a:pt x="232" y="205"/>
                </a:lnTo>
                <a:lnTo>
                  <a:pt x="233" y="205"/>
                </a:lnTo>
                <a:lnTo>
                  <a:pt x="235" y="203"/>
                </a:lnTo>
                <a:lnTo>
                  <a:pt x="236" y="202"/>
                </a:lnTo>
                <a:lnTo>
                  <a:pt x="238" y="202"/>
                </a:lnTo>
                <a:lnTo>
                  <a:pt x="239" y="208"/>
                </a:lnTo>
                <a:lnTo>
                  <a:pt x="244" y="208"/>
                </a:lnTo>
                <a:lnTo>
                  <a:pt x="246" y="209"/>
                </a:lnTo>
                <a:lnTo>
                  <a:pt x="248" y="212"/>
                </a:lnTo>
                <a:lnTo>
                  <a:pt x="249" y="212"/>
                </a:lnTo>
                <a:lnTo>
                  <a:pt x="252" y="212"/>
                </a:lnTo>
                <a:lnTo>
                  <a:pt x="254" y="215"/>
                </a:lnTo>
                <a:lnTo>
                  <a:pt x="258" y="215"/>
                </a:lnTo>
                <a:lnTo>
                  <a:pt x="263" y="217"/>
                </a:lnTo>
                <a:lnTo>
                  <a:pt x="260" y="256"/>
                </a:lnTo>
                <a:lnTo>
                  <a:pt x="260" y="263"/>
                </a:lnTo>
                <a:lnTo>
                  <a:pt x="257" y="269"/>
                </a:lnTo>
                <a:lnTo>
                  <a:pt x="255" y="272"/>
                </a:lnTo>
                <a:lnTo>
                  <a:pt x="257" y="275"/>
                </a:lnTo>
                <a:lnTo>
                  <a:pt x="252" y="285"/>
                </a:lnTo>
                <a:lnTo>
                  <a:pt x="248" y="285"/>
                </a:lnTo>
                <a:lnTo>
                  <a:pt x="241" y="296"/>
                </a:lnTo>
                <a:lnTo>
                  <a:pt x="241" y="297"/>
                </a:lnTo>
                <a:lnTo>
                  <a:pt x="239" y="299"/>
                </a:lnTo>
                <a:lnTo>
                  <a:pt x="239" y="303"/>
                </a:lnTo>
                <a:lnTo>
                  <a:pt x="233" y="306"/>
                </a:lnTo>
                <a:lnTo>
                  <a:pt x="233" y="313"/>
                </a:lnTo>
                <a:lnTo>
                  <a:pt x="227" y="313"/>
                </a:lnTo>
                <a:lnTo>
                  <a:pt x="225" y="312"/>
                </a:lnTo>
                <a:lnTo>
                  <a:pt x="222" y="309"/>
                </a:lnTo>
                <a:lnTo>
                  <a:pt x="216" y="303"/>
                </a:lnTo>
                <a:lnTo>
                  <a:pt x="213" y="302"/>
                </a:lnTo>
                <a:lnTo>
                  <a:pt x="211" y="302"/>
                </a:lnTo>
                <a:lnTo>
                  <a:pt x="207" y="299"/>
                </a:lnTo>
                <a:lnTo>
                  <a:pt x="200" y="293"/>
                </a:lnTo>
                <a:lnTo>
                  <a:pt x="198" y="291"/>
                </a:lnTo>
                <a:lnTo>
                  <a:pt x="192" y="290"/>
                </a:lnTo>
                <a:lnTo>
                  <a:pt x="188" y="288"/>
                </a:lnTo>
                <a:lnTo>
                  <a:pt x="183" y="285"/>
                </a:lnTo>
                <a:lnTo>
                  <a:pt x="182" y="283"/>
                </a:lnTo>
                <a:lnTo>
                  <a:pt x="181" y="280"/>
                </a:lnTo>
                <a:lnTo>
                  <a:pt x="181" y="275"/>
                </a:lnTo>
                <a:lnTo>
                  <a:pt x="179" y="274"/>
                </a:lnTo>
                <a:lnTo>
                  <a:pt x="176" y="271"/>
                </a:lnTo>
                <a:lnTo>
                  <a:pt x="175" y="269"/>
                </a:lnTo>
                <a:lnTo>
                  <a:pt x="173" y="266"/>
                </a:lnTo>
                <a:lnTo>
                  <a:pt x="173" y="258"/>
                </a:lnTo>
                <a:lnTo>
                  <a:pt x="172" y="256"/>
                </a:lnTo>
                <a:lnTo>
                  <a:pt x="172" y="253"/>
                </a:lnTo>
                <a:lnTo>
                  <a:pt x="170" y="253"/>
                </a:lnTo>
                <a:lnTo>
                  <a:pt x="170" y="250"/>
                </a:lnTo>
                <a:lnTo>
                  <a:pt x="166" y="243"/>
                </a:lnTo>
                <a:lnTo>
                  <a:pt x="164" y="241"/>
                </a:lnTo>
                <a:lnTo>
                  <a:pt x="163" y="239"/>
                </a:lnTo>
                <a:lnTo>
                  <a:pt x="154" y="225"/>
                </a:lnTo>
                <a:lnTo>
                  <a:pt x="145" y="215"/>
                </a:lnTo>
                <a:lnTo>
                  <a:pt x="140" y="209"/>
                </a:lnTo>
                <a:lnTo>
                  <a:pt x="131" y="200"/>
                </a:lnTo>
                <a:lnTo>
                  <a:pt x="128" y="198"/>
                </a:lnTo>
                <a:lnTo>
                  <a:pt x="123" y="195"/>
                </a:lnTo>
                <a:lnTo>
                  <a:pt x="118" y="193"/>
                </a:lnTo>
                <a:lnTo>
                  <a:pt x="115" y="192"/>
                </a:lnTo>
                <a:lnTo>
                  <a:pt x="112" y="192"/>
                </a:lnTo>
                <a:lnTo>
                  <a:pt x="109" y="192"/>
                </a:lnTo>
                <a:lnTo>
                  <a:pt x="101" y="189"/>
                </a:lnTo>
                <a:lnTo>
                  <a:pt x="96" y="189"/>
                </a:lnTo>
                <a:lnTo>
                  <a:pt x="93" y="190"/>
                </a:lnTo>
                <a:lnTo>
                  <a:pt x="88" y="192"/>
                </a:lnTo>
                <a:lnTo>
                  <a:pt x="87" y="193"/>
                </a:lnTo>
                <a:lnTo>
                  <a:pt x="85" y="195"/>
                </a:lnTo>
                <a:lnTo>
                  <a:pt x="87" y="195"/>
                </a:lnTo>
                <a:lnTo>
                  <a:pt x="88" y="195"/>
                </a:lnTo>
                <a:lnTo>
                  <a:pt x="90" y="193"/>
                </a:lnTo>
                <a:lnTo>
                  <a:pt x="90" y="195"/>
                </a:lnTo>
                <a:lnTo>
                  <a:pt x="88" y="196"/>
                </a:lnTo>
                <a:lnTo>
                  <a:pt x="87" y="198"/>
                </a:lnTo>
                <a:lnTo>
                  <a:pt x="87" y="199"/>
                </a:lnTo>
                <a:lnTo>
                  <a:pt x="87" y="200"/>
                </a:lnTo>
                <a:lnTo>
                  <a:pt x="88" y="202"/>
                </a:lnTo>
                <a:lnTo>
                  <a:pt x="88" y="200"/>
                </a:lnTo>
                <a:lnTo>
                  <a:pt x="90" y="199"/>
                </a:lnTo>
                <a:lnTo>
                  <a:pt x="88" y="198"/>
                </a:lnTo>
                <a:lnTo>
                  <a:pt x="90" y="196"/>
                </a:lnTo>
                <a:lnTo>
                  <a:pt x="90" y="195"/>
                </a:lnTo>
                <a:lnTo>
                  <a:pt x="91" y="193"/>
                </a:lnTo>
                <a:lnTo>
                  <a:pt x="93" y="193"/>
                </a:lnTo>
                <a:lnTo>
                  <a:pt x="93" y="195"/>
                </a:lnTo>
                <a:lnTo>
                  <a:pt x="91" y="198"/>
                </a:lnTo>
                <a:lnTo>
                  <a:pt x="91" y="202"/>
                </a:lnTo>
                <a:lnTo>
                  <a:pt x="90" y="203"/>
                </a:lnTo>
                <a:lnTo>
                  <a:pt x="91" y="205"/>
                </a:lnTo>
                <a:lnTo>
                  <a:pt x="93" y="203"/>
                </a:lnTo>
                <a:lnTo>
                  <a:pt x="93" y="202"/>
                </a:lnTo>
                <a:lnTo>
                  <a:pt x="94" y="202"/>
                </a:lnTo>
                <a:lnTo>
                  <a:pt x="94" y="203"/>
                </a:lnTo>
                <a:lnTo>
                  <a:pt x="96" y="205"/>
                </a:lnTo>
                <a:lnTo>
                  <a:pt x="96" y="203"/>
                </a:lnTo>
                <a:lnTo>
                  <a:pt x="96" y="202"/>
                </a:lnTo>
                <a:lnTo>
                  <a:pt x="96" y="200"/>
                </a:lnTo>
                <a:lnTo>
                  <a:pt x="96" y="199"/>
                </a:lnTo>
                <a:lnTo>
                  <a:pt x="94" y="198"/>
                </a:lnTo>
                <a:lnTo>
                  <a:pt x="94" y="196"/>
                </a:lnTo>
                <a:lnTo>
                  <a:pt x="96" y="198"/>
                </a:lnTo>
                <a:lnTo>
                  <a:pt x="97" y="200"/>
                </a:lnTo>
                <a:lnTo>
                  <a:pt x="98" y="203"/>
                </a:lnTo>
                <a:lnTo>
                  <a:pt x="97" y="205"/>
                </a:lnTo>
                <a:lnTo>
                  <a:pt x="97" y="206"/>
                </a:lnTo>
                <a:lnTo>
                  <a:pt x="96" y="208"/>
                </a:lnTo>
                <a:lnTo>
                  <a:pt x="94" y="208"/>
                </a:lnTo>
                <a:lnTo>
                  <a:pt x="91" y="208"/>
                </a:lnTo>
                <a:lnTo>
                  <a:pt x="88" y="205"/>
                </a:lnTo>
                <a:lnTo>
                  <a:pt x="78" y="195"/>
                </a:lnTo>
                <a:lnTo>
                  <a:pt x="75" y="192"/>
                </a:lnTo>
                <a:lnTo>
                  <a:pt x="74" y="190"/>
                </a:lnTo>
                <a:lnTo>
                  <a:pt x="71" y="187"/>
                </a:lnTo>
                <a:lnTo>
                  <a:pt x="63" y="173"/>
                </a:lnTo>
                <a:lnTo>
                  <a:pt x="62" y="168"/>
                </a:lnTo>
                <a:lnTo>
                  <a:pt x="59" y="162"/>
                </a:lnTo>
                <a:lnTo>
                  <a:pt x="57" y="155"/>
                </a:lnTo>
                <a:lnTo>
                  <a:pt x="52" y="142"/>
                </a:lnTo>
                <a:lnTo>
                  <a:pt x="49" y="132"/>
                </a:lnTo>
                <a:lnTo>
                  <a:pt x="46" y="120"/>
                </a:lnTo>
                <a:lnTo>
                  <a:pt x="43" y="110"/>
                </a:lnTo>
                <a:lnTo>
                  <a:pt x="41" y="108"/>
                </a:lnTo>
                <a:lnTo>
                  <a:pt x="38" y="91"/>
                </a:lnTo>
                <a:lnTo>
                  <a:pt x="38" y="88"/>
                </a:lnTo>
                <a:lnTo>
                  <a:pt x="35" y="79"/>
                </a:lnTo>
                <a:lnTo>
                  <a:pt x="33" y="72"/>
                </a:lnTo>
                <a:lnTo>
                  <a:pt x="31" y="70"/>
                </a:lnTo>
                <a:lnTo>
                  <a:pt x="30" y="67"/>
                </a:lnTo>
                <a:lnTo>
                  <a:pt x="27" y="66"/>
                </a:lnTo>
                <a:lnTo>
                  <a:pt x="25" y="64"/>
                </a:lnTo>
                <a:lnTo>
                  <a:pt x="22" y="63"/>
                </a:lnTo>
                <a:lnTo>
                  <a:pt x="21" y="61"/>
                </a:lnTo>
                <a:lnTo>
                  <a:pt x="19" y="60"/>
                </a:lnTo>
                <a:lnTo>
                  <a:pt x="21" y="60"/>
                </a:lnTo>
                <a:lnTo>
                  <a:pt x="22" y="60"/>
                </a:lnTo>
                <a:lnTo>
                  <a:pt x="24" y="60"/>
                </a:lnTo>
                <a:lnTo>
                  <a:pt x="30" y="64"/>
                </a:lnTo>
                <a:lnTo>
                  <a:pt x="35" y="70"/>
                </a:lnTo>
                <a:lnTo>
                  <a:pt x="37" y="72"/>
                </a:lnTo>
                <a:lnTo>
                  <a:pt x="43" y="77"/>
                </a:lnTo>
                <a:lnTo>
                  <a:pt x="49" y="82"/>
                </a:lnTo>
                <a:lnTo>
                  <a:pt x="50" y="83"/>
                </a:lnTo>
                <a:lnTo>
                  <a:pt x="53" y="85"/>
                </a:lnTo>
                <a:lnTo>
                  <a:pt x="60" y="88"/>
                </a:lnTo>
                <a:lnTo>
                  <a:pt x="63" y="89"/>
                </a:lnTo>
                <a:lnTo>
                  <a:pt x="65" y="89"/>
                </a:lnTo>
                <a:lnTo>
                  <a:pt x="71" y="91"/>
                </a:lnTo>
                <a:lnTo>
                  <a:pt x="76" y="92"/>
                </a:lnTo>
                <a:lnTo>
                  <a:pt x="85" y="94"/>
                </a:lnTo>
                <a:lnTo>
                  <a:pt x="96" y="94"/>
                </a:lnTo>
                <a:lnTo>
                  <a:pt x="100" y="94"/>
                </a:lnTo>
                <a:lnTo>
                  <a:pt x="101" y="94"/>
                </a:lnTo>
                <a:lnTo>
                  <a:pt x="106" y="94"/>
                </a:lnTo>
                <a:lnTo>
                  <a:pt x="109" y="94"/>
                </a:lnTo>
                <a:lnTo>
                  <a:pt x="112" y="94"/>
                </a:lnTo>
                <a:lnTo>
                  <a:pt x="116" y="92"/>
                </a:lnTo>
                <a:lnTo>
                  <a:pt x="118" y="92"/>
                </a:lnTo>
                <a:lnTo>
                  <a:pt x="119" y="92"/>
                </a:lnTo>
                <a:lnTo>
                  <a:pt x="120" y="92"/>
                </a:lnTo>
                <a:lnTo>
                  <a:pt x="122" y="91"/>
                </a:lnTo>
                <a:lnTo>
                  <a:pt x="125" y="89"/>
                </a:lnTo>
                <a:lnTo>
                  <a:pt x="129" y="88"/>
                </a:lnTo>
                <a:lnTo>
                  <a:pt x="131" y="86"/>
                </a:lnTo>
                <a:lnTo>
                  <a:pt x="132" y="85"/>
                </a:lnTo>
                <a:close/>
                <a:moveTo>
                  <a:pt x="208" y="45"/>
                </a:moveTo>
                <a:lnTo>
                  <a:pt x="208" y="47"/>
                </a:lnTo>
                <a:lnTo>
                  <a:pt x="210" y="47"/>
                </a:lnTo>
                <a:lnTo>
                  <a:pt x="208" y="48"/>
                </a:lnTo>
                <a:lnTo>
                  <a:pt x="205" y="48"/>
                </a:lnTo>
                <a:lnTo>
                  <a:pt x="204" y="50"/>
                </a:lnTo>
                <a:lnTo>
                  <a:pt x="207" y="51"/>
                </a:lnTo>
                <a:lnTo>
                  <a:pt x="205" y="51"/>
                </a:lnTo>
                <a:lnTo>
                  <a:pt x="203" y="51"/>
                </a:lnTo>
                <a:lnTo>
                  <a:pt x="200" y="52"/>
                </a:lnTo>
                <a:lnTo>
                  <a:pt x="198" y="52"/>
                </a:lnTo>
                <a:lnTo>
                  <a:pt x="200" y="51"/>
                </a:lnTo>
                <a:lnTo>
                  <a:pt x="200" y="50"/>
                </a:lnTo>
                <a:lnTo>
                  <a:pt x="203" y="48"/>
                </a:lnTo>
                <a:lnTo>
                  <a:pt x="205" y="45"/>
                </a:lnTo>
                <a:lnTo>
                  <a:pt x="208" y="45"/>
                </a:lnTo>
                <a:close/>
                <a:moveTo>
                  <a:pt x="9" y="48"/>
                </a:moveTo>
                <a:lnTo>
                  <a:pt x="9" y="50"/>
                </a:lnTo>
                <a:lnTo>
                  <a:pt x="8" y="48"/>
                </a:lnTo>
                <a:lnTo>
                  <a:pt x="6" y="48"/>
                </a:lnTo>
                <a:lnTo>
                  <a:pt x="6" y="47"/>
                </a:lnTo>
                <a:lnTo>
                  <a:pt x="8" y="47"/>
                </a:lnTo>
                <a:lnTo>
                  <a:pt x="9" y="47"/>
                </a:lnTo>
                <a:lnTo>
                  <a:pt x="9" y="48"/>
                </a:lnTo>
                <a:close/>
                <a:moveTo>
                  <a:pt x="0" y="44"/>
                </a:moveTo>
                <a:lnTo>
                  <a:pt x="2" y="44"/>
                </a:lnTo>
                <a:lnTo>
                  <a:pt x="2" y="42"/>
                </a:lnTo>
                <a:lnTo>
                  <a:pt x="3" y="44"/>
                </a:lnTo>
                <a:lnTo>
                  <a:pt x="5" y="45"/>
                </a:lnTo>
                <a:lnTo>
                  <a:pt x="3" y="45"/>
                </a:lnTo>
                <a:lnTo>
                  <a:pt x="2" y="45"/>
                </a:lnTo>
                <a:lnTo>
                  <a:pt x="2" y="44"/>
                </a:lnTo>
                <a:lnTo>
                  <a:pt x="0" y="44"/>
                </a:lnTo>
                <a:close/>
                <a:moveTo>
                  <a:pt x="189" y="1"/>
                </a:moveTo>
                <a:lnTo>
                  <a:pt x="189" y="1"/>
                </a:lnTo>
                <a:lnTo>
                  <a:pt x="189" y="3"/>
                </a:lnTo>
                <a:lnTo>
                  <a:pt x="188" y="1"/>
                </a:lnTo>
                <a:lnTo>
                  <a:pt x="188" y="0"/>
                </a:lnTo>
                <a:lnTo>
                  <a:pt x="188" y="1"/>
                </a:lnTo>
                <a:lnTo>
                  <a:pt x="189" y="1"/>
                </a:lnTo>
                <a:close/>
                <a:moveTo>
                  <a:pt x="192" y="3"/>
                </a:moveTo>
                <a:lnTo>
                  <a:pt x="192" y="3"/>
                </a:lnTo>
                <a:lnTo>
                  <a:pt x="192" y="4"/>
                </a:lnTo>
                <a:lnTo>
                  <a:pt x="191" y="3"/>
                </a:lnTo>
                <a:lnTo>
                  <a:pt x="192" y="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0" name="Freeform 255"/>
          <p:cNvSpPr>
            <a:spLocks noEditPoints="1"/>
          </p:cNvSpPr>
          <p:nvPr/>
        </p:nvSpPr>
        <p:spPr bwMode="auto">
          <a:xfrm rot="21334256">
            <a:off x="27373470" y="3038076"/>
            <a:ext cx="1205561" cy="496135"/>
          </a:xfrm>
          <a:custGeom>
            <a:avLst/>
            <a:gdLst>
              <a:gd name="T0" fmla="*/ 2147483647 w 220"/>
              <a:gd name="T1" fmla="*/ 2147483647 h 136"/>
              <a:gd name="T2" fmla="*/ 2147483647 w 220"/>
              <a:gd name="T3" fmla="*/ 2147483647 h 136"/>
              <a:gd name="T4" fmla="*/ 2147483647 w 220"/>
              <a:gd name="T5" fmla="*/ 2147483647 h 136"/>
              <a:gd name="T6" fmla="*/ 2147483647 w 220"/>
              <a:gd name="T7" fmla="*/ 2147483647 h 136"/>
              <a:gd name="T8" fmla="*/ 2147483647 w 220"/>
              <a:gd name="T9" fmla="*/ 2147483647 h 136"/>
              <a:gd name="T10" fmla="*/ 2147483647 w 220"/>
              <a:gd name="T11" fmla="*/ 2147483647 h 136"/>
              <a:gd name="T12" fmla="*/ 2147483647 w 220"/>
              <a:gd name="T13" fmla="*/ 2147483647 h 136"/>
              <a:gd name="T14" fmla="*/ 2147483647 w 220"/>
              <a:gd name="T15" fmla="*/ 2147483647 h 136"/>
              <a:gd name="T16" fmla="*/ 2147483647 w 220"/>
              <a:gd name="T17" fmla="*/ 2147483647 h 136"/>
              <a:gd name="T18" fmla="*/ 2147483647 w 220"/>
              <a:gd name="T19" fmla="*/ 2147483647 h 136"/>
              <a:gd name="T20" fmla="*/ 2147483647 w 220"/>
              <a:gd name="T21" fmla="*/ 2147483647 h 136"/>
              <a:gd name="T22" fmla="*/ 2147483647 w 220"/>
              <a:gd name="T23" fmla="*/ 2147483647 h 136"/>
              <a:gd name="T24" fmla="*/ 2147483647 w 220"/>
              <a:gd name="T25" fmla="*/ 2147483647 h 136"/>
              <a:gd name="T26" fmla="*/ 2147483647 w 220"/>
              <a:gd name="T27" fmla="*/ 2147483647 h 136"/>
              <a:gd name="T28" fmla="*/ 2147483647 w 220"/>
              <a:gd name="T29" fmla="*/ 2147483647 h 136"/>
              <a:gd name="T30" fmla="*/ 2147483647 w 220"/>
              <a:gd name="T31" fmla="*/ 2147483647 h 136"/>
              <a:gd name="T32" fmla="*/ 2147483647 w 220"/>
              <a:gd name="T33" fmla="*/ 2147483647 h 136"/>
              <a:gd name="T34" fmla="*/ 2147483647 w 220"/>
              <a:gd name="T35" fmla="*/ 2147483647 h 136"/>
              <a:gd name="T36" fmla="*/ 2147483647 w 220"/>
              <a:gd name="T37" fmla="*/ 2147483647 h 136"/>
              <a:gd name="T38" fmla="*/ 2147483647 w 220"/>
              <a:gd name="T39" fmla="*/ 2147483647 h 136"/>
              <a:gd name="T40" fmla="*/ 2147483647 w 220"/>
              <a:gd name="T41" fmla="*/ 2147483647 h 136"/>
              <a:gd name="T42" fmla="*/ 2147483647 w 220"/>
              <a:gd name="T43" fmla="*/ 2147483647 h 136"/>
              <a:gd name="T44" fmla="*/ 2147483647 w 220"/>
              <a:gd name="T45" fmla="*/ 2147483647 h 136"/>
              <a:gd name="T46" fmla="*/ 2147483647 w 220"/>
              <a:gd name="T47" fmla="*/ 2147483647 h 136"/>
              <a:gd name="T48" fmla="*/ 2147483647 w 220"/>
              <a:gd name="T49" fmla="*/ 2147483647 h 136"/>
              <a:gd name="T50" fmla="*/ 2147483647 w 220"/>
              <a:gd name="T51" fmla="*/ 2147483647 h 136"/>
              <a:gd name="T52" fmla="*/ 2147483647 w 220"/>
              <a:gd name="T53" fmla="*/ 2147483647 h 136"/>
              <a:gd name="T54" fmla="*/ 2147483647 w 220"/>
              <a:gd name="T55" fmla="*/ 2147483647 h 136"/>
              <a:gd name="T56" fmla="*/ 2147483647 w 220"/>
              <a:gd name="T57" fmla="*/ 2147483647 h 136"/>
              <a:gd name="T58" fmla="*/ 2147483647 w 220"/>
              <a:gd name="T59" fmla="*/ 2147483647 h 136"/>
              <a:gd name="T60" fmla="*/ 2147483647 w 220"/>
              <a:gd name="T61" fmla="*/ 2147483647 h 136"/>
              <a:gd name="T62" fmla="*/ 2147483647 w 220"/>
              <a:gd name="T63" fmla="*/ 2147483647 h 136"/>
              <a:gd name="T64" fmla="*/ 2147483647 w 220"/>
              <a:gd name="T65" fmla="*/ 2147483647 h 136"/>
              <a:gd name="T66" fmla="*/ 2147483647 w 220"/>
              <a:gd name="T67" fmla="*/ 2147483647 h 136"/>
              <a:gd name="T68" fmla="*/ 2147483647 w 220"/>
              <a:gd name="T69" fmla="*/ 2147483647 h 136"/>
              <a:gd name="T70" fmla="*/ 2147483647 w 220"/>
              <a:gd name="T71" fmla="*/ 2147483647 h 136"/>
              <a:gd name="T72" fmla="*/ 2147483647 w 220"/>
              <a:gd name="T73" fmla="*/ 2147483647 h 136"/>
              <a:gd name="T74" fmla="*/ 2147483647 w 220"/>
              <a:gd name="T75" fmla="*/ 2147483647 h 136"/>
              <a:gd name="T76" fmla="*/ 2147483647 w 220"/>
              <a:gd name="T77" fmla="*/ 2147483647 h 136"/>
              <a:gd name="T78" fmla="*/ 2147483647 w 220"/>
              <a:gd name="T79" fmla="*/ 2147483647 h 136"/>
              <a:gd name="T80" fmla="*/ 2147483647 w 220"/>
              <a:gd name="T81" fmla="*/ 2147483647 h 136"/>
              <a:gd name="T82" fmla="*/ 2147483647 w 220"/>
              <a:gd name="T83" fmla="*/ 2147483647 h 136"/>
              <a:gd name="T84" fmla="*/ 2147483647 w 220"/>
              <a:gd name="T85" fmla="*/ 2147483647 h 136"/>
              <a:gd name="T86" fmla="*/ 2147483647 w 220"/>
              <a:gd name="T87" fmla="*/ 2147483647 h 136"/>
              <a:gd name="T88" fmla="*/ 2147483647 w 220"/>
              <a:gd name="T89" fmla="*/ 2147483647 h 136"/>
              <a:gd name="T90" fmla="*/ 2147483647 w 220"/>
              <a:gd name="T91" fmla="*/ 2147483647 h 136"/>
              <a:gd name="T92" fmla="*/ 2147483647 w 220"/>
              <a:gd name="T93" fmla="*/ 2147483647 h 136"/>
              <a:gd name="T94" fmla="*/ 2147483647 w 220"/>
              <a:gd name="T95" fmla="*/ 2147483647 h 136"/>
              <a:gd name="T96" fmla="*/ 2147483647 w 220"/>
              <a:gd name="T97" fmla="*/ 2147483647 h 136"/>
              <a:gd name="T98" fmla="*/ 2147483647 w 220"/>
              <a:gd name="T99" fmla="*/ 2147483647 h 136"/>
              <a:gd name="T100" fmla="*/ 2147483647 w 220"/>
              <a:gd name="T101" fmla="*/ 2147483647 h 136"/>
              <a:gd name="T102" fmla="*/ 2147483647 w 220"/>
              <a:gd name="T103" fmla="*/ 2147483647 h 136"/>
              <a:gd name="T104" fmla="*/ 2147483647 w 220"/>
              <a:gd name="T105" fmla="*/ 2147483647 h 136"/>
              <a:gd name="T106" fmla="*/ 0 w 220"/>
              <a:gd name="T107" fmla="*/ 2147483647 h 136"/>
              <a:gd name="T108" fmla="*/ 2147483647 w 220"/>
              <a:gd name="T109" fmla="*/ 2147483647 h 136"/>
              <a:gd name="T110" fmla="*/ 2147483647 w 220"/>
              <a:gd name="T111" fmla="*/ 2147483647 h 136"/>
              <a:gd name="T112" fmla="*/ 2147483647 w 220"/>
              <a:gd name="T113" fmla="*/ 2147483647 h 136"/>
              <a:gd name="T114" fmla="*/ 2147483647 w 220"/>
              <a:gd name="T115" fmla="*/ 2147483647 h 1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20"/>
              <a:gd name="T175" fmla="*/ 0 h 136"/>
              <a:gd name="T176" fmla="*/ 220 w 220"/>
              <a:gd name="T177" fmla="*/ 136 h 1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20" h="136">
                <a:moveTo>
                  <a:pt x="37" y="32"/>
                </a:moveTo>
                <a:lnTo>
                  <a:pt x="48" y="47"/>
                </a:lnTo>
                <a:lnTo>
                  <a:pt x="59" y="39"/>
                </a:lnTo>
                <a:lnTo>
                  <a:pt x="66" y="39"/>
                </a:lnTo>
                <a:lnTo>
                  <a:pt x="69" y="38"/>
                </a:lnTo>
                <a:lnTo>
                  <a:pt x="78" y="38"/>
                </a:lnTo>
                <a:lnTo>
                  <a:pt x="79" y="25"/>
                </a:lnTo>
                <a:lnTo>
                  <a:pt x="103" y="26"/>
                </a:lnTo>
                <a:lnTo>
                  <a:pt x="104" y="14"/>
                </a:lnTo>
                <a:lnTo>
                  <a:pt x="125" y="16"/>
                </a:lnTo>
                <a:lnTo>
                  <a:pt x="126" y="6"/>
                </a:lnTo>
                <a:lnTo>
                  <a:pt x="157" y="7"/>
                </a:lnTo>
                <a:lnTo>
                  <a:pt x="158" y="0"/>
                </a:lnTo>
                <a:lnTo>
                  <a:pt x="167" y="0"/>
                </a:lnTo>
                <a:lnTo>
                  <a:pt x="189" y="1"/>
                </a:lnTo>
                <a:lnTo>
                  <a:pt x="188" y="13"/>
                </a:lnTo>
                <a:lnTo>
                  <a:pt x="189" y="19"/>
                </a:lnTo>
                <a:lnTo>
                  <a:pt x="189" y="23"/>
                </a:lnTo>
                <a:lnTo>
                  <a:pt x="188" y="29"/>
                </a:lnTo>
                <a:lnTo>
                  <a:pt x="186" y="35"/>
                </a:lnTo>
                <a:lnTo>
                  <a:pt x="186" y="42"/>
                </a:lnTo>
                <a:lnTo>
                  <a:pt x="185" y="50"/>
                </a:lnTo>
                <a:lnTo>
                  <a:pt x="185" y="55"/>
                </a:lnTo>
                <a:lnTo>
                  <a:pt x="183" y="67"/>
                </a:lnTo>
                <a:lnTo>
                  <a:pt x="183" y="72"/>
                </a:lnTo>
                <a:lnTo>
                  <a:pt x="183" y="75"/>
                </a:lnTo>
                <a:lnTo>
                  <a:pt x="185" y="75"/>
                </a:lnTo>
                <a:lnTo>
                  <a:pt x="186" y="76"/>
                </a:lnTo>
                <a:lnTo>
                  <a:pt x="189" y="76"/>
                </a:lnTo>
                <a:lnTo>
                  <a:pt x="199" y="76"/>
                </a:lnTo>
                <a:lnTo>
                  <a:pt x="205" y="77"/>
                </a:lnTo>
                <a:lnTo>
                  <a:pt x="207" y="77"/>
                </a:lnTo>
                <a:lnTo>
                  <a:pt x="207" y="83"/>
                </a:lnTo>
                <a:lnTo>
                  <a:pt x="207" y="94"/>
                </a:lnTo>
                <a:lnTo>
                  <a:pt x="205" y="99"/>
                </a:lnTo>
                <a:lnTo>
                  <a:pt x="205" y="105"/>
                </a:lnTo>
                <a:lnTo>
                  <a:pt x="208" y="108"/>
                </a:lnTo>
                <a:lnTo>
                  <a:pt x="211" y="111"/>
                </a:lnTo>
                <a:lnTo>
                  <a:pt x="213" y="113"/>
                </a:lnTo>
                <a:lnTo>
                  <a:pt x="213" y="114"/>
                </a:lnTo>
                <a:lnTo>
                  <a:pt x="213" y="117"/>
                </a:lnTo>
                <a:lnTo>
                  <a:pt x="211" y="117"/>
                </a:lnTo>
                <a:lnTo>
                  <a:pt x="207" y="116"/>
                </a:lnTo>
                <a:lnTo>
                  <a:pt x="205" y="116"/>
                </a:lnTo>
                <a:lnTo>
                  <a:pt x="202" y="116"/>
                </a:lnTo>
                <a:lnTo>
                  <a:pt x="201" y="111"/>
                </a:lnTo>
                <a:lnTo>
                  <a:pt x="199" y="107"/>
                </a:lnTo>
                <a:lnTo>
                  <a:pt x="198" y="108"/>
                </a:lnTo>
                <a:lnTo>
                  <a:pt x="198" y="113"/>
                </a:lnTo>
                <a:lnTo>
                  <a:pt x="196" y="114"/>
                </a:lnTo>
                <a:lnTo>
                  <a:pt x="195" y="114"/>
                </a:lnTo>
                <a:lnTo>
                  <a:pt x="192" y="111"/>
                </a:lnTo>
                <a:lnTo>
                  <a:pt x="191" y="111"/>
                </a:lnTo>
                <a:lnTo>
                  <a:pt x="188" y="113"/>
                </a:lnTo>
                <a:lnTo>
                  <a:pt x="183" y="113"/>
                </a:lnTo>
                <a:lnTo>
                  <a:pt x="182" y="114"/>
                </a:lnTo>
                <a:lnTo>
                  <a:pt x="179" y="113"/>
                </a:lnTo>
                <a:lnTo>
                  <a:pt x="177" y="113"/>
                </a:lnTo>
                <a:lnTo>
                  <a:pt x="176" y="117"/>
                </a:lnTo>
                <a:lnTo>
                  <a:pt x="173" y="118"/>
                </a:lnTo>
                <a:lnTo>
                  <a:pt x="170" y="117"/>
                </a:lnTo>
                <a:lnTo>
                  <a:pt x="169" y="114"/>
                </a:lnTo>
                <a:lnTo>
                  <a:pt x="169" y="113"/>
                </a:lnTo>
                <a:lnTo>
                  <a:pt x="167" y="116"/>
                </a:lnTo>
                <a:lnTo>
                  <a:pt x="164" y="113"/>
                </a:lnTo>
                <a:lnTo>
                  <a:pt x="164" y="110"/>
                </a:lnTo>
                <a:lnTo>
                  <a:pt x="161" y="111"/>
                </a:lnTo>
                <a:lnTo>
                  <a:pt x="161" y="114"/>
                </a:lnTo>
                <a:lnTo>
                  <a:pt x="160" y="114"/>
                </a:lnTo>
                <a:lnTo>
                  <a:pt x="158" y="110"/>
                </a:lnTo>
                <a:lnTo>
                  <a:pt x="157" y="110"/>
                </a:lnTo>
                <a:lnTo>
                  <a:pt x="155" y="113"/>
                </a:lnTo>
                <a:lnTo>
                  <a:pt x="152" y="113"/>
                </a:lnTo>
                <a:lnTo>
                  <a:pt x="151" y="116"/>
                </a:lnTo>
                <a:lnTo>
                  <a:pt x="150" y="116"/>
                </a:lnTo>
                <a:lnTo>
                  <a:pt x="148" y="114"/>
                </a:lnTo>
                <a:lnTo>
                  <a:pt x="147" y="113"/>
                </a:lnTo>
                <a:lnTo>
                  <a:pt x="147" y="110"/>
                </a:lnTo>
                <a:lnTo>
                  <a:pt x="145" y="110"/>
                </a:lnTo>
                <a:lnTo>
                  <a:pt x="142" y="108"/>
                </a:lnTo>
                <a:lnTo>
                  <a:pt x="139" y="110"/>
                </a:lnTo>
                <a:lnTo>
                  <a:pt x="139" y="113"/>
                </a:lnTo>
                <a:lnTo>
                  <a:pt x="136" y="111"/>
                </a:lnTo>
                <a:lnTo>
                  <a:pt x="135" y="114"/>
                </a:lnTo>
                <a:lnTo>
                  <a:pt x="133" y="116"/>
                </a:lnTo>
                <a:lnTo>
                  <a:pt x="132" y="111"/>
                </a:lnTo>
                <a:lnTo>
                  <a:pt x="133" y="110"/>
                </a:lnTo>
                <a:lnTo>
                  <a:pt x="133" y="108"/>
                </a:lnTo>
                <a:lnTo>
                  <a:pt x="132" y="108"/>
                </a:lnTo>
                <a:lnTo>
                  <a:pt x="129" y="108"/>
                </a:lnTo>
                <a:lnTo>
                  <a:pt x="129" y="113"/>
                </a:lnTo>
                <a:lnTo>
                  <a:pt x="126" y="116"/>
                </a:lnTo>
                <a:lnTo>
                  <a:pt x="123" y="116"/>
                </a:lnTo>
                <a:lnTo>
                  <a:pt x="120" y="114"/>
                </a:lnTo>
                <a:lnTo>
                  <a:pt x="119" y="116"/>
                </a:lnTo>
                <a:lnTo>
                  <a:pt x="122" y="120"/>
                </a:lnTo>
                <a:lnTo>
                  <a:pt x="122" y="121"/>
                </a:lnTo>
                <a:lnTo>
                  <a:pt x="120" y="123"/>
                </a:lnTo>
                <a:lnTo>
                  <a:pt x="119" y="120"/>
                </a:lnTo>
                <a:lnTo>
                  <a:pt x="117" y="120"/>
                </a:lnTo>
                <a:lnTo>
                  <a:pt x="116" y="118"/>
                </a:lnTo>
                <a:lnTo>
                  <a:pt x="113" y="120"/>
                </a:lnTo>
                <a:lnTo>
                  <a:pt x="111" y="118"/>
                </a:lnTo>
                <a:lnTo>
                  <a:pt x="113" y="117"/>
                </a:lnTo>
                <a:lnTo>
                  <a:pt x="114" y="116"/>
                </a:lnTo>
                <a:lnTo>
                  <a:pt x="114" y="114"/>
                </a:lnTo>
                <a:lnTo>
                  <a:pt x="111" y="114"/>
                </a:lnTo>
                <a:lnTo>
                  <a:pt x="110" y="118"/>
                </a:lnTo>
                <a:lnTo>
                  <a:pt x="108" y="118"/>
                </a:lnTo>
                <a:lnTo>
                  <a:pt x="107" y="118"/>
                </a:lnTo>
                <a:lnTo>
                  <a:pt x="107" y="116"/>
                </a:lnTo>
                <a:lnTo>
                  <a:pt x="108" y="113"/>
                </a:lnTo>
                <a:lnTo>
                  <a:pt x="107" y="113"/>
                </a:lnTo>
                <a:lnTo>
                  <a:pt x="106" y="111"/>
                </a:lnTo>
                <a:lnTo>
                  <a:pt x="106" y="110"/>
                </a:lnTo>
                <a:lnTo>
                  <a:pt x="104" y="110"/>
                </a:lnTo>
                <a:lnTo>
                  <a:pt x="103" y="114"/>
                </a:lnTo>
                <a:lnTo>
                  <a:pt x="98" y="113"/>
                </a:lnTo>
                <a:lnTo>
                  <a:pt x="98" y="114"/>
                </a:lnTo>
                <a:lnTo>
                  <a:pt x="101" y="116"/>
                </a:lnTo>
                <a:lnTo>
                  <a:pt x="100" y="118"/>
                </a:lnTo>
                <a:lnTo>
                  <a:pt x="101" y="121"/>
                </a:lnTo>
                <a:lnTo>
                  <a:pt x="100" y="123"/>
                </a:lnTo>
                <a:lnTo>
                  <a:pt x="95" y="124"/>
                </a:lnTo>
                <a:lnTo>
                  <a:pt x="92" y="121"/>
                </a:lnTo>
                <a:lnTo>
                  <a:pt x="91" y="121"/>
                </a:lnTo>
                <a:lnTo>
                  <a:pt x="89" y="124"/>
                </a:lnTo>
                <a:lnTo>
                  <a:pt x="88" y="126"/>
                </a:lnTo>
                <a:lnTo>
                  <a:pt x="86" y="123"/>
                </a:lnTo>
                <a:lnTo>
                  <a:pt x="88" y="121"/>
                </a:lnTo>
                <a:lnTo>
                  <a:pt x="92" y="118"/>
                </a:lnTo>
                <a:lnTo>
                  <a:pt x="91" y="118"/>
                </a:lnTo>
                <a:lnTo>
                  <a:pt x="86" y="120"/>
                </a:lnTo>
                <a:lnTo>
                  <a:pt x="84" y="118"/>
                </a:lnTo>
                <a:lnTo>
                  <a:pt x="82" y="118"/>
                </a:lnTo>
                <a:lnTo>
                  <a:pt x="82" y="121"/>
                </a:lnTo>
                <a:lnTo>
                  <a:pt x="81" y="123"/>
                </a:lnTo>
                <a:lnTo>
                  <a:pt x="82" y="124"/>
                </a:lnTo>
                <a:lnTo>
                  <a:pt x="81" y="126"/>
                </a:lnTo>
                <a:lnTo>
                  <a:pt x="78" y="126"/>
                </a:lnTo>
                <a:lnTo>
                  <a:pt x="76" y="126"/>
                </a:lnTo>
                <a:lnTo>
                  <a:pt x="73" y="127"/>
                </a:lnTo>
                <a:lnTo>
                  <a:pt x="70" y="124"/>
                </a:lnTo>
                <a:lnTo>
                  <a:pt x="69" y="124"/>
                </a:lnTo>
                <a:lnTo>
                  <a:pt x="67" y="127"/>
                </a:lnTo>
                <a:lnTo>
                  <a:pt x="65" y="129"/>
                </a:lnTo>
                <a:lnTo>
                  <a:pt x="60" y="126"/>
                </a:lnTo>
                <a:lnTo>
                  <a:pt x="60" y="124"/>
                </a:lnTo>
                <a:lnTo>
                  <a:pt x="59" y="123"/>
                </a:lnTo>
                <a:lnTo>
                  <a:pt x="62" y="121"/>
                </a:lnTo>
                <a:lnTo>
                  <a:pt x="62" y="120"/>
                </a:lnTo>
                <a:lnTo>
                  <a:pt x="62" y="118"/>
                </a:lnTo>
                <a:lnTo>
                  <a:pt x="60" y="118"/>
                </a:lnTo>
                <a:lnTo>
                  <a:pt x="57" y="121"/>
                </a:lnTo>
                <a:lnTo>
                  <a:pt x="56" y="123"/>
                </a:lnTo>
                <a:lnTo>
                  <a:pt x="56" y="121"/>
                </a:lnTo>
                <a:lnTo>
                  <a:pt x="56" y="120"/>
                </a:lnTo>
                <a:lnTo>
                  <a:pt x="56" y="118"/>
                </a:lnTo>
                <a:lnTo>
                  <a:pt x="54" y="118"/>
                </a:lnTo>
                <a:lnTo>
                  <a:pt x="53" y="120"/>
                </a:lnTo>
                <a:lnTo>
                  <a:pt x="48" y="120"/>
                </a:lnTo>
                <a:lnTo>
                  <a:pt x="48" y="121"/>
                </a:lnTo>
                <a:lnTo>
                  <a:pt x="47" y="124"/>
                </a:lnTo>
                <a:lnTo>
                  <a:pt x="45" y="126"/>
                </a:lnTo>
                <a:lnTo>
                  <a:pt x="44" y="124"/>
                </a:lnTo>
                <a:lnTo>
                  <a:pt x="43" y="123"/>
                </a:lnTo>
                <a:lnTo>
                  <a:pt x="41" y="124"/>
                </a:lnTo>
                <a:lnTo>
                  <a:pt x="43" y="127"/>
                </a:lnTo>
                <a:lnTo>
                  <a:pt x="43" y="129"/>
                </a:lnTo>
                <a:lnTo>
                  <a:pt x="40" y="127"/>
                </a:lnTo>
                <a:lnTo>
                  <a:pt x="38" y="124"/>
                </a:lnTo>
                <a:lnTo>
                  <a:pt x="38" y="126"/>
                </a:lnTo>
                <a:lnTo>
                  <a:pt x="40" y="127"/>
                </a:lnTo>
                <a:lnTo>
                  <a:pt x="38" y="129"/>
                </a:lnTo>
                <a:lnTo>
                  <a:pt x="32" y="129"/>
                </a:lnTo>
                <a:lnTo>
                  <a:pt x="31" y="129"/>
                </a:lnTo>
                <a:lnTo>
                  <a:pt x="29" y="130"/>
                </a:lnTo>
                <a:lnTo>
                  <a:pt x="31" y="132"/>
                </a:lnTo>
                <a:lnTo>
                  <a:pt x="32" y="132"/>
                </a:lnTo>
                <a:lnTo>
                  <a:pt x="34" y="135"/>
                </a:lnTo>
                <a:lnTo>
                  <a:pt x="29" y="136"/>
                </a:lnTo>
                <a:lnTo>
                  <a:pt x="28" y="135"/>
                </a:lnTo>
                <a:lnTo>
                  <a:pt x="26" y="132"/>
                </a:lnTo>
                <a:lnTo>
                  <a:pt x="28" y="129"/>
                </a:lnTo>
                <a:lnTo>
                  <a:pt x="29" y="126"/>
                </a:lnTo>
                <a:lnTo>
                  <a:pt x="28" y="124"/>
                </a:lnTo>
                <a:lnTo>
                  <a:pt x="26" y="126"/>
                </a:lnTo>
                <a:lnTo>
                  <a:pt x="23" y="130"/>
                </a:lnTo>
                <a:lnTo>
                  <a:pt x="23" y="126"/>
                </a:lnTo>
                <a:lnTo>
                  <a:pt x="23" y="116"/>
                </a:lnTo>
                <a:lnTo>
                  <a:pt x="19" y="116"/>
                </a:lnTo>
                <a:lnTo>
                  <a:pt x="22" y="89"/>
                </a:lnTo>
                <a:lnTo>
                  <a:pt x="21" y="89"/>
                </a:lnTo>
                <a:lnTo>
                  <a:pt x="21" y="82"/>
                </a:lnTo>
                <a:lnTo>
                  <a:pt x="26" y="85"/>
                </a:lnTo>
                <a:lnTo>
                  <a:pt x="26" y="76"/>
                </a:lnTo>
                <a:lnTo>
                  <a:pt x="31" y="77"/>
                </a:lnTo>
                <a:lnTo>
                  <a:pt x="35" y="77"/>
                </a:lnTo>
                <a:lnTo>
                  <a:pt x="35" y="75"/>
                </a:lnTo>
                <a:lnTo>
                  <a:pt x="37" y="67"/>
                </a:lnTo>
                <a:lnTo>
                  <a:pt x="43" y="67"/>
                </a:lnTo>
                <a:lnTo>
                  <a:pt x="43" y="60"/>
                </a:lnTo>
                <a:lnTo>
                  <a:pt x="16" y="58"/>
                </a:lnTo>
                <a:lnTo>
                  <a:pt x="9" y="58"/>
                </a:lnTo>
                <a:lnTo>
                  <a:pt x="9" y="61"/>
                </a:lnTo>
                <a:lnTo>
                  <a:pt x="0" y="60"/>
                </a:lnTo>
                <a:lnTo>
                  <a:pt x="1" y="32"/>
                </a:lnTo>
                <a:lnTo>
                  <a:pt x="1" y="25"/>
                </a:lnTo>
                <a:lnTo>
                  <a:pt x="35" y="26"/>
                </a:lnTo>
                <a:lnTo>
                  <a:pt x="35" y="28"/>
                </a:lnTo>
                <a:lnTo>
                  <a:pt x="37" y="32"/>
                </a:lnTo>
                <a:close/>
                <a:moveTo>
                  <a:pt x="217" y="117"/>
                </a:moveTo>
                <a:lnTo>
                  <a:pt x="220" y="118"/>
                </a:lnTo>
                <a:lnTo>
                  <a:pt x="217" y="120"/>
                </a:lnTo>
                <a:lnTo>
                  <a:pt x="215" y="118"/>
                </a:lnTo>
                <a:lnTo>
                  <a:pt x="215" y="116"/>
                </a:lnTo>
                <a:lnTo>
                  <a:pt x="214" y="116"/>
                </a:lnTo>
                <a:lnTo>
                  <a:pt x="215" y="116"/>
                </a:lnTo>
                <a:lnTo>
                  <a:pt x="217" y="116"/>
                </a:lnTo>
                <a:lnTo>
                  <a:pt x="217" y="11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1" name="Freeform 256"/>
          <p:cNvSpPr>
            <a:spLocks/>
          </p:cNvSpPr>
          <p:nvPr/>
        </p:nvSpPr>
        <p:spPr bwMode="auto">
          <a:xfrm rot="21334256">
            <a:off x="23700012" y="2870928"/>
            <a:ext cx="1467213" cy="834998"/>
          </a:xfrm>
          <a:custGeom>
            <a:avLst/>
            <a:gdLst>
              <a:gd name="T0" fmla="*/ 2147483647 w 268"/>
              <a:gd name="T1" fmla="*/ 2147483647 h 229"/>
              <a:gd name="T2" fmla="*/ 2147483647 w 268"/>
              <a:gd name="T3" fmla="*/ 2147483647 h 229"/>
              <a:gd name="T4" fmla="*/ 2147483647 w 268"/>
              <a:gd name="T5" fmla="*/ 2147483647 h 229"/>
              <a:gd name="T6" fmla="*/ 2147483647 w 268"/>
              <a:gd name="T7" fmla="*/ 2147483647 h 229"/>
              <a:gd name="T8" fmla="*/ 2147483647 w 268"/>
              <a:gd name="T9" fmla="*/ 2147483647 h 229"/>
              <a:gd name="T10" fmla="*/ 2147483647 w 268"/>
              <a:gd name="T11" fmla="*/ 2147483647 h 229"/>
              <a:gd name="T12" fmla="*/ 2147483647 w 268"/>
              <a:gd name="T13" fmla="*/ 2147483647 h 229"/>
              <a:gd name="T14" fmla="*/ 2147483647 w 268"/>
              <a:gd name="T15" fmla="*/ 2147483647 h 229"/>
              <a:gd name="T16" fmla="*/ 2147483647 w 268"/>
              <a:gd name="T17" fmla="*/ 2147483647 h 229"/>
              <a:gd name="T18" fmla="*/ 2147483647 w 268"/>
              <a:gd name="T19" fmla="*/ 2147483647 h 229"/>
              <a:gd name="T20" fmla="*/ 2147483647 w 268"/>
              <a:gd name="T21" fmla="*/ 2147483647 h 229"/>
              <a:gd name="T22" fmla="*/ 2147483647 w 268"/>
              <a:gd name="T23" fmla="*/ 2147483647 h 229"/>
              <a:gd name="T24" fmla="*/ 2147483647 w 268"/>
              <a:gd name="T25" fmla="*/ 2147483647 h 229"/>
              <a:gd name="T26" fmla="*/ 2147483647 w 268"/>
              <a:gd name="T27" fmla="*/ 2147483647 h 229"/>
              <a:gd name="T28" fmla="*/ 2147483647 w 268"/>
              <a:gd name="T29" fmla="*/ 2147483647 h 229"/>
              <a:gd name="T30" fmla="*/ 2147483647 w 268"/>
              <a:gd name="T31" fmla="*/ 2147483647 h 229"/>
              <a:gd name="T32" fmla="*/ 2147483647 w 268"/>
              <a:gd name="T33" fmla="*/ 2147483647 h 229"/>
              <a:gd name="T34" fmla="*/ 2147483647 w 268"/>
              <a:gd name="T35" fmla="*/ 2147483647 h 229"/>
              <a:gd name="T36" fmla="*/ 2147483647 w 268"/>
              <a:gd name="T37" fmla="*/ 2147483647 h 229"/>
              <a:gd name="T38" fmla="*/ 2147483647 w 268"/>
              <a:gd name="T39" fmla="*/ 2147483647 h 229"/>
              <a:gd name="T40" fmla="*/ 2147483647 w 268"/>
              <a:gd name="T41" fmla="*/ 2147483647 h 229"/>
              <a:gd name="T42" fmla="*/ 2147483647 w 268"/>
              <a:gd name="T43" fmla="*/ 2147483647 h 229"/>
              <a:gd name="T44" fmla="*/ 2147483647 w 268"/>
              <a:gd name="T45" fmla="*/ 2147483647 h 229"/>
              <a:gd name="T46" fmla="*/ 2147483647 w 268"/>
              <a:gd name="T47" fmla="*/ 2147483647 h 229"/>
              <a:gd name="T48" fmla="*/ 2147483647 w 268"/>
              <a:gd name="T49" fmla="*/ 2147483647 h 229"/>
              <a:gd name="T50" fmla="*/ 2147483647 w 268"/>
              <a:gd name="T51" fmla="*/ 2147483647 h 229"/>
              <a:gd name="T52" fmla="*/ 2147483647 w 268"/>
              <a:gd name="T53" fmla="*/ 2147483647 h 229"/>
              <a:gd name="T54" fmla="*/ 2147483647 w 268"/>
              <a:gd name="T55" fmla="*/ 2147483647 h 229"/>
              <a:gd name="T56" fmla="*/ 2147483647 w 268"/>
              <a:gd name="T57" fmla="*/ 2147483647 h 229"/>
              <a:gd name="T58" fmla="*/ 2147483647 w 268"/>
              <a:gd name="T59" fmla="*/ 2147483647 h 229"/>
              <a:gd name="T60" fmla="*/ 2147483647 w 268"/>
              <a:gd name="T61" fmla="*/ 2147483647 h 229"/>
              <a:gd name="T62" fmla="*/ 2147483647 w 268"/>
              <a:gd name="T63" fmla="*/ 2147483647 h 229"/>
              <a:gd name="T64" fmla="*/ 2147483647 w 268"/>
              <a:gd name="T65" fmla="*/ 2147483647 h 229"/>
              <a:gd name="T66" fmla="*/ 2147483647 w 268"/>
              <a:gd name="T67" fmla="*/ 2147483647 h 229"/>
              <a:gd name="T68" fmla="*/ 2147483647 w 268"/>
              <a:gd name="T69" fmla="*/ 2147483647 h 229"/>
              <a:gd name="T70" fmla="*/ 2147483647 w 268"/>
              <a:gd name="T71" fmla="*/ 2147483647 h 229"/>
              <a:gd name="T72" fmla="*/ 2147483647 w 268"/>
              <a:gd name="T73" fmla="*/ 2147483647 h 229"/>
              <a:gd name="T74" fmla="*/ 2147483647 w 268"/>
              <a:gd name="T75" fmla="*/ 2147483647 h 229"/>
              <a:gd name="T76" fmla="*/ 2147483647 w 268"/>
              <a:gd name="T77" fmla="*/ 2147483647 h 229"/>
              <a:gd name="T78" fmla="*/ 2147483647 w 268"/>
              <a:gd name="T79" fmla="*/ 2147483647 h 229"/>
              <a:gd name="T80" fmla="*/ 2147483647 w 268"/>
              <a:gd name="T81" fmla="*/ 0 h 229"/>
              <a:gd name="T82" fmla="*/ 2147483647 w 268"/>
              <a:gd name="T83" fmla="*/ 2147483647 h 229"/>
              <a:gd name="T84" fmla="*/ 2147483647 w 268"/>
              <a:gd name="T85" fmla="*/ 2147483647 h 229"/>
              <a:gd name="T86" fmla="*/ 2147483647 w 268"/>
              <a:gd name="T87" fmla="*/ 2147483647 h 229"/>
              <a:gd name="T88" fmla="*/ 2147483647 w 268"/>
              <a:gd name="T89" fmla="*/ 2147483647 h 229"/>
              <a:gd name="T90" fmla="*/ 2147483647 w 268"/>
              <a:gd name="T91" fmla="*/ 2147483647 h 229"/>
              <a:gd name="T92" fmla="*/ 2147483647 w 268"/>
              <a:gd name="T93" fmla="*/ 2147483647 h 229"/>
              <a:gd name="T94" fmla="*/ 2147483647 w 268"/>
              <a:gd name="T95" fmla="*/ 2147483647 h 229"/>
              <a:gd name="T96" fmla="*/ 2147483647 w 268"/>
              <a:gd name="T97" fmla="*/ 2147483647 h 229"/>
              <a:gd name="T98" fmla="*/ 2147483647 w 268"/>
              <a:gd name="T99" fmla="*/ 2147483647 h 229"/>
              <a:gd name="T100" fmla="*/ 2147483647 w 268"/>
              <a:gd name="T101" fmla="*/ 2147483647 h 229"/>
              <a:gd name="T102" fmla="*/ 2147483647 w 268"/>
              <a:gd name="T103" fmla="*/ 2147483647 h 229"/>
              <a:gd name="T104" fmla="*/ 2147483647 w 268"/>
              <a:gd name="T105" fmla="*/ 2147483647 h 229"/>
              <a:gd name="T106" fmla="*/ 2147483647 w 268"/>
              <a:gd name="T107" fmla="*/ 2147483647 h 229"/>
              <a:gd name="T108" fmla="*/ 2147483647 w 268"/>
              <a:gd name="T109" fmla="*/ 2147483647 h 229"/>
              <a:gd name="T110" fmla="*/ 2147483647 w 268"/>
              <a:gd name="T111" fmla="*/ 2147483647 h 22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68"/>
              <a:gd name="T169" fmla="*/ 0 h 229"/>
              <a:gd name="T170" fmla="*/ 268 w 268"/>
              <a:gd name="T171" fmla="*/ 229 h 22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68" h="229">
                <a:moveTo>
                  <a:pt x="189" y="29"/>
                </a:moveTo>
                <a:lnTo>
                  <a:pt x="193" y="32"/>
                </a:lnTo>
                <a:lnTo>
                  <a:pt x="193" y="35"/>
                </a:lnTo>
                <a:lnTo>
                  <a:pt x="198" y="43"/>
                </a:lnTo>
                <a:lnTo>
                  <a:pt x="196" y="44"/>
                </a:lnTo>
                <a:lnTo>
                  <a:pt x="196" y="45"/>
                </a:lnTo>
                <a:lnTo>
                  <a:pt x="202" y="48"/>
                </a:lnTo>
                <a:lnTo>
                  <a:pt x="203" y="48"/>
                </a:lnTo>
                <a:lnTo>
                  <a:pt x="203" y="50"/>
                </a:lnTo>
                <a:lnTo>
                  <a:pt x="211" y="54"/>
                </a:lnTo>
                <a:lnTo>
                  <a:pt x="212" y="57"/>
                </a:lnTo>
                <a:lnTo>
                  <a:pt x="214" y="60"/>
                </a:lnTo>
                <a:lnTo>
                  <a:pt x="214" y="62"/>
                </a:lnTo>
                <a:lnTo>
                  <a:pt x="220" y="66"/>
                </a:lnTo>
                <a:lnTo>
                  <a:pt x="211" y="75"/>
                </a:lnTo>
                <a:lnTo>
                  <a:pt x="212" y="76"/>
                </a:lnTo>
                <a:lnTo>
                  <a:pt x="195" y="97"/>
                </a:lnTo>
                <a:lnTo>
                  <a:pt x="236" y="136"/>
                </a:lnTo>
                <a:lnTo>
                  <a:pt x="244" y="129"/>
                </a:lnTo>
                <a:lnTo>
                  <a:pt x="268" y="151"/>
                </a:lnTo>
                <a:lnTo>
                  <a:pt x="255" y="166"/>
                </a:lnTo>
                <a:lnTo>
                  <a:pt x="264" y="174"/>
                </a:lnTo>
                <a:lnTo>
                  <a:pt x="256" y="183"/>
                </a:lnTo>
                <a:lnTo>
                  <a:pt x="262" y="189"/>
                </a:lnTo>
                <a:lnTo>
                  <a:pt x="242" y="210"/>
                </a:lnTo>
                <a:lnTo>
                  <a:pt x="242" y="211"/>
                </a:lnTo>
                <a:lnTo>
                  <a:pt x="239" y="214"/>
                </a:lnTo>
                <a:lnTo>
                  <a:pt x="239" y="217"/>
                </a:lnTo>
                <a:lnTo>
                  <a:pt x="234" y="220"/>
                </a:lnTo>
                <a:lnTo>
                  <a:pt x="230" y="215"/>
                </a:lnTo>
                <a:lnTo>
                  <a:pt x="234" y="210"/>
                </a:lnTo>
                <a:lnTo>
                  <a:pt x="228" y="204"/>
                </a:lnTo>
                <a:lnTo>
                  <a:pt x="196" y="229"/>
                </a:lnTo>
                <a:lnTo>
                  <a:pt x="183" y="214"/>
                </a:lnTo>
                <a:lnTo>
                  <a:pt x="196" y="204"/>
                </a:lnTo>
                <a:lnTo>
                  <a:pt x="193" y="201"/>
                </a:lnTo>
                <a:lnTo>
                  <a:pt x="189" y="199"/>
                </a:lnTo>
                <a:lnTo>
                  <a:pt x="186" y="196"/>
                </a:lnTo>
                <a:lnTo>
                  <a:pt x="186" y="192"/>
                </a:lnTo>
                <a:lnTo>
                  <a:pt x="183" y="188"/>
                </a:lnTo>
                <a:lnTo>
                  <a:pt x="176" y="192"/>
                </a:lnTo>
                <a:lnTo>
                  <a:pt x="164" y="177"/>
                </a:lnTo>
                <a:lnTo>
                  <a:pt x="184" y="169"/>
                </a:lnTo>
                <a:lnTo>
                  <a:pt x="171" y="151"/>
                </a:lnTo>
                <a:lnTo>
                  <a:pt x="165" y="155"/>
                </a:lnTo>
                <a:lnTo>
                  <a:pt x="162" y="147"/>
                </a:lnTo>
                <a:lnTo>
                  <a:pt x="155" y="139"/>
                </a:lnTo>
                <a:lnTo>
                  <a:pt x="152" y="135"/>
                </a:lnTo>
                <a:lnTo>
                  <a:pt x="145" y="128"/>
                </a:lnTo>
                <a:lnTo>
                  <a:pt x="148" y="125"/>
                </a:lnTo>
                <a:lnTo>
                  <a:pt x="152" y="129"/>
                </a:lnTo>
                <a:lnTo>
                  <a:pt x="159" y="122"/>
                </a:lnTo>
                <a:lnTo>
                  <a:pt x="158" y="116"/>
                </a:lnTo>
                <a:lnTo>
                  <a:pt x="155" y="114"/>
                </a:lnTo>
                <a:lnTo>
                  <a:pt x="151" y="108"/>
                </a:lnTo>
                <a:lnTo>
                  <a:pt x="143" y="119"/>
                </a:lnTo>
                <a:lnTo>
                  <a:pt x="140" y="119"/>
                </a:lnTo>
                <a:lnTo>
                  <a:pt x="139" y="122"/>
                </a:lnTo>
                <a:lnTo>
                  <a:pt x="137" y="122"/>
                </a:lnTo>
                <a:lnTo>
                  <a:pt x="136" y="123"/>
                </a:lnTo>
                <a:lnTo>
                  <a:pt x="123" y="119"/>
                </a:lnTo>
                <a:lnTo>
                  <a:pt x="123" y="122"/>
                </a:lnTo>
                <a:lnTo>
                  <a:pt x="111" y="119"/>
                </a:lnTo>
                <a:lnTo>
                  <a:pt x="96" y="110"/>
                </a:lnTo>
                <a:lnTo>
                  <a:pt x="95" y="100"/>
                </a:lnTo>
                <a:lnTo>
                  <a:pt x="96" y="92"/>
                </a:lnTo>
                <a:lnTo>
                  <a:pt x="96" y="84"/>
                </a:lnTo>
                <a:lnTo>
                  <a:pt x="67" y="81"/>
                </a:lnTo>
                <a:lnTo>
                  <a:pt x="67" y="84"/>
                </a:lnTo>
                <a:lnTo>
                  <a:pt x="61" y="79"/>
                </a:lnTo>
                <a:lnTo>
                  <a:pt x="66" y="79"/>
                </a:lnTo>
                <a:lnTo>
                  <a:pt x="66" y="76"/>
                </a:lnTo>
                <a:lnTo>
                  <a:pt x="64" y="75"/>
                </a:lnTo>
                <a:lnTo>
                  <a:pt x="63" y="72"/>
                </a:lnTo>
                <a:lnTo>
                  <a:pt x="63" y="69"/>
                </a:lnTo>
                <a:lnTo>
                  <a:pt x="64" y="67"/>
                </a:lnTo>
                <a:lnTo>
                  <a:pt x="67" y="65"/>
                </a:lnTo>
                <a:lnTo>
                  <a:pt x="66" y="62"/>
                </a:lnTo>
                <a:lnTo>
                  <a:pt x="64" y="60"/>
                </a:lnTo>
                <a:lnTo>
                  <a:pt x="60" y="60"/>
                </a:lnTo>
                <a:lnTo>
                  <a:pt x="60" y="57"/>
                </a:lnTo>
                <a:lnTo>
                  <a:pt x="58" y="57"/>
                </a:lnTo>
                <a:lnTo>
                  <a:pt x="57" y="57"/>
                </a:lnTo>
                <a:lnTo>
                  <a:pt x="54" y="59"/>
                </a:lnTo>
                <a:lnTo>
                  <a:pt x="52" y="59"/>
                </a:lnTo>
                <a:lnTo>
                  <a:pt x="52" y="56"/>
                </a:lnTo>
                <a:lnTo>
                  <a:pt x="48" y="57"/>
                </a:lnTo>
                <a:lnTo>
                  <a:pt x="47" y="54"/>
                </a:lnTo>
                <a:lnTo>
                  <a:pt x="42" y="53"/>
                </a:lnTo>
                <a:lnTo>
                  <a:pt x="42" y="51"/>
                </a:lnTo>
                <a:lnTo>
                  <a:pt x="45" y="50"/>
                </a:lnTo>
                <a:lnTo>
                  <a:pt x="45" y="48"/>
                </a:lnTo>
                <a:lnTo>
                  <a:pt x="42" y="47"/>
                </a:lnTo>
                <a:lnTo>
                  <a:pt x="44" y="44"/>
                </a:lnTo>
                <a:lnTo>
                  <a:pt x="44" y="41"/>
                </a:lnTo>
                <a:lnTo>
                  <a:pt x="41" y="40"/>
                </a:lnTo>
                <a:lnTo>
                  <a:pt x="39" y="41"/>
                </a:lnTo>
                <a:lnTo>
                  <a:pt x="38" y="43"/>
                </a:lnTo>
                <a:lnTo>
                  <a:pt x="36" y="41"/>
                </a:lnTo>
                <a:lnTo>
                  <a:pt x="35" y="41"/>
                </a:lnTo>
                <a:lnTo>
                  <a:pt x="35" y="37"/>
                </a:lnTo>
                <a:lnTo>
                  <a:pt x="32" y="34"/>
                </a:lnTo>
                <a:lnTo>
                  <a:pt x="30" y="34"/>
                </a:lnTo>
                <a:lnTo>
                  <a:pt x="29" y="35"/>
                </a:lnTo>
                <a:lnTo>
                  <a:pt x="28" y="38"/>
                </a:lnTo>
                <a:lnTo>
                  <a:pt x="28" y="43"/>
                </a:lnTo>
                <a:lnTo>
                  <a:pt x="26" y="44"/>
                </a:lnTo>
                <a:lnTo>
                  <a:pt x="23" y="45"/>
                </a:lnTo>
                <a:lnTo>
                  <a:pt x="19" y="47"/>
                </a:lnTo>
                <a:lnTo>
                  <a:pt x="13" y="47"/>
                </a:lnTo>
                <a:lnTo>
                  <a:pt x="10" y="44"/>
                </a:lnTo>
                <a:lnTo>
                  <a:pt x="8" y="44"/>
                </a:lnTo>
                <a:lnTo>
                  <a:pt x="6" y="43"/>
                </a:lnTo>
                <a:lnTo>
                  <a:pt x="3" y="38"/>
                </a:lnTo>
                <a:lnTo>
                  <a:pt x="0" y="37"/>
                </a:lnTo>
                <a:lnTo>
                  <a:pt x="1" y="31"/>
                </a:lnTo>
                <a:lnTo>
                  <a:pt x="11" y="31"/>
                </a:lnTo>
                <a:lnTo>
                  <a:pt x="14" y="31"/>
                </a:lnTo>
                <a:lnTo>
                  <a:pt x="26" y="0"/>
                </a:lnTo>
                <a:lnTo>
                  <a:pt x="29" y="0"/>
                </a:lnTo>
                <a:lnTo>
                  <a:pt x="30" y="0"/>
                </a:lnTo>
                <a:lnTo>
                  <a:pt x="32" y="6"/>
                </a:lnTo>
                <a:lnTo>
                  <a:pt x="33" y="7"/>
                </a:lnTo>
                <a:lnTo>
                  <a:pt x="33" y="12"/>
                </a:lnTo>
                <a:lnTo>
                  <a:pt x="35" y="13"/>
                </a:lnTo>
                <a:lnTo>
                  <a:pt x="38" y="10"/>
                </a:lnTo>
                <a:lnTo>
                  <a:pt x="38" y="12"/>
                </a:lnTo>
                <a:lnTo>
                  <a:pt x="39" y="12"/>
                </a:lnTo>
                <a:lnTo>
                  <a:pt x="39" y="13"/>
                </a:lnTo>
                <a:lnTo>
                  <a:pt x="39" y="16"/>
                </a:lnTo>
                <a:lnTo>
                  <a:pt x="41" y="18"/>
                </a:lnTo>
                <a:lnTo>
                  <a:pt x="44" y="19"/>
                </a:lnTo>
                <a:lnTo>
                  <a:pt x="47" y="9"/>
                </a:lnTo>
                <a:lnTo>
                  <a:pt x="48" y="9"/>
                </a:lnTo>
                <a:lnTo>
                  <a:pt x="51" y="10"/>
                </a:lnTo>
                <a:lnTo>
                  <a:pt x="52" y="12"/>
                </a:lnTo>
                <a:lnTo>
                  <a:pt x="54" y="12"/>
                </a:lnTo>
                <a:lnTo>
                  <a:pt x="54" y="15"/>
                </a:lnTo>
                <a:lnTo>
                  <a:pt x="54" y="16"/>
                </a:lnTo>
                <a:lnTo>
                  <a:pt x="51" y="21"/>
                </a:lnTo>
                <a:lnTo>
                  <a:pt x="51" y="28"/>
                </a:lnTo>
                <a:lnTo>
                  <a:pt x="60" y="29"/>
                </a:lnTo>
                <a:lnTo>
                  <a:pt x="63" y="28"/>
                </a:lnTo>
                <a:lnTo>
                  <a:pt x="63" y="26"/>
                </a:lnTo>
                <a:lnTo>
                  <a:pt x="66" y="25"/>
                </a:lnTo>
                <a:lnTo>
                  <a:pt x="70" y="29"/>
                </a:lnTo>
                <a:lnTo>
                  <a:pt x="70" y="32"/>
                </a:lnTo>
                <a:lnTo>
                  <a:pt x="72" y="34"/>
                </a:lnTo>
                <a:lnTo>
                  <a:pt x="73" y="38"/>
                </a:lnTo>
                <a:lnTo>
                  <a:pt x="77" y="34"/>
                </a:lnTo>
                <a:lnTo>
                  <a:pt x="85" y="35"/>
                </a:lnTo>
                <a:lnTo>
                  <a:pt x="94" y="41"/>
                </a:lnTo>
                <a:lnTo>
                  <a:pt x="95" y="35"/>
                </a:lnTo>
                <a:lnTo>
                  <a:pt x="98" y="31"/>
                </a:lnTo>
                <a:lnTo>
                  <a:pt x="108" y="19"/>
                </a:lnTo>
                <a:lnTo>
                  <a:pt x="133" y="35"/>
                </a:lnTo>
                <a:lnTo>
                  <a:pt x="137" y="34"/>
                </a:lnTo>
                <a:lnTo>
                  <a:pt x="148" y="34"/>
                </a:lnTo>
                <a:lnTo>
                  <a:pt x="149" y="35"/>
                </a:lnTo>
                <a:lnTo>
                  <a:pt x="151" y="37"/>
                </a:lnTo>
                <a:lnTo>
                  <a:pt x="155" y="34"/>
                </a:lnTo>
                <a:lnTo>
                  <a:pt x="164" y="32"/>
                </a:lnTo>
                <a:lnTo>
                  <a:pt x="180" y="35"/>
                </a:lnTo>
                <a:lnTo>
                  <a:pt x="183" y="35"/>
                </a:lnTo>
                <a:lnTo>
                  <a:pt x="186" y="29"/>
                </a:lnTo>
                <a:lnTo>
                  <a:pt x="189" y="2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2" name="Freeform 257"/>
          <p:cNvSpPr>
            <a:spLocks/>
          </p:cNvSpPr>
          <p:nvPr/>
        </p:nvSpPr>
        <p:spPr bwMode="auto">
          <a:xfrm rot="21334256">
            <a:off x="24616322" y="1947692"/>
            <a:ext cx="1587036" cy="838241"/>
          </a:xfrm>
          <a:custGeom>
            <a:avLst/>
            <a:gdLst>
              <a:gd name="T0" fmla="*/ 2147483647 w 290"/>
              <a:gd name="T1" fmla="*/ 2147483647 h 230"/>
              <a:gd name="T2" fmla="*/ 2147483647 w 290"/>
              <a:gd name="T3" fmla="*/ 2147483647 h 230"/>
              <a:gd name="T4" fmla="*/ 2147483647 w 290"/>
              <a:gd name="T5" fmla="*/ 2147483647 h 230"/>
              <a:gd name="T6" fmla="*/ 2147483647 w 290"/>
              <a:gd name="T7" fmla="*/ 2147483647 h 230"/>
              <a:gd name="T8" fmla="*/ 2147483647 w 290"/>
              <a:gd name="T9" fmla="*/ 2147483647 h 230"/>
              <a:gd name="T10" fmla="*/ 2147483647 w 290"/>
              <a:gd name="T11" fmla="*/ 2147483647 h 230"/>
              <a:gd name="T12" fmla="*/ 2147483647 w 290"/>
              <a:gd name="T13" fmla="*/ 2147483647 h 230"/>
              <a:gd name="T14" fmla="*/ 2147483647 w 290"/>
              <a:gd name="T15" fmla="*/ 2147483647 h 230"/>
              <a:gd name="T16" fmla="*/ 2147483647 w 290"/>
              <a:gd name="T17" fmla="*/ 2147483647 h 230"/>
              <a:gd name="T18" fmla="*/ 2147483647 w 290"/>
              <a:gd name="T19" fmla="*/ 2147483647 h 230"/>
              <a:gd name="T20" fmla="*/ 2147483647 w 290"/>
              <a:gd name="T21" fmla="*/ 2147483647 h 230"/>
              <a:gd name="T22" fmla="*/ 2147483647 w 290"/>
              <a:gd name="T23" fmla="*/ 2147483647 h 230"/>
              <a:gd name="T24" fmla="*/ 2147483647 w 290"/>
              <a:gd name="T25" fmla="*/ 2147483647 h 230"/>
              <a:gd name="T26" fmla="*/ 2147483647 w 290"/>
              <a:gd name="T27" fmla="*/ 2147483647 h 230"/>
              <a:gd name="T28" fmla="*/ 2147483647 w 290"/>
              <a:gd name="T29" fmla="*/ 2147483647 h 230"/>
              <a:gd name="T30" fmla="*/ 2147483647 w 290"/>
              <a:gd name="T31" fmla="*/ 2147483647 h 230"/>
              <a:gd name="T32" fmla="*/ 2147483647 w 290"/>
              <a:gd name="T33" fmla="*/ 2147483647 h 230"/>
              <a:gd name="T34" fmla="*/ 2147483647 w 290"/>
              <a:gd name="T35" fmla="*/ 2147483647 h 230"/>
              <a:gd name="T36" fmla="*/ 2147483647 w 290"/>
              <a:gd name="T37" fmla="*/ 2147483647 h 230"/>
              <a:gd name="T38" fmla="*/ 2147483647 w 290"/>
              <a:gd name="T39" fmla="*/ 2147483647 h 230"/>
              <a:gd name="T40" fmla="*/ 2147483647 w 290"/>
              <a:gd name="T41" fmla="*/ 2147483647 h 230"/>
              <a:gd name="T42" fmla="*/ 2147483647 w 290"/>
              <a:gd name="T43" fmla="*/ 2147483647 h 230"/>
              <a:gd name="T44" fmla="*/ 2147483647 w 290"/>
              <a:gd name="T45" fmla="*/ 2147483647 h 230"/>
              <a:gd name="T46" fmla="*/ 2147483647 w 290"/>
              <a:gd name="T47" fmla="*/ 2147483647 h 230"/>
              <a:gd name="T48" fmla="*/ 2147483647 w 290"/>
              <a:gd name="T49" fmla="*/ 2147483647 h 230"/>
              <a:gd name="T50" fmla="*/ 2147483647 w 290"/>
              <a:gd name="T51" fmla="*/ 2147483647 h 230"/>
              <a:gd name="T52" fmla="*/ 2147483647 w 290"/>
              <a:gd name="T53" fmla="*/ 2147483647 h 230"/>
              <a:gd name="T54" fmla="*/ 2147483647 w 290"/>
              <a:gd name="T55" fmla="*/ 2147483647 h 230"/>
              <a:gd name="T56" fmla="*/ 2147483647 w 290"/>
              <a:gd name="T57" fmla="*/ 2147483647 h 230"/>
              <a:gd name="T58" fmla="*/ 2147483647 w 290"/>
              <a:gd name="T59" fmla="*/ 2147483647 h 230"/>
              <a:gd name="T60" fmla="*/ 2147483647 w 290"/>
              <a:gd name="T61" fmla="*/ 2147483647 h 230"/>
              <a:gd name="T62" fmla="*/ 2147483647 w 290"/>
              <a:gd name="T63" fmla="*/ 2147483647 h 230"/>
              <a:gd name="T64" fmla="*/ 2147483647 w 290"/>
              <a:gd name="T65" fmla="*/ 2147483647 h 230"/>
              <a:gd name="T66" fmla="*/ 2147483647 w 290"/>
              <a:gd name="T67" fmla="*/ 2147483647 h 230"/>
              <a:gd name="T68" fmla="*/ 2147483647 w 290"/>
              <a:gd name="T69" fmla="*/ 2147483647 h 230"/>
              <a:gd name="T70" fmla="*/ 2147483647 w 290"/>
              <a:gd name="T71" fmla="*/ 2147483647 h 230"/>
              <a:gd name="T72" fmla="*/ 2147483647 w 290"/>
              <a:gd name="T73" fmla="*/ 2147483647 h 230"/>
              <a:gd name="T74" fmla="*/ 2147483647 w 290"/>
              <a:gd name="T75" fmla="*/ 2147483647 h 230"/>
              <a:gd name="T76" fmla="*/ 2147483647 w 290"/>
              <a:gd name="T77" fmla="*/ 2147483647 h 230"/>
              <a:gd name="T78" fmla="*/ 2147483647 w 290"/>
              <a:gd name="T79" fmla="*/ 2147483647 h 230"/>
              <a:gd name="T80" fmla="*/ 2147483647 w 290"/>
              <a:gd name="T81" fmla="*/ 2147483647 h 230"/>
              <a:gd name="T82" fmla="*/ 2147483647 w 290"/>
              <a:gd name="T83" fmla="*/ 2147483647 h 230"/>
              <a:gd name="T84" fmla="*/ 2147483647 w 290"/>
              <a:gd name="T85" fmla="*/ 2147483647 h 230"/>
              <a:gd name="T86" fmla="*/ 2147483647 w 290"/>
              <a:gd name="T87" fmla="*/ 2147483647 h 230"/>
              <a:gd name="T88" fmla="*/ 2147483647 w 290"/>
              <a:gd name="T89" fmla="*/ 2147483647 h 230"/>
              <a:gd name="T90" fmla="*/ 2147483647 w 290"/>
              <a:gd name="T91" fmla="*/ 2147483647 h 230"/>
              <a:gd name="T92" fmla="*/ 2147483647 w 290"/>
              <a:gd name="T93" fmla="*/ 2147483647 h 230"/>
              <a:gd name="T94" fmla="*/ 2147483647 w 290"/>
              <a:gd name="T95" fmla="*/ 2147483647 h 230"/>
              <a:gd name="T96" fmla="*/ 2147483647 w 290"/>
              <a:gd name="T97" fmla="*/ 2147483647 h 230"/>
              <a:gd name="T98" fmla="*/ 2147483647 w 290"/>
              <a:gd name="T99" fmla="*/ 2147483647 h 230"/>
              <a:gd name="T100" fmla="*/ 2147483647 w 290"/>
              <a:gd name="T101" fmla="*/ 2147483647 h 230"/>
              <a:gd name="T102" fmla="*/ 2147483647 w 290"/>
              <a:gd name="T103" fmla="*/ 2147483647 h 230"/>
              <a:gd name="T104" fmla="*/ 2147483647 w 290"/>
              <a:gd name="T105" fmla="*/ 2147483647 h 230"/>
              <a:gd name="T106" fmla="*/ 0 w 290"/>
              <a:gd name="T107" fmla="*/ 2147483647 h 230"/>
              <a:gd name="T108" fmla="*/ 2147483647 w 290"/>
              <a:gd name="T109" fmla="*/ 2147483647 h 230"/>
              <a:gd name="T110" fmla="*/ 2147483647 w 290"/>
              <a:gd name="T111" fmla="*/ 2147483647 h 230"/>
              <a:gd name="T112" fmla="*/ 2147483647 w 290"/>
              <a:gd name="T113" fmla="*/ 2147483647 h 230"/>
              <a:gd name="T114" fmla="*/ 2147483647 w 290"/>
              <a:gd name="T115" fmla="*/ 2147483647 h 230"/>
              <a:gd name="T116" fmla="*/ 2147483647 w 290"/>
              <a:gd name="T117" fmla="*/ 0 h 23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90"/>
              <a:gd name="T178" fmla="*/ 0 h 230"/>
              <a:gd name="T179" fmla="*/ 290 w 290"/>
              <a:gd name="T180" fmla="*/ 230 h 23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90" h="230">
                <a:moveTo>
                  <a:pt x="88" y="4"/>
                </a:moveTo>
                <a:lnTo>
                  <a:pt x="150" y="9"/>
                </a:lnTo>
                <a:lnTo>
                  <a:pt x="162" y="14"/>
                </a:lnTo>
                <a:lnTo>
                  <a:pt x="159" y="19"/>
                </a:lnTo>
                <a:lnTo>
                  <a:pt x="182" y="33"/>
                </a:lnTo>
                <a:lnTo>
                  <a:pt x="179" y="36"/>
                </a:lnTo>
                <a:lnTo>
                  <a:pt x="178" y="39"/>
                </a:lnTo>
                <a:lnTo>
                  <a:pt x="175" y="41"/>
                </a:lnTo>
                <a:lnTo>
                  <a:pt x="172" y="44"/>
                </a:lnTo>
                <a:lnTo>
                  <a:pt x="169" y="45"/>
                </a:lnTo>
                <a:lnTo>
                  <a:pt x="169" y="48"/>
                </a:lnTo>
                <a:lnTo>
                  <a:pt x="172" y="48"/>
                </a:lnTo>
                <a:lnTo>
                  <a:pt x="170" y="79"/>
                </a:lnTo>
                <a:lnTo>
                  <a:pt x="172" y="76"/>
                </a:lnTo>
                <a:lnTo>
                  <a:pt x="175" y="76"/>
                </a:lnTo>
                <a:lnTo>
                  <a:pt x="176" y="76"/>
                </a:lnTo>
                <a:lnTo>
                  <a:pt x="179" y="79"/>
                </a:lnTo>
                <a:lnTo>
                  <a:pt x="179" y="82"/>
                </a:lnTo>
                <a:lnTo>
                  <a:pt x="182" y="82"/>
                </a:lnTo>
                <a:lnTo>
                  <a:pt x="182" y="92"/>
                </a:lnTo>
                <a:lnTo>
                  <a:pt x="188" y="91"/>
                </a:lnTo>
                <a:lnTo>
                  <a:pt x="186" y="95"/>
                </a:lnTo>
                <a:lnTo>
                  <a:pt x="200" y="96"/>
                </a:lnTo>
                <a:lnTo>
                  <a:pt x="201" y="95"/>
                </a:lnTo>
                <a:lnTo>
                  <a:pt x="208" y="95"/>
                </a:lnTo>
                <a:lnTo>
                  <a:pt x="208" y="114"/>
                </a:lnTo>
                <a:lnTo>
                  <a:pt x="204" y="114"/>
                </a:lnTo>
                <a:lnTo>
                  <a:pt x="204" y="133"/>
                </a:lnTo>
                <a:lnTo>
                  <a:pt x="203" y="135"/>
                </a:lnTo>
                <a:lnTo>
                  <a:pt x="200" y="135"/>
                </a:lnTo>
                <a:lnTo>
                  <a:pt x="200" y="133"/>
                </a:lnTo>
                <a:lnTo>
                  <a:pt x="197" y="132"/>
                </a:lnTo>
                <a:lnTo>
                  <a:pt x="197" y="154"/>
                </a:lnTo>
                <a:lnTo>
                  <a:pt x="191" y="167"/>
                </a:lnTo>
                <a:lnTo>
                  <a:pt x="200" y="170"/>
                </a:lnTo>
                <a:lnTo>
                  <a:pt x="198" y="173"/>
                </a:lnTo>
                <a:lnTo>
                  <a:pt x="216" y="180"/>
                </a:lnTo>
                <a:lnTo>
                  <a:pt x="219" y="176"/>
                </a:lnTo>
                <a:lnTo>
                  <a:pt x="233" y="181"/>
                </a:lnTo>
                <a:lnTo>
                  <a:pt x="233" y="178"/>
                </a:lnTo>
                <a:lnTo>
                  <a:pt x="233" y="177"/>
                </a:lnTo>
                <a:lnTo>
                  <a:pt x="230" y="177"/>
                </a:lnTo>
                <a:lnTo>
                  <a:pt x="230" y="176"/>
                </a:lnTo>
                <a:lnTo>
                  <a:pt x="225" y="174"/>
                </a:lnTo>
                <a:lnTo>
                  <a:pt x="225" y="171"/>
                </a:lnTo>
                <a:lnTo>
                  <a:pt x="226" y="170"/>
                </a:lnTo>
                <a:lnTo>
                  <a:pt x="236" y="173"/>
                </a:lnTo>
                <a:lnTo>
                  <a:pt x="236" y="161"/>
                </a:lnTo>
                <a:lnTo>
                  <a:pt x="254" y="161"/>
                </a:lnTo>
                <a:lnTo>
                  <a:pt x="270" y="162"/>
                </a:lnTo>
                <a:lnTo>
                  <a:pt x="283" y="164"/>
                </a:lnTo>
                <a:lnTo>
                  <a:pt x="282" y="186"/>
                </a:lnTo>
                <a:lnTo>
                  <a:pt x="290" y="186"/>
                </a:lnTo>
                <a:lnTo>
                  <a:pt x="289" y="192"/>
                </a:lnTo>
                <a:lnTo>
                  <a:pt x="286" y="192"/>
                </a:lnTo>
                <a:lnTo>
                  <a:pt x="285" y="211"/>
                </a:lnTo>
                <a:lnTo>
                  <a:pt x="277" y="209"/>
                </a:lnTo>
                <a:lnTo>
                  <a:pt x="277" y="211"/>
                </a:lnTo>
                <a:lnTo>
                  <a:pt x="277" y="212"/>
                </a:lnTo>
                <a:lnTo>
                  <a:pt x="266" y="212"/>
                </a:lnTo>
                <a:lnTo>
                  <a:pt x="264" y="220"/>
                </a:lnTo>
                <a:lnTo>
                  <a:pt x="264" y="224"/>
                </a:lnTo>
                <a:lnTo>
                  <a:pt x="252" y="224"/>
                </a:lnTo>
                <a:lnTo>
                  <a:pt x="252" y="227"/>
                </a:lnTo>
                <a:lnTo>
                  <a:pt x="251" y="228"/>
                </a:lnTo>
                <a:lnTo>
                  <a:pt x="248" y="227"/>
                </a:lnTo>
                <a:lnTo>
                  <a:pt x="241" y="227"/>
                </a:lnTo>
                <a:lnTo>
                  <a:pt x="239" y="225"/>
                </a:lnTo>
                <a:lnTo>
                  <a:pt x="238" y="228"/>
                </a:lnTo>
                <a:lnTo>
                  <a:pt x="236" y="228"/>
                </a:lnTo>
                <a:lnTo>
                  <a:pt x="236" y="227"/>
                </a:lnTo>
                <a:lnTo>
                  <a:pt x="232" y="228"/>
                </a:lnTo>
                <a:lnTo>
                  <a:pt x="230" y="225"/>
                </a:lnTo>
                <a:lnTo>
                  <a:pt x="229" y="225"/>
                </a:lnTo>
                <a:lnTo>
                  <a:pt x="229" y="227"/>
                </a:lnTo>
                <a:lnTo>
                  <a:pt x="227" y="228"/>
                </a:lnTo>
                <a:lnTo>
                  <a:pt x="226" y="230"/>
                </a:lnTo>
                <a:lnTo>
                  <a:pt x="226" y="227"/>
                </a:lnTo>
                <a:lnTo>
                  <a:pt x="223" y="227"/>
                </a:lnTo>
                <a:lnTo>
                  <a:pt x="223" y="228"/>
                </a:lnTo>
                <a:lnTo>
                  <a:pt x="222" y="228"/>
                </a:lnTo>
                <a:lnTo>
                  <a:pt x="220" y="225"/>
                </a:lnTo>
                <a:lnTo>
                  <a:pt x="219" y="225"/>
                </a:lnTo>
                <a:lnTo>
                  <a:pt x="220" y="224"/>
                </a:lnTo>
                <a:lnTo>
                  <a:pt x="217" y="224"/>
                </a:lnTo>
                <a:lnTo>
                  <a:pt x="216" y="214"/>
                </a:lnTo>
                <a:lnTo>
                  <a:pt x="162" y="211"/>
                </a:lnTo>
                <a:lnTo>
                  <a:pt x="162" y="208"/>
                </a:lnTo>
                <a:lnTo>
                  <a:pt x="151" y="203"/>
                </a:lnTo>
                <a:lnTo>
                  <a:pt x="145" y="203"/>
                </a:lnTo>
                <a:lnTo>
                  <a:pt x="137" y="203"/>
                </a:lnTo>
                <a:lnTo>
                  <a:pt x="134" y="187"/>
                </a:lnTo>
                <a:lnTo>
                  <a:pt x="101" y="186"/>
                </a:lnTo>
                <a:lnTo>
                  <a:pt x="103" y="168"/>
                </a:lnTo>
                <a:lnTo>
                  <a:pt x="93" y="170"/>
                </a:lnTo>
                <a:lnTo>
                  <a:pt x="85" y="167"/>
                </a:lnTo>
                <a:lnTo>
                  <a:pt x="77" y="170"/>
                </a:lnTo>
                <a:lnTo>
                  <a:pt x="62" y="164"/>
                </a:lnTo>
                <a:lnTo>
                  <a:pt x="60" y="164"/>
                </a:lnTo>
                <a:lnTo>
                  <a:pt x="62" y="171"/>
                </a:lnTo>
                <a:lnTo>
                  <a:pt x="63" y="177"/>
                </a:lnTo>
                <a:lnTo>
                  <a:pt x="68" y="187"/>
                </a:lnTo>
                <a:lnTo>
                  <a:pt x="75" y="199"/>
                </a:lnTo>
                <a:lnTo>
                  <a:pt x="78" y="200"/>
                </a:lnTo>
                <a:lnTo>
                  <a:pt x="75" y="203"/>
                </a:lnTo>
                <a:lnTo>
                  <a:pt x="72" y="203"/>
                </a:lnTo>
                <a:lnTo>
                  <a:pt x="66" y="209"/>
                </a:lnTo>
                <a:lnTo>
                  <a:pt x="65" y="208"/>
                </a:lnTo>
                <a:lnTo>
                  <a:pt x="63" y="208"/>
                </a:lnTo>
                <a:lnTo>
                  <a:pt x="62" y="206"/>
                </a:lnTo>
                <a:lnTo>
                  <a:pt x="60" y="208"/>
                </a:lnTo>
                <a:lnTo>
                  <a:pt x="57" y="205"/>
                </a:lnTo>
                <a:lnTo>
                  <a:pt x="55" y="205"/>
                </a:lnTo>
                <a:lnTo>
                  <a:pt x="55" y="203"/>
                </a:lnTo>
                <a:lnTo>
                  <a:pt x="53" y="195"/>
                </a:lnTo>
                <a:lnTo>
                  <a:pt x="53" y="193"/>
                </a:lnTo>
                <a:lnTo>
                  <a:pt x="55" y="189"/>
                </a:lnTo>
                <a:lnTo>
                  <a:pt x="55" y="187"/>
                </a:lnTo>
                <a:lnTo>
                  <a:pt x="52" y="186"/>
                </a:lnTo>
                <a:lnTo>
                  <a:pt x="49" y="178"/>
                </a:lnTo>
                <a:lnTo>
                  <a:pt x="47" y="177"/>
                </a:lnTo>
                <a:lnTo>
                  <a:pt x="46" y="176"/>
                </a:lnTo>
                <a:lnTo>
                  <a:pt x="43" y="176"/>
                </a:lnTo>
                <a:lnTo>
                  <a:pt x="40" y="174"/>
                </a:lnTo>
                <a:lnTo>
                  <a:pt x="37" y="171"/>
                </a:lnTo>
                <a:lnTo>
                  <a:pt x="35" y="168"/>
                </a:lnTo>
                <a:lnTo>
                  <a:pt x="35" y="164"/>
                </a:lnTo>
                <a:lnTo>
                  <a:pt x="33" y="159"/>
                </a:lnTo>
                <a:lnTo>
                  <a:pt x="33" y="158"/>
                </a:lnTo>
                <a:lnTo>
                  <a:pt x="30" y="157"/>
                </a:lnTo>
                <a:lnTo>
                  <a:pt x="31" y="155"/>
                </a:lnTo>
                <a:lnTo>
                  <a:pt x="30" y="154"/>
                </a:lnTo>
                <a:lnTo>
                  <a:pt x="28" y="152"/>
                </a:lnTo>
                <a:lnTo>
                  <a:pt x="28" y="151"/>
                </a:lnTo>
                <a:lnTo>
                  <a:pt x="27" y="151"/>
                </a:lnTo>
                <a:lnTo>
                  <a:pt x="25" y="151"/>
                </a:lnTo>
                <a:lnTo>
                  <a:pt x="25" y="149"/>
                </a:lnTo>
                <a:lnTo>
                  <a:pt x="25" y="148"/>
                </a:lnTo>
                <a:lnTo>
                  <a:pt x="25" y="146"/>
                </a:lnTo>
                <a:lnTo>
                  <a:pt x="24" y="145"/>
                </a:lnTo>
                <a:lnTo>
                  <a:pt x="22" y="146"/>
                </a:lnTo>
                <a:lnTo>
                  <a:pt x="21" y="146"/>
                </a:lnTo>
                <a:lnTo>
                  <a:pt x="19" y="148"/>
                </a:lnTo>
                <a:lnTo>
                  <a:pt x="19" y="146"/>
                </a:lnTo>
                <a:lnTo>
                  <a:pt x="21" y="145"/>
                </a:lnTo>
                <a:lnTo>
                  <a:pt x="21" y="142"/>
                </a:lnTo>
                <a:lnTo>
                  <a:pt x="18" y="118"/>
                </a:lnTo>
                <a:lnTo>
                  <a:pt x="16" y="117"/>
                </a:lnTo>
                <a:lnTo>
                  <a:pt x="9" y="113"/>
                </a:lnTo>
                <a:lnTo>
                  <a:pt x="6" y="110"/>
                </a:lnTo>
                <a:lnTo>
                  <a:pt x="0" y="102"/>
                </a:lnTo>
                <a:lnTo>
                  <a:pt x="0" y="95"/>
                </a:lnTo>
                <a:lnTo>
                  <a:pt x="6" y="92"/>
                </a:lnTo>
                <a:lnTo>
                  <a:pt x="6" y="88"/>
                </a:lnTo>
                <a:lnTo>
                  <a:pt x="8" y="86"/>
                </a:lnTo>
                <a:lnTo>
                  <a:pt x="8" y="85"/>
                </a:lnTo>
                <a:lnTo>
                  <a:pt x="15" y="74"/>
                </a:lnTo>
                <a:lnTo>
                  <a:pt x="19" y="74"/>
                </a:lnTo>
                <a:lnTo>
                  <a:pt x="24" y="64"/>
                </a:lnTo>
                <a:lnTo>
                  <a:pt x="22" y="61"/>
                </a:lnTo>
                <a:lnTo>
                  <a:pt x="24" y="58"/>
                </a:lnTo>
                <a:lnTo>
                  <a:pt x="27" y="52"/>
                </a:lnTo>
                <a:lnTo>
                  <a:pt x="27" y="45"/>
                </a:lnTo>
                <a:lnTo>
                  <a:pt x="30" y="6"/>
                </a:lnTo>
                <a:lnTo>
                  <a:pt x="30" y="0"/>
                </a:lnTo>
                <a:lnTo>
                  <a:pt x="88" y="4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3" name="Freeform 258"/>
          <p:cNvSpPr>
            <a:spLocks/>
          </p:cNvSpPr>
          <p:nvPr/>
        </p:nvSpPr>
        <p:spPr bwMode="auto">
          <a:xfrm rot="21334256">
            <a:off x="25194187" y="3022210"/>
            <a:ext cx="897447" cy="768523"/>
          </a:xfrm>
          <a:custGeom>
            <a:avLst/>
            <a:gdLst>
              <a:gd name="T0" fmla="*/ 2147483647 w 163"/>
              <a:gd name="T1" fmla="*/ 0 h 212"/>
              <a:gd name="T2" fmla="*/ 2147483647 w 163"/>
              <a:gd name="T3" fmla="*/ 2147483647 h 212"/>
              <a:gd name="T4" fmla="*/ 2147483647 w 163"/>
              <a:gd name="T5" fmla="*/ 2147483647 h 212"/>
              <a:gd name="T6" fmla="*/ 2147483647 w 163"/>
              <a:gd name="T7" fmla="*/ 2147483647 h 212"/>
              <a:gd name="T8" fmla="*/ 2147483647 w 163"/>
              <a:gd name="T9" fmla="*/ 2147483647 h 212"/>
              <a:gd name="T10" fmla="*/ 2147483647 w 163"/>
              <a:gd name="T11" fmla="*/ 2147483647 h 212"/>
              <a:gd name="T12" fmla="*/ 2147483647 w 163"/>
              <a:gd name="T13" fmla="*/ 2147483647 h 212"/>
              <a:gd name="T14" fmla="*/ 2147483647 w 163"/>
              <a:gd name="T15" fmla="*/ 2147483647 h 212"/>
              <a:gd name="T16" fmla="*/ 2147483647 w 163"/>
              <a:gd name="T17" fmla="*/ 2147483647 h 212"/>
              <a:gd name="T18" fmla="*/ 2147483647 w 163"/>
              <a:gd name="T19" fmla="*/ 2147483647 h 212"/>
              <a:gd name="T20" fmla="*/ 2147483647 w 163"/>
              <a:gd name="T21" fmla="*/ 2147483647 h 212"/>
              <a:gd name="T22" fmla="*/ 2147483647 w 163"/>
              <a:gd name="T23" fmla="*/ 2147483647 h 212"/>
              <a:gd name="T24" fmla="*/ 2147483647 w 163"/>
              <a:gd name="T25" fmla="*/ 2147483647 h 212"/>
              <a:gd name="T26" fmla="*/ 2147483647 w 163"/>
              <a:gd name="T27" fmla="*/ 2147483647 h 212"/>
              <a:gd name="T28" fmla="*/ 2147483647 w 163"/>
              <a:gd name="T29" fmla="*/ 2147483647 h 212"/>
              <a:gd name="T30" fmla="*/ 2147483647 w 163"/>
              <a:gd name="T31" fmla="*/ 2147483647 h 212"/>
              <a:gd name="T32" fmla="*/ 2147483647 w 163"/>
              <a:gd name="T33" fmla="*/ 2147483647 h 212"/>
              <a:gd name="T34" fmla="*/ 2147483647 w 163"/>
              <a:gd name="T35" fmla="*/ 2147483647 h 212"/>
              <a:gd name="T36" fmla="*/ 2147483647 w 163"/>
              <a:gd name="T37" fmla="*/ 2147483647 h 212"/>
              <a:gd name="T38" fmla="*/ 2147483647 w 163"/>
              <a:gd name="T39" fmla="*/ 2147483647 h 212"/>
              <a:gd name="T40" fmla="*/ 2147483647 w 163"/>
              <a:gd name="T41" fmla="*/ 2147483647 h 212"/>
              <a:gd name="T42" fmla="*/ 2147483647 w 163"/>
              <a:gd name="T43" fmla="*/ 2147483647 h 212"/>
              <a:gd name="T44" fmla="*/ 2147483647 w 163"/>
              <a:gd name="T45" fmla="*/ 2147483647 h 212"/>
              <a:gd name="T46" fmla="*/ 2147483647 w 163"/>
              <a:gd name="T47" fmla="*/ 2147483647 h 212"/>
              <a:gd name="T48" fmla="*/ 0 w 163"/>
              <a:gd name="T49" fmla="*/ 2147483647 h 212"/>
              <a:gd name="T50" fmla="*/ 2147483647 w 163"/>
              <a:gd name="T51" fmla="*/ 2147483647 h 212"/>
              <a:gd name="T52" fmla="*/ 2147483647 w 163"/>
              <a:gd name="T53" fmla="*/ 2147483647 h 212"/>
              <a:gd name="T54" fmla="*/ 2147483647 w 163"/>
              <a:gd name="T55" fmla="*/ 2147483647 h 212"/>
              <a:gd name="T56" fmla="*/ 2147483647 w 163"/>
              <a:gd name="T57" fmla="*/ 2147483647 h 212"/>
              <a:gd name="T58" fmla="*/ 2147483647 w 163"/>
              <a:gd name="T59" fmla="*/ 2147483647 h 212"/>
              <a:gd name="T60" fmla="*/ 2147483647 w 163"/>
              <a:gd name="T61" fmla="*/ 2147483647 h 212"/>
              <a:gd name="T62" fmla="*/ 2147483647 w 163"/>
              <a:gd name="T63" fmla="*/ 2147483647 h 212"/>
              <a:gd name="T64" fmla="*/ 2147483647 w 163"/>
              <a:gd name="T65" fmla="*/ 2147483647 h 212"/>
              <a:gd name="T66" fmla="*/ 2147483647 w 163"/>
              <a:gd name="T67" fmla="*/ 2147483647 h 212"/>
              <a:gd name="T68" fmla="*/ 2147483647 w 163"/>
              <a:gd name="T69" fmla="*/ 2147483647 h 212"/>
              <a:gd name="T70" fmla="*/ 2147483647 w 163"/>
              <a:gd name="T71" fmla="*/ 2147483647 h 212"/>
              <a:gd name="T72" fmla="*/ 2147483647 w 163"/>
              <a:gd name="T73" fmla="*/ 2147483647 h 212"/>
              <a:gd name="T74" fmla="*/ 2147483647 w 163"/>
              <a:gd name="T75" fmla="*/ 2147483647 h 212"/>
              <a:gd name="T76" fmla="*/ 2147483647 w 163"/>
              <a:gd name="T77" fmla="*/ 2147483647 h 212"/>
              <a:gd name="T78" fmla="*/ 2147483647 w 163"/>
              <a:gd name="T79" fmla="*/ 2147483647 h 212"/>
              <a:gd name="T80" fmla="*/ 2147483647 w 163"/>
              <a:gd name="T81" fmla="*/ 2147483647 h 212"/>
              <a:gd name="T82" fmla="*/ 2147483647 w 163"/>
              <a:gd name="T83" fmla="*/ 2147483647 h 212"/>
              <a:gd name="T84" fmla="*/ 2147483647 w 163"/>
              <a:gd name="T85" fmla="*/ 2147483647 h 212"/>
              <a:gd name="T86" fmla="*/ 2147483647 w 163"/>
              <a:gd name="T87" fmla="*/ 2147483647 h 212"/>
              <a:gd name="T88" fmla="*/ 2147483647 w 163"/>
              <a:gd name="T89" fmla="*/ 2147483647 h 212"/>
              <a:gd name="T90" fmla="*/ 2147483647 w 163"/>
              <a:gd name="T91" fmla="*/ 2147483647 h 212"/>
              <a:gd name="T92" fmla="*/ 2147483647 w 163"/>
              <a:gd name="T93" fmla="*/ 2147483647 h 212"/>
              <a:gd name="T94" fmla="*/ 2147483647 w 163"/>
              <a:gd name="T95" fmla="*/ 2147483647 h 212"/>
              <a:gd name="T96" fmla="*/ 2147483647 w 163"/>
              <a:gd name="T97" fmla="*/ 2147483647 h 212"/>
              <a:gd name="T98" fmla="*/ 2147483647 w 163"/>
              <a:gd name="T99" fmla="*/ 2147483647 h 212"/>
              <a:gd name="T100" fmla="*/ 2147483647 w 163"/>
              <a:gd name="T101" fmla="*/ 2147483647 h 21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63"/>
              <a:gd name="T154" fmla="*/ 0 h 212"/>
              <a:gd name="T155" fmla="*/ 163 w 163"/>
              <a:gd name="T156" fmla="*/ 212 h 212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63" h="212">
                <a:moveTo>
                  <a:pt x="126" y="0"/>
                </a:moveTo>
                <a:lnTo>
                  <a:pt x="132" y="0"/>
                </a:lnTo>
                <a:lnTo>
                  <a:pt x="132" y="10"/>
                </a:lnTo>
                <a:lnTo>
                  <a:pt x="132" y="14"/>
                </a:lnTo>
                <a:lnTo>
                  <a:pt x="132" y="22"/>
                </a:lnTo>
                <a:lnTo>
                  <a:pt x="131" y="23"/>
                </a:lnTo>
                <a:lnTo>
                  <a:pt x="131" y="24"/>
                </a:lnTo>
                <a:lnTo>
                  <a:pt x="126" y="24"/>
                </a:lnTo>
                <a:lnTo>
                  <a:pt x="126" y="26"/>
                </a:lnTo>
                <a:lnTo>
                  <a:pt x="126" y="27"/>
                </a:lnTo>
                <a:lnTo>
                  <a:pt x="128" y="30"/>
                </a:lnTo>
                <a:lnTo>
                  <a:pt x="129" y="32"/>
                </a:lnTo>
                <a:lnTo>
                  <a:pt x="125" y="33"/>
                </a:lnTo>
                <a:lnTo>
                  <a:pt x="123" y="76"/>
                </a:lnTo>
                <a:lnTo>
                  <a:pt x="139" y="77"/>
                </a:lnTo>
                <a:lnTo>
                  <a:pt x="139" y="80"/>
                </a:lnTo>
                <a:lnTo>
                  <a:pt x="142" y="82"/>
                </a:lnTo>
                <a:lnTo>
                  <a:pt x="141" y="126"/>
                </a:lnTo>
                <a:lnTo>
                  <a:pt x="145" y="126"/>
                </a:lnTo>
                <a:lnTo>
                  <a:pt x="145" y="124"/>
                </a:lnTo>
                <a:lnTo>
                  <a:pt x="163" y="126"/>
                </a:lnTo>
                <a:lnTo>
                  <a:pt x="163" y="142"/>
                </a:lnTo>
                <a:lnTo>
                  <a:pt x="160" y="142"/>
                </a:lnTo>
                <a:lnTo>
                  <a:pt x="160" y="146"/>
                </a:lnTo>
                <a:lnTo>
                  <a:pt x="160" y="158"/>
                </a:lnTo>
                <a:lnTo>
                  <a:pt x="145" y="158"/>
                </a:lnTo>
                <a:lnTo>
                  <a:pt x="144" y="187"/>
                </a:lnTo>
                <a:lnTo>
                  <a:pt x="142" y="187"/>
                </a:lnTo>
                <a:lnTo>
                  <a:pt x="138" y="183"/>
                </a:lnTo>
                <a:lnTo>
                  <a:pt x="136" y="184"/>
                </a:lnTo>
                <a:lnTo>
                  <a:pt x="135" y="186"/>
                </a:lnTo>
                <a:lnTo>
                  <a:pt x="132" y="186"/>
                </a:lnTo>
                <a:lnTo>
                  <a:pt x="132" y="189"/>
                </a:lnTo>
                <a:lnTo>
                  <a:pt x="132" y="190"/>
                </a:lnTo>
                <a:lnTo>
                  <a:pt x="113" y="189"/>
                </a:lnTo>
                <a:lnTo>
                  <a:pt x="112" y="208"/>
                </a:lnTo>
                <a:lnTo>
                  <a:pt x="100" y="208"/>
                </a:lnTo>
                <a:lnTo>
                  <a:pt x="98" y="212"/>
                </a:lnTo>
                <a:lnTo>
                  <a:pt x="84" y="211"/>
                </a:lnTo>
                <a:lnTo>
                  <a:pt x="84" y="199"/>
                </a:lnTo>
                <a:lnTo>
                  <a:pt x="32" y="196"/>
                </a:lnTo>
                <a:lnTo>
                  <a:pt x="32" y="180"/>
                </a:lnTo>
                <a:lnTo>
                  <a:pt x="27" y="183"/>
                </a:lnTo>
                <a:lnTo>
                  <a:pt x="22" y="181"/>
                </a:lnTo>
                <a:lnTo>
                  <a:pt x="18" y="181"/>
                </a:lnTo>
                <a:lnTo>
                  <a:pt x="19" y="171"/>
                </a:lnTo>
                <a:lnTo>
                  <a:pt x="3" y="170"/>
                </a:lnTo>
                <a:lnTo>
                  <a:pt x="6" y="126"/>
                </a:lnTo>
                <a:lnTo>
                  <a:pt x="0" y="124"/>
                </a:lnTo>
                <a:lnTo>
                  <a:pt x="3" y="86"/>
                </a:lnTo>
                <a:lnTo>
                  <a:pt x="9" y="87"/>
                </a:lnTo>
                <a:lnTo>
                  <a:pt x="10" y="87"/>
                </a:lnTo>
                <a:lnTo>
                  <a:pt x="12" y="87"/>
                </a:lnTo>
                <a:lnTo>
                  <a:pt x="15" y="89"/>
                </a:lnTo>
                <a:lnTo>
                  <a:pt x="16" y="87"/>
                </a:lnTo>
                <a:lnTo>
                  <a:pt x="16" y="83"/>
                </a:lnTo>
                <a:lnTo>
                  <a:pt x="15" y="80"/>
                </a:lnTo>
                <a:lnTo>
                  <a:pt x="16" y="79"/>
                </a:lnTo>
                <a:lnTo>
                  <a:pt x="18" y="74"/>
                </a:lnTo>
                <a:lnTo>
                  <a:pt x="21" y="74"/>
                </a:lnTo>
                <a:lnTo>
                  <a:pt x="22" y="74"/>
                </a:lnTo>
                <a:lnTo>
                  <a:pt x="22" y="77"/>
                </a:lnTo>
                <a:lnTo>
                  <a:pt x="25" y="77"/>
                </a:lnTo>
                <a:lnTo>
                  <a:pt x="27" y="74"/>
                </a:lnTo>
                <a:lnTo>
                  <a:pt x="28" y="74"/>
                </a:lnTo>
                <a:lnTo>
                  <a:pt x="31" y="71"/>
                </a:lnTo>
                <a:lnTo>
                  <a:pt x="32" y="71"/>
                </a:lnTo>
                <a:lnTo>
                  <a:pt x="32" y="70"/>
                </a:lnTo>
                <a:lnTo>
                  <a:pt x="35" y="70"/>
                </a:lnTo>
                <a:lnTo>
                  <a:pt x="37" y="68"/>
                </a:lnTo>
                <a:lnTo>
                  <a:pt x="38" y="68"/>
                </a:lnTo>
                <a:lnTo>
                  <a:pt x="41" y="64"/>
                </a:lnTo>
                <a:lnTo>
                  <a:pt x="43" y="64"/>
                </a:lnTo>
                <a:lnTo>
                  <a:pt x="43" y="58"/>
                </a:lnTo>
                <a:lnTo>
                  <a:pt x="65" y="60"/>
                </a:lnTo>
                <a:lnTo>
                  <a:pt x="65" y="61"/>
                </a:lnTo>
                <a:lnTo>
                  <a:pt x="76" y="63"/>
                </a:lnTo>
                <a:lnTo>
                  <a:pt x="76" y="64"/>
                </a:lnTo>
                <a:lnTo>
                  <a:pt x="87" y="64"/>
                </a:lnTo>
                <a:lnTo>
                  <a:pt x="87" y="57"/>
                </a:lnTo>
                <a:lnTo>
                  <a:pt x="84" y="57"/>
                </a:lnTo>
                <a:lnTo>
                  <a:pt x="84" y="49"/>
                </a:lnTo>
                <a:lnTo>
                  <a:pt x="88" y="49"/>
                </a:lnTo>
                <a:lnTo>
                  <a:pt x="87" y="35"/>
                </a:lnTo>
                <a:lnTo>
                  <a:pt x="75" y="35"/>
                </a:lnTo>
                <a:lnTo>
                  <a:pt x="75" y="29"/>
                </a:lnTo>
                <a:lnTo>
                  <a:pt x="66" y="27"/>
                </a:lnTo>
                <a:lnTo>
                  <a:pt x="66" y="17"/>
                </a:lnTo>
                <a:lnTo>
                  <a:pt x="104" y="19"/>
                </a:lnTo>
                <a:lnTo>
                  <a:pt x="104" y="11"/>
                </a:lnTo>
                <a:lnTo>
                  <a:pt x="106" y="10"/>
                </a:lnTo>
                <a:lnTo>
                  <a:pt x="107" y="10"/>
                </a:lnTo>
                <a:lnTo>
                  <a:pt x="109" y="8"/>
                </a:lnTo>
                <a:lnTo>
                  <a:pt x="110" y="7"/>
                </a:lnTo>
                <a:lnTo>
                  <a:pt x="112" y="8"/>
                </a:lnTo>
                <a:lnTo>
                  <a:pt x="112" y="10"/>
                </a:lnTo>
                <a:lnTo>
                  <a:pt x="117" y="8"/>
                </a:lnTo>
                <a:lnTo>
                  <a:pt x="119" y="10"/>
                </a:lnTo>
                <a:lnTo>
                  <a:pt x="122" y="11"/>
                </a:lnTo>
                <a:lnTo>
                  <a:pt x="126" y="11"/>
                </a:lnTo>
                <a:lnTo>
                  <a:pt x="126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4" name="Freeform 259"/>
          <p:cNvSpPr>
            <a:spLocks/>
          </p:cNvSpPr>
          <p:nvPr/>
        </p:nvSpPr>
        <p:spPr bwMode="auto">
          <a:xfrm rot="21334256">
            <a:off x="23842179" y="3159900"/>
            <a:ext cx="1205560" cy="869047"/>
          </a:xfrm>
          <a:custGeom>
            <a:avLst/>
            <a:gdLst>
              <a:gd name="T0" fmla="*/ 2147483647 w 220"/>
              <a:gd name="T1" fmla="*/ 2147483647 h 239"/>
              <a:gd name="T2" fmla="*/ 2147483647 w 220"/>
              <a:gd name="T3" fmla="*/ 2147483647 h 239"/>
              <a:gd name="T4" fmla="*/ 2147483647 w 220"/>
              <a:gd name="T5" fmla="*/ 2147483647 h 239"/>
              <a:gd name="T6" fmla="*/ 2147483647 w 220"/>
              <a:gd name="T7" fmla="*/ 2147483647 h 239"/>
              <a:gd name="T8" fmla="*/ 2147483647 w 220"/>
              <a:gd name="T9" fmla="*/ 2147483647 h 239"/>
              <a:gd name="T10" fmla="*/ 2147483647 w 220"/>
              <a:gd name="T11" fmla="*/ 2147483647 h 239"/>
              <a:gd name="T12" fmla="*/ 2147483647 w 220"/>
              <a:gd name="T13" fmla="*/ 2147483647 h 239"/>
              <a:gd name="T14" fmla="*/ 2147483647 w 220"/>
              <a:gd name="T15" fmla="*/ 2147483647 h 239"/>
              <a:gd name="T16" fmla="*/ 2147483647 w 220"/>
              <a:gd name="T17" fmla="*/ 2147483647 h 239"/>
              <a:gd name="T18" fmla="*/ 2147483647 w 220"/>
              <a:gd name="T19" fmla="*/ 2147483647 h 239"/>
              <a:gd name="T20" fmla="*/ 2147483647 w 220"/>
              <a:gd name="T21" fmla="*/ 2147483647 h 239"/>
              <a:gd name="T22" fmla="*/ 2147483647 w 220"/>
              <a:gd name="T23" fmla="*/ 2147483647 h 239"/>
              <a:gd name="T24" fmla="*/ 2147483647 w 220"/>
              <a:gd name="T25" fmla="*/ 2147483647 h 239"/>
              <a:gd name="T26" fmla="*/ 2147483647 w 220"/>
              <a:gd name="T27" fmla="*/ 2147483647 h 239"/>
              <a:gd name="T28" fmla="*/ 2147483647 w 220"/>
              <a:gd name="T29" fmla="*/ 2147483647 h 239"/>
              <a:gd name="T30" fmla="*/ 2147483647 w 220"/>
              <a:gd name="T31" fmla="*/ 2147483647 h 239"/>
              <a:gd name="T32" fmla="*/ 2147483647 w 220"/>
              <a:gd name="T33" fmla="*/ 2147483647 h 239"/>
              <a:gd name="T34" fmla="*/ 2147483647 w 220"/>
              <a:gd name="T35" fmla="*/ 2147483647 h 239"/>
              <a:gd name="T36" fmla="*/ 2147483647 w 220"/>
              <a:gd name="T37" fmla="*/ 2147483647 h 239"/>
              <a:gd name="T38" fmla="*/ 2147483647 w 220"/>
              <a:gd name="T39" fmla="*/ 2147483647 h 239"/>
              <a:gd name="T40" fmla="*/ 2147483647 w 220"/>
              <a:gd name="T41" fmla="*/ 2147483647 h 239"/>
              <a:gd name="T42" fmla="*/ 2147483647 w 220"/>
              <a:gd name="T43" fmla="*/ 2147483647 h 239"/>
              <a:gd name="T44" fmla="*/ 2147483647 w 220"/>
              <a:gd name="T45" fmla="*/ 2147483647 h 239"/>
              <a:gd name="T46" fmla="*/ 2147483647 w 220"/>
              <a:gd name="T47" fmla="*/ 2147483647 h 239"/>
              <a:gd name="T48" fmla="*/ 2147483647 w 220"/>
              <a:gd name="T49" fmla="*/ 2147483647 h 239"/>
              <a:gd name="T50" fmla="*/ 2147483647 w 220"/>
              <a:gd name="T51" fmla="*/ 2147483647 h 239"/>
              <a:gd name="T52" fmla="*/ 2147483647 w 220"/>
              <a:gd name="T53" fmla="*/ 2147483647 h 239"/>
              <a:gd name="T54" fmla="*/ 2147483647 w 220"/>
              <a:gd name="T55" fmla="*/ 2147483647 h 239"/>
              <a:gd name="T56" fmla="*/ 2147483647 w 220"/>
              <a:gd name="T57" fmla="*/ 2147483647 h 239"/>
              <a:gd name="T58" fmla="*/ 2147483647 w 220"/>
              <a:gd name="T59" fmla="*/ 2147483647 h 239"/>
              <a:gd name="T60" fmla="*/ 2147483647 w 220"/>
              <a:gd name="T61" fmla="*/ 2147483647 h 239"/>
              <a:gd name="T62" fmla="*/ 2147483647 w 220"/>
              <a:gd name="T63" fmla="*/ 2147483647 h 239"/>
              <a:gd name="T64" fmla="*/ 2147483647 w 220"/>
              <a:gd name="T65" fmla="*/ 2147483647 h 239"/>
              <a:gd name="T66" fmla="*/ 0 w 220"/>
              <a:gd name="T67" fmla="*/ 2147483647 h 239"/>
              <a:gd name="T68" fmla="*/ 2147483647 w 220"/>
              <a:gd name="T69" fmla="*/ 2147483647 h 239"/>
              <a:gd name="T70" fmla="*/ 2147483647 w 220"/>
              <a:gd name="T71" fmla="*/ 2147483647 h 239"/>
              <a:gd name="T72" fmla="*/ 2147483647 w 220"/>
              <a:gd name="T73" fmla="*/ 2147483647 h 239"/>
              <a:gd name="T74" fmla="*/ 2147483647 w 220"/>
              <a:gd name="T75" fmla="*/ 2147483647 h 239"/>
              <a:gd name="T76" fmla="*/ 2147483647 w 220"/>
              <a:gd name="T77" fmla="*/ 2147483647 h 239"/>
              <a:gd name="T78" fmla="*/ 2147483647 w 220"/>
              <a:gd name="T79" fmla="*/ 2147483647 h 239"/>
              <a:gd name="T80" fmla="*/ 2147483647 w 220"/>
              <a:gd name="T81" fmla="*/ 2147483647 h 239"/>
              <a:gd name="T82" fmla="*/ 2147483647 w 220"/>
              <a:gd name="T83" fmla="*/ 2147483647 h 239"/>
              <a:gd name="T84" fmla="*/ 2147483647 w 220"/>
              <a:gd name="T85" fmla="*/ 2147483647 h 239"/>
              <a:gd name="T86" fmla="*/ 2147483647 w 220"/>
              <a:gd name="T87" fmla="*/ 2147483647 h 239"/>
              <a:gd name="T88" fmla="*/ 2147483647 w 220"/>
              <a:gd name="T89" fmla="*/ 2147483647 h 239"/>
              <a:gd name="T90" fmla="*/ 2147483647 w 220"/>
              <a:gd name="T91" fmla="*/ 2147483647 h 239"/>
              <a:gd name="T92" fmla="*/ 2147483647 w 220"/>
              <a:gd name="T93" fmla="*/ 2147483647 h 239"/>
              <a:gd name="T94" fmla="*/ 2147483647 w 220"/>
              <a:gd name="T95" fmla="*/ 2147483647 h 239"/>
              <a:gd name="T96" fmla="*/ 2147483647 w 220"/>
              <a:gd name="T97" fmla="*/ 2147483647 h 239"/>
              <a:gd name="T98" fmla="*/ 2147483647 w 220"/>
              <a:gd name="T99" fmla="*/ 2147483647 h 239"/>
              <a:gd name="T100" fmla="*/ 2147483647 w 220"/>
              <a:gd name="T101" fmla="*/ 2147483647 h 239"/>
              <a:gd name="T102" fmla="*/ 2147483647 w 220"/>
              <a:gd name="T103" fmla="*/ 2147483647 h 239"/>
              <a:gd name="T104" fmla="*/ 2147483647 w 220"/>
              <a:gd name="T105" fmla="*/ 2147483647 h 239"/>
              <a:gd name="T106" fmla="*/ 2147483647 w 220"/>
              <a:gd name="T107" fmla="*/ 2147483647 h 239"/>
              <a:gd name="T108" fmla="*/ 2147483647 w 220"/>
              <a:gd name="T109" fmla="*/ 2147483647 h 239"/>
              <a:gd name="T110" fmla="*/ 2147483647 w 220"/>
              <a:gd name="T111" fmla="*/ 2147483647 h 239"/>
              <a:gd name="T112" fmla="*/ 2147483647 w 220"/>
              <a:gd name="T113" fmla="*/ 2147483647 h 239"/>
              <a:gd name="T114" fmla="*/ 2147483647 w 220"/>
              <a:gd name="T115" fmla="*/ 2147483647 h 239"/>
              <a:gd name="T116" fmla="*/ 2147483647 w 220"/>
              <a:gd name="T117" fmla="*/ 2147483647 h 23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20"/>
              <a:gd name="T178" fmla="*/ 0 h 239"/>
              <a:gd name="T179" fmla="*/ 220 w 220"/>
              <a:gd name="T180" fmla="*/ 239 h 23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20" h="239">
                <a:moveTo>
                  <a:pt x="177" y="150"/>
                </a:moveTo>
                <a:lnTo>
                  <a:pt x="196" y="172"/>
                </a:lnTo>
                <a:lnTo>
                  <a:pt x="187" y="180"/>
                </a:lnTo>
                <a:lnTo>
                  <a:pt x="190" y="182"/>
                </a:lnTo>
                <a:lnTo>
                  <a:pt x="192" y="185"/>
                </a:lnTo>
                <a:lnTo>
                  <a:pt x="196" y="188"/>
                </a:lnTo>
                <a:lnTo>
                  <a:pt x="199" y="192"/>
                </a:lnTo>
                <a:lnTo>
                  <a:pt x="203" y="192"/>
                </a:lnTo>
                <a:lnTo>
                  <a:pt x="203" y="194"/>
                </a:lnTo>
                <a:lnTo>
                  <a:pt x="208" y="195"/>
                </a:lnTo>
                <a:lnTo>
                  <a:pt x="220" y="208"/>
                </a:lnTo>
                <a:lnTo>
                  <a:pt x="202" y="227"/>
                </a:lnTo>
                <a:lnTo>
                  <a:pt x="196" y="221"/>
                </a:lnTo>
                <a:lnTo>
                  <a:pt x="195" y="223"/>
                </a:lnTo>
                <a:lnTo>
                  <a:pt x="192" y="220"/>
                </a:lnTo>
                <a:lnTo>
                  <a:pt x="187" y="223"/>
                </a:lnTo>
                <a:lnTo>
                  <a:pt x="193" y="227"/>
                </a:lnTo>
                <a:lnTo>
                  <a:pt x="190" y="230"/>
                </a:lnTo>
                <a:lnTo>
                  <a:pt x="192" y="232"/>
                </a:lnTo>
                <a:lnTo>
                  <a:pt x="189" y="238"/>
                </a:lnTo>
                <a:lnTo>
                  <a:pt x="187" y="236"/>
                </a:lnTo>
                <a:lnTo>
                  <a:pt x="184" y="233"/>
                </a:lnTo>
                <a:lnTo>
                  <a:pt x="183" y="233"/>
                </a:lnTo>
                <a:lnTo>
                  <a:pt x="179" y="236"/>
                </a:lnTo>
                <a:lnTo>
                  <a:pt x="174" y="236"/>
                </a:lnTo>
                <a:lnTo>
                  <a:pt x="171" y="239"/>
                </a:lnTo>
                <a:lnTo>
                  <a:pt x="170" y="239"/>
                </a:lnTo>
                <a:lnTo>
                  <a:pt x="167" y="236"/>
                </a:lnTo>
                <a:lnTo>
                  <a:pt x="165" y="232"/>
                </a:lnTo>
                <a:lnTo>
                  <a:pt x="164" y="229"/>
                </a:lnTo>
                <a:lnTo>
                  <a:pt x="162" y="226"/>
                </a:lnTo>
                <a:lnTo>
                  <a:pt x="162" y="227"/>
                </a:lnTo>
                <a:lnTo>
                  <a:pt x="161" y="227"/>
                </a:lnTo>
                <a:lnTo>
                  <a:pt x="161" y="232"/>
                </a:lnTo>
                <a:lnTo>
                  <a:pt x="158" y="233"/>
                </a:lnTo>
                <a:lnTo>
                  <a:pt x="157" y="233"/>
                </a:lnTo>
                <a:lnTo>
                  <a:pt x="155" y="232"/>
                </a:lnTo>
                <a:lnTo>
                  <a:pt x="157" y="220"/>
                </a:lnTo>
                <a:lnTo>
                  <a:pt x="154" y="218"/>
                </a:lnTo>
                <a:lnTo>
                  <a:pt x="151" y="220"/>
                </a:lnTo>
                <a:lnTo>
                  <a:pt x="148" y="220"/>
                </a:lnTo>
                <a:lnTo>
                  <a:pt x="145" y="214"/>
                </a:lnTo>
                <a:lnTo>
                  <a:pt x="142" y="214"/>
                </a:lnTo>
                <a:lnTo>
                  <a:pt x="135" y="216"/>
                </a:lnTo>
                <a:lnTo>
                  <a:pt x="126" y="217"/>
                </a:lnTo>
                <a:lnTo>
                  <a:pt x="124" y="218"/>
                </a:lnTo>
                <a:lnTo>
                  <a:pt x="124" y="223"/>
                </a:lnTo>
                <a:lnTo>
                  <a:pt x="123" y="223"/>
                </a:lnTo>
                <a:lnTo>
                  <a:pt x="116" y="218"/>
                </a:lnTo>
                <a:lnTo>
                  <a:pt x="114" y="217"/>
                </a:lnTo>
                <a:lnTo>
                  <a:pt x="114" y="211"/>
                </a:lnTo>
                <a:lnTo>
                  <a:pt x="111" y="208"/>
                </a:lnTo>
                <a:lnTo>
                  <a:pt x="108" y="208"/>
                </a:lnTo>
                <a:lnTo>
                  <a:pt x="104" y="208"/>
                </a:lnTo>
                <a:lnTo>
                  <a:pt x="101" y="205"/>
                </a:lnTo>
                <a:lnTo>
                  <a:pt x="98" y="205"/>
                </a:lnTo>
                <a:lnTo>
                  <a:pt x="95" y="205"/>
                </a:lnTo>
                <a:lnTo>
                  <a:pt x="89" y="201"/>
                </a:lnTo>
                <a:lnTo>
                  <a:pt x="86" y="198"/>
                </a:lnTo>
                <a:lnTo>
                  <a:pt x="85" y="194"/>
                </a:lnTo>
                <a:lnTo>
                  <a:pt x="80" y="191"/>
                </a:lnTo>
                <a:lnTo>
                  <a:pt x="79" y="186"/>
                </a:lnTo>
                <a:lnTo>
                  <a:pt x="76" y="185"/>
                </a:lnTo>
                <a:lnTo>
                  <a:pt x="75" y="185"/>
                </a:lnTo>
                <a:lnTo>
                  <a:pt x="70" y="188"/>
                </a:lnTo>
                <a:lnTo>
                  <a:pt x="67" y="186"/>
                </a:lnTo>
                <a:lnTo>
                  <a:pt x="64" y="186"/>
                </a:lnTo>
                <a:lnTo>
                  <a:pt x="63" y="186"/>
                </a:lnTo>
                <a:lnTo>
                  <a:pt x="60" y="183"/>
                </a:lnTo>
                <a:lnTo>
                  <a:pt x="61" y="179"/>
                </a:lnTo>
                <a:lnTo>
                  <a:pt x="58" y="177"/>
                </a:lnTo>
                <a:lnTo>
                  <a:pt x="55" y="177"/>
                </a:lnTo>
                <a:lnTo>
                  <a:pt x="53" y="176"/>
                </a:lnTo>
                <a:lnTo>
                  <a:pt x="48" y="175"/>
                </a:lnTo>
                <a:lnTo>
                  <a:pt x="47" y="175"/>
                </a:lnTo>
                <a:lnTo>
                  <a:pt x="45" y="173"/>
                </a:lnTo>
                <a:lnTo>
                  <a:pt x="45" y="166"/>
                </a:lnTo>
                <a:lnTo>
                  <a:pt x="45" y="164"/>
                </a:lnTo>
                <a:lnTo>
                  <a:pt x="42" y="164"/>
                </a:lnTo>
                <a:lnTo>
                  <a:pt x="41" y="163"/>
                </a:lnTo>
                <a:lnTo>
                  <a:pt x="42" y="160"/>
                </a:lnTo>
                <a:lnTo>
                  <a:pt x="41" y="158"/>
                </a:lnTo>
                <a:lnTo>
                  <a:pt x="38" y="157"/>
                </a:lnTo>
                <a:lnTo>
                  <a:pt x="36" y="155"/>
                </a:lnTo>
                <a:lnTo>
                  <a:pt x="35" y="150"/>
                </a:lnTo>
                <a:lnTo>
                  <a:pt x="32" y="147"/>
                </a:lnTo>
                <a:lnTo>
                  <a:pt x="31" y="145"/>
                </a:lnTo>
                <a:lnTo>
                  <a:pt x="25" y="138"/>
                </a:lnTo>
                <a:lnTo>
                  <a:pt x="25" y="135"/>
                </a:lnTo>
                <a:lnTo>
                  <a:pt x="26" y="128"/>
                </a:lnTo>
                <a:lnTo>
                  <a:pt x="25" y="125"/>
                </a:lnTo>
                <a:lnTo>
                  <a:pt x="22" y="123"/>
                </a:lnTo>
                <a:lnTo>
                  <a:pt x="17" y="123"/>
                </a:lnTo>
                <a:lnTo>
                  <a:pt x="16" y="123"/>
                </a:lnTo>
                <a:lnTo>
                  <a:pt x="14" y="123"/>
                </a:lnTo>
                <a:lnTo>
                  <a:pt x="11" y="120"/>
                </a:lnTo>
                <a:lnTo>
                  <a:pt x="7" y="119"/>
                </a:lnTo>
                <a:lnTo>
                  <a:pt x="6" y="117"/>
                </a:lnTo>
                <a:lnTo>
                  <a:pt x="6" y="114"/>
                </a:lnTo>
                <a:lnTo>
                  <a:pt x="3" y="113"/>
                </a:lnTo>
                <a:lnTo>
                  <a:pt x="1" y="113"/>
                </a:lnTo>
                <a:lnTo>
                  <a:pt x="0" y="113"/>
                </a:lnTo>
                <a:lnTo>
                  <a:pt x="0" y="112"/>
                </a:lnTo>
                <a:lnTo>
                  <a:pt x="1" y="106"/>
                </a:lnTo>
                <a:lnTo>
                  <a:pt x="1" y="103"/>
                </a:lnTo>
                <a:lnTo>
                  <a:pt x="1" y="101"/>
                </a:lnTo>
                <a:lnTo>
                  <a:pt x="4" y="100"/>
                </a:lnTo>
                <a:lnTo>
                  <a:pt x="4" y="95"/>
                </a:lnTo>
                <a:lnTo>
                  <a:pt x="9" y="94"/>
                </a:lnTo>
                <a:lnTo>
                  <a:pt x="9" y="91"/>
                </a:lnTo>
                <a:lnTo>
                  <a:pt x="9" y="85"/>
                </a:lnTo>
                <a:lnTo>
                  <a:pt x="10" y="81"/>
                </a:lnTo>
                <a:lnTo>
                  <a:pt x="10" y="78"/>
                </a:lnTo>
                <a:lnTo>
                  <a:pt x="10" y="76"/>
                </a:lnTo>
                <a:lnTo>
                  <a:pt x="13" y="73"/>
                </a:lnTo>
                <a:lnTo>
                  <a:pt x="13" y="70"/>
                </a:lnTo>
                <a:lnTo>
                  <a:pt x="13" y="69"/>
                </a:lnTo>
                <a:lnTo>
                  <a:pt x="11" y="69"/>
                </a:lnTo>
                <a:lnTo>
                  <a:pt x="11" y="68"/>
                </a:lnTo>
                <a:lnTo>
                  <a:pt x="13" y="63"/>
                </a:lnTo>
                <a:lnTo>
                  <a:pt x="11" y="60"/>
                </a:lnTo>
                <a:lnTo>
                  <a:pt x="9" y="53"/>
                </a:lnTo>
                <a:lnTo>
                  <a:pt x="9" y="51"/>
                </a:lnTo>
                <a:lnTo>
                  <a:pt x="11" y="50"/>
                </a:lnTo>
                <a:lnTo>
                  <a:pt x="14" y="50"/>
                </a:lnTo>
                <a:lnTo>
                  <a:pt x="14" y="47"/>
                </a:lnTo>
                <a:lnTo>
                  <a:pt x="17" y="46"/>
                </a:lnTo>
                <a:lnTo>
                  <a:pt x="17" y="43"/>
                </a:lnTo>
                <a:lnTo>
                  <a:pt x="19" y="40"/>
                </a:lnTo>
                <a:lnTo>
                  <a:pt x="19" y="37"/>
                </a:lnTo>
                <a:lnTo>
                  <a:pt x="19" y="29"/>
                </a:lnTo>
                <a:lnTo>
                  <a:pt x="19" y="27"/>
                </a:lnTo>
                <a:lnTo>
                  <a:pt x="20" y="21"/>
                </a:lnTo>
                <a:lnTo>
                  <a:pt x="28" y="13"/>
                </a:lnTo>
                <a:lnTo>
                  <a:pt x="29" y="12"/>
                </a:lnTo>
                <a:lnTo>
                  <a:pt x="32" y="7"/>
                </a:lnTo>
                <a:lnTo>
                  <a:pt x="36" y="7"/>
                </a:lnTo>
                <a:lnTo>
                  <a:pt x="38" y="5"/>
                </a:lnTo>
                <a:lnTo>
                  <a:pt x="41" y="3"/>
                </a:lnTo>
                <a:lnTo>
                  <a:pt x="42" y="3"/>
                </a:lnTo>
                <a:lnTo>
                  <a:pt x="42" y="0"/>
                </a:lnTo>
                <a:lnTo>
                  <a:pt x="48" y="5"/>
                </a:lnTo>
                <a:lnTo>
                  <a:pt x="48" y="2"/>
                </a:lnTo>
                <a:lnTo>
                  <a:pt x="77" y="5"/>
                </a:lnTo>
                <a:lnTo>
                  <a:pt x="77" y="13"/>
                </a:lnTo>
                <a:lnTo>
                  <a:pt x="76" y="21"/>
                </a:lnTo>
                <a:lnTo>
                  <a:pt x="77" y="31"/>
                </a:lnTo>
                <a:lnTo>
                  <a:pt x="92" y="40"/>
                </a:lnTo>
                <a:lnTo>
                  <a:pt x="104" y="43"/>
                </a:lnTo>
                <a:lnTo>
                  <a:pt x="104" y="40"/>
                </a:lnTo>
                <a:lnTo>
                  <a:pt x="117" y="44"/>
                </a:lnTo>
                <a:lnTo>
                  <a:pt x="118" y="43"/>
                </a:lnTo>
                <a:lnTo>
                  <a:pt x="120" y="43"/>
                </a:lnTo>
                <a:lnTo>
                  <a:pt x="121" y="40"/>
                </a:lnTo>
                <a:lnTo>
                  <a:pt x="124" y="40"/>
                </a:lnTo>
                <a:lnTo>
                  <a:pt x="132" y="29"/>
                </a:lnTo>
                <a:lnTo>
                  <a:pt x="136" y="35"/>
                </a:lnTo>
                <a:lnTo>
                  <a:pt x="139" y="37"/>
                </a:lnTo>
                <a:lnTo>
                  <a:pt x="140" y="43"/>
                </a:lnTo>
                <a:lnTo>
                  <a:pt x="133" y="50"/>
                </a:lnTo>
                <a:lnTo>
                  <a:pt x="129" y="46"/>
                </a:lnTo>
                <a:lnTo>
                  <a:pt x="126" y="49"/>
                </a:lnTo>
                <a:lnTo>
                  <a:pt x="133" y="56"/>
                </a:lnTo>
                <a:lnTo>
                  <a:pt x="136" y="60"/>
                </a:lnTo>
                <a:lnTo>
                  <a:pt x="143" y="68"/>
                </a:lnTo>
                <a:lnTo>
                  <a:pt x="146" y="76"/>
                </a:lnTo>
                <a:lnTo>
                  <a:pt x="152" y="72"/>
                </a:lnTo>
                <a:lnTo>
                  <a:pt x="165" y="90"/>
                </a:lnTo>
                <a:lnTo>
                  <a:pt x="145" y="98"/>
                </a:lnTo>
                <a:lnTo>
                  <a:pt x="157" y="113"/>
                </a:lnTo>
                <a:lnTo>
                  <a:pt x="164" y="109"/>
                </a:lnTo>
                <a:lnTo>
                  <a:pt x="167" y="113"/>
                </a:lnTo>
                <a:lnTo>
                  <a:pt x="167" y="117"/>
                </a:lnTo>
                <a:lnTo>
                  <a:pt x="170" y="120"/>
                </a:lnTo>
                <a:lnTo>
                  <a:pt x="174" y="122"/>
                </a:lnTo>
                <a:lnTo>
                  <a:pt x="177" y="125"/>
                </a:lnTo>
                <a:lnTo>
                  <a:pt x="164" y="135"/>
                </a:lnTo>
                <a:lnTo>
                  <a:pt x="177" y="15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5" name="Freeform 260"/>
          <p:cNvSpPr>
            <a:spLocks/>
          </p:cNvSpPr>
          <p:nvPr/>
        </p:nvSpPr>
        <p:spPr bwMode="auto">
          <a:xfrm rot="21334256">
            <a:off x="26418591" y="1663707"/>
            <a:ext cx="1225124" cy="598282"/>
          </a:xfrm>
          <a:custGeom>
            <a:avLst/>
            <a:gdLst>
              <a:gd name="T0" fmla="*/ 2147483647 w 223"/>
              <a:gd name="T1" fmla="*/ 2147483647 h 164"/>
              <a:gd name="T2" fmla="*/ 2147483647 w 223"/>
              <a:gd name="T3" fmla="*/ 2147483647 h 164"/>
              <a:gd name="T4" fmla="*/ 2147483647 w 223"/>
              <a:gd name="T5" fmla="*/ 2147483647 h 164"/>
              <a:gd name="T6" fmla="*/ 2147483647 w 223"/>
              <a:gd name="T7" fmla="*/ 2147483647 h 164"/>
              <a:gd name="T8" fmla="*/ 2147483647 w 223"/>
              <a:gd name="T9" fmla="*/ 2147483647 h 164"/>
              <a:gd name="T10" fmla="*/ 2147483647 w 223"/>
              <a:gd name="T11" fmla="*/ 2147483647 h 164"/>
              <a:gd name="T12" fmla="*/ 2147483647 w 223"/>
              <a:gd name="T13" fmla="*/ 2147483647 h 164"/>
              <a:gd name="T14" fmla="*/ 2147483647 w 223"/>
              <a:gd name="T15" fmla="*/ 2147483647 h 164"/>
              <a:gd name="T16" fmla="*/ 2147483647 w 223"/>
              <a:gd name="T17" fmla="*/ 2147483647 h 164"/>
              <a:gd name="T18" fmla="*/ 2147483647 w 223"/>
              <a:gd name="T19" fmla="*/ 2147483647 h 164"/>
              <a:gd name="T20" fmla="*/ 2147483647 w 223"/>
              <a:gd name="T21" fmla="*/ 2147483647 h 164"/>
              <a:gd name="T22" fmla="*/ 2147483647 w 223"/>
              <a:gd name="T23" fmla="*/ 2147483647 h 164"/>
              <a:gd name="T24" fmla="*/ 2147483647 w 223"/>
              <a:gd name="T25" fmla="*/ 2147483647 h 164"/>
              <a:gd name="T26" fmla="*/ 2147483647 w 223"/>
              <a:gd name="T27" fmla="*/ 2147483647 h 164"/>
              <a:gd name="T28" fmla="*/ 2147483647 w 223"/>
              <a:gd name="T29" fmla="*/ 2147483647 h 164"/>
              <a:gd name="T30" fmla="*/ 2147483647 w 223"/>
              <a:gd name="T31" fmla="*/ 2147483647 h 164"/>
              <a:gd name="T32" fmla="*/ 2147483647 w 223"/>
              <a:gd name="T33" fmla="*/ 2147483647 h 164"/>
              <a:gd name="T34" fmla="*/ 2147483647 w 223"/>
              <a:gd name="T35" fmla="*/ 2147483647 h 164"/>
              <a:gd name="T36" fmla="*/ 2147483647 w 223"/>
              <a:gd name="T37" fmla="*/ 2147483647 h 164"/>
              <a:gd name="T38" fmla="*/ 2147483647 w 223"/>
              <a:gd name="T39" fmla="*/ 2147483647 h 164"/>
              <a:gd name="T40" fmla="*/ 2147483647 w 223"/>
              <a:gd name="T41" fmla="*/ 2147483647 h 164"/>
              <a:gd name="T42" fmla="*/ 2147483647 w 223"/>
              <a:gd name="T43" fmla="*/ 2147483647 h 164"/>
              <a:gd name="T44" fmla="*/ 2147483647 w 223"/>
              <a:gd name="T45" fmla="*/ 2147483647 h 164"/>
              <a:gd name="T46" fmla="*/ 2147483647 w 223"/>
              <a:gd name="T47" fmla="*/ 2147483647 h 164"/>
              <a:gd name="T48" fmla="*/ 2147483647 w 223"/>
              <a:gd name="T49" fmla="*/ 2147483647 h 164"/>
              <a:gd name="T50" fmla="*/ 2147483647 w 223"/>
              <a:gd name="T51" fmla="*/ 2147483647 h 164"/>
              <a:gd name="T52" fmla="*/ 2147483647 w 223"/>
              <a:gd name="T53" fmla="*/ 2147483647 h 164"/>
              <a:gd name="T54" fmla="*/ 0 w 223"/>
              <a:gd name="T55" fmla="*/ 2147483647 h 164"/>
              <a:gd name="T56" fmla="*/ 2147483647 w 223"/>
              <a:gd name="T57" fmla="*/ 2147483647 h 164"/>
              <a:gd name="T58" fmla="*/ 2147483647 w 223"/>
              <a:gd name="T59" fmla="*/ 2147483647 h 164"/>
              <a:gd name="T60" fmla="*/ 2147483647 w 223"/>
              <a:gd name="T61" fmla="*/ 2147483647 h 164"/>
              <a:gd name="T62" fmla="*/ 2147483647 w 223"/>
              <a:gd name="T63" fmla="*/ 2147483647 h 164"/>
              <a:gd name="T64" fmla="*/ 2147483647 w 223"/>
              <a:gd name="T65" fmla="*/ 2147483647 h 164"/>
              <a:gd name="T66" fmla="*/ 2147483647 w 223"/>
              <a:gd name="T67" fmla="*/ 2147483647 h 164"/>
              <a:gd name="T68" fmla="*/ 2147483647 w 223"/>
              <a:gd name="T69" fmla="*/ 2147483647 h 164"/>
              <a:gd name="T70" fmla="*/ 2147483647 w 223"/>
              <a:gd name="T71" fmla="*/ 2147483647 h 164"/>
              <a:gd name="T72" fmla="*/ 2147483647 w 223"/>
              <a:gd name="T73" fmla="*/ 2147483647 h 164"/>
              <a:gd name="T74" fmla="*/ 2147483647 w 223"/>
              <a:gd name="T75" fmla="*/ 2147483647 h 164"/>
              <a:gd name="T76" fmla="*/ 2147483647 w 223"/>
              <a:gd name="T77" fmla="*/ 2147483647 h 164"/>
              <a:gd name="T78" fmla="*/ 2147483647 w 223"/>
              <a:gd name="T79" fmla="*/ 2147483647 h 164"/>
              <a:gd name="T80" fmla="*/ 2147483647 w 223"/>
              <a:gd name="T81" fmla="*/ 2147483647 h 164"/>
              <a:gd name="T82" fmla="*/ 2147483647 w 223"/>
              <a:gd name="T83" fmla="*/ 2147483647 h 164"/>
              <a:gd name="T84" fmla="*/ 2147483647 w 223"/>
              <a:gd name="T85" fmla="*/ 0 h 164"/>
              <a:gd name="T86" fmla="*/ 2147483647 w 223"/>
              <a:gd name="T87" fmla="*/ 2147483647 h 164"/>
              <a:gd name="T88" fmla="*/ 2147483647 w 223"/>
              <a:gd name="T89" fmla="*/ 2147483647 h 164"/>
              <a:gd name="T90" fmla="*/ 2147483647 w 223"/>
              <a:gd name="T91" fmla="*/ 2147483647 h 164"/>
              <a:gd name="T92" fmla="*/ 2147483647 w 223"/>
              <a:gd name="T93" fmla="*/ 2147483647 h 164"/>
              <a:gd name="T94" fmla="*/ 2147483647 w 223"/>
              <a:gd name="T95" fmla="*/ 2147483647 h 164"/>
              <a:gd name="T96" fmla="*/ 2147483647 w 223"/>
              <a:gd name="T97" fmla="*/ 2147483647 h 164"/>
              <a:gd name="T98" fmla="*/ 2147483647 w 223"/>
              <a:gd name="T99" fmla="*/ 2147483647 h 164"/>
              <a:gd name="T100" fmla="*/ 2147483647 w 223"/>
              <a:gd name="T101" fmla="*/ 2147483647 h 164"/>
              <a:gd name="T102" fmla="*/ 2147483647 w 223"/>
              <a:gd name="T103" fmla="*/ 2147483647 h 164"/>
              <a:gd name="T104" fmla="*/ 2147483647 w 223"/>
              <a:gd name="T105" fmla="*/ 2147483647 h 164"/>
              <a:gd name="T106" fmla="*/ 2147483647 w 223"/>
              <a:gd name="T107" fmla="*/ 2147483647 h 164"/>
              <a:gd name="T108" fmla="*/ 2147483647 w 223"/>
              <a:gd name="T109" fmla="*/ 2147483647 h 164"/>
              <a:gd name="T110" fmla="*/ 2147483647 w 223"/>
              <a:gd name="T111" fmla="*/ 2147483647 h 16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23"/>
              <a:gd name="T169" fmla="*/ 0 h 164"/>
              <a:gd name="T170" fmla="*/ 223 w 223"/>
              <a:gd name="T171" fmla="*/ 164 h 16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23" h="164">
                <a:moveTo>
                  <a:pt x="179" y="66"/>
                </a:moveTo>
                <a:lnTo>
                  <a:pt x="184" y="66"/>
                </a:lnTo>
                <a:lnTo>
                  <a:pt x="187" y="66"/>
                </a:lnTo>
                <a:lnTo>
                  <a:pt x="187" y="67"/>
                </a:lnTo>
                <a:lnTo>
                  <a:pt x="187" y="70"/>
                </a:lnTo>
                <a:lnTo>
                  <a:pt x="185" y="79"/>
                </a:lnTo>
                <a:lnTo>
                  <a:pt x="185" y="86"/>
                </a:lnTo>
                <a:lnTo>
                  <a:pt x="185" y="91"/>
                </a:lnTo>
                <a:lnTo>
                  <a:pt x="184" y="95"/>
                </a:lnTo>
                <a:lnTo>
                  <a:pt x="182" y="95"/>
                </a:lnTo>
                <a:lnTo>
                  <a:pt x="178" y="94"/>
                </a:lnTo>
                <a:lnTo>
                  <a:pt x="178" y="97"/>
                </a:lnTo>
                <a:lnTo>
                  <a:pt x="178" y="100"/>
                </a:lnTo>
                <a:lnTo>
                  <a:pt x="173" y="100"/>
                </a:lnTo>
                <a:lnTo>
                  <a:pt x="173" y="103"/>
                </a:lnTo>
                <a:lnTo>
                  <a:pt x="173" y="107"/>
                </a:lnTo>
                <a:lnTo>
                  <a:pt x="176" y="107"/>
                </a:lnTo>
                <a:lnTo>
                  <a:pt x="179" y="107"/>
                </a:lnTo>
                <a:lnTo>
                  <a:pt x="181" y="108"/>
                </a:lnTo>
                <a:lnTo>
                  <a:pt x="181" y="110"/>
                </a:lnTo>
                <a:lnTo>
                  <a:pt x="181" y="113"/>
                </a:lnTo>
                <a:lnTo>
                  <a:pt x="181" y="117"/>
                </a:lnTo>
                <a:lnTo>
                  <a:pt x="181" y="120"/>
                </a:lnTo>
                <a:lnTo>
                  <a:pt x="182" y="120"/>
                </a:lnTo>
                <a:lnTo>
                  <a:pt x="184" y="120"/>
                </a:lnTo>
                <a:lnTo>
                  <a:pt x="191" y="120"/>
                </a:lnTo>
                <a:lnTo>
                  <a:pt x="194" y="122"/>
                </a:lnTo>
                <a:lnTo>
                  <a:pt x="194" y="123"/>
                </a:lnTo>
                <a:lnTo>
                  <a:pt x="194" y="126"/>
                </a:lnTo>
                <a:lnTo>
                  <a:pt x="194" y="130"/>
                </a:lnTo>
                <a:lnTo>
                  <a:pt x="194" y="133"/>
                </a:lnTo>
                <a:lnTo>
                  <a:pt x="195" y="136"/>
                </a:lnTo>
                <a:lnTo>
                  <a:pt x="198" y="136"/>
                </a:lnTo>
                <a:lnTo>
                  <a:pt x="200" y="138"/>
                </a:lnTo>
                <a:lnTo>
                  <a:pt x="201" y="138"/>
                </a:lnTo>
                <a:lnTo>
                  <a:pt x="206" y="138"/>
                </a:lnTo>
                <a:lnTo>
                  <a:pt x="210" y="139"/>
                </a:lnTo>
                <a:lnTo>
                  <a:pt x="213" y="141"/>
                </a:lnTo>
                <a:lnTo>
                  <a:pt x="217" y="142"/>
                </a:lnTo>
                <a:lnTo>
                  <a:pt x="219" y="142"/>
                </a:lnTo>
                <a:lnTo>
                  <a:pt x="223" y="142"/>
                </a:lnTo>
                <a:lnTo>
                  <a:pt x="222" y="145"/>
                </a:lnTo>
                <a:lnTo>
                  <a:pt x="223" y="145"/>
                </a:lnTo>
                <a:lnTo>
                  <a:pt x="223" y="147"/>
                </a:lnTo>
                <a:lnTo>
                  <a:pt x="197" y="145"/>
                </a:lnTo>
                <a:lnTo>
                  <a:pt x="197" y="150"/>
                </a:lnTo>
                <a:lnTo>
                  <a:pt x="173" y="148"/>
                </a:lnTo>
                <a:lnTo>
                  <a:pt x="173" y="142"/>
                </a:lnTo>
                <a:lnTo>
                  <a:pt x="160" y="141"/>
                </a:lnTo>
                <a:lnTo>
                  <a:pt x="159" y="139"/>
                </a:lnTo>
                <a:lnTo>
                  <a:pt x="159" y="138"/>
                </a:lnTo>
                <a:lnTo>
                  <a:pt x="162" y="136"/>
                </a:lnTo>
                <a:lnTo>
                  <a:pt x="160" y="133"/>
                </a:lnTo>
                <a:lnTo>
                  <a:pt x="159" y="133"/>
                </a:lnTo>
                <a:lnTo>
                  <a:pt x="154" y="132"/>
                </a:lnTo>
                <a:lnTo>
                  <a:pt x="156" y="133"/>
                </a:lnTo>
                <a:lnTo>
                  <a:pt x="156" y="136"/>
                </a:lnTo>
                <a:lnTo>
                  <a:pt x="151" y="141"/>
                </a:lnTo>
                <a:lnTo>
                  <a:pt x="156" y="141"/>
                </a:lnTo>
                <a:lnTo>
                  <a:pt x="154" y="164"/>
                </a:lnTo>
                <a:lnTo>
                  <a:pt x="129" y="164"/>
                </a:lnTo>
                <a:lnTo>
                  <a:pt x="129" y="161"/>
                </a:lnTo>
                <a:lnTo>
                  <a:pt x="126" y="161"/>
                </a:lnTo>
                <a:lnTo>
                  <a:pt x="124" y="163"/>
                </a:lnTo>
                <a:lnTo>
                  <a:pt x="112" y="158"/>
                </a:lnTo>
                <a:lnTo>
                  <a:pt x="110" y="157"/>
                </a:lnTo>
                <a:lnTo>
                  <a:pt x="109" y="154"/>
                </a:lnTo>
                <a:lnTo>
                  <a:pt x="107" y="152"/>
                </a:lnTo>
                <a:lnTo>
                  <a:pt x="96" y="148"/>
                </a:lnTo>
                <a:lnTo>
                  <a:pt x="94" y="148"/>
                </a:lnTo>
                <a:lnTo>
                  <a:pt x="90" y="151"/>
                </a:lnTo>
                <a:lnTo>
                  <a:pt x="77" y="151"/>
                </a:lnTo>
                <a:lnTo>
                  <a:pt x="75" y="150"/>
                </a:lnTo>
                <a:lnTo>
                  <a:pt x="41" y="148"/>
                </a:lnTo>
                <a:lnTo>
                  <a:pt x="34" y="144"/>
                </a:lnTo>
                <a:lnTo>
                  <a:pt x="33" y="144"/>
                </a:lnTo>
                <a:lnTo>
                  <a:pt x="25" y="145"/>
                </a:lnTo>
                <a:lnTo>
                  <a:pt x="18" y="144"/>
                </a:lnTo>
                <a:lnTo>
                  <a:pt x="15" y="144"/>
                </a:lnTo>
                <a:lnTo>
                  <a:pt x="15" y="136"/>
                </a:lnTo>
                <a:lnTo>
                  <a:pt x="3" y="136"/>
                </a:lnTo>
                <a:lnTo>
                  <a:pt x="5" y="120"/>
                </a:lnTo>
                <a:lnTo>
                  <a:pt x="0" y="119"/>
                </a:lnTo>
                <a:lnTo>
                  <a:pt x="2" y="117"/>
                </a:lnTo>
                <a:lnTo>
                  <a:pt x="6" y="116"/>
                </a:lnTo>
                <a:lnTo>
                  <a:pt x="6" y="110"/>
                </a:lnTo>
                <a:lnTo>
                  <a:pt x="19" y="111"/>
                </a:lnTo>
                <a:lnTo>
                  <a:pt x="24" y="111"/>
                </a:lnTo>
                <a:lnTo>
                  <a:pt x="28" y="107"/>
                </a:lnTo>
                <a:lnTo>
                  <a:pt x="46" y="88"/>
                </a:lnTo>
                <a:lnTo>
                  <a:pt x="50" y="85"/>
                </a:lnTo>
                <a:lnTo>
                  <a:pt x="52" y="86"/>
                </a:lnTo>
                <a:lnTo>
                  <a:pt x="55" y="88"/>
                </a:lnTo>
                <a:lnTo>
                  <a:pt x="59" y="89"/>
                </a:lnTo>
                <a:lnTo>
                  <a:pt x="60" y="86"/>
                </a:lnTo>
                <a:lnTo>
                  <a:pt x="62" y="85"/>
                </a:lnTo>
                <a:lnTo>
                  <a:pt x="63" y="85"/>
                </a:lnTo>
                <a:lnTo>
                  <a:pt x="65" y="85"/>
                </a:lnTo>
                <a:lnTo>
                  <a:pt x="72" y="72"/>
                </a:lnTo>
                <a:lnTo>
                  <a:pt x="66" y="70"/>
                </a:lnTo>
                <a:lnTo>
                  <a:pt x="65" y="67"/>
                </a:lnTo>
                <a:lnTo>
                  <a:pt x="62" y="67"/>
                </a:lnTo>
                <a:lnTo>
                  <a:pt x="60" y="66"/>
                </a:lnTo>
                <a:lnTo>
                  <a:pt x="58" y="67"/>
                </a:lnTo>
                <a:lnTo>
                  <a:pt x="55" y="66"/>
                </a:lnTo>
                <a:lnTo>
                  <a:pt x="55" y="65"/>
                </a:lnTo>
                <a:lnTo>
                  <a:pt x="52" y="63"/>
                </a:lnTo>
                <a:lnTo>
                  <a:pt x="52" y="60"/>
                </a:lnTo>
                <a:lnTo>
                  <a:pt x="49" y="60"/>
                </a:lnTo>
                <a:lnTo>
                  <a:pt x="44" y="59"/>
                </a:lnTo>
                <a:lnTo>
                  <a:pt x="43" y="57"/>
                </a:lnTo>
                <a:lnTo>
                  <a:pt x="41" y="54"/>
                </a:lnTo>
                <a:lnTo>
                  <a:pt x="40" y="53"/>
                </a:lnTo>
                <a:lnTo>
                  <a:pt x="34" y="53"/>
                </a:lnTo>
                <a:lnTo>
                  <a:pt x="28" y="50"/>
                </a:lnTo>
                <a:lnTo>
                  <a:pt x="27" y="45"/>
                </a:lnTo>
                <a:lnTo>
                  <a:pt x="25" y="45"/>
                </a:lnTo>
                <a:lnTo>
                  <a:pt x="27" y="16"/>
                </a:lnTo>
                <a:lnTo>
                  <a:pt x="50" y="18"/>
                </a:lnTo>
                <a:lnTo>
                  <a:pt x="50" y="28"/>
                </a:lnTo>
                <a:lnTo>
                  <a:pt x="80" y="29"/>
                </a:lnTo>
                <a:lnTo>
                  <a:pt x="80" y="38"/>
                </a:lnTo>
                <a:lnTo>
                  <a:pt x="94" y="40"/>
                </a:lnTo>
                <a:lnTo>
                  <a:pt x="93" y="32"/>
                </a:lnTo>
                <a:lnTo>
                  <a:pt x="99" y="32"/>
                </a:lnTo>
                <a:lnTo>
                  <a:pt x="99" y="22"/>
                </a:lnTo>
                <a:lnTo>
                  <a:pt x="100" y="0"/>
                </a:lnTo>
                <a:lnTo>
                  <a:pt x="126" y="2"/>
                </a:lnTo>
                <a:lnTo>
                  <a:pt x="126" y="15"/>
                </a:lnTo>
                <a:lnTo>
                  <a:pt x="126" y="21"/>
                </a:lnTo>
                <a:lnTo>
                  <a:pt x="125" y="22"/>
                </a:lnTo>
                <a:lnTo>
                  <a:pt x="125" y="23"/>
                </a:lnTo>
                <a:lnTo>
                  <a:pt x="126" y="26"/>
                </a:lnTo>
                <a:lnTo>
                  <a:pt x="129" y="25"/>
                </a:lnTo>
                <a:lnTo>
                  <a:pt x="132" y="23"/>
                </a:lnTo>
                <a:lnTo>
                  <a:pt x="135" y="23"/>
                </a:lnTo>
                <a:lnTo>
                  <a:pt x="137" y="25"/>
                </a:lnTo>
                <a:lnTo>
                  <a:pt x="138" y="25"/>
                </a:lnTo>
                <a:lnTo>
                  <a:pt x="141" y="25"/>
                </a:lnTo>
                <a:lnTo>
                  <a:pt x="144" y="25"/>
                </a:lnTo>
                <a:lnTo>
                  <a:pt x="147" y="25"/>
                </a:lnTo>
                <a:lnTo>
                  <a:pt x="148" y="26"/>
                </a:lnTo>
                <a:lnTo>
                  <a:pt x="154" y="26"/>
                </a:lnTo>
                <a:lnTo>
                  <a:pt x="157" y="28"/>
                </a:lnTo>
                <a:lnTo>
                  <a:pt x="159" y="28"/>
                </a:lnTo>
                <a:lnTo>
                  <a:pt x="160" y="26"/>
                </a:lnTo>
                <a:lnTo>
                  <a:pt x="162" y="26"/>
                </a:lnTo>
                <a:lnTo>
                  <a:pt x="163" y="26"/>
                </a:lnTo>
                <a:lnTo>
                  <a:pt x="165" y="28"/>
                </a:lnTo>
                <a:lnTo>
                  <a:pt x="166" y="28"/>
                </a:lnTo>
                <a:lnTo>
                  <a:pt x="169" y="28"/>
                </a:lnTo>
                <a:lnTo>
                  <a:pt x="169" y="29"/>
                </a:lnTo>
                <a:lnTo>
                  <a:pt x="169" y="31"/>
                </a:lnTo>
                <a:lnTo>
                  <a:pt x="169" y="32"/>
                </a:lnTo>
                <a:lnTo>
                  <a:pt x="167" y="38"/>
                </a:lnTo>
                <a:lnTo>
                  <a:pt x="169" y="43"/>
                </a:lnTo>
                <a:lnTo>
                  <a:pt x="172" y="43"/>
                </a:lnTo>
                <a:lnTo>
                  <a:pt x="173" y="44"/>
                </a:lnTo>
                <a:lnTo>
                  <a:pt x="173" y="47"/>
                </a:lnTo>
                <a:lnTo>
                  <a:pt x="173" y="60"/>
                </a:lnTo>
                <a:lnTo>
                  <a:pt x="173" y="63"/>
                </a:lnTo>
                <a:lnTo>
                  <a:pt x="173" y="65"/>
                </a:lnTo>
                <a:lnTo>
                  <a:pt x="175" y="66"/>
                </a:lnTo>
                <a:lnTo>
                  <a:pt x="176" y="66"/>
                </a:lnTo>
                <a:lnTo>
                  <a:pt x="179" y="6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6" name="Freeform 261"/>
          <p:cNvSpPr>
            <a:spLocks/>
          </p:cNvSpPr>
          <p:nvPr/>
        </p:nvSpPr>
        <p:spPr bwMode="auto">
          <a:xfrm rot="21334256">
            <a:off x="22936993" y="3785625"/>
            <a:ext cx="1249576" cy="708533"/>
          </a:xfrm>
          <a:custGeom>
            <a:avLst/>
            <a:gdLst>
              <a:gd name="T0" fmla="*/ 2147483647 w 228"/>
              <a:gd name="T1" fmla="*/ 2147483647 h 195"/>
              <a:gd name="T2" fmla="*/ 2147483647 w 228"/>
              <a:gd name="T3" fmla="*/ 2147483647 h 195"/>
              <a:gd name="T4" fmla="*/ 2147483647 w 228"/>
              <a:gd name="T5" fmla="*/ 2147483647 h 195"/>
              <a:gd name="T6" fmla="*/ 2147483647 w 228"/>
              <a:gd name="T7" fmla="*/ 2147483647 h 195"/>
              <a:gd name="T8" fmla="*/ 2147483647 w 228"/>
              <a:gd name="T9" fmla="*/ 2147483647 h 195"/>
              <a:gd name="T10" fmla="*/ 2147483647 w 228"/>
              <a:gd name="T11" fmla="*/ 2147483647 h 195"/>
              <a:gd name="T12" fmla="*/ 2147483647 w 228"/>
              <a:gd name="T13" fmla="*/ 2147483647 h 195"/>
              <a:gd name="T14" fmla="*/ 2147483647 w 228"/>
              <a:gd name="T15" fmla="*/ 2147483647 h 195"/>
              <a:gd name="T16" fmla="*/ 2147483647 w 228"/>
              <a:gd name="T17" fmla="*/ 2147483647 h 195"/>
              <a:gd name="T18" fmla="*/ 2147483647 w 228"/>
              <a:gd name="T19" fmla="*/ 2147483647 h 195"/>
              <a:gd name="T20" fmla="*/ 2147483647 w 228"/>
              <a:gd name="T21" fmla="*/ 2147483647 h 195"/>
              <a:gd name="T22" fmla="*/ 2147483647 w 228"/>
              <a:gd name="T23" fmla="*/ 2147483647 h 195"/>
              <a:gd name="T24" fmla="*/ 2147483647 w 228"/>
              <a:gd name="T25" fmla="*/ 2147483647 h 195"/>
              <a:gd name="T26" fmla="*/ 2147483647 w 228"/>
              <a:gd name="T27" fmla="*/ 2147483647 h 195"/>
              <a:gd name="T28" fmla="*/ 2147483647 w 228"/>
              <a:gd name="T29" fmla="*/ 2147483647 h 195"/>
              <a:gd name="T30" fmla="*/ 2147483647 w 228"/>
              <a:gd name="T31" fmla="*/ 2147483647 h 195"/>
              <a:gd name="T32" fmla="*/ 2147483647 w 228"/>
              <a:gd name="T33" fmla="*/ 2147483647 h 195"/>
              <a:gd name="T34" fmla="*/ 2147483647 w 228"/>
              <a:gd name="T35" fmla="*/ 2147483647 h 195"/>
              <a:gd name="T36" fmla="*/ 2147483647 w 228"/>
              <a:gd name="T37" fmla="*/ 2147483647 h 195"/>
              <a:gd name="T38" fmla="*/ 2147483647 w 228"/>
              <a:gd name="T39" fmla="*/ 2147483647 h 195"/>
              <a:gd name="T40" fmla="*/ 2147483647 w 228"/>
              <a:gd name="T41" fmla="*/ 2147483647 h 195"/>
              <a:gd name="T42" fmla="*/ 2147483647 w 228"/>
              <a:gd name="T43" fmla="*/ 2147483647 h 195"/>
              <a:gd name="T44" fmla="*/ 2147483647 w 228"/>
              <a:gd name="T45" fmla="*/ 2147483647 h 195"/>
              <a:gd name="T46" fmla="*/ 2147483647 w 228"/>
              <a:gd name="T47" fmla="*/ 2147483647 h 195"/>
              <a:gd name="T48" fmla="*/ 2147483647 w 228"/>
              <a:gd name="T49" fmla="*/ 2147483647 h 195"/>
              <a:gd name="T50" fmla="*/ 2147483647 w 228"/>
              <a:gd name="T51" fmla="*/ 2147483647 h 195"/>
              <a:gd name="T52" fmla="*/ 2147483647 w 228"/>
              <a:gd name="T53" fmla="*/ 2147483647 h 195"/>
              <a:gd name="T54" fmla="*/ 2147483647 w 228"/>
              <a:gd name="T55" fmla="*/ 2147483647 h 195"/>
              <a:gd name="T56" fmla="*/ 2147483647 w 228"/>
              <a:gd name="T57" fmla="*/ 2147483647 h 195"/>
              <a:gd name="T58" fmla="*/ 2147483647 w 228"/>
              <a:gd name="T59" fmla="*/ 2147483647 h 195"/>
              <a:gd name="T60" fmla="*/ 2147483647 w 228"/>
              <a:gd name="T61" fmla="*/ 2147483647 h 195"/>
              <a:gd name="T62" fmla="*/ 2147483647 w 228"/>
              <a:gd name="T63" fmla="*/ 2147483647 h 195"/>
              <a:gd name="T64" fmla="*/ 2147483647 w 228"/>
              <a:gd name="T65" fmla="*/ 2147483647 h 195"/>
              <a:gd name="T66" fmla="*/ 2147483647 w 228"/>
              <a:gd name="T67" fmla="*/ 2147483647 h 195"/>
              <a:gd name="T68" fmla="*/ 2147483647 w 228"/>
              <a:gd name="T69" fmla="*/ 2147483647 h 195"/>
              <a:gd name="T70" fmla="*/ 2147483647 w 228"/>
              <a:gd name="T71" fmla="*/ 2147483647 h 195"/>
              <a:gd name="T72" fmla="*/ 2147483647 w 228"/>
              <a:gd name="T73" fmla="*/ 2147483647 h 195"/>
              <a:gd name="T74" fmla="*/ 2147483647 w 228"/>
              <a:gd name="T75" fmla="*/ 2147483647 h 195"/>
              <a:gd name="T76" fmla="*/ 2147483647 w 228"/>
              <a:gd name="T77" fmla="*/ 2147483647 h 195"/>
              <a:gd name="T78" fmla="*/ 2147483647 w 228"/>
              <a:gd name="T79" fmla="*/ 2147483647 h 195"/>
              <a:gd name="T80" fmla="*/ 2147483647 w 228"/>
              <a:gd name="T81" fmla="*/ 2147483647 h 195"/>
              <a:gd name="T82" fmla="*/ 2147483647 w 228"/>
              <a:gd name="T83" fmla="*/ 2147483647 h 195"/>
              <a:gd name="T84" fmla="*/ 2147483647 w 228"/>
              <a:gd name="T85" fmla="*/ 2147483647 h 195"/>
              <a:gd name="T86" fmla="*/ 2147483647 w 228"/>
              <a:gd name="T87" fmla="*/ 2147483647 h 195"/>
              <a:gd name="T88" fmla="*/ 2147483647 w 228"/>
              <a:gd name="T89" fmla="*/ 0 h 195"/>
              <a:gd name="T90" fmla="*/ 2147483647 w 228"/>
              <a:gd name="T91" fmla="*/ 2147483647 h 195"/>
              <a:gd name="T92" fmla="*/ 2147483647 w 228"/>
              <a:gd name="T93" fmla="*/ 2147483647 h 195"/>
              <a:gd name="T94" fmla="*/ 2147483647 w 228"/>
              <a:gd name="T95" fmla="*/ 2147483647 h 195"/>
              <a:gd name="T96" fmla="*/ 2147483647 w 228"/>
              <a:gd name="T97" fmla="*/ 2147483647 h 195"/>
              <a:gd name="T98" fmla="*/ 2147483647 w 228"/>
              <a:gd name="T99" fmla="*/ 2147483647 h 195"/>
              <a:gd name="T100" fmla="*/ 2147483647 w 228"/>
              <a:gd name="T101" fmla="*/ 2147483647 h 19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28"/>
              <a:gd name="T154" fmla="*/ 0 h 195"/>
              <a:gd name="T155" fmla="*/ 228 w 228"/>
              <a:gd name="T156" fmla="*/ 195 h 19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28" h="195">
                <a:moveTo>
                  <a:pt x="62" y="13"/>
                </a:moveTo>
                <a:lnTo>
                  <a:pt x="65" y="13"/>
                </a:lnTo>
                <a:lnTo>
                  <a:pt x="66" y="12"/>
                </a:lnTo>
                <a:lnTo>
                  <a:pt x="72" y="12"/>
                </a:lnTo>
                <a:lnTo>
                  <a:pt x="75" y="12"/>
                </a:lnTo>
                <a:lnTo>
                  <a:pt x="80" y="12"/>
                </a:lnTo>
                <a:lnTo>
                  <a:pt x="87" y="13"/>
                </a:lnTo>
                <a:lnTo>
                  <a:pt x="88" y="13"/>
                </a:lnTo>
                <a:lnTo>
                  <a:pt x="88" y="16"/>
                </a:lnTo>
                <a:lnTo>
                  <a:pt x="91" y="15"/>
                </a:lnTo>
                <a:lnTo>
                  <a:pt x="93" y="17"/>
                </a:lnTo>
                <a:lnTo>
                  <a:pt x="96" y="17"/>
                </a:lnTo>
                <a:lnTo>
                  <a:pt x="97" y="19"/>
                </a:lnTo>
                <a:lnTo>
                  <a:pt x="96" y="20"/>
                </a:lnTo>
                <a:lnTo>
                  <a:pt x="94" y="22"/>
                </a:lnTo>
                <a:lnTo>
                  <a:pt x="96" y="25"/>
                </a:lnTo>
                <a:lnTo>
                  <a:pt x="94" y="26"/>
                </a:lnTo>
                <a:lnTo>
                  <a:pt x="94" y="29"/>
                </a:lnTo>
                <a:lnTo>
                  <a:pt x="94" y="31"/>
                </a:lnTo>
                <a:lnTo>
                  <a:pt x="97" y="32"/>
                </a:lnTo>
                <a:lnTo>
                  <a:pt x="103" y="32"/>
                </a:lnTo>
                <a:lnTo>
                  <a:pt x="107" y="28"/>
                </a:lnTo>
                <a:lnTo>
                  <a:pt x="113" y="26"/>
                </a:lnTo>
                <a:lnTo>
                  <a:pt x="113" y="25"/>
                </a:lnTo>
                <a:lnTo>
                  <a:pt x="115" y="25"/>
                </a:lnTo>
                <a:lnTo>
                  <a:pt x="116" y="28"/>
                </a:lnTo>
                <a:lnTo>
                  <a:pt x="119" y="28"/>
                </a:lnTo>
                <a:lnTo>
                  <a:pt x="122" y="29"/>
                </a:lnTo>
                <a:lnTo>
                  <a:pt x="124" y="29"/>
                </a:lnTo>
                <a:lnTo>
                  <a:pt x="128" y="26"/>
                </a:lnTo>
                <a:lnTo>
                  <a:pt x="131" y="26"/>
                </a:lnTo>
                <a:lnTo>
                  <a:pt x="132" y="26"/>
                </a:lnTo>
                <a:lnTo>
                  <a:pt x="134" y="28"/>
                </a:lnTo>
                <a:lnTo>
                  <a:pt x="135" y="28"/>
                </a:lnTo>
                <a:lnTo>
                  <a:pt x="140" y="26"/>
                </a:lnTo>
                <a:lnTo>
                  <a:pt x="143" y="26"/>
                </a:lnTo>
                <a:lnTo>
                  <a:pt x="144" y="26"/>
                </a:lnTo>
                <a:lnTo>
                  <a:pt x="147" y="26"/>
                </a:lnTo>
                <a:lnTo>
                  <a:pt x="148" y="29"/>
                </a:lnTo>
                <a:lnTo>
                  <a:pt x="150" y="29"/>
                </a:lnTo>
                <a:lnTo>
                  <a:pt x="153" y="28"/>
                </a:lnTo>
                <a:lnTo>
                  <a:pt x="156" y="28"/>
                </a:lnTo>
                <a:lnTo>
                  <a:pt x="159" y="28"/>
                </a:lnTo>
                <a:lnTo>
                  <a:pt x="160" y="29"/>
                </a:lnTo>
                <a:lnTo>
                  <a:pt x="163" y="32"/>
                </a:lnTo>
                <a:lnTo>
                  <a:pt x="165" y="31"/>
                </a:lnTo>
                <a:lnTo>
                  <a:pt x="167" y="29"/>
                </a:lnTo>
                <a:lnTo>
                  <a:pt x="170" y="28"/>
                </a:lnTo>
                <a:lnTo>
                  <a:pt x="172" y="26"/>
                </a:lnTo>
                <a:lnTo>
                  <a:pt x="175" y="28"/>
                </a:lnTo>
                <a:lnTo>
                  <a:pt x="181" y="25"/>
                </a:lnTo>
                <a:lnTo>
                  <a:pt x="189" y="25"/>
                </a:lnTo>
                <a:lnTo>
                  <a:pt x="192" y="23"/>
                </a:lnTo>
                <a:lnTo>
                  <a:pt x="195" y="25"/>
                </a:lnTo>
                <a:lnTo>
                  <a:pt x="195" y="26"/>
                </a:lnTo>
                <a:lnTo>
                  <a:pt x="197" y="28"/>
                </a:lnTo>
                <a:lnTo>
                  <a:pt x="198" y="28"/>
                </a:lnTo>
                <a:lnTo>
                  <a:pt x="200" y="31"/>
                </a:lnTo>
                <a:lnTo>
                  <a:pt x="201" y="34"/>
                </a:lnTo>
                <a:lnTo>
                  <a:pt x="203" y="34"/>
                </a:lnTo>
                <a:lnTo>
                  <a:pt x="211" y="26"/>
                </a:lnTo>
                <a:lnTo>
                  <a:pt x="214" y="28"/>
                </a:lnTo>
                <a:lnTo>
                  <a:pt x="217" y="26"/>
                </a:lnTo>
                <a:lnTo>
                  <a:pt x="220" y="26"/>
                </a:lnTo>
                <a:lnTo>
                  <a:pt x="222" y="26"/>
                </a:lnTo>
                <a:lnTo>
                  <a:pt x="222" y="25"/>
                </a:lnTo>
                <a:lnTo>
                  <a:pt x="223" y="20"/>
                </a:lnTo>
                <a:lnTo>
                  <a:pt x="226" y="15"/>
                </a:lnTo>
                <a:lnTo>
                  <a:pt x="228" y="17"/>
                </a:lnTo>
                <a:lnTo>
                  <a:pt x="228" y="19"/>
                </a:lnTo>
                <a:lnTo>
                  <a:pt x="223" y="72"/>
                </a:lnTo>
                <a:lnTo>
                  <a:pt x="222" y="75"/>
                </a:lnTo>
                <a:lnTo>
                  <a:pt x="223" y="78"/>
                </a:lnTo>
                <a:lnTo>
                  <a:pt x="222" y="80"/>
                </a:lnTo>
                <a:lnTo>
                  <a:pt x="217" y="82"/>
                </a:lnTo>
                <a:lnTo>
                  <a:pt x="213" y="86"/>
                </a:lnTo>
                <a:lnTo>
                  <a:pt x="206" y="86"/>
                </a:lnTo>
                <a:lnTo>
                  <a:pt x="200" y="88"/>
                </a:lnTo>
                <a:lnTo>
                  <a:pt x="192" y="91"/>
                </a:lnTo>
                <a:lnTo>
                  <a:pt x="198" y="98"/>
                </a:lnTo>
                <a:lnTo>
                  <a:pt x="206" y="98"/>
                </a:lnTo>
                <a:lnTo>
                  <a:pt x="206" y="105"/>
                </a:lnTo>
                <a:lnTo>
                  <a:pt x="203" y="105"/>
                </a:lnTo>
                <a:lnTo>
                  <a:pt x="201" y="124"/>
                </a:lnTo>
                <a:lnTo>
                  <a:pt x="195" y="124"/>
                </a:lnTo>
                <a:lnTo>
                  <a:pt x="195" y="123"/>
                </a:lnTo>
                <a:lnTo>
                  <a:pt x="188" y="123"/>
                </a:lnTo>
                <a:lnTo>
                  <a:pt x="187" y="120"/>
                </a:lnTo>
                <a:lnTo>
                  <a:pt x="182" y="120"/>
                </a:lnTo>
                <a:lnTo>
                  <a:pt x="181" y="121"/>
                </a:lnTo>
                <a:lnTo>
                  <a:pt x="184" y="124"/>
                </a:lnTo>
                <a:lnTo>
                  <a:pt x="173" y="143"/>
                </a:lnTo>
                <a:lnTo>
                  <a:pt x="179" y="148"/>
                </a:lnTo>
                <a:lnTo>
                  <a:pt x="175" y="151"/>
                </a:lnTo>
                <a:lnTo>
                  <a:pt x="176" y="160"/>
                </a:lnTo>
                <a:lnTo>
                  <a:pt x="176" y="167"/>
                </a:lnTo>
                <a:lnTo>
                  <a:pt x="172" y="167"/>
                </a:lnTo>
                <a:lnTo>
                  <a:pt x="170" y="182"/>
                </a:lnTo>
                <a:lnTo>
                  <a:pt x="166" y="186"/>
                </a:lnTo>
                <a:lnTo>
                  <a:pt x="159" y="182"/>
                </a:lnTo>
                <a:lnTo>
                  <a:pt x="160" y="179"/>
                </a:lnTo>
                <a:lnTo>
                  <a:pt x="153" y="177"/>
                </a:lnTo>
                <a:lnTo>
                  <a:pt x="151" y="179"/>
                </a:lnTo>
                <a:lnTo>
                  <a:pt x="147" y="190"/>
                </a:lnTo>
                <a:lnTo>
                  <a:pt x="141" y="193"/>
                </a:lnTo>
                <a:lnTo>
                  <a:pt x="141" y="195"/>
                </a:lnTo>
                <a:lnTo>
                  <a:pt x="134" y="192"/>
                </a:lnTo>
                <a:lnTo>
                  <a:pt x="128" y="189"/>
                </a:lnTo>
                <a:lnTo>
                  <a:pt x="125" y="190"/>
                </a:lnTo>
                <a:lnTo>
                  <a:pt x="122" y="187"/>
                </a:lnTo>
                <a:lnTo>
                  <a:pt x="122" y="182"/>
                </a:lnTo>
                <a:lnTo>
                  <a:pt x="110" y="170"/>
                </a:lnTo>
                <a:lnTo>
                  <a:pt x="107" y="176"/>
                </a:lnTo>
                <a:lnTo>
                  <a:pt x="104" y="176"/>
                </a:lnTo>
                <a:lnTo>
                  <a:pt x="107" y="164"/>
                </a:lnTo>
                <a:lnTo>
                  <a:pt x="104" y="160"/>
                </a:lnTo>
                <a:lnTo>
                  <a:pt x="112" y="154"/>
                </a:lnTo>
                <a:lnTo>
                  <a:pt x="107" y="152"/>
                </a:lnTo>
                <a:lnTo>
                  <a:pt x="104" y="155"/>
                </a:lnTo>
                <a:lnTo>
                  <a:pt x="100" y="154"/>
                </a:lnTo>
                <a:lnTo>
                  <a:pt x="100" y="149"/>
                </a:lnTo>
                <a:lnTo>
                  <a:pt x="90" y="148"/>
                </a:lnTo>
                <a:lnTo>
                  <a:pt x="90" y="146"/>
                </a:lnTo>
                <a:lnTo>
                  <a:pt x="82" y="146"/>
                </a:lnTo>
                <a:lnTo>
                  <a:pt x="85" y="141"/>
                </a:lnTo>
                <a:lnTo>
                  <a:pt x="88" y="142"/>
                </a:lnTo>
                <a:lnTo>
                  <a:pt x="91" y="136"/>
                </a:lnTo>
                <a:lnTo>
                  <a:pt x="87" y="133"/>
                </a:lnTo>
                <a:lnTo>
                  <a:pt x="87" y="130"/>
                </a:lnTo>
                <a:lnTo>
                  <a:pt x="85" y="129"/>
                </a:lnTo>
                <a:lnTo>
                  <a:pt x="84" y="126"/>
                </a:lnTo>
                <a:lnTo>
                  <a:pt x="80" y="126"/>
                </a:lnTo>
                <a:lnTo>
                  <a:pt x="72" y="129"/>
                </a:lnTo>
                <a:lnTo>
                  <a:pt x="66" y="129"/>
                </a:lnTo>
                <a:lnTo>
                  <a:pt x="62" y="124"/>
                </a:lnTo>
                <a:lnTo>
                  <a:pt x="63" y="123"/>
                </a:lnTo>
                <a:lnTo>
                  <a:pt x="66" y="121"/>
                </a:lnTo>
                <a:lnTo>
                  <a:pt x="75" y="120"/>
                </a:lnTo>
                <a:lnTo>
                  <a:pt x="75" y="119"/>
                </a:lnTo>
                <a:lnTo>
                  <a:pt x="66" y="117"/>
                </a:lnTo>
                <a:lnTo>
                  <a:pt x="65" y="114"/>
                </a:lnTo>
                <a:lnTo>
                  <a:pt x="62" y="108"/>
                </a:lnTo>
                <a:lnTo>
                  <a:pt x="61" y="108"/>
                </a:lnTo>
                <a:lnTo>
                  <a:pt x="58" y="110"/>
                </a:lnTo>
                <a:lnTo>
                  <a:pt x="56" y="108"/>
                </a:lnTo>
                <a:lnTo>
                  <a:pt x="52" y="108"/>
                </a:lnTo>
                <a:lnTo>
                  <a:pt x="50" y="101"/>
                </a:lnTo>
                <a:lnTo>
                  <a:pt x="47" y="97"/>
                </a:lnTo>
                <a:lnTo>
                  <a:pt x="44" y="95"/>
                </a:lnTo>
                <a:lnTo>
                  <a:pt x="44" y="92"/>
                </a:lnTo>
                <a:lnTo>
                  <a:pt x="43" y="88"/>
                </a:lnTo>
                <a:lnTo>
                  <a:pt x="53" y="76"/>
                </a:lnTo>
                <a:lnTo>
                  <a:pt x="55" y="75"/>
                </a:lnTo>
                <a:lnTo>
                  <a:pt x="53" y="73"/>
                </a:lnTo>
                <a:lnTo>
                  <a:pt x="50" y="70"/>
                </a:lnTo>
                <a:lnTo>
                  <a:pt x="47" y="70"/>
                </a:lnTo>
                <a:lnTo>
                  <a:pt x="43" y="69"/>
                </a:lnTo>
                <a:lnTo>
                  <a:pt x="40" y="66"/>
                </a:lnTo>
                <a:lnTo>
                  <a:pt x="40" y="63"/>
                </a:lnTo>
                <a:lnTo>
                  <a:pt x="25" y="51"/>
                </a:lnTo>
                <a:lnTo>
                  <a:pt x="21" y="50"/>
                </a:lnTo>
                <a:lnTo>
                  <a:pt x="18" y="45"/>
                </a:lnTo>
                <a:lnTo>
                  <a:pt x="18" y="37"/>
                </a:lnTo>
                <a:lnTo>
                  <a:pt x="18" y="29"/>
                </a:lnTo>
                <a:lnTo>
                  <a:pt x="15" y="26"/>
                </a:lnTo>
                <a:lnTo>
                  <a:pt x="17" y="26"/>
                </a:lnTo>
                <a:lnTo>
                  <a:pt x="17" y="10"/>
                </a:lnTo>
                <a:lnTo>
                  <a:pt x="6" y="9"/>
                </a:lnTo>
                <a:lnTo>
                  <a:pt x="2" y="9"/>
                </a:lnTo>
                <a:lnTo>
                  <a:pt x="0" y="7"/>
                </a:lnTo>
                <a:lnTo>
                  <a:pt x="0" y="6"/>
                </a:lnTo>
                <a:lnTo>
                  <a:pt x="3" y="3"/>
                </a:lnTo>
                <a:lnTo>
                  <a:pt x="6" y="1"/>
                </a:lnTo>
                <a:lnTo>
                  <a:pt x="9" y="0"/>
                </a:lnTo>
                <a:lnTo>
                  <a:pt x="11" y="0"/>
                </a:lnTo>
                <a:lnTo>
                  <a:pt x="12" y="0"/>
                </a:lnTo>
                <a:lnTo>
                  <a:pt x="14" y="1"/>
                </a:lnTo>
                <a:lnTo>
                  <a:pt x="17" y="1"/>
                </a:lnTo>
                <a:lnTo>
                  <a:pt x="18" y="4"/>
                </a:lnTo>
                <a:lnTo>
                  <a:pt x="19" y="4"/>
                </a:lnTo>
                <a:lnTo>
                  <a:pt x="21" y="6"/>
                </a:lnTo>
                <a:lnTo>
                  <a:pt x="21" y="7"/>
                </a:lnTo>
                <a:lnTo>
                  <a:pt x="19" y="10"/>
                </a:lnTo>
                <a:lnTo>
                  <a:pt x="21" y="12"/>
                </a:lnTo>
                <a:lnTo>
                  <a:pt x="22" y="12"/>
                </a:lnTo>
                <a:lnTo>
                  <a:pt x="30" y="12"/>
                </a:lnTo>
                <a:lnTo>
                  <a:pt x="31" y="13"/>
                </a:lnTo>
                <a:lnTo>
                  <a:pt x="33" y="12"/>
                </a:lnTo>
                <a:lnTo>
                  <a:pt x="34" y="13"/>
                </a:lnTo>
                <a:lnTo>
                  <a:pt x="34" y="15"/>
                </a:lnTo>
                <a:lnTo>
                  <a:pt x="40" y="15"/>
                </a:lnTo>
                <a:lnTo>
                  <a:pt x="40" y="16"/>
                </a:lnTo>
                <a:lnTo>
                  <a:pt x="46" y="16"/>
                </a:lnTo>
                <a:lnTo>
                  <a:pt x="49" y="17"/>
                </a:lnTo>
                <a:lnTo>
                  <a:pt x="52" y="20"/>
                </a:lnTo>
                <a:lnTo>
                  <a:pt x="55" y="20"/>
                </a:lnTo>
                <a:lnTo>
                  <a:pt x="56" y="19"/>
                </a:lnTo>
                <a:lnTo>
                  <a:pt x="59" y="16"/>
                </a:lnTo>
                <a:lnTo>
                  <a:pt x="62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7" name="Freeform 262"/>
          <p:cNvSpPr>
            <a:spLocks/>
          </p:cNvSpPr>
          <p:nvPr/>
        </p:nvSpPr>
        <p:spPr bwMode="auto">
          <a:xfrm rot="21334256">
            <a:off x="27202669" y="3731365"/>
            <a:ext cx="1479441" cy="818785"/>
          </a:xfrm>
          <a:custGeom>
            <a:avLst/>
            <a:gdLst>
              <a:gd name="T0" fmla="*/ 2147483647 w 270"/>
              <a:gd name="T1" fmla="*/ 2147483647 h 225"/>
              <a:gd name="T2" fmla="*/ 2147483647 w 270"/>
              <a:gd name="T3" fmla="*/ 2147483647 h 225"/>
              <a:gd name="T4" fmla="*/ 2147483647 w 270"/>
              <a:gd name="T5" fmla="*/ 2147483647 h 225"/>
              <a:gd name="T6" fmla="*/ 2147483647 w 270"/>
              <a:gd name="T7" fmla="*/ 2147483647 h 225"/>
              <a:gd name="T8" fmla="*/ 2147483647 w 270"/>
              <a:gd name="T9" fmla="*/ 2147483647 h 225"/>
              <a:gd name="T10" fmla="*/ 2147483647 w 270"/>
              <a:gd name="T11" fmla="*/ 2147483647 h 225"/>
              <a:gd name="T12" fmla="*/ 2147483647 w 270"/>
              <a:gd name="T13" fmla="*/ 2147483647 h 225"/>
              <a:gd name="T14" fmla="*/ 2147483647 w 270"/>
              <a:gd name="T15" fmla="*/ 2147483647 h 225"/>
              <a:gd name="T16" fmla="*/ 2147483647 w 270"/>
              <a:gd name="T17" fmla="*/ 2147483647 h 225"/>
              <a:gd name="T18" fmla="*/ 2147483647 w 270"/>
              <a:gd name="T19" fmla="*/ 2147483647 h 225"/>
              <a:gd name="T20" fmla="*/ 2147483647 w 270"/>
              <a:gd name="T21" fmla="*/ 2147483647 h 225"/>
              <a:gd name="T22" fmla="*/ 2147483647 w 270"/>
              <a:gd name="T23" fmla="*/ 2147483647 h 225"/>
              <a:gd name="T24" fmla="*/ 2147483647 w 270"/>
              <a:gd name="T25" fmla="*/ 2147483647 h 225"/>
              <a:gd name="T26" fmla="*/ 2147483647 w 270"/>
              <a:gd name="T27" fmla="*/ 2147483647 h 225"/>
              <a:gd name="T28" fmla="*/ 2147483647 w 270"/>
              <a:gd name="T29" fmla="*/ 2147483647 h 225"/>
              <a:gd name="T30" fmla="*/ 2147483647 w 270"/>
              <a:gd name="T31" fmla="*/ 2147483647 h 225"/>
              <a:gd name="T32" fmla="*/ 2147483647 w 270"/>
              <a:gd name="T33" fmla="*/ 2147483647 h 225"/>
              <a:gd name="T34" fmla="*/ 2147483647 w 270"/>
              <a:gd name="T35" fmla="*/ 2147483647 h 225"/>
              <a:gd name="T36" fmla="*/ 2147483647 w 270"/>
              <a:gd name="T37" fmla="*/ 2147483647 h 225"/>
              <a:gd name="T38" fmla="*/ 2147483647 w 270"/>
              <a:gd name="T39" fmla="*/ 2147483647 h 225"/>
              <a:gd name="T40" fmla="*/ 2147483647 w 270"/>
              <a:gd name="T41" fmla="*/ 2147483647 h 225"/>
              <a:gd name="T42" fmla="*/ 2147483647 w 270"/>
              <a:gd name="T43" fmla="*/ 2147483647 h 225"/>
              <a:gd name="T44" fmla="*/ 2147483647 w 270"/>
              <a:gd name="T45" fmla="*/ 2147483647 h 225"/>
              <a:gd name="T46" fmla="*/ 2147483647 w 270"/>
              <a:gd name="T47" fmla="*/ 2147483647 h 225"/>
              <a:gd name="T48" fmla="*/ 2147483647 w 270"/>
              <a:gd name="T49" fmla="*/ 2147483647 h 225"/>
              <a:gd name="T50" fmla="*/ 2147483647 w 270"/>
              <a:gd name="T51" fmla="*/ 2147483647 h 225"/>
              <a:gd name="T52" fmla="*/ 2147483647 w 270"/>
              <a:gd name="T53" fmla="*/ 2147483647 h 225"/>
              <a:gd name="T54" fmla="*/ 2147483647 w 270"/>
              <a:gd name="T55" fmla="*/ 2147483647 h 225"/>
              <a:gd name="T56" fmla="*/ 2147483647 w 270"/>
              <a:gd name="T57" fmla="*/ 2147483647 h 225"/>
              <a:gd name="T58" fmla="*/ 2147483647 w 270"/>
              <a:gd name="T59" fmla="*/ 2147483647 h 225"/>
              <a:gd name="T60" fmla="*/ 2147483647 w 270"/>
              <a:gd name="T61" fmla="*/ 2147483647 h 225"/>
              <a:gd name="T62" fmla="*/ 2147483647 w 270"/>
              <a:gd name="T63" fmla="*/ 2147483647 h 225"/>
              <a:gd name="T64" fmla="*/ 2147483647 w 270"/>
              <a:gd name="T65" fmla="*/ 2147483647 h 225"/>
              <a:gd name="T66" fmla="*/ 2147483647 w 270"/>
              <a:gd name="T67" fmla="*/ 2147483647 h 225"/>
              <a:gd name="T68" fmla="*/ 2147483647 w 270"/>
              <a:gd name="T69" fmla="*/ 2147483647 h 225"/>
              <a:gd name="T70" fmla="*/ 2147483647 w 270"/>
              <a:gd name="T71" fmla="*/ 2147483647 h 225"/>
              <a:gd name="T72" fmla="*/ 2147483647 w 270"/>
              <a:gd name="T73" fmla="*/ 2147483647 h 225"/>
              <a:gd name="T74" fmla="*/ 2147483647 w 270"/>
              <a:gd name="T75" fmla="*/ 2147483647 h 225"/>
              <a:gd name="T76" fmla="*/ 2147483647 w 270"/>
              <a:gd name="T77" fmla="*/ 2147483647 h 225"/>
              <a:gd name="T78" fmla="*/ 2147483647 w 270"/>
              <a:gd name="T79" fmla="*/ 2147483647 h 225"/>
              <a:gd name="T80" fmla="*/ 2147483647 w 270"/>
              <a:gd name="T81" fmla="*/ 2147483647 h 225"/>
              <a:gd name="T82" fmla="*/ 2147483647 w 270"/>
              <a:gd name="T83" fmla="*/ 2147483647 h 225"/>
              <a:gd name="T84" fmla="*/ 2147483647 w 270"/>
              <a:gd name="T85" fmla="*/ 2147483647 h 225"/>
              <a:gd name="T86" fmla="*/ 2147483647 w 270"/>
              <a:gd name="T87" fmla="*/ 2147483647 h 225"/>
              <a:gd name="T88" fmla="*/ 2147483647 w 270"/>
              <a:gd name="T89" fmla="*/ 2147483647 h 225"/>
              <a:gd name="T90" fmla="*/ 2147483647 w 270"/>
              <a:gd name="T91" fmla="*/ 2147483647 h 225"/>
              <a:gd name="T92" fmla="*/ 2147483647 w 270"/>
              <a:gd name="T93" fmla="*/ 2147483647 h 225"/>
              <a:gd name="T94" fmla="*/ 2147483647 w 270"/>
              <a:gd name="T95" fmla="*/ 2147483647 h 225"/>
              <a:gd name="T96" fmla="*/ 2147483647 w 270"/>
              <a:gd name="T97" fmla="*/ 2147483647 h 225"/>
              <a:gd name="T98" fmla="*/ 2147483647 w 270"/>
              <a:gd name="T99" fmla="*/ 2147483647 h 225"/>
              <a:gd name="T100" fmla="*/ 2147483647 w 270"/>
              <a:gd name="T101" fmla="*/ 2147483647 h 225"/>
              <a:gd name="T102" fmla="*/ 2147483647 w 270"/>
              <a:gd name="T103" fmla="*/ 2147483647 h 225"/>
              <a:gd name="T104" fmla="*/ 0 w 270"/>
              <a:gd name="T105" fmla="*/ 2147483647 h 225"/>
              <a:gd name="T106" fmla="*/ 2147483647 w 270"/>
              <a:gd name="T107" fmla="*/ 2147483647 h 225"/>
              <a:gd name="T108" fmla="*/ 2147483647 w 270"/>
              <a:gd name="T109" fmla="*/ 2147483647 h 225"/>
              <a:gd name="T110" fmla="*/ 2147483647 w 270"/>
              <a:gd name="T111" fmla="*/ 2147483647 h 225"/>
              <a:gd name="T112" fmla="*/ 2147483647 w 270"/>
              <a:gd name="T113" fmla="*/ 2147483647 h 2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70"/>
              <a:gd name="T172" fmla="*/ 0 h 225"/>
              <a:gd name="T173" fmla="*/ 270 w 270"/>
              <a:gd name="T174" fmla="*/ 225 h 22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70" h="225">
                <a:moveTo>
                  <a:pt x="84" y="13"/>
                </a:moveTo>
                <a:lnTo>
                  <a:pt x="87" y="14"/>
                </a:lnTo>
                <a:lnTo>
                  <a:pt x="85" y="17"/>
                </a:lnTo>
                <a:lnTo>
                  <a:pt x="98" y="25"/>
                </a:lnTo>
                <a:lnTo>
                  <a:pt x="97" y="28"/>
                </a:lnTo>
                <a:lnTo>
                  <a:pt x="103" y="32"/>
                </a:lnTo>
                <a:lnTo>
                  <a:pt x="104" y="31"/>
                </a:lnTo>
                <a:lnTo>
                  <a:pt x="107" y="32"/>
                </a:lnTo>
                <a:lnTo>
                  <a:pt x="115" y="20"/>
                </a:lnTo>
                <a:lnTo>
                  <a:pt x="116" y="19"/>
                </a:lnTo>
                <a:lnTo>
                  <a:pt x="120" y="22"/>
                </a:lnTo>
                <a:lnTo>
                  <a:pt x="125" y="17"/>
                </a:lnTo>
                <a:lnTo>
                  <a:pt x="144" y="29"/>
                </a:lnTo>
                <a:lnTo>
                  <a:pt x="138" y="39"/>
                </a:lnTo>
                <a:lnTo>
                  <a:pt x="154" y="48"/>
                </a:lnTo>
                <a:lnTo>
                  <a:pt x="161" y="35"/>
                </a:lnTo>
                <a:lnTo>
                  <a:pt x="166" y="36"/>
                </a:lnTo>
                <a:lnTo>
                  <a:pt x="164" y="39"/>
                </a:lnTo>
                <a:lnTo>
                  <a:pt x="179" y="48"/>
                </a:lnTo>
                <a:lnTo>
                  <a:pt x="176" y="51"/>
                </a:lnTo>
                <a:lnTo>
                  <a:pt x="185" y="58"/>
                </a:lnTo>
                <a:lnTo>
                  <a:pt x="188" y="56"/>
                </a:lnTo>
                <a:lnTo>
                  <a:pt x="198" y="66"/>
                </a:lnTo>
                <a:lnTo>
                  <a:pt x="195" y="69"/>
                </a:lnTo>
                <a:lnTo>
                  <a:pt x="202" y="77"/>
                </a:lnTo>
                <a:lnTo>
                  <a:pt x="207" y="73"/>
                </a:lnTo>
                <a:lnTo>
                  <a:pt x="211" y="80"/>
                </a:lnTo>
                <a:lnTo>
                  <a:pt x="214" y="79"/>
                </a:lnTo>
                <a:lnTo>
                  <a:pt x="219" y="83"/>
                </a:lnTo>
                <a:lnTo>
                  <a:pt x="192" y="105"/>
                </a:lnTo>
                <a:lnTo>
                  <a:pt x="207" y="124"/>
                </a:lnTo>
                <a:lnTo>
                  <a:pt x="211" y="123"/>
                </a:lnTo>
                <a:lnTo>
                  <a:pt x="221" y="111"/>
                </a:lnTo>
                <a:lnTo>
                  <a:pt x="226" y="116"/>
                </a:lnTo>
                <a:lnTo>
                  <a:pt x="238" y="108"/>
                </a:lnTo>
                <a:lnTo>
                  <a:pt x="242" y="113"/>
                </a:lnTo>
                <a:lnTo>
                  <a:pt x="239" y="116"/>
                </a:lnTo>
                <a:lnTo>
                  <a:pt x="241" y="117"/>
                </a:lnTo>
                <a:lnTo>
                  <a:pt x="238" y="129"/>
                </a:lnTo>
                <a:lnTo>
                  <a:pt x="239" y="132"/>
                </a:lnTo>
                <a:lnTo>
                  <a:pt x="238" y="135"/>
                </a:lnTo>
                <a:lnTo>
                  <a:pt x="236" y="136"/>
                </a:lnTo>
                <a:lnTo>
                  <a:pt x="236" y="148"/>
                </a:lnTo>
                <a:lnTo>
                  <a:pt x="239" y="154"/>
                </a:lnTo>
                <a:lnTo>
                  <a:pt x="245" y="158"/>
                </a:lnTo>
                <a:lnTo>
                  <a:pt x="246" y="161"/>
                </a:lnTo>
                <a:lnTo>
                  <a:pt x="254" y="164"/>
                </a:lnTo>
                <a:lnTo>
                  <a:pt x="255" y="170"/>
                </a:lnTo>
                <a:lnTo>
                  <a:pt x="258" y="173"/>
                </a:lnTo>
                <a:lnTo>
                  <a:pt x="265" y="176"/>
                </a:lnTo>
                <a:lnTo>
                  <a:pt x="270" y="189"/>
                </a:lnTo>
                <a:lnTo>
                  <a:pt x="255" y="196"/>
                </a:lnTo>
                <a:lnTo>
                  <a:pt x="260" y="206"/>
                </a:lnTo>
                <a:lnTo>
                  <a:pt x="264" y="203"/>
                </a:lnTo>
                <a:lnTo>
                  <a:pt x="265" y="208"/>
                </a:lnTo>
                <a:lnTo>
                  <a:pt x="261" y="211"/>
                </a:lnTo>
                <a:lnTo>
                  <a:pt x="263" y="214"/>
                </a:lnTo>
                <a:lnTo>
                  <a:pt x="258" y="215"/>
                </a:lnTo>
                <a:lnTo>
                  <a:pt x="257" y="212"/>
                </a:lnTo>
                <a:lnTo>
                  <a:pt x="254" y="214"/>
                </a:lnTo>
                <a:lnTo>
                  <a:pt x="246" y="201"/>
                </a:lnTo>
                <a:lnTo>
                  <a:pt x="235" y="205"/>
                </a:lnTo>
                <a:lnTo>
                  <a:pt x="227" y="189"/>
                </a:lnTo>
                <a:lnTo>
                  <a:pt x="205" y="198"/>
                </a:lnTo>
                <a:lnTo>
                  <a:pt x="210" y="201"/>
                </a:lnTo>
                <a:lnTo>
                  <a:pt x="211" y="203"/>
                </a:lnTo>
                <a:lnTo>
                  <a:pt x="183" y="214"/>
                </a:lnTo>
                <a:lnTo>
                  <a:pt x="182" y="208"/>
                </a:lnTo>
                <a:lnTo>
                  <a:pt x="175" y="209"/>
                </a:lnTo>
                <a:lnTo>
                  <a:pt x="173" y="214"/>
                </a:lnTo>
                <a:lnTo>
                  <a:pt x="172" y="220"/>
                </a:lnTo>
                <a:lnTo>
                  <a:pt x="170" y="224"/>
                </a:lnTo>
                <a:lnTo>
                  <a:pt x="160" y="225"/>
                </a:lnTo>
                <a:lnTo>
                  <a:pt x="160" y="223"/>
                </a:lnTo>
                <a:lnTo>
                  <a:pt x="160" y="220"/>
                </a:lnTo>
                <a:lnTo>
                  <a:pt x="158" y="218"/>
                </a:lnTo>
                <a:lnTo>
                  <a:pt x="158" y="217"/>
                </a:lnTo>
                <a:lnTo>
                  <a:pt x="157" y="214"/>
                </a:lnTo>
                <a:lnTo>
                  <a:pt x="157" y="211"/>
                </a:lnTo>
                <a:lnTo>
                  <a:pt x="156" y="206"/>
                </a:lnTo>
                <a:lnTo>
                  <a:pt x="154" y="203"/>
                </a:lnTo>
                <a:lnTo>
                  <a:pt x="154" y="201"/>
                </a:lnTo>
                <a:lnTo>
                  <a:pt x="154" y="195"/>
                </a:lnTo>
                <a:lnTo>
                  <a:pt x="154" y="189"/>
                </a:lnTo>
                <a:lnTo>
                  <a:pt x="153" y="187"/>
                </a:lnTo>
                <a:lnTo>
                  <a:pt x="153" y="186"/>
                </a:lnTo>
                <a:lnTo>
                  <a:pt x="153" y="184"/>
                </a:lnTo>
                <a:lnTo>
                  <a:pt x="153" y="183"/>
                </a:lnTo>
                <a:lnTo>
                  <a:pt x="151" y="180"/>
                </a:lnTo>
                <a:lnTo>
                  <a:pt x="150" y="179"/>
                </a:lnTo>
                <a:lnTo>
                  <a:pt x="148" y="179"/>
                </a:lnTo>
                <a:lnTo>
                  <a:pt x="148" y="177"/>
                </a:lnTo>
                <a:lnTo>
                  <a:pt x="147" y="176"/>
                </a:lnTo>
                <a:lnTo>
                  <a:pt x="145" y="174"/>
                </a:lnTo>
                <a:lnTo>
                  <a:pt x="145" y="171"/>
                </a:lnTo>
                <a:lnTo>
                  <a:pt x="144" y="165"/>
                </a:lnTo>
                <a:lnTo>
                  <a:pt x="145" y="160"/>
                </a:lnTo>
                <a:lnTo>
                  <a:pt x="144" y="157"/>
                </a:lnTo>
                <a:lnTo>
                  <a:pt x="144" y="155"/>
                </a:lnTo>
                <a:lnTo>
                  <a:pt x="142" y="154"/>
                </a:lnTo>
                <a:lnTo>
                  <a:pt x="138" y="148"/>
                </a:lnTo>
                <a:lnTo>
                  <a:pt x="135" y="143"/>
                </a:lnTo>
                <a:lnTo>
                  <a:pt x="135" y="142"/>
                </a:lnTo>
                <a:lnTo>
                  <a:pt x="132" y="139"/>
                </a:lnTo>
                <a:lnTo>
                  <a:pt x="131" y="138"/>
                </a:lnTo>
                <a:lnTo>
                  <a:pt x="131" y="129"/>
                </a:lnTo>
                <a:lnTo>
                  <a:pt x="126" y="123"/>
                </a:lnTo>
                <a:lnTo>
                  <a:pt x="125" y="121"/>
                </a:lnTo>
                <a:lnTo>
                  <a:pt x="123" y="120"/>
                </a:lnTo>
                <a:lnTo>
                  <a:pt x="122" y="119"/>
                </a:lnTo>
                <a:lnTo>
                  <a:pt x="120" y="117"/>
                </a:lnTo>
                <a:lnTo>
                  <a:pt x="117" y="116"/>
                </a:lnTo>
                <a:lnTo>
                  <a:pt x="115" y="117"/>
                </a:lnTo>
                <a:lnTo>
                  <a:pt x="113" y="116"/>
                </a:lnTo>
                <a:lnTo>
                  <a:pt x="109" y="113"/>
                </a:lnTo>
                <a:lnTo>
                  <a:pt x="107" y="110"/>
                </a:lnTo>
                <a:lnTo>
                  <a:pt x="107" y="108"/>
                </a:lnTo>
                <a:lnTo>
                  <a:pt x="106" y="107"/>
                </a:lnTo>
                <a:lnTo>
                  <a:pt x="104" y="105"/>
                </a:lnTo>
                <a:lnTo>
                  <a:pt x="100" y="102"/>
                </a:lnTo>
                <a:lnTo>
                  <a:pt x="98" y="102"/>
                </a:lnTo>
                <a:lnTo>
                  <a:pt x="98" y="99"/>
                </a:lnTo>
                <a:lnTo>
                  <a:pt x="97" y="98"/>
                </a:lnTo>
                <a:lnTo>
                  <a:pt x="98" y="95"/>
                </a:lnTo>
                <a:lnTo>
                  <a:pt x="97" y="94"/>
                </a:lnTo>
                <a:lnTo>
                  <a:pt x="97" y="92"/>
                </a:lnTo>
                <a:lnTo>
                  <a:pt x="94" y="89"/>
                </a:lnTo>
                <a:lnTo>
                  <a:pt x="93" y="89"/>
                </a:lnTo>
                <a:lnTo>
                  <a:pt x="93" y="88"/>
                </a:lnTo>
                <a:lnTo>
                  <a:pt x="93" y="86"/>
                </a:lnTo>
                <a:lnTo>
                  <a:pt x="91" y="85"/>
                </a:lnTo>
                <a:lnTo>
                  <a:pt x="88" y="85"/>
                </a:lnTo>
                <a:lnTo>
                  <a:pt x="88" y="82"/>
                </a:lnTo>
                <a:lnTo>
                  <a:pt x="87" y="82"/>
                </a:lnTo>
                <a:lnTo>
                  <a:pt x="87" y="80"/>
                </a:lnTo>
                <a:lnTo>
                  <a:pt x="84" y="80"/>
                </a:lnTo>
                <a:lnTo>
                  <a:pt x="82" y="82"/>
                </a:lnTo>
                <a:lnTo>
                  <a:pt x="81" y="80"/>
                </a:lnTo>
                <a:lnTo>
                  <a:pt x="81" y="79"/>
                </a:lnTo>
                <a:lnTo>
                  <a:pt x="81" y="76"/>
                </a:lnTo>
                <a:lnTo>
                  <a:pt x="79" y="75"/>
                </a:lnTo>
                <a:lnTo>
                  <a:pt x="78" y="75"/>
                </a:lnTo>
                <a:lnTo>
                  <a:pt x="78" y="73"/>
                </a:lnTo>
                <a:lnTo>
                  <a:pt x="78" y="72"/>
                </a:lnTo>
                <a:lnTo>
                  <a:pt x="78" y="70"/>
                </a:lnTo>
                <a:lnTo>
                  <a:pt x="76" y="70"/>
                </a:lnTo>
                <a:lnTo>
                  <a:pt x="75" y="70"/>
                </a:lnTo>
                <a:lnTo>
                  <a:pt x="73" y="70"/>
                </a:lnTo>
                <a:lnTo>
                  <a:pt x="72" y="72"/>
                </a:lnTo>
                <a:lnTo>
                  <a:pt x="71" y="72"/>
                </a:lnTo>
                <a:lnTo>
                  <a:pt x="71" y="70"/>
                </a:lnTo>
                <a:lnTo>
                  <a:pt x="71" y="69"/>
                </a:lnTo>
                <a:lnTo>
                  <a:pt x="69" y="67"/>
                </a:lnTo>
                <a:lnTo>
                  <a:pt x="68" y="67"/>
                </a:lnTo>
                <a:lnTo>
                  <a:pt x="66" y="69"/>
                </a:lnTo>
                <a:lnTo>
                  <a:pt x="65" y="69"/>
                </a:lnTo>
                <a:lnTo>
                  <a:pt x="63" y="66"/>
                </a:lnTo>
                <a:lnTo>
                  <a:pt x="62" y="64"/>
                </a:lnTo>
                <a:lnTo>
                  <a:pt x="62" y="63"/>
                </a:lnTo>
                <a:lnTo>
                  <a:pt x="62" y="61"/>
                </a:lnTo>
                <a:lnTo>
                  <a:pt x="60" y="60"/>
                </a:lnTo>
                <a:lnTo>
                  <a:pt x="59" y="60"/>
                </a:lnTo>
                <a:lnTo>
                  <a:pt x="60" y="58"/>
                </a:lnTo>
                <a:lnTo>
                  <a:pt x="62" y="58"/>
                </a:lnTo>
                <a:lnTo>
                  <a:pt x="62" y="57"/>
                </a:lnTo>
                <a:lnTo>
                  <a:pt x="62" y="56"/>
                </a:lnTo>
                <a:lnTo>
                  <a:pt x="60" y="53"/>
                </a:lnTo>
                <a:lnTo>
                  <a:pt x="60" y="51"/>
                </a:lnTo>
                <a:lnTo>
                  <a:pt x="59" y="48"/>
                </a:lnTo>
                <a:lnTo>
                  <a:pt x="57" y="48"/>
                </a:lnTo>
                <a:lnTo>
                  <a:pt x="53" y="48"/>
                </a:lnTo>
                <a:lnTo>
                  <a:pt x="50" y="51"/>
                </a:lnTo>
                <a:lnTo>
                  <a:pt x="49" y="51"/>
                </a:lnTo>
                <a:lnTo>
                  <a:pt x="49" y="50"/>
                </a:lnTo>
                <a:lnTo>
                  <a:pt x="49" y="47"/>
                </a:lnTo>
                <a:lnTo>
                  <a:pt x="47" y="45"/>
                </a:lnTo>
                <a:lnTo>
                  <a:pt x="46" y="42"/>
                </a:lnTo>
                <a:lnTo>
                  <a:pt x="44" y="42"/>
                </a:lnTo>
                <a:lnTo>
                  <a:pt x="43" y="42"/>
                </a:lnTo>
                <a:lnTo>
                  <a:pt x="41" y="42"/>
                </a:lnTo>
                <a:lnTo>
                  <a:pt x="38" y="42"/>
                </a:lnTo>
                <a:lnTo>
                  <a:pt x="34" y="41"/>
                </a:lnTo>
                <a:lnTo>
                  <a:pt x="31" y="39"/>
                </a:lnTo>
                <a:lnTo>
                  <a:pt x="30" y="38"/>
                </a:lnTo>
                <a:lnTo>
                  <a:pt x="28" y="36"/>
                </a:lnTo>
                <a:lnTo>
                  <a:pt x="27" y="36"/>
                </a:lnTo>
                <a:lnTo>
                  <a:pt x="25" y="36"/>
                </a:lnTo>
                <a:lnTo>
                  <a:pt x="24" y="39"/>
                </a:lnTo>
                <a:lnTo>
                  <a:pt x="22" y="41"/>
                </a:lnTo>
                <a:lnTo>
                  <a:pt x="21" y="41"/>
                </a:lnTo>
                <a:lnTo>
                  <a:pt x="18" y="41"/>
                </a:lnTo>
                <a:lnTo>
                  <a:pt x="16" y="42"/>
                </a:lnTo>
                <a:lnTo>
                  <a:pt x="15" y="41"/>
                </a:lnTo>
                <a:lnTo>
                  <a:pt x="13" y="41"/>
                </a:lnTo>
                <a:lnTo>
                  <a:pt x="12" y="41"/>
                </a:lnTo>
                <a:lnTo>
                  <a:pt x="10" y="41"/>
                </a:lnTo>
                <a:lnTo>
                  <a:pt x="6" y="42"/>
                </a:lnTo>
                <a:lnTo>
                  <a:pt x="3" y="42"/>
                </a:lnTo>
                <a:lnTo>
                  <a:pt x="3" y="45"/>
                </a:lnTo>
                <a:lnTo>
                  <a:pt x="2" y="45"/>
                </a:lnTo>
                <a:lnTo>
                  <a:pt x="0" y="45"/>
                </a:lnTo>
                <a:lnTo>
                  <a:pt x="6" y="34"/>
                </a:lnTo>
                <a:lnTo>
                  <a:pt x="3" y="32"/>
                </a:lnTo>
                <a:lnTo>
                  <a:pt x="15" y="13"/>
                </a:lnTo>
                <a:lnTo>
                  <a:pt x="16" y="10"/>
                </a:lnTo>
                <a:lnTo>
                  <a:pt x="19" y="12"/>
                </a:lnTo>
                <a:lnTo>
                  <a:pt x="21" y="9"/>
                </a:lnTo>
                <a:lnTo>
                  <a:pt x="31" y="13"/>
                </a:lnTo>
                <a:lnTo>
                  <a:pt x="32" y="10"/>
                </a:lnTo>
                <a:lnTo>
                  <a:pt x="47" y="17"/>
                </a:lnTo>
                <a:lnTo>
                  <a:pt x="51" y="12"/>
                </a:lnTo>
                <a:lnTo>
                  <a:pt x="49" y="9"/>
                </a:lnTo>
                <a:lnTo>
                  <a:pt x="50" y="6"/>
                </a:lnTo>
                <a:lnTo>
                  <a:pt x="53" y="7"/>
                </a:lnTo>
                <a:lnTo>
                  <a:pt x="59" y="0"/>
                </a:lnTo>
                <a:lnTo>
                  <a:pt x="63" y="3"/>
                </a:lnTo>
                <a:lnTo>
                  <a:pt x="63" y="6"/>
                </a:lnTo>
                <a:lnTo>
                  <a:pt x="82" y="16"/>
                </a:lnTo>
                <a:lnTo>
                  <a:pt x="84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8" name="Freeform 263"/>
          <p:cNvSpPr>
            <a:spLocks/>
          </p:cNvSpPr>
          <p:nvPr/>
        </p:nvSpPr>
        <p:spPr bwMode="auto">
          <a:xfrm rot="21334256">
            <a:off x="25754571" y="1308133"/>
            <a:ext cx="1425644" cy="787980"/>
          </a:xfrm>
          <a:custGeom>
            <a:avLst/>
            <a:gdLst>
              <a:gd name="T0" fmla="*/ 2147483647 w 260"/>
              <a:gd name="T1" fmla="*/ 2147483647 h 216"/>
              <a:gd name="T2" fmla="*/ 2147483647 w 260"/>
              <a:gd name="T3" fmla="*/ 2147483647 h 216"/>
              <a:gd name="T4" fmla="*/ 2147483647 w 260"/>
              <a:gd name="T5" fmla="*/ 2147483647 h 216"/>
              <a:gd name="T6" fmla="*/ 2147483647 w 260"/>
              <a:gd name="T7" fmla="*/ 2147483647 h 216"/>
              <a:gd name="T8" fmla="*/ 2147483647 w 260"/>
              <a:gd name="T9" fmla="*/ 2147483647 h 216"/>
              <a:gd name="T10" fmla="*/ 2147483647 w 260"/>
              <a:gd name="T11" fmla="*/ 2147483647 h 216"/>
              <a:gd name="T12" fmla="*/ 2147483647 w 260"/>
              <a:gd name="T13" fmla="*/ 2147483647 h 216"/>
              <a:gd name="T14" fmla="*/ 2147483647 w 260"/>
              <a:gd name="T15" fmla="*/ 2147483647 h 216"/>
              <a:gd name="T16" fmla="*/ 2147483647 w 260"/>
              <a:gd name="T17" fmla="*/ 2147483647 h 216"/>
              <a:gd name="T18" fmla="*/ 2147483647 w 260"/>
              <a:gd name="T19" fmla="*/ 2147483647 h 216"/>
              <a:gd name="T20" fmla="*/ 2147483647 w 260"/>
              <a:gd name="T21" fmla="*/ 2147483647 h 216"/>
              <a:gd name="T22" fmla="*/ 2147483647 w 260"/>
              <a:gd name="T23" fmla="*/ 2147483647 h 216"/>
              <a:gd name="T24" fmla="*/ 2147483647 w 260"/>
              <a:gd name="T25" fmla="*/ 2147483647 h 216"/>
              <a:gd name="T26" fmla="*/ 2147483647 w 260"/>
              <a:gd name="T27" fmla="*/ 2147483647 h 216"/>
              <a:gd name="T28" fmla="*/ 2147483647 w 260"/>
              <a:gd name="T29" fmla="*/ 2147483647 h 216"/>
              <a:gd name="T30" fmla="*/ 2147483647 w 260"/>
              <a:gd name="T31" fmla="*/ 2147483647 h 216"/>
              <a:gd name="T32" fmla="*/ 2147483647 w 260"/>
              <a:gd name="T33" fmla="*/ 2147483647 h 216"/>
              <a:gd name="T34" fmla="*/ 2147483647 w 260"/>
              <a:gd name="T35" fmla="*/ 2147483647 h 216"/>
              <a:gd name="T36" fmla="*/ 2147483647 w 260"/>
              <a:gd name="T37" fmla="*/ 2147483647 h 216"/>
              <a:gd name="T38" fmla="*/ 2147483647 w 260"/>
              <a:gd name="T39" fmla="*/ 2147483647 h 216"/>
              <a:gd name="T40" fmla="*/ 2147483647 w 260"/>
              <a:gd name="T41" fmla="*/ 2147483647 h 216"/>
              <a:gd name="T42" fmla="*/ 2147483647 w 260"/>
              <a:gd name="T43" fmla="*/ 2147483647 h 216"/>
              <a:gd name="T44" fmla="*/ 2147483647 w 260"/>
              <a:gd name="T45" fmla="*/ 2147483647 h 216"/>
              <a:gd name="T46" fmla="*/ 2147483647 w 260"/>
              <a:gd name="T47" fmla="*/ 2147483647 h 216"/>
              <a:gd name="T48" fmla="*/ 2147483647 w 260"/>
              <a:gd name="T49" fmla="*/ 2147483647 h 216"/>
              <a:gd name="T50" fmla="*/ 2147483647 w 260"/>
              <a:gd name="T51" fmla="*/ 2147483647 h 216"/>
              <a:gd name="T52" fmla="*/ 2147483647 w 260"/>
              <a:gd name="T53" fmla="*/ 2147483647 h 216"/>
              <a:gd name="T54" fmla="*/ 0 w 260"/>
              <a:gd name="T55" fmla="*/ 2147483647 h 216"/>
              <a:gd name="T56" fmla="*/ 2147483647 w 260"/>
              <a:gd name="T57" fmla="*/ 2147483647 h 216"/>
              <a:gd name="T58" fmla="*/ 2147483647 w 260"/>
              <a:gd name="T59" fmla="*/ 2147483647 h 216"/>
              <a:gd name="T60" fmla="*/ 2147483647 w 260"/>
              <a:gd name="T61" fmla="*/ 2147483647 h 216"/>
              <a:gd name="T62" fmla="*/ 2147483647 w 260"/>
              <a:gd name="T63" fmla="*/ 2147483647 h 216"/>
              <a:gd name="T64" fmla="*/ 2147483647 w 260"/>
              <a:gd name="T65" fmla="*/ 2147483647 h 216"/>
              <a:gd name="T66" fmla="*/ 2147483647 w 260"/>
              <a:gd name="T67" fmla="*/ 2147483647 h 216"/>
              <a:gd name="T68" fmla="*/ 2147483647 w 260"/>
              <a:gd name="T69" fmla="*/ 2147483647 h 216"/>
              <a:gd name="T70" fmla="*/ 2147483647 w 260"/>
              <a:gd name="T71" fmla="*/ 2147483647 h 216"/>
              <a:gd name="T72" fmla="*/ 2147483647 w 260"/>
              <a:gd name="T73" fmla="*/ 2147483647 h 216"/>
              <a:gd name="T74" fmla="*/ 2147483647 w 260"/>
              <a:gd name="T75" fmla="*/ 2147483647 h 216"/>
              <a:gd name="T76" fmla="*/ 2147483647 w 260"/>
              <a:gd name="T77" fmla="*/ 0 h 216"/>
              <a:gd name="T78" fmla="*/ 2147483647 w 260"/>
              <a:gd name="T79" fmla="*/ 2147483647 h 216"/>
              <a:gd name="T80" fmla="*/ 2147483647 w 260"/>
              <a:gd name="T81" fmla="*/ 2147483647 h 216"/>
              <a:gd name="T82" fmla="*/ 2147483647 w 260"/>
              <a:gd name="T83" fmla="*/ 2147483647 h 216"/>
              <a:gd name="T84" fmla="*/ 2147483647 w 260"/>
              <a:gd name="T85" fmla="*/ 2147483647 h 216"/>
              <a:gd name="T86" fmla="*/ 2147483647 w 260"/>
              <a:gd name="T87" fmla="*/ 2147483647 h 216"/>
              <a:gd name="T88" fmla="*/ 2147483647 w 260"/>
              <a:gd name="T89" fmla="*/ 2147483647 h 216"/>
              <a:gd name="T90" fmla="*/ 2147483647 w 260"/>
              <a:gd name="T91" fmla="*/ 2147483647 h 216"/>
              <a:gd name="T92" fmla="*/ 2147483647 w 260"/>
              <a:gd name="T93" fmla="*/ 2147483647 h 216"/>
              <a:gd name="T94" fmla="*/ 2147483647 w 260"/>
              <a:gd name="T95" fmla="*/ 2147483647 h 216"/>
              <a:gd name="T96" fmla="*/ 2147483647 w 260"/>
              <a:gd name="T97" fmla="*/ 2147483647 h 216"/>
              <a:gd name="T98" fmla="*/ 2147483647 w 260"/>
              <a:gd name="T99" fmla="*/ 2147483647 h 216"/>
              <a:gd name="T100" fmla="*/ 2147483647 w 260"/>
              <a:gd name="T101" fmla="*/ 2147483647 h 216"/>
              <a:gd name="T102" fmla="*/ 2147483647 w 260"/>
              <a:gd name="T103" fmla="*/ 2147483647 h 216"/>
              <a:gd name="T104" fmla="*/ 2147483647 w 260"/>
              <a:gd name="T105" fmla="*/ 2147483647 h 216"/>
              <a:gd name="T106" fmla="*/ 2147483647 w 260"/>
              <a:gd name="T107" fmla="*/ 2147483647 h 216"/>
              <a:gd name="T108" fmla="*/ 2147483647 w 260"/>
              <a:gd name="T109" fmla="*/ 2147483647 h 216"/>
              <a:gd name="T110" fmla="*/ 2147483647 w 260"/>
              <a:gd name="T111" fmla="*/ 2147483647 h 216"/>
              <a:gd name="T112" fmla="*/ 2147483647 w 260"/>
              <a:gd name="T113" fmla="*/ 2147483647 h 216"/>
              <a:gd name="T114" fmla="*/ 2147483647 w 260"/>
              <a:gd name="T115" fmla="*/ 2147483647 h 216"/>
              <a:gd name="T116" fmla="*/ 2147483647 w 260"/>
              <a:gd name="T117" fmla="*/ 2147483647 h 216"/>
              <a:gd name="T118" fmla="*/ 2147483647 w 260"/>
              <a:gd name="T119" fmla="*/ 2147483647 h 21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60"/>
              <a:gd name="T181" fmla="*/ 0 h 216"/>
              <a:gd name="T182" fmla="*/ 260 w 260"/>
              <a:gd name="T183" fmla="*/ 216 h 21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60" h="216">
                <a:moveTo>
                  <a:pt x="260" y="70"/>
                </a:moveTo>
                <a:lnTo>
                  <a:pt x="260" y="71"/>
                </a:lnTo>
                <a:lnTo>
                  <a:pt x="259" y="82"/>
                </a:lnTo>
                <a:lnTo>
                  <a:pt x="258" y="85"/>
                </a:lnTo>
                <a:lnTo>
                  <a:pt x="255" y="85"/>
                </a:lnTo>
                <a:lnTo>
                  <a:pt x="255" y="86"/>
                </a:lnTo>
                <a:lnTo>
                  <a:pt x="255" y="90"/>
                </a:lnTo>
                <a:lnTo>
                  <a:pt x="252" y="90"/>
                </a:lnTo>
                <a:lnTo>
                  <a:pt x="250" y="90"/>
                </a:lnTo>
                <a:lnTo>
                  <a:pt x="249" y="90"/>
                </a:lnTo>
                <a:lnTo>
                  <a:pt x="247" y="90"/>
                </a:lnTo>
                <a:lnTo>
                  <a:pt x="244" y="89"/>
                </a:lnTo>
                <a:lnTo>
                  <a:pt x="243" y="89"/>
                </a:lnTo>
                <a:lnTo>
                  <a:pt x="243" y="95"/>
                </a:lnTo>
                <a:lnTo>
                  <a:pt x="243" y="101"/>
                </a:lnTo>
                <a:lnTo>
                  <a:pt x="241" y="107"/>
                </a:lnTo>
                <a:lnTo>
                  <a:pt x="215" y="105"/>
                </a:lnTo>
                <a:lnTo>
                  <a:pt x="214" y="127"/>
                </a:lnTo>
                <a:lnTo>
                  <a:pt x="214" y="137"/>
                </a:lnTo>
                <a:lnTo>
                  <a:pt x="208" y="137"/>
                </a:lnTo>
                <a:lnTo>
                  <a:pt x="209" y="145"/>
                </a:lnTo>
                <a:lnTo>
                  <a:pt x="195" y="143"/>
                </a:lnTo>
                <a:lnTo>
                  <a:pt x="195" y="134"/>
                </a:lnTo>
                <a:lnTo>
                  <a:pt x="165" y="133"/>
                </a:lnTo>
                <a:lnTo>
                  <a:pt x="165" y="123"/>
                </a:lnTo>
                <a:lnTo>
                  <a:pt x="142" y="121"/>
                </a:lnTo>
                <a:lnTo>
                  <a:pt x="140" y="150"/>
                </a:lnTo>
                <a:lnTo>
                  <a:pt x="142" y="150"/>
                </a:lnTo>
                <a:lnTo>
                  <a:pt x="143" y="155"/>
                </a:lnTo>
                <a:lnTo>
                  <a:pt x="149" y="158"/>
                </a:lnTo>
                <a:lnTo>
                  <a:pt x="155" y="158"/>
                </a:lnTo>
                <a:lnTo>
                  <a:pt x="156" y="159"/>
                </a:lnTo>
                <a:lnTo>
                  <a:pt x="158" y="162"/>
                </a:lnTo>
                <a:lnTo>
                  <a:pt x="159" y="164"/>
                </a:lnTo>
                <a:lnTo>
                  <a:pt x="164" y="165"/>
                </a:lnTo>
                <a:lnTo>
                  <a:pt x="167" y="165"/>
                </a:lnTo>
                <a:lnTo>
                  <a:pt x="167" y="168"/>
                </a:lnTo>
                <a:lnTo>
                  <a:pt x="170" y="170"/>
                </a:lnTo>
                <a:lnTo>
                  <a:pt x="170" y="171"/>
                </a:lnTo>
                <a:lnTo>
                  <a:pt x="173" y="172"/>
                </a:lnTo>
                <a:lnTo>
                  <a:pt x="175" y="171"/>
                </a:lnTo>
                <a:lnTo>
                  <a:pt x="177" y="172"/>
                </a:lnTo>
                <a:lnTo>
                  <a:pt x="180" y="172"/>
                </a:lnTo>
                <a:lnTo>
                  <a:pt x="181" y="175"/>
                </a:lnTo>
                <a:lnTo>
                  <a:pt x="187" y="177"/>
                </a:lnTo>
                <a:lnTo>
                  <a:pt x="180" y="190"/>
                </a:lnTo>
                <a:lnTo>
                  <a:pt x="178" y="190"/>
                </a:lnTo>
                <a:lnTo>
                  <a:pt x="177" y="190"/>
                </a:lnTo>
                <a:lnTo>
                  <a:pt x="175" y="191"/>
                </a:lnTo>
                <a:lnTo>
                  <a:pt x="174" y="194"/>
                </a:lnTo>
                <a:lnTo>
                  <a:pt x="170" y="193"/>
                </a:lnTo>
                <a:lnTo>
                  <a:pt x="167" y="191"/>
                </a:lnTo>
                <a:lnTo>
                  <a:pt x="165" y="190"/>
                </a:lnTo>
                <a:lnTo>
                  <a:pt x="161" y="193"/>
                </a:lnTo>
                <a:lnTo>
                  <a:pt x="143" y="212"/>
                </a:lnTo>
                <a:lnTo>
                  <a:pt x="134" y="206"/>
                </a:lnTo>
                <a:lnTo>
                  <a:pt x="134" y="216"/>
                </a:lnTo>
                <a:lnTo>
                  <a:pt x="121" y="215"/>
                </a:lnTo>
                <a:lnTo>
                  <a:pt x="99" y="213"/>
                </a:lnTo>
                <a:lnTo>
                  <a:pt x="99" y="211"/>
                </a:lnTo>
                <a:lnTo>
                  <a:pt x="99" y="200"/>
                </a:lnTo>
                <a:lnTo>
                  <a:pt x="96" y="196"/>
                </a:lnTo>
                <a:lnTo>
                  <a:pt x="67" y="193"/>
                </a:lnTo>
                <a:lnTo>
                  <a:pt x="70" y="149"/>
                </a:lnTo>
                <a:lnTo>
                  <a:pt x="63" y="150"/>
                </a:lnTo>
                <a:lnTo>
                  <a:pt x="51" y="150"/>
                </a:lnTo>
                <a:lnTo>
                  <a:pt x="51" y="164"/>
                </a:lnTo>
                <a:lnTo>
                  <a:pt x="48" y="162"/>
                </a:lnTo>
                <a:lnTo>
                  <a:pt x="48" y="161"/>
                </a:lnTo>
                <a:lnTo>
                  <a:pt x="42" y="159"/>
                </a:lnTo>
                <a:lnTo>
                  <a:pt x="42" y="161"/>
                </a:lnTo>
                <a:lnTo>
                  <a:pt x="25" y="161"/>
                </a:lnTo>
                <a:lnTo>
                  <a:pt x="26" y="124"/>
                </a:lnTo>
                <a:lnTo>
                  <a:pt x="22" y="124"/>
                </a:lnTo>
                <a:lnTo>
                  <a:pt x="25" y="82"/>
                </a:lnTo>
                <a:lnTo>
                  <a:pt x="22" y="82"/>
                </a:lnTo>
                <a:lnTo>
                  <a:pt x="20" y="85"/>
                </a:lnTo>
                <a:lnTo>
                  <a:pt x="19" y="86"/>
                </a:lnTo>
                <a:lnTo>
                  <a:pt x="19" y="80"/>
                </a:lnTo>
                <a:lnTo>
                  <a:pt x="20" y="54"/>
                </a:lnTo>
                <a:lnTo>
                  <a:pt x="0" y="52"/>
                </a:lnTo>
                <a:lnTo>
                  <a:pt x="0" y="49"/>
                </a:lnTo>
                <a:lnTo>
                  <a:pt x="1" y="44"/>
                </a:lnTo>
                <a:lnTo>
                  <a:pt x="3" y="41"/>
                </a:lnTo>
                <a:lnTo>
                  <a:pt x="5" y="41"/>
                </a:lnTo>
                <a:lnTo>
                  <a:pt x="11" y="42"/>
                </a:lnTo>
                <a:lnTo>
                  <a:pt x="14" y="41"/>
                </a:lnTo>
                <a:lnTo>
                  <a:pt x="16" y="30"/>
                </a:lnTo>
                <a:lnTo>
                  <a:pt x="16" y="26"/>
                </a:lnTo>
                <a:lnTo>
                  <a:pt x="16" y="11"/>
                </a:lnTo>
                <a:lnTo>
                  <a:pt x="16" y="5"/>
                </a:lnTo>
                <a:lnTo>
                  <a:pt x="20" y="5"/>
                </a:lnTo>
                <a:lnTo>
                  <a:pt x="23" y="5"/>
                </a:lnTo>
                <a:lnTo>
                  <a:pt x="27" y="7"/>
                </a:lnTo>
                <a:lnTo>
                  <a:pt x="32" y="7"/>
                </a:lnTo>
                <a:lnTo>
                  <a:pt x="35" y="7"/>
                </a:lnTo>
                <a:lnTo>
                  <a:pt x="35" y="5"/>
                </a:lnTo>
                <a:lnTo>
                  <a:pt x="36" y="4"/>
                </a:lnTo>
                <a:lnTo>
                  <a:pt x="38" y="4"/>
                </a:lnTo>
                <a:lnTo>
                  <a:pt x="41" y="4"/>
                </a:lnTo>
                <a:lnTo>
                  <a:pt x="42" y="4"/>
                </a:lnTo>
                <a:lnTo>
                  <a:pt x="45" y="4"/>
                </a:lnTo>
                <a:lnTo>
                  <a:pt x="47" y="4"/>
                </a:lnTo>
                <a:lnTo>
                  <a:pt x="51" y="2"/>
                </a:lnTo>
                <a:lnTo>
                  <a:pt x="52" y="4"/>
                </a:lnTo>
                <a:lnTo>
                  <a:pt x="57" y="5"/>
                </a:lnTo>
                <a:lnTo>
                  <a:pt x="60" y="5"/>
                </a:lnTo>
                <a:lnTo>
                  <a:pt x="61" y="5"/>
                </a:lnTo>
                <a:lnTo>
                  <a:pt x="64" y="5"/>
                </a:lnTo>
                <a:lnTo>
                  <a:pt x="67" y="4"/>
                </a:lnTo>
                <a:lnTo>
                  <a:pt x="68" y="2"/>
                </a:lnTo>
                <a:lnTo>
                  <a:pt x="70" y="0"/>
                </a:lnTo>
                <a:lnTo>
                  <a:pt x="73" y="0"/>
                </a:lnTo>
                <a:lnTo>
                  <a:pt x="76" y="1"/>
                </a:lnTo>
                <a:lnTo>
                  <a:pt x="80" y="1"/>
                </a:lnTo>
                <a:lnTo>
                  <a:pt x="82" y="1"/>
                </a:lnTo>
                <a:lnTo>
                  <a:pt x="82" y="5"/>
                </a:lnTo>
                <a:lnTo>
                  <a:pt x="83" y="5"/>
                </a:lnTo>
                <a:lnTo>
                  <a:pt x="93" y="5"/>
                </a:lnTo>
                <a:lnTo>
                  <a:pt x="105" y="7"/>
                </a:lnTo>
                <a:lnTo>
                  <a:pt x="105" y="8"/>
                </a:lnTo>
                <a:lnTo>
                  <a:pt x="105" y="13"/>
                </a:lnTo>
                <a:lnTo>
                  <a:pt x="105" y="16"/>
                </a:lnTo>
                <a:lnTo>
                  <a:pt x="110" y="16"/>
                </a:lnTo>
                <a:lnTo>
                  <a:pt x="114" y="16"/>
                </a:lnTo>
                <a:lnTo>
                  <a:pt x="117" y="16"/>
                </a:lnTo>
                <a:lnTo>
                  <a:pt x="123" y="16"/>
                </a:lnTo>
                <a:lnTo>
                  <a:pt x="133" y="16"/>
                </a:lnTo>
                <a:lnTo>
                  <a:pt x="136" y="16"/>
                </a:lnTo>
                <a:lnTo>
                  <a:pt x="145" y="16"/>
                </a:lnTo>
                <a:lnTo>
                  <a:pt x="146" y="14"/>
                </a:lnTo>
                <a:lnTo>
                  <a:pt x="146" y="16"/>
                </a:lnTo>
                <a:lnTo>
                  <a:pt x="148" y="16"/>
                </a:lnTo>
                <a:lnTo>
                  <a:pt x="149" y="16"/>
                </a:lnTo>
                <a:lnTo>
                  <a:pt x="151" y="16"/>
                </a:lnTo>
                <a:lnTo>
                  <a:pt x="152" y="16"/>
                </a:lnTo>
                <a:lnTo>
                  <a:pt x="153" y="17"/>
                </a:lnTo>
                <a:lnTo>
                  <a:pt x="158" y="16"/>
                </a:lnTo>
                <a:lnTo>
                  <a:pt x="159" y="19"/>
                </a:lnTo>
                <a:lnTo>
                  <a:pt x="164" y="20"/>
                </a:lnTo>
                <a:lnTo>
                  <a:pt x="170" y="20"/>
                </a:lnTo>
                <a:lnTo>
                  <a:pt x="183" y="20"/>
                </a:lnTo>
                <a:lnTo>
                  <a:pt x="183" y="22"/>
                </a:lnTo>
                <a:lnTo>
                  <a:pt x="183" y="26"/>
                </a:lnTo>
                <a:lnTo>
                  <a:pt x="183" y="27"/>
                </a:lnTo>
                <a:lnTo>
                  <a:pt x="189" y="27"/>
                </a:lnTo>
                <a:lnTo>
                  <a:pt x="192" y="27"/>
                </a:lnTo>
                <a:lnTo>
                  <a:pt x="197" y="27"/>
                </a:lnTo>
                <a:lnTo>
                  <a:pt x="208" y="29"/>
                </a:lnTo>
                <a:lnTo>
                  <a:pt x="215" y="29"/>
                </a:lnTo>
                <a:lnTo>
                  <a:pt x="221" y="30"/>
                </a:lnTo>
                <a:lnTo>
                  <a:pt x="230" y="30"/>
                </a:lnTo>
                <a:lnTo>
                  <a:pt x="237" y="32"/>
                </a:lnTo>
                <a:lnTo>
                  <a:pt x="241" y="32"/>
                </a:lnTo>
                <a:lnTo>
                  <a:pt x="246" y="32"/>
                </a:lnTo>
                <a:lnTo>
                  <a:pt x="247" y="32"/>
                </a:lnTo>
                <a:lnTo>
                  <a:pt x="247" y="39"/>
                </a:lnTo>
                <a:lnTo>
                  <a:pt x="247" y="42"/>
                </a:lnTo>
                <a:lnTo>
                  <a:pt x="247" y="45"/>
                </a:lnTo>
                <a:lnTo>
                  <a:pt x="250" y="44"/>
                </a:lnTo>
                <a:lnTo>
                  <a:pt x="252" y="44"/>
                </a:lnTo>
                <a:lnTo>
                  <a:pt x="252" y="46"/>
                </a:lnTo>
                <a:lnTo>
                  <a:pt x="252" y="48"/>
                </a:lnTo>
                <a:lnTo>
                  <a:pt x="253" y="49"/>
                </a:lnTo>
                <a:lnTo>
                  <a:pt x="255" y="49"/>
                </a:lnTo>
                <a:lnTo>
                  <a:pt x="256" y="49"/>
                </a:lnTo>
                <a:lnTo>
                  <a:pt x="259" y="49"/>
                </a:lnTo>
                <a:lnTo>
                  <a:pt x="259" y="51"/>
                </a:lnTo>
                <a:lnTo>
                  <a:pt x="260" y="51"/>
                </a:lnTo>
                <a:lnTo>
                  <a:pt x="260" y="55"/>
                </a:lnTo>
                <a:lnTo>
                  <a:pt x="260" y="61"/>
                </a:lnTo>
                <a:lnTo>
                  <a:pt x="260" y="7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9" name="Freeform 264"/>
          <p:cNvSpPr>
            <a:spLocks noEditPoints="1"/>
          </p:cNvSpPr>
          <p:nvPr/>
        </p:nvSpPr>
        <p:spPr bwMode="auto">
          <a:xfrm rot="21334256">
            <a:off x="28177332" y="4379626"/>
            <a:ext cx="882773" cy="1091173"/>
          </a:xfrm>
          <a:custGeom>
            <a:avLst/>
            <a:gdLst>
              <a:gd name="T0" fmla="*/ 2147483647 w 161"/>
              <a:gd name="T1" fmla="*/ 2147483647 h 300"/>
              <a:gd name="T2" fmla="*/ 2147483647 w 161"/>
              <a:gd name="T3" fmla="*/ 0 h 300"/>
              <a:gd name="T4" fmla="*/ 2147483647 w 161"/>
              <a:gd name="T5" fmla="*/ 2147483647 h 300"/>
              <a:gd name="T6" fmla="*/ 2147483647 w 161"/>
              <a:gd name="T7" fmla="*/ 2147483647 h 300"/>
              <a:gd name="T8" fmla="*/ 2147483647 w 161"/>
              <a:gd name="T9" fmla="*/ 2147483647 h 300"/>
              <a:gd name="T10" fmla="*/ 2147483647 w 161"/>
              <a:gd name="T11" fmla="*/ 2147483647 h 300"/>
              <a:gd name="T12" fmla="*/ 2147483647 w 161"/>
              <a:gd name="T13" fmla="*/ 2147483647 h 300"/>
              <a:gd name="T14" fmla="*/ 2147483647 w 161"/>
              <a:gd name="T15" fmla="*/ 2147483647 h 300"/>
              <a:gd name="T16" fmla="*/ 2147483647 w 161"/>
              <a:gd name="T17" fmla="*/ 2147483647 h 300"/>
              <a:gd name="T18" fmla="*/ 2147483647 w 161"/>
              <a:gd name="T19" fmla="*/ 2147483647 h 300"/>
              <a:gd name="T20" fmla="*/ 2147483647 w 161"/>
              <a:gd name="T21" fmla="*/ 2147483647 h 300"/>
              <a:gd name="T22" fmla="*/ 2147483647 w 161"/>
              <a:gd name="T23" fmla="*/ 2147483647 h 300"/>
              <a:gd name="T24" fmla="*/ 2147483647 w 161"/>
              <a:gd name="T25" fmla="*/ 2147483647 h 300"/>
              <a:gd name="T26" fmla="*/ 2147483647 w 161"/>
              <a:gd name="T27" fmla="*/ 2147483647 h 300"/>
              <a:gd name="T28" fmla="*/ 2147483647 w 161"/>
              <a:gd name="T29" fmla="*/ 2147483647 h 300"/>
              <a:gd name="T30" fmla="*/ 2147483647 w 161"/>
              <a:gd name="T31" fmla="*/ 2147483647 h 300"/>
              <a:gd name="T32" fmla="*/ 2147483647 w 161"/>
              <a:gd name="T33" fmla="*/ 2147483647 h 300"/>
              <a:gd name="T34" fmla="*/ 2147483647 w 161"/>
              <a:gd name="T35" fmla="*/ 2147483647 h 300"/>
              <a:gd name="T36" fmla="*/ 2147483647 w 161"/>
              <a:gd name="T37" fmla="*/ 2147483647 h 300"/>
              <a:gd name="T38" fmla="*/ 2147483647 w 161"/>
              <a:gd name="T39" fmla="*/ 2147483647 h 300"/>
              <a:gd name="T40" fmla="*/ 2147483647 w 161"/>
              <a:gd name="T41" fmla="*/ 2147483647 h 300"/>
              <a:gd name="T42" fmla="*/ 2147483647 w 161"/>
              <a:gd name="T43" fmla="*/ 2147483647 h 300"/>
              <a:gd name="T44" fmla="*/ 2147483647 w 161"/>
              <a:gd name="T45" fmla="*/ 2147483647 h 300"/>
              <a:gd name="T46" fmla="*/ 2147483647 w 161"/>
              <a:gd name="T47" fmla="*/ 2147483647 h 300"/>
              <a:gd name="T48" fmla="*/ 2147483647 w 161"/>
              <a:gd name="T49" fmla="*/ 2147483647 h 300"/>
              <a:gd name="T50" fmla="*/ 2147483647 w 161"/>
              <a:gd name="T51" fmla="*/ 2147483647 h 300"/>
              <a:gd name="T52" fmla="*/ 2147483647 w 161"/>
              <a:gd name="T53" fmla="*/ 2147483647 h 300"/>
              <a:gd name="T54" fmla="*/ 2147483647 w 161"/>
              <a:gd name="T55" fmla="*/ 2147483647 h 300"/>
              <a:gd name="T56" fmla="*/ 2147483647 w 161"/>
              <a:gd name="T57" fmla="*/ 2147483647 h 300"/>
              <a:gd name="T58" fmla="*/ 2147483647 w 161"/>
              <a:gd name="T59" fmla="*/ 2147483647 h 300"/>
              <a:gd name="T60" fmla="*/ 2147483647 w 161"/>
              <a:gd name="T61" fmla="*/ 2147483647 h 300"/>
              <a:gd name="T62" fmla="*/ 2147483647 w 161"/>
              <a:gd name="T63" fmla="*/ 2147483647 h 300"/>
              <a:gd name="T64" fmla="*/ 2147483647 w 161"/>
              <a:gd name="T65" fmla="*/ 2147483647 h 300"/>
              <a:gd name="T66" fmla="*/ 2147483647 w 161"/>
              <a:gd name="T67" fmla="*/ 2147483647 h 300"/>
              <a:gd name="T68" fmla="*/ 2147483647 w 161"/>
              <a:gd name="T69" fmla="*/ 2147483647 h 300"/>
              <a:gd name="T70" fmla="*/ 2147483647 w 161"/>
              <a:gd name="T71" fmla="*/ 2147483647 h 300"/>
              <a:gd name="T72" fmla="*/ 2147483647 w 161"/>
              <a:gd name="T73" fmla="*/ 2147483647 h 300"/>
              <a:gd name="T74" fmla="*/ 2147483647 w 161"/>
              <a:gd name="T75" fmla="*/ 2147483647 h 300"/>
              <a:gd name="T76" fmla="*/ 2147483647 w 161"/>
              <a:gd name="T77" fmla="*/ 2147483647 h 300"/>
              <a:gd name="T78" fmla="*/ 2147483647 w 161"/>
              <a:gd name="T79" fmla="*/ 2147483647 h 300"/>
              <a:gd name="T80" fmla="*/ 2147483647 w 161"/>
              <a:gd name="T81" fmla="*/ 2147483647 h 300"/>
              <a:gd name="T82" fmla="*/ 2147483647 w 161"/>
              <a:gd name="T83" fmla="*/ 2147483647 h 300"/>
              <a:gd name="T84" fmla="*/ 2147483647 w 161"/>
              <a:gd name="T85" fmla="*/ 2147483647 h 300"/>
              <a:gd name="T86" fmla="*/ 2147483647 w 161"/>
              <a:gd name="T87" fmla="*/ 2147483647 h 300"/>
              <a:gd name="T88" fmla="*/ 2147483647 w 161"/>
              <a:gd name="T89" fmla="*/ 2147483647 h 300"/>
              <a:gd name="T90" fmla="*/ 2147483647 w 161"/>
              <a:gd name="T91" fmla="*/ 2147483647 h 300"/>
              <a:gd name="T92" fmla="*/ 2147483647 w 161"/>
              <a:gd name="T93" fmla="*/ 2147483647 h 300"/>
              <a:gd name="T94" fmla="*/ 2147483647 w 161"/>
              <a:gd name="T95" fmla="*/ 2147483647 h 300"/>
              <a:gd name="T96" fmla="*/ 2147483647 w 161"/>
              <a:gd name="T97" fmla="*/ 2147483647 h 300"/>
              <a:gd name="T98" fmla="*/ 2147483647 w 161"/>
              <a:gd name="T99" fmla="*/ 2147483647 h 300"/>
              <a:gd name="T100" fmla="*/ 2147483647 w 161"/>
              <a:gd name="T101" fmla="*/ 2147483647 h 300"/>
              <a:gd name="T102" fmla="*/ 2147483647 w 161"/>
              <a:gd name="T103" fmla="*/ 2147483647 h 300"/>
              <a:gd name="T104" fmla="*/ 2147483647 w 161"/>
              <a:gd name="T105" fmla="*/ 2147483647 h 300"/>
              <a:gd name="T106" fmla="*/ 0 w 161"/>
              <a:gd name="T107" fmla="*/ 2147483647 h 300"/>
              <a:gd name="T108" fmla="*/ 2147483647 w 161"/>
              <a:gd name="T109" fmla="*/ 2147483647 h 300"/>
              <a:gd name="T110" fmla="*/ 2147483647 w 161"/>
              <a:gd name="T111" fmla="*/ 2147483647 h 300"/>
              <a:gd name="T112" fmla="*/ 2147483647 w 161"/>
              <a:gd name="T113" fmla="*/ 2147483647 h 300"/>
              <a:gd name="T114" fmla="*/ 2147483647 w 161"/>
              <a:gd name="T115" fmla="*/ 2147483647 h 300"/>
              <a:gd name="T116" fmla="*/ 2147483647 w 161"/>
              <a:gd name="T117" fmla="*/ 2147483647 h 300"/>
              <a:gd name="T118" fmla="*/ 2147483647 w 161"/>
              <a:gd name="T119" fmla="*/ 2147483647 h 300"/>
              <a:gd name="T120" fmla="*/ 2147483647 w 161"/>
              <a:gd name="T121" fmla="*/ 2147483647 h 300"/>
              <a:gd name="T122" fmla="*/ 2147483647 w 161"/>
              <a:gd name="T123" fmla="*/ 2147483647 h 30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61"/>
              <a:gd name="T187" fmla="*/ 0 h 300"/>
              <a:gd name="T188" fmla="*/ 161 w 161"/>
              <a:gd name="T189" fmla="*/ 300 h 30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61" h="300">
                <a:moveTo>
                  <a:pt x="22" y="19"/>
                </a:moveTo>
                <a:lnTo>
                  <a:pt x="23" y="25"/>
                </a:lnTo>
                <a:lnTo>
                  <a:pt x="51" y="14"/>
                </a:lnTo>
                <a:lnTo>
                  <a:pt x="50" y="12"/>
                </a:lnTo>
                <a:lnTo>
                  <a:pt x="45" y="9"/>
                </a:lnTo>
                <a:lnTo>
                  <a:pt x="67" y="0"/>
                </a:lnTo>
                <a:lnTo>
                  <a:pt x="75" y="16"/>
                </a:lnTo>
                <a:lnTo>
                  <a:pt x="86" y="12"/>
                </a:lnTo>
                <a:lnTo>
                  <a:pt x="94" y="25"/>
                </a:lnTo>
                <a:lnTo>
                  <a:pt x="97" y="23"/>
                </a:lnTo>
                <a:lnTo>
                  <a:pt x="98" y="26"/>
                </a:lnTo>
                <a:lnTo>
                  <a:pt x="103" y="25"/>
                </a:lnTo>
                <a:lnTo>
                  <a:pt x="108" y="22"/>
                </a:lnTo>
                <a:lnTo>
                  <a:pt x="110" y="23"/>
                </a:lnTo>
                <a:lnTo>
                  <a:pt x="114" y="31"/>
                </a:lnTo>
                <a:lnTo>
                  <a:pt x="116" y="38"/>
                </a:lnTo>
                <a:lnTo>
                  <a:pt x="117" y="45"/>
                </a:lnTo>
                <a:lnTo>
                  <a:pt x="123" y="42"/>
                </a:lnTo>
                <a:lnTo>
                  <a:pt x="135" y="56"/>
                </a:lnTo>
                <a:lnTo>
                  <a:pt x="132" y="58"/>
                </a:lnTo>
                <a:lnTo>
                  <a:pt x="141" y="66"/>
                </a:lnTo>
                <a:lnTo>
                  <a:pt x="148" y="67"/>
                </a:lnTo>
                <a:lnTo>
                  <a:pt x="155" y="73"/>
                </a:lnTo>
                <a:lnTo>
                  <a:pt x="139" y="88"/>
                </a:lnTo>
                <a:lnTo>
                  <a:pt x="145" y="97"/>
                </a:lnTo>
                <a:lnTo>
                  <a:pt x="148" y="95"/>
                </a:lnTo>
                <a:lnTo>
                  <a:pt x="161" y="113"/>
                </a:lnTo>
                <a:lnTo>
                  <a:pt x="148" y="126"/>
                </a:lnTo>
                <a:lnTo>
                  <a:pt x="149" y="129"/>
                </a:lnTo>
                <a:lnTo>
                  <a:pt x="148" y="132"/>
                </a:lnTo>
                <a:lnTo>
                  <a:pt x="157" y="141"/>
                </a:lnTo>
                <a:lnTo>
                  <a:pt x="151" y="141"/>
                </a:lnTo>
                <a:lnTo>
                  <a:pt x="157" y="158"/>
                </a:lnTo>
                <a:lnTo>
                  <a:pt x="151" y="162"/>
                </a:lnTo>
                <a:lnTo>
                  <a:pt x="152" y="165"/>
                </a:lnTo>
                <a:lnTo>
                  <a:pt x="147" y="170"/>
                </a:lnTo>
                <a:lnTo>
                  <a:pt x="148" y="177"/>
                </a:lnTo>
                <a:lnTo>
                  <a:pt x="145" y="182"/>
                </a:lnTo>
                <a:lnTo>
                  <a:pt x="142" y="192"/>
                </a:lnTo>
                <a:lnTo>
                  <a:pt x="138" y="193"/>
                </a:lnTo>
                <a:lnTo>
                  <a:pt x="132" y="189"/>
                </a:lnTo>
                <a:lnTo>
                  <a:pt x="111" y="199"/>
                </a:lnTo>
                <a:lnTo>
                  <a:pt x="111" y="205"/>
                </a:lnTo>
                <a:lnTo>
                  <a:pt x="113" y="208"/>
                </a:lnTo>
                <a:lnTo>
                  <a:pt x="114" y="211"/>
                </a:lnTo>
                <a:lnTo>
                  <a:pt x="119" y="212"/>
                </a:lnTo>
                <a:lnTo>
                  <a:pt x="123" y="217"/>
                </a:lnTo>
                <a:lnTo>
                  <a:pt x="122" y="230"/>
                </a:lnTo>
                <a:lnTo>
                  <a:pt x="126" y="240"/>
                </a:lnTo>
                <a:lnTo>
                  <a:pt x="130" y="243"/>
                </a:lnTo>
                <a:lnTo>
                  <a:pt x="132" y="258"/>
                </a:lnTo>
                <a:lnTo>
                  <a:pt x="138" y="269"/>
                </a:lnTo>
                <a:lnTo>
                  <a:pt x="141" y="268"/>
                </a:lnTo>
                <a:lnTo>
                  <a:pt x="144" y="268"/>
                </a:lnTo>
                <a:lnTo>
                  <a:pt x="144" y="267"/>
                </a:lnTo>
                <a:lnTo>
                  <a:pt x="145" y="268"/>
                </a:lnTo>
                <a:lnTo>
                  <a:pt x="148" y="265"/>
                </a:lnTo>
                <a:lnTo>
                  <a:pt x="148" y="267"/>
                </a:lnTo>
                <a:lnTo>
                  <a:pt x="148" y="268"/>
                </a:lnTo>
                <a:lnTo>
                  <a:pt x="152" y="269"/>
                </a:lnTo>
                <a:lnTo>
                  <a:pt x="155" y="272"/>
                </a:lnTo>
                <a:lnTo>
                  <a:pt x="154" y="274"/>
                </a:lnTo>
                <a:lnTo>
                  <a:pt x="149" y="272"/>
                </a:lnTo>
                <a:lnTo>
                  <a:pt x="147" y="274"/>
                </a:lnTo>
                <a:lnTo>
                  <a:pt x="149" y="277"/>
                </a:lnTo>
                <a:lnTo>
                  <a:pt x="147" y="278"/>
                </a:lnTo>
                <a:lnTo>
                  <a:pt x="144" y="277"/>
                </a:lnTo>
                <a:lnTo>
                  <a:pt x="139" y="277"/>
                </a:lnTo>
                <a:lnTo>
                  <a:pt x="136" y="284"/>
                </a:lnTo>
                <a:lnTo>
                  <a:pt x="135" y="283"/>
                </a:lnTo>
                <a:lnTo>
                  <a:pt x="132" y="283"/>
                </a:lnTo>
                <a:lnTo>
                  <a:pt x="130" y="283"/>
                </a:lnTo>
                <a:lnTo>
                  <a:pt x="129" y="284"/>
                </a:lnTo>
                <a:lnTo>
                  <a:pt x="129" y="286"/>
                </a:lnTo>
                <a:lnTo>
                  <a:pt x="129" y="290"/>
                </a:lnTo>
                <a:lnTo>
                  <a:pt x="127" y="290"/>
                </a:lnTo>
                <a:lnTo>
                  <a:pt x="125" y="291"/>
                </a:lnTo>
                <a:lnTo>
                  <a:pt x="110" y="287"/>
                </a:lnTo>
                <a:lnTo>
                  <a:pt x="107" y="286"/>
                </a:lnTo>
                <a:lnTo>
                  <a:pt x="105" y="284"/>
                </a:lnTo>
                <a:lnTo>
                  <a:pt x="103" y="284"/>
                </a:lnTo>
                <a:lnTo>
                  <a:pt x="101" y="287"/>
                </a:lnTo>
                <a:lnTo>
                  <a:pt x="100" y="286"/>
                </a:lnTo>
                <a:lnTo>
                  <a:pt x="98" y="286"/>
                </a:lnTo>
                <a:lnTo>
                  <a:pt x="91" y="280"/>
                </a:lnTo>
                <a:lnTo>
                  <a:pt x="83" y="275"/>
                </a:lnTo>
                <a:lnTo>
                  <a:pt x="81" y="272"/>
                </a:lnTo>
                <a:lnTo>
                  <a:pt x="76" y="271"/>
                </a:lnTo>
                <a:lnTo>
                  <a:pt x="73" y="271"/>
                </a:lnTo>
                <a:lnTo>
                  <a:pt x="70" y="269"/>
                </a:lnTo>
                <a:lnTo>
                  <a:pt x="69" y="271"/>
                </a:lnTo>
                <a:lnTo>
                  <a:pt x="67" y="252"/>
                </a:lnTo>
                <a:lnTo>
                  <a:pt x="64" y="247"/>
                </a:lnTo>
                <a:lnTo>
                  <a:pt x="59" y="245"/>
                </a:lnTo>
                <a:lnTo>
                  <a:pt x="56" y="242"/>
                </a:lnTo>
                <a:lnTo>
                  <a:pt x="56" y="239"/>
                </a:lnTo>
                <a:lnTo>
                  <a:pt x="57" y="224"/>
                </a:lnTo>
                <a:lnTo>
                  <a:pt x="60" y="220"/>
                </a:lnTo>
                <a:lnTo>
                  <a:pt x="61" y="214"/>
                </a:lnTo>
                <a:lnTo>
                  <a:pt x="63" y="209"/>
                </a:lnTo>
                <a:lnTo>
                  <a:pt x="63" y="208"/>
                </a:lnTo>
                <a:lnTo>
                  <a:pt x="61" y="205"/>
                </a:lnTo>
                <a:lnTo>
                  <a:pt x="60" y="202"/>
                </a:lnTo>
                <a:lnTo>
                  <a:pt x="59" y="201"/>
                </a:lnTo>
                <a:lnTo>
                  <a:pt x="53" y="196"/>
                </a:lnTo>
                <a:lnTo>
                  <a:pt x="51" y="190"/>
                </a:lnTo>
                <a:lnTo>
                  <a:pt x="51" y="189"/>
                </a:lnTo>
                <a:lnTo>
                  <a:pt x="51" y="186"/>
                </a:lnTo>
                <a:lnTo>
                  <a:pt x="51" y="184"/>
                </a:lnTo>
                <a:lnTo>
                  <a:pt x="50" y="183"/>
                </a:lnTo>
                <a:lnTo>
                  <a:pt x="50" y="180"/>
                </a:lnTo>
                <a:lnTo>
                  <a:pt x="50" y="176"/>
                </a:lnTo>
                <a:lnTo>
                  <a:pt x="48" y="173"/>
                </a:lnTo>
                <a:lnTo>
                  <a:pt x="47" y="171"/>
                </a:lnTo>
                <a:lnTo>
                  <a:pt x="42" y="165"/>
                </a:lnTo>
                <a:lnTo>
                  <a:pt x="42" y="164"/>
                </a:lnTo>
                <a:lnTo>
                  <a:pt x="40" y="157"/>
                </a:lnTo>
                <a:lnTo>
                  <a:pt x="40" y="155"/>
                </a:lnTo>
                <a:lnTo>
                  <a:pt x="38" y="154"/>
                </a:lnTo>
                <a:lnTo>
                  <a:pt x="38" y="152"/>
                </a:lnTo>
                <a:lnTo>
                  <a:pt x="37" y="152"/>
                </a:lnTo>
                <a:lnTo>
                  <a:pt x="37" y="151"/>
                </a:lnTo>
                <a:lnTo>
                  <a:pt x="32" y="142"/>
                </a:lnTo>
                <a:lnTo>
                  <a:pt x="31" y="141"/>
                </a:lnTo>
                <a:lnTo>
                  <a:pt x="29" y="139"/>
                </a:lnTo>
                <a:lnTo>
                  <a:pt x="31" y="136"/>
                </a:lnTo>
                <a:lnTo>
                  <a:pt x="29" y="135"/>
                </a:lnTo>
                <a:lnTo>
                  <a:pt x="29" y="132"/>
                </a:lnTo>
                <a:lnTo>
                  <a:pt x="28" y="130"/>
                </a:lnTo>
                <a:lnTo>
                  <a:pt x="28" y="129"/>
                </a:lnTo>
                <a:lnTo>
                  <a:pt x="28" y="126"/>
                </a:lnTo>
                <a:lnTo>
                  <a:pt x="29" y="124"/>
                </a:lnTo>
                <a:lnTo>
                  <a:pt x="26" y="116"/>
                </a:lnTo>
                <a:lnTo>
                  <a:pt x="25" y="113"/>
                </a:lnTo>
                <a:lnTo>
                  <a:pt x="25" y="111"/>
                </a:lnTo>
                <a:lnTo>
                  <a:pt x="22" y="108"/>
                </a:lnTo>
                <a:lnTo>
                  <a:pt x="19" y="102"/>
                </a:lnTo>
                <a:lnTo>
                  <a:pt x="19" y="101"/>
                </a:lnTo>
                <a:lnTo>
                  <a:pt x="19" y="98"/>
                </a:lnTo>
                <a:lnTo>
                  <a:pt x="19" y="97"/>
                </a:lnTo>
                <a:lnTo>
                  <a:pt x="19" y="89"/>
                </a:lnTo>
                <a:lnTo>
                  <a:pt x="20" y="83"/>
                </a:lnTo>
                <a:lnTo>
                  <a:pt x="22" y="78"/>
                </a:lnTo>
                <a:lnTo>
                  <a:pt x="20" y="75"/>
                </a:lnTo>
                <a:lnTo>
                  <a:pt x="19" y="73"/>
                </a:lnTo>
                <a:lnTo>
                  <a:pt x="19" y="72"/>
                </a:lnTo>
                <a:lnTo>
                  <a:pt x="19" y="69"/>
                </a:lnTo>
                <a:lnTo>
                  <a:pt x="19" y="67"/>
                </a:lnTo>
                <a:lnTo>
                  <a:pt x="18" y="64"/>
                </a:lnTo>
                <a:lnTo>
                  <a:pt x="15" y="61"/>
                </a:lnTo>
                <a:lnTo>
                  <a:pt x="13" y="60"/>
                </a:lnTo>
                <a:lnTo>
                  <a:pt x="12" y="58"/>
                </a:lnTo>
                <a:lnTo>
                  <a:pt x="10" y="58"/>
                </a:lnTo>
                <a:lnTo>
                  <a:pt x="10" y="53"/>
                </a:lnTo>
                <a:lnTo>
                  <a:pt x="7" y="48"/>
                </a:lnTo>
                <a:lnTo>
                  <a:pt x="4" y="45"/>
                </a:lnTo>
                <a:lnTo>
                  <a:pt x="4" y="44"/>
                </a:lnTo>
                <a:lnTo>
                  <a:pt x="1" y="39"/>
                </a:lnTo>
                <a:lnTo>
                  <a:pt x="0" y="38"/>
                </a:lnTo>
                <a:lnTo>
                  <a:pt x="0" y="36"/>
                </a:lnTo>
                <a:lnTo>
                  <a:pt x="10" y="35"/>
                </a:lnTo>
                <a:lnTo>
                  <a:pt x="12" y="31"/>
                </a:lnTo>
                <a:lnTo>
                  <a:pt x="13" y="25"/>
                </a:lnTo>
                <a:lnTo>
                  <a:pt x="15" y="20"/>
                </a:lnTo>
                <a:lnTo>
                  <a:pt x="22" y="19"/>
                </a:lnTo>
                <a:close/>
                <a:moveTo>
                  <a:pt x="141" y="290"/>
                </a:moveTo>
                <a:lnTo>
                  <a:pt x="147" y="291"/>
                </a:lnTo>
                <a:lnTo>
                  <a:pt x="148" y="289"/>
                </a:lnTo>
                <a:lnTo>
                  <a:pt x="151" y="289"/>
                </a:lnTo>
                <a:lnTo>
                  <a:pt x="152" y="290"/>
                </a:lnTo>
                <a:lnTo>
                  <a:pt x="152" y="293"/>
                </a:lnTo>
                <a:lnTo>
                  <a:pt x="155" y="294"/>
                </a:lnTo>
                <a:lnTo>
                  <a:pt x="160" y="296"/>
                </a:lnTo>
                <a:lnTo>
                  <a:pt x="157" y="297"/>
                </a:lnTo>
                <a:lnTo>
                  <a:pt x="155" y="299"/>
                </a:lnTo>
                <a:lnTo>
                  <a:pt x="152" y="299"/>
                </a:lnTo>
                <a:lnTo>
                  <a:pt x="148" y="299"/>
                </a:lnTo>
                <a:lnTo>
                  <a:pt x="145" y="299"/>
                </a:lnTo>
                <a:lnTo>
                  <a:pt x="142" y="300"/>
                </a:lnTo>
                <a:lnTo>
                  <a:pt x="142" y="297"/>
                </a:lnTo>
                <a:lnTo>
                  <a:pt x="142" y="294"/>
                </a:lnTo>
                <a:lnTo>
                  <a:pt x="142" y="293"/>
                </a:lnTo>
                <a:lnTo>
                  <a:pt x="141" y="291"/>
                </a:lnTo>
                <a:lnTo>
                  <a:pt x="141" y="29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/>
          </a:p>
        </p:txBody>
      </p:sp>
      <p:sp>
        <p:nvSpPr>
          <p:cNvPr id="270" name="Freeform 265"/>
          <p:cNvSpPr>
            <a:spLocks noEditPoints="1"/>
          </p:cNvSpPr>
          <p:nvPr/>
        </p:nvSpPr>
        <p:spPr bwMode="auto">
          <a:xfrm rot="21334256">
            <a:off x="25525554" y="1874361"/>
            <a:ext cx="1078401" cy="702048"/>
          </a:xfrm>
          <a:custGeom>
            <a:avLst/>
            <a:gdLst>
              <a:gd name="T0" fmla="*/ 2147483647 w 196"/>
              <a:gd name="T1" fmla="*/ 2147483647 h 193"/>
              <a:gd name="T2" fmla="*/ 2147483647 w 196"/>
              <a:gd name="T3" fmla="*/ 2147483647 h 193"/>
              <a:gd name="T4" fmla="*/ 2147483647 w 196"/>
              <a:gd name="T5" fmla="*/ 2147483647 h 193"/>
              <a:gd name="T6" fmla="*/ 2147483647 w 196"/>
              <a:gd name="T7" fmla="*/ 2147483647 h 193"/>
              <a:gd name="T8" fmla="*/ 2147483647 w 196"/>
              <a:gd name="T9" fmla="*/ 2147483647 h 193"/>
              <a:gd name="T10" fmla="*/ 2147483647 w 196"/>
              <a:gd name="T11" fmla="*/ 2147483647 h 193"/>
              <a:gd name="T12" fmla="*/ 2147483647 w 196"/>
              <a:gd name="T13" fmla="*/ 2147483647 h 193"/>
              <a:gd name="T14" fmla="*/ 2147483647 w 196"/>
              <a:gd name="T15" fmla="*/ 2147483647 h 193"/>
              <a:gd name="T16" fmla="*/ 2147483647 w 196"/>
              <a:gd name="T17" fmla="*/ 2147483647 h 193"/>
              <a:gd name="T18" fmla="*/ 2147483647 w 196"/>
              <a:gd name="T19" fmla="*/ 2147483647 h 193"/>
              <a:gd name="T20" fmla="*/ 2147483647 w 196"/>
              <a:gd name="T21" fmla="*/ 0 h 193"/>
              <a:gd name="T22" fmla="*/ 2147483647 w 196"/>
              <a:gd name="T23" fmla="*/ 2147483647 h 193"/>
              <a:gd name="T24" fmla="*/ 2147483647 w 196"/>
              <a:gd name="T25" fmla="*/ 2147483647 h 193"/>
              <a:gd name="T26" fmla="*/ 2147483647 w 196"/>
              <a:gd name="T27" fmla="*/ 2147483647 h 193"/>
              <a:gd name="T28" fmla="*/ 2147483647 w 196"/>
              <a:gd name="T29" fmla="*/ 2147483647 h 193"/>
              <a:gd name="T30" fmla="*/ 2147483647 w 196"/>
              <a:gd name="T31" fmla="*/ 2147483647 h 193"/>
              <a:gd name="T32" fmla="*/ 2147483647 w 196"/>
              <a:gd name="T33" fmla="*/ 2147483647 h 193"/>
              <a:gd name="T34" fmla="*/ 2147483647 w 196"/>
              <a:gd name="T35" fmla="*/ 2147483647 h 193"/>
              <a:gd name="T36" fmla="*/ 2147483647 w 196"/>
              <a:gd name="T37" fmla="*/ 2147483647 h 193"/>
              <a:gd name="T38" fmla="*/ 2147483647 w 196"/>
              <a:gd name="T39" fmla="*/ 2147483647 h 193"/>
              <a:gd name="T40" fmla="*/ 2147483647 w 196"/>
              <a:gd name="T41" fmla="*/ 2147483647 h 193"/>
              <a:gd name="T42" fmla="*/ 2147483647 w 196"/>
              <a:gd name="T43" fmla="*/ 2147483647 h 193"/>
              <a:gd name="T44" fmla="*/ 2147483647 w 196"/>
              <a:gd name="T45" fmla="*/ 2147483647 h 193"/>
              <a:gd name="T46" fmla="*/ 2147483647 w 196"/>
              <a:gd name="T47" fmla="*/ 2147483647 h 193"/>
              <a:gd name="T48" fmla="*/ 2147483647 w 196"/>
              <a:gd name="T49" fmla="*/ 2147483647 h 193"/>
              <a:gd name="T50" fmla="*/ 2147483647 w 196"/>
              <a:gd name="T51" fmla="*/ 2147483647 h 193"/>
              <a:gd name="T52" fmla="*/ 2147483647 w 196"/>
              <a:gd name="T53" fmla="*/ 2147483647 h 193"/>
              <a:gd name="T54" fmla="*/ 2147483647 w 196"/>
              <a:gd name="T55" fmla="*/ 2147483647 h 193"/>
              <a:gd name="T56" fmla="*/ 2147483647 w 196"/>
              <a:gd name="T57" fmla="*/ 2147483647 h 193"/>
              <a:gd name="T58" fmla="*/ 2147483647 w 196"/>
              <a:gd name="T59" fmla="*/ 2147483647 h 193"/>
              <a:gd name="T60" fmla="*/ 2147483647 w 196"/>
              <a:gd name="T61" fmla="*/ 2147483647 h 193"/>
              <a:gd name="T62" fmla="*/ 2147483647 w 196"/>
              <a:gd name="T63" fmla="*/ 2147483647 h 193"/>
              <a:gd name="T64" fmla="*/ 2147483647 w 196"/>
              <a:gd name="T65" fmla="*/ 2147483647 h 193"/>
              <a:gd name="T66" fmla="*/ 2147483647 w 196"/>
              <a:gd name="T67" fmla="*/ 2147483647 h 193"/>
              <a:gd name="T68" fmla="*/ 2147483647 w 196"/>
              <a:gd name="T69" fmla="*/ 2147483647 h 193"/>
              <a:gd name="T70" fmla="*/ 2147483647 w 196"/>
              <a:gd name="T71" fmla="*/ 2147483647 h 193"/>
              <a:gd name="T72" fmla="*/ 2147483647 w 196"/>
              <a:gd name="T73" fmla="*/ 2147483647 h 193"/>
              <a:gd name="T74" fmla="*/ 2147483647 w 196"/>
              <a:gd name="T75" fmla="*/ 2147483647 h 193"/>
              <a:gd name="T76" fmla="*/ 2147483647 w 196"/>
              <a:gd name="T77" fmla="*/ 2147483647 h 193"/>
              <a:gd name="T78" fmla="*/ 2147483647 w 196"/>
              <a:gd name="T79" fmla="*/ 2147483647 h 193"/>
              <a:gd name="T80" fmla="*/ 2147483647 w 196"/>
              <a:gd name="T81" fmla="*/ 2147483647 h 193"/>
              <a:gd name="T82" fmla="*/ 2147483647 w 196"/>
              <a:gd name="T83" fmla="*/ 2147483647 h 193"/>
              <a:gd name="T84" fmla="*/ 2147483647 w 196"/>
              <a:gd name="T85" fmla="*/ 2147483647 h 193"/>
              <a:gd name="T86" fmla="*/ 2147483647 w 196"/>
              <a:gd name="T87" fmla="*/ 2147483647 h 193"/>
              <a:gd name="T88" fmla="*/ 2147483647 w 196"/>
              <a:gd name="T89" fmla="*/ 2147483647 h 193"/>
              <a:gd name="T90" fmla="*/ 2147483647 w 196"/>
              <a:gd name="T91" fmla="*/ 2147483647 h 193"/>
              <a:gd name="T92" fmla="*/ 2147483647 w 196"/>
              <a:gd name="T93" fmla="*/ 2147483647 h 193"/>
              <a:gd name="T94" fmla="*/ 0 w 196"/>
              <a:gd name="T95" fmla="*/ 2147483647 h 193"/>
              <a:gd name="T96" fmla="*/ 2147483647 w 196"/>
              <a:gd name="T97" fmla="*/ 2147483647 h 193"/>
              <a:gd name="T98" fmla="*/ 2147483647 w 196"/>
              <a:gd name="T99" fmla="*/ 2147483647 h 193"/>
              <a:gd name="T100" fmla="*/ 2147483647 w 196"/>
              <a:gd name="T101" fmla="*/ 2147483647 h 193"/>
              <a:gd name="T102" fmla="*/ 2147483647 w 196"/>
              <a:gd name="T103" fmla="*/ 2147483647 h 193"/>
              <a:gd name="T104" fmla="*/ 2147483647 w 196"/>
              <a:gd name="T105" fmla="*/ 2147483647 h 19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96"/>
              <a:gd name="T160" fmla="*/ 0 h 193"/>
              <a:gd name="T161" fmla="*/ 196 w 196"/>
              <a:gd name="T162" fmla="*/ 193 h 193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96" h="193">
                <a:moveTo>
                  <a:pt x="13" y="45"/>
                </a:moveTo>
                <a:lnTo>
                  <a:pt x="29" y="53"/>
                </a:lnTo>
                <a:lnTo>
                  <a:pt x="29" y="37"/>
                </a:lnTo>
                <a:lnTo>
                  <a:pt x="39" y="26"/>
                </a:lnTo>
                <a:lnTo>
                  <a:pt x="44" y="26"/>
                </a:lnTo>
                <a:lnTo>
                  <a:pt x="48" y="25"/>
                </a:lnTo>
                <a:lnTo>
                  <a:pt x="54" y="22"/>
                </a:lnTo>
                <a:lnTo>
                  <a:pt x="57" y="21"/>
                </a:lnTo>
                <a:lnTo>
                  <a:pt x="57" y="16"/>
                </a:lnTo>
                <a:lnTo>
                  <a:pt x="56" y="12"/>
                </a:lnTo>
                <a:lnTo>
                  <a:pt x="63" y="13"/>
                </a:lnTo>
                <a:lnTo>
                  <a:pt x="69" y="12"/>
                </a:lnTo>
                <a:lnTo>
                  <a:pt x="76" y="16"/>
                </a:lnTo>
                <a:lnTo>
                  <a:pt x="78" y="12"/>
                </a:lnTo>
                <a:lnTo>
                  <a:pt x="95" y="12"/>
                </a:lnTo>
                <a:lnTo>
                  <a:pt x="95" y="10"/>
                </a:lnTo>
                <a:lnTo>
                  <a:pt x="101" y="12"/>
                </a:lnTo>
                <a:lnTo>
                  <a:pt x="101" y="13"/>
                </a:lnTo>
                <a:lnTo>
                  <a:pt x="104" y="15"/>
                </a:lnTo>
                <a:lnTo>
                  <a:pt x="104" y="1"/>
                </a:lnTo>
                <a:lnTo>
                  <a:pt x="116" y="1"/>
                </a:lnTo>
                <a:lnTo>
                  <a:pt x="123" y="0"/>
                </a:lnTo>
                <a:lnTo>
                  <a:pt x="120" y="44"/>
                </a:lnTo>
                <a:lnTo>
                  <a:pt x="149" y="47"/>
                </a:lnTo>
                <a:lnTo>
                  <a:pt x="152" y="51"/>
                </a:lnTo>
                <a:lnTo>
                  <a:pt x="152" y="62"/>
                </a:lnTo>
                <a:lnTo>
                  <a:pt x="152" y="64"/>
                </a:lnTo>
                <a:lnTo>
                  <a:pt x="174" y="66"/>
                </a:lnTo>
                <a:lnTo>
                  <a:pt x="174" y="72"/>
                </a:lnTo>
                <a:lnTo>
                  <a:pt x="170" y="73"/>
                </a:lnTo>
                <a:lnTo>
                  <a:pt x="168" y="75"/>
                </a:lnTo>
                <a:lnTo>
                  <a:pt x="173" y="76"/>
                </a:lnTo>
                <a:lnTo>
                  <a:pt x="171" y="92"/>
                </a:lnTo>
                <a:lnTo>
                  <a:pt x="170" y="104"/>
                </a:lnTo>
                <a:lnTo>
                  <a:pt x="157" y="103"/>
                </a:lnTo>
                <a:lnTo>
                  <a:pt x="157" y="107"/>
                </a:lnTo>
                <a:lnTo>
                  <a:pt x="152" y="107"/>
                </a:lnTo>
                <a:lnTo>
                  <a:pt x="145" y="117"/>
                </a:lnTo>
                <a:lnTo>
                  <a:pt x="142" y="151"/>
                </a:lnTo>
                <a:lnTo>
                  <a:pt x="138" y="148"/>
                </a:lnTo>
                <a:lnTo>
                  <a:pt x="136" y="151"/>
                </a:lnTo>
                <a:lnTo>
                  <a:pt x="135" y="151"/>
                </a:lnTo>
                <a:lnTo>
                  <a:pt x="132" y="154"/>
                </a:lnTo>
                <a:lnTo>
                  <a:pt x="133" y="155"/>
                </a:lnTo>
                <a:lnTo>
                  <a:pt x="132" y="157"/>
                </a:lnTo>
                <a:lnTo>
                  <a:pt x="130" y="157"/>
                </a:lnTo>
                <a:lnTo>
                  <a:pt x="129" y="157"/>
                </a:lnTo>
                <a:lnTo>
                  <a:pt x="127" y="157"/>
                </a:lnTo>
                <a:lnTo>
                  <a:pt x="126" y="155"/>
                </a:lnTo>
                <a:lnTo>
                  <a:pt x="123" y="160"/>
                </a:lnTo>
                <a:lnTo>
                  <a:pt x="123" y="164"/>
                </a:lnTo>
                <a:lnTo>
                  <a:pt x="123" y="176"/>
                </a:lnTo>
                <a:lnTo>
                  <a:pt x="114" y="176"/>
                </a:lnTo>
                <a:lnTo>
                  <a:pt x="101" y="174"/>
                </a:lnTo>
                <a:lnTo>
                  <a:pt x="85" y="173"/>
                </a:lnTo>
                <a:lnTo>
                  <a:pt x="67" y="173"/>
                </a:lnTo>
                <a:lnTo>
                  <a:pt x="67" y="185"/>
                </a:lnTo>
                <a:lnTo>
                  <a:pt x="57" y="182"/>
                </a:lnTo>
                <a:lnTo>
                  <a:pt x="56" y="183"/>
                </a:lnTo>
                <a:lnTo>
                  <a:pt x="56" y="186"/>
                </a:lnTo>
                <a:lnTo>
                  <a:pt x="61" y="188"/>
                </a:lnTo>
                <a:lnTo>
                  <a:pt x="61" y="189"/>
                </a:lnTo>
                <a:lnTo>
                  <a:pt x="64" y="189"/>
                </a:lnTo>
                <a:lnTo>
                  <a:pt x="64" y="190"/>
                </a:lnTo>
                <a:lnTo>
                  <a:pt x="64" y="193"/>
                </a:lnTo>
                <a:lnTo>
                  <a:pt x="50" y="188"/>
                </a:lnTo>
                <a:lnTo>
                  <a:pt x="47" y="192"/>
                </a:lnTo>
                <a:lnTo>
                  <a:pt x="29" y="185"/>
                </a:lnTo>
                <a:lnTo>
                  <a:pt x="31" y="182"/>
                </a:lnTo>
                <a:lnTo>
                  <a:pt x="22" y="179"/>
                </a:lnTo>
                <a:lnTo>
                  <a:pt x="28" y="166"/>
                </a:lnTo>
                <a:lnTo>
                  <a:pt x="28" y="144"/>
                </a:lnTo>
                <a:lnTo>
                  <a:pt x="31" y="145"/>
                </a:lnTo>
                <a:lnTo>
                  <a:pt x="31" y="147"/>
                </a:lnTo>
                <a:lnTo>
                  <a:pt x="34" y="147"/>
                </a:lnTo>
                <a:lnTo>
                  <a:pt x="35" y="145"/>
                </a:lnTo>
                <a:lnTo>
                  <a:pt x="35" y="126"/>
                </a:lnTo>
                <a:lnTo>
                  <a:pt x="39" y="126"/>
                </a:lnTo>
                <a:lnTo>
                  <a:pt x="39" y="107"/>
                </a:lnTo>
                <a:lnTo>
                  <a:pt x="32" y="107"/>
                </a:lnTo>
                <a:lnTo>
                  <a:pt x="31" y="108"/>
                </a:lnTo>
                <a:lnTo>
                  <a:pt x="17" y="107"/>
                </a:lnTo>
                <a:lnTo>
                  <a:pt x="19" y="103"/>
                </a:lnTo>
                <a:lnTo>
                  <a:pt x="13" y="104"/>
                </a:lnTo>
                <a:lnTo>
                  <a:pt x="13" y="94"/>
                </a:lnTo>
                <a:lnTo>
                  <a:pt x="10" y="94"/>
                </a:lnTo>
                <a:lnTo>
                  <a:pt x="10" y="91"/>
                </a:lnTo>
                <a:lnTo>
                  <a:pt x="7" y="88"/>
                </a:lnTo>
                <a:lnTo>
                  <a:pt x="6" y="88"/>
                </a:lnTo>
                <a:lnTo>
                  <a:pt x="3" y="88"/>
                </a:lnTo>
                <a:lnTo>
                  <a:pt x="1" y="91"/>
                </a:lnTo>
                <a:lnTo>
                  <a:pt x="3" y="60"/>
                </a:lnTo>
                <a:lnTo>
                  <a:pt x="0" y="60"/>
                </a:lnTo>
                <a:lnTo>
                  <a:pt x="0" y="57"/>
                </a:lnTo>
                <a:lnTo>
                  <a:pt x="3" y="56"/>
                </a:lnTo>
                <a:lnTo>
                  <a:pt x="6" y="53"/>
                </a:lnTo>
                <a:lnTo>
                  <a:pt x="9" y="51"/>
                </a:lnTo>
                <a:lnTo>
                  <a:pt x="10" y="48"/>
                </a:lnTo>
                <a:lnTo>
                  <a:pt x="13" y="45"/>
                </a:lnTo>
                <a:close/>
                <a:moveTo>
                  <a:pt x="196" y="63"/>
                </a:moveTo>
                <a:lnTo>
                  <a:pt x="192" y="67"/>
                </a:lnTo>
                <a:lnTo>
                  <a:pt x="187" y="67"/>
                </a:lnTo>
                <a:lnTo>
                  <a:pt x="187" y="57"/>
                </a:lnTo>
                <a:lnTo>
                  <a:pt x="196" y="6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1" name="Freeform 266"/>
          <p:cNvSpPr>
            <a:spLocks/>
          </p:cNvSpPr>
          <p:nvPr/>
        </p:nvSpPr>
        <p:spPr bwMode="auto">
          <a:xfrm rot="21334256">
            <a:off x="27601756" y="4434955"/>
            <a:ext cx="1029496" cy="1882396"/>
          </a:xfrm>
          <a:custGeom>
            <a:avLst/>
            <a:gdLst>
              <a:gd name="T0" fmla="*/ 2147483647 w 187"/>
              <a:gd name="T1" fmla="*/ 0 h 517"/>
              <a:gd name="T2" fmla="*/ 2147483647 w 187"/>
              <a:gd name="T3" fmla="*/ 2147483647 h 517"/>
              <a:gd name="T4" fmla="*/ 2147483647 w 187"/>
              <a:gd name="T5" fmla="*/ 2147483647 h 517"/>
              <a:gd name="T6" fmla="*/ 2147483647 w 187"/>
              <a:gd name="T7" fmla="*/ 2147483647 h 517"/>
              <a:gd name="T8" fmla="*/ 2147483647 w 187"/>
              <a:gd name="T9" fmla="*/ 2147483647 h 517"/>
              <a:gd name="T10" fmla="*/ 2147483647 w 187"/>
              <a:gd name="T11" fmla="*/ 2147483647 h 517"/>
              <a:gd name="T12" fmla="*/ 2147483647 w 187"/>
              <a:gd name="T13" fmla="*/ 2147483647 h 517"/>
              <a:gd name="T14" fmla="*/ 2147483647 w 187"/>
              <a:gd name="T15" fmla="*/ 2147483647 h 517"/>
              <a:gd name="T16" fmla="*/ 2147483647 w 187"/>
              <a:gd name="T17" fmla="*/ 2147483647 h 517"/>
              <a:gd name="T18" fmla="*/ 2147483647 w 187"/>
              <a:gd name="T19" fmla="*/ 2147483647 h 517"/>
              <a:gd name="T20" fmla="*/ 2147483647 w 187"/>
              <a:gd name="T21" fmla="*/ 2147483647 h 517"/>
              <a:gd name="T22" fmla="*/ 2147483647 w 187"/>
              <a:gd name="T23" fmla="*/ 2147483647 h 517"/>
              <a:gd name="T24" fmla="*/ 2147483647 w 187"/>
              <a:gd name="T25" fmla="*/ 2147483647 h 517"/>
              <a:gd name="T26" fmla="*/ 2147483647 w 187"/>
              <a:gd name="T27" fmla="*/ 2147483647 h 517"/>
              <a:gd name="T28" fmla="*/ 2147483647 w 187"/>
              <a:gd name="T29" fmla="*/ 2147483647 h 517"/>
              <a:gd name="T30" fmla="*/ 2147483647 w 187"/>
              <a:gd name="T31" fmla="*/ 2147483647 h 517"/>
              <a:gd name="T32" fmla="*/ 2147483647 w 187"/>
              <a:gd name="T33" fmla="*/ 2147483647 h 517"/>
              <a:gd name="T34" fmla="*/ 2147483647 w 187"/>
              <a:gd name="T35" fmla="*/ 2147483647 h 517"/>
              <a:gd name="T36" fmla="*/ 2147483647 w 187"/>
              <a:gd name="T37" fmla="*/ 2147483647 h 517"/>
              <a:gd name="T38" fmla="*/ 2147483647 w 187"/>
              <a:gd name="T39" fmla="*/ 2147483647 h 517"/>
              <a:gd name="T40" fmla="*/ 2147483647 w 187"/>
              <a:gd name="T41" fmla="*/ 2147483647 h 517"/>
              <a:gd name="T42" fmla="*/ 2147483647 w 187"/>
              <a:gd name="T43" fmla="*/ 2147483647 h 517"/>
              <a:gd name="T44" fmla="*/ 2147483647 w 187"/>
              <a:gd name="T45" fmla="*/ 2147483647 h 517"/>
              <a:gd name="T46" fmla="*/ 2147483647 w 187"/>
              <a:gd name="T47" fmla="*/ 2147483647 h 517"/>
              <a:gd name="T48" fmla="*/ 2147483647 w 187"/>
              <a:gd name="T49" fmla="*/ 2147483647 h 517"/>
              <a:gd name="T50" fmla="*/ 2147483647 w 187"/>
              <a:gd name="T51" fmla="*/ 2147483647 h 517"/>
              <a:gd name="T52" fmla="*/ 2147483647 w 187"/>
              <a:gd name="T53" fmla="*/ 2147483647 h 517"/>
              <a:gd name="T54" fmla="*/ 2147483647 w 187"/>
              <a:gd name="T55" fmla="*/ 2147483647 h 517"/>
              <a:gd name="T56" fmla="*/ 2147483647 w 187"/>
              <a:gd name="T57" fmla="*/ 2147483647 h 517"/>
              <a:gd name="T58" fmla="*/ 2147483647 w 187"/>
              <a:gd name="T59" fmla="*/ 2147483647 h 517"/>
              <a:gd name="T60" fmla="*/ 2147483647 w 187"/>
              <a:gd name="T61" fmla="*/ 2147483647 h 517"/>
              <a:gd name="T62" fmla="*/ 2147483647 w 187"/>
              <a:gd name="T63" fmla="*/ 2147483647 h 517"/>
              <a:gd name="T64" fmla="*/ 2147483647 w 187"/>
              <a:gd name="T65" fmla="*/ 2147483647 h 517"/>
              <a:gd name="T66" fmla="*/ 2147483647 w 187"/>
              <a:gd name="T67" fmla="*/ 2147483647 h 517"/>
              <a:gd name="T68" fmla="*/ 2147483647 w 187"/>
              <a:gd name="T69" fmla="*/ 2147483647 h 517"/>
              <a:gd name="T70" fmla="*/ 2147483647 w 187"/>
              <a:gd name="T71" fmla="*/ 2147483647 h 517"/>
              <a:gd name="T72" fmla="*/ 2147483647 w 187"/>
              <a:gd name="T73" fmla="*/ 2147483647 h 517"/>
              <a:gd name="T74" fmla="*/ 2147483647 w 187"/>
              <a:gd name="T75" fmla="*/ 2147483647 h 517"/>
              <a:gd name="T76" fmla="*/ 2147483647 w 187"/>
              <a:gd name="T77" fmla="*/ 2147483647 h 517"/>
              <a:gd name="T78" fmla="*/ 2147483647 w 187"/>
              <a:gd name="T79" fmla="*/ 2147483647 h 517"/>
              <a:gd name="T80" fmla="*/ 2147483647 w 187"/>
              <a:gd name="T81" fmla="*/ 2147483647 h 517"/>
              <a:gd name="T82" fmla="*/ 2147483647 w 187"/>
              <a:gd name="T83" fmla="*/ 2147483647 h 517"/>
              <a:gd name="T84" fmla="*/ 2147483647 w 187"/>
              <a:gd name="T85" fmla="*/ 2147483647 h 517"/>
              <a:gd name="T86" fmla="*/ 2147483647 w 187"/>
              <a:gd name="T87" fmla="*/ 2147483647 h 517"/>
              <a:gd name="T88" fmla="*/ 2147483647 w 187"/>
              <a:gd name="T89" fmla="*/ 2147483647 h 517"/>
              <a:gd name="T90" fmla="*/ 2147483647 w 187"/>
              <a:gd name="T91" fmla="*/ 2147483647 h 517"/>
              <a:gd name="T92" fmla="*/ 2147483647 w 187"/>
              <a:gd name="T93" fmla="*/ 2147483647 h 517"/>
              <a:gd name="T94" fmla="*/ 2147483647 w 187"/>
              <a:gd name="T95" fmla="*/ 2147483647 h 517"/>
              <a:gd name="T96" fmla="*/ 2147483647 w 187"/>
              <a:gd name="T97" fmla="*/ 2147483647 h 517"/>
              <a:gd name="T98" fmla="*/ 2147483647 w 187"/>
              <a:gd name="T99" fmla="*/ 2147483647 h 517"/>
              <a:gd name="T100" fmla="*/ 2147483647 w 187"/>
              <a:gd name="T101" fmla="*/ 2147483647 h 517"/>
              <a:gd name="T102" fmla="*/ 2147483647 w 187"/>
              <a:gd name="T103" fmla="*/ 2147483647 h 517"/>
              <a:gd name="T104" fmla="*/ 2147483647 w 187"/>
              <a:gd name="T105" fmla="*/ 2147483647 h 517"/>
              <a:gd name="T106" fmla="*/ 2147483647 w 187"/>
              <a:gd name="T107" fmla="*/ 2147483647 h 517"/>
              <a:gd name="T108" fmla="*/ 2147483647 w 187"/>
              <a:gd name="T109" fmla="*/ 2147483647 h 517"/>
              <a:gd name="T110" fmla="*/ 2147483647 w 187"/>
              <a:gd name="T111" fmla="*/ 2147483647 h 517"/>
              <a:gd name="T112" fmla="*/ 2147483647 w 187"/>
              <a:gd name="T113" fmla="*/ 2147483647 h 517"/>
              <a:gd name="T114" fmla="*/ 2147483647 w 187"/>
              <a:gd name="T115" fmla="*/ 2147483647 h 517"/>
              <a:gd name="T116" fmla="*/ 2147483647 w 187"/>
              <a:gd name="T117" fmla="*/ 2147483647 h 517"/>
              <a:gd name="T118" fmla="*/ 2147483647 w 187"/>
              <a:gd name="T119" fmla="*/ 2147483647 h 517"/>
              <a:gd name="T120" fmla="*/ 2147483647 w 187"/>
              <a:gd name="T121" fmla="*/ 0 h 51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87"/>
              <a:gd name="T184" fmla="*/ 0 h 517"/>
              <a:gd name="T185" fmla="*/ 187 w 187"/>
              <a:gd name="T186" fmla="*/ 517 h 517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87" h="517">
                <a:moveTo>
                  <a:pt x="57" y="0"/>
                </a:moveTo>
                <a:lnTo>
                  <a:pt x="58" y="0"/>
                </a:lnTo>
                <a:lnTo>
                  <a:pt x="64" y="0"/>
                </a:lnTo>
                <a:lnTo>
                  <a:pt x="70" y="1"/>
                </a:lnTo>
                <a:lnTo>
                  <a:pt x="73" y="0"/>
                </a:lnTo>
                <a:lnTo>
                  <a:pt x="76" y="0"/>
                </a:lnTo>
                <a:lnTo>
                  <a:pt x="77" y="1"/>
                </a:lnTo>
                <a:lnTo>
                  <a:pt x="79" y="1"/>
                </a:lnTo>
                <a:lnTo>
                  <a:pt x="79" y="8"/>
                </a:lnTo>
                <a:lnTo>
                  <a:pt x="82" y="8"/>
                </a:lnTo>
                <a:lnTo>
                  <a:pt x="86" y="8"/>
                </a:lnTo>
                <a:lnTo>
                  <a:pt x="89" y="10"/>
                </a:lnTo>
                <a:lnTo>
                  <a:pt x="89" y="13"/>
                </a:lnTo>
                <a:lnTo>
                  <a:pt x="89" y="16"/>
                </a:lnTo>
                <a:lnTo>
                  <a:pt x="88" y="20"/>
                </a:lnTo>
                <a:lnTo>
                  <a:pt x="88" y="33"/>
                </a:lnTo>
                <a:lnTo>
                  <a:pt x="88" y="42"/>
                </a:lnTo>
                <a:lnTo>
                  <a:pt x="88" y="45"/>
                </a:lnTo>
                <a:lnTo>
                  <a:pt x="90" y="45"/>
                </a:lnTo>
                <a:lnTo>
                  <a:pt x="99" y="45"/>
                </a:lnTo>
                <a:lnTo>
                  <a:pt x="104" y="47"/>
                </a:lnTo>
                <a:lnTo>
                  <a:pt x="104" y="48"/>
                </a:lnTo>
                <a:lnTo>
                  <a:pt x="104" y="51"/>
                </a:lnTo>
                <a:lnTo>
                  <a:pt x="107" y="52"/>
                </a:lnTo>
                <a:lnTo>
                  <a:pt x="110" y="52"/>
                </a:lnTo>
                <a:lnTo>
                  <a:pt x="111" y="54"/>
                </a:lnTo>
                <a:lnTo>
                  <a:pt x="111" y="60"/>
                </a:lnTo>
                <a:lnTo>
                  <a:pt x="110" y="70"/>
                </a:lnTo>
                <a:lnTo>
                  <a:pt x="111" y="76"/>
                </a:lnTo>
                <a:lnTo>
                  <a:pt x="111" y="79"/>
                </a:lnTo>
                <a:lnTo>
                  <a:pt x="111" y="80"/>
                </a:lnTo>
                <a:lnTo>
                  <a:pt x="112" y="85"/>
                </a:lnTo>
                <a:lnTo>
                  <a:pt x="115" y="91"/>
                </a:lnTo>
                <a:lnTo>
                  <a:pt x="115" y="92"/>
                </a:lnTo>
                <a:lnTo>
                  <a:pt x="114" y="95"/>
                </a:lnTo>
                <a:lnTo>
                  <a:pt x="111" y="96"/>
                </a:lnTo>
                <a:lnTo>
                  <a:pt x="111" y="98"/>
                </a:lnTo>
                <a:lnTo>
                  <a:pt x="111" y="99"/>
                </a:lnTo>
                <a:lnTo>
                  <a:pt x="112" y="104"/>
                </a:lnTo>
                <a:lnTo>
                  <a:pt x="114" y="105"/>
                </a:lnTo>
                <a:lnTo>
                  <a:pt x="112" y="107"/>
                </a:lnTo>
                <a:lnTo>
                  <a:pt x="114" y="110"/>
                </a:lnTo>
                <a:lnTo>
                  <a:pt x="114" y="111"/>
                </a:lnTo>
                <a:lnTo>
                  <a:pt x="115" y="113"/>
                </a:lnTo>
                <a:lnTo>
                  <a:pt x="115" y="114"/>
                </a:lnTo>
                <a:lnTo>
                  <a:pt x="111" y="115"/>
                </a:lnTo>
                <a:lnTo>
                  <a:pt x="110" y="117"/>
                </a:lnTo>
                <a:lnTo>
                  <a:pt x="108" y="118"/>
                </a:lnTo>
                <a:lnTo>
                  <a:pt x="107" y="120"/>
                </a:lnTo>
                <a:lnTo>
                  <a:pt x="102" y="118"/>
                </a:lnTo>
                <a:lnTo>
                  <a:pt x="99" y="118"/>
                </a:lnTo>
                <a:lnTo>
                  <a:pt x="99" y="123"/>
                </a:lnTo>
                <a:lnTo>
                  <a:pt x="99" y="126"/>
                </a:lnTo>
                <a:lnTo>
                  <a:pt x="101" y="126"/>
                </a:lnTo>
                <a:lnTo>
                  <a:pt x="107" y="126"/>
                </a:lnTo>
                <a:lnTo>
                  <a:pt x="114" y="126"/>
                </a:lnTo>
                <a:lnTo>
                  <a:pt x="117" y="126"/>
                </a:lnTo>
                <a:lnTo>
                  <a:pt x="121" y="126"/>
                </a:lnTo>
                <a:lnTo>
                  <a:pt x="130" y="127"/>
                </a:lnTo>
                <a:lnTo>
                  <a:pt x="142" y="129"/>
                </a:lnTo>
                <a:lnTo>
                  <a:pt x="143" y="129"/>
                </a:lnTo>
                <a:lnTo>
                  <a:pt x="145" y="130"/>
                </a:lnTo>
                <a:lnTo>
                  <a:pt x="143" y="133"/>
                </a:lnTo>
                <a:lnTo>
                  <a:pt x="145" y="135"/>
                </a:lnTo>
                <a:lnTo>
                  <a:pt x="146" y="136"/>
                </a:lnTo>
                <a:lnTo>
                  <a:pt x="151" y="145"/>
                </a:lnTo>
                <a:lnTo>
                  <a:pt x="151" y="146"/>
                </a:lnTo>
                <a:lnTo>
                  <a:pt x="152" y="146"/>
                </a:lnTo>
                <a:lnTo>
                  <a:pt x="152" y="148"/>
                </a:lnTo>
                <a:lnTo>
                  <a:pt x="154" y="149"/>
                </a:lnTo>
                <a:lnTo>
                  <a:pt x="154" y="151"/>
                </a:lnTo>
                <a:lnTo>
                  <a:pt x="156" y="158"/>
                </a:lnTo>
                <a:lnTo>
                  <a:pt x="156" y="159"/>
                </a:lnTo>
                <a:lnTo>
                  <a:pt x="161" y="165"/>
                </a:lnTo>
                <a:lnTo>
                  <a:pt x="162" y="167"/>
                </a:lnTo>
                <a:lnTo>
                  <a:pt x="164" y="170"/>
                </a:lnTo>
                <a:lnTo>
                  <a:pt x="164" y="174"/>
                </a:lnTo>
                <a:lnTo>
                  <a:pt x="164" y="177"/>
                </a:lnTo>
                <a:lnTo>
                  <a:pt x="165" y="178"/>
                </a:lnTo>
                <a:lnTo>
                  <a:pt x="165" y="180"/>
                </a:lnTo>
                <a:lnTo>
                  <a:pt x="165" y="183"/>
                </a:lnTo>
                <a:lnTo>
                  <a:pt x="165" y="184"/>
                </a:lnTo>
                <a:lnTo>
                  <a:pt x="167" y="190"/>
                </a:lnTo>
                <a:lnTo>
                  <a:pt x="173" y="195"/>
                </a:lnTo>
                <a:lnTo>
                  <a:pt x="174" y="196"/>
                </a:lnTo>
                <a:lnTo>
                  <a:pt x="175" y="199"/>
                </a:lnTo>
                <a:lnTo>
                  <a:pt x="177" y="202"/>
                </a:lnTo>
                <a:lnTo>
                  <a:pt x="177" y="203"/>
                </a:lnTo>
                <a:lnTo>
                  <a:pt x="175" y="208"/>
                </a:lnTo>
                <a:lnTo>
                  <a:pt x="174" y="214"/>
                </a:lnTo>
                <a:lnTo>
                  <a:pt x="171" y="218"/>
                </a:lnTo>
                <a:lnTo>
                  <a:pt x="170" y="233"/>
                </a:lnTo>
                <a:lnTo>
                  <a:pt x="170" y="236"/>
                </a:lnTo>
                <a:lnTo>
                  <a:pt x="173" y="239"/>
                </a:lnTo>
                <a:lnTo>
                  <a:pt x="178" y="241"/>
                </a:lnTo>
                <a:lnTo>
                  <a:pt x="181" y="246"/>
                </a:lnTo>
                <a:lnTo>
                  <a:pt x="183" y="265"/>
                </a:lnTo>
                <a:lnTo>
                  <a:pt x="181" y="265"/>
                </a:lnTo>
                <a:lnTo>
                  <a:pt x="178" y="265"/>
                </a:lnTo>
                <a:lnTo>
                  <a:pt x="177" y="265"/>
                </a:lnTo>
                <a:lnTo>
                  <a:pt x="174" y="266"/>
                </a:lnTo>
                <a:lnTo>
                  <a:pt x="173" y="266"/>
                </a:lnTo>
                <a:lnTo>
                  <a:pt x="173" y="271"/>
                </a:lnTo>
                <a:lnTo>
                  <a:pt x="173" y="278"/>
                </a:lnTo>
                <a:lnTo>
                  <a:pt x="174" y="283"/>
                </a:lnTo>
                <a:lnTo>
                  <a:pt x="177" y="283"/>
                </a:lnTo>
                <a:lnTo>
                  <a:pt x="180" y="283"/>
                </a:lnTo>
                <a:lnTo>
                  <a:pt x="183" y="283"/>
                </a:lnTo>
                <a:lnTo>
                  <a:pt x="186" y="283"/>
                </a:lnTo>
                <a:lnTo>
                  <a:pt x="187" y="284"/>
                </a:lnTo>
                <a:lnTo>
                  <a:pt x="187" y="285"/>
                </a:lnTo>
                <a:lnTo>
                  <a:pt x="186" y="287"/>
                </a:lnTo>
                <a:lnTo>
                  <a:pt x="180" y="287"/>
                </a:lnTo>
                <a:lnTo>
                  <a:pt x="177" y="287"/>
                </a:lnTo>
                <a:lnTo>
                  <a:pt x="177" y="288"/>
                </a:lnTo>
                <a:lnTo>
                  <a:pt x="180" y="290"/>
                </a:lnTo>
                <a:lnTo>
                  <a:pt x="183" y="293"/>
                </a:lnTo>
                <a:lnTo>
                  <a:pt x="184" y="294"/>
                </a:lnTo>
                <a:lnTo>
                  <a:pt x="183" y="297"/>
                </a:lnTo>
                <a:lnTo>
                  <a:pt x="181" y="302"/>
                </a:lnTo>
                <a:lnTo>
                  <a:pt x="181" y="309"/>
                </a:lnTo>
                <a:lnTo>
                  <a:pt x="181" y="312"/>
                </a:lnTo>
                <a:lnTo>
                  <a:pt x="180" y="316"/>
                </a:lnTo>
                <a:lnTo>
                  <a:pt x="180" y="318"/>
                </a:lnTo>
                <a:lnTo>
                  <a:pt x="181" y="319"/>
                </a:lnTo>
                <a:lnTo>
                  <a:pt x="180" y="321"/>
                </a:lnTo>
                <a:lnTo>
                  <a:pt x="177" y="325"/>
                </a:lnTo>
                <a:lnTo>
                  <a:pt x="175" y="331"/>
                </a:lnTo>
                <a:lnTo>
                  <a:pt x="170" y="332"/>
                </a:lnTo>
                <a:lnTo>
                  <a:pt x="171" y="335"/>
                </a:lnTo>
                <a:lnTo>
                  <a:pt x="170" y="337"/>
                </a:lnTo>
                <a:lnTo>
                  <a:pt x="168" y="338"/>
                </a:lnTo>
                <a:lnTo>
                  <a:pt x="165" y="341"/>
                </a:lnTo>
                <a:lnTo>
                  <a:pt x="164" y="343"/>
                </a:lnTo>
                <a:lnTo>
                  <a:pt x="164" y="344"/>
                </a:lnTo>
                <a:lnTo>
                  <a:pt x="164" y="347"/>
                </a:lnTo>
                <a:lnTo>
                  <a:pt x="158" y="347"/>
                </a:lnTo>
                <a:lnTo>
                  <a:pt x="156" y="348"/>
                </a:lnTo>
                <a:lnTo>
                  <a:pt x="152" y="353"/>
                </a:lnTo>
                <a:lnTo>
                  <a:pt x="149" y="357"/>
                </a:lnTo>
                <a:lnTo>
                  <a:pt x="143" y="359"/>
                </a:lnTo>
                <a:lnTo>
                  <a:pt x="137" y="359"/>
                </a:lnTo>
                <a:lnTo>
                  <a:pt x="137" y="363"/>
                </a:lnTo>
                <a:lnTo>
                  <a:pt x="134" y="367"/>
                </a:lnTo>
                <a:lnTo>
                  <a:pt x="133" y="373"/>
                </a:lnTo>
                <a:lnTo>
                  <a:pt x="129" y="379"/>
                </a:lnTo>
                <a:lnTo>
                  <a:pt x="126" y="387"/>
                </a:lnTo>
                <a:lnTo>
                  <a:pt x="124" y="389"/>
                </a:lnTo>
                <a:lnTo>
                  <a:pt x="123" y="394"/>
                </a:lnTo>
                <a:lnTo>
                  <a:pt x="120" y="400"/>
                </a:lnTo>
                <a:lnTo>
                  <a:pt x="115" y="406"/>
                </a:lnTo>
                <a:lnTo>
                  <a:pt x="114" y="409"/>
                </a:lnTo>
                <a:lnTo>
                  <a:pt x="115" y="411"/>
                </a:lnTo>
                <a:lnTo>
                  <a:pt x="120" y="416"/>
                </a:lnTo>
                <a:lnTo>
                  <a:pt x="120" y="419"/>
                </a:lnTo>
                <a:lnTo>
                  <a:pt x="123" y="426"/>
                </a:lnTo>
                <a:lnTo>
                  <a:pt x="123" y="428"/>
                </a:lnTo>
                <a:lnTo>
                  <a:pt x="120" y="429"/>
                </a:lnTo>
                <a:lnTo>
                  <a:pt x="117" y="430"/>
                </a:lnTo>
                <a:lnTo>
                  <a:pt x="110" y="432"/>
                </a:lnTo>
                <a:lnTo>
                  <a:pt x="104" y="432"/>
                </a:lnTo>
                <a:lnTo>
                  <a:pt x="102" y="436"/>
                </a:lnTo>
                <a:lnTo>
                  <a:pt x="101" y="441"/>
                </a:lnTo>
                <a:lnTo>
                  <a:pt x="102" y="447"/>
                </a:lnTo>
                <a:lnTo>
                  <a:pt x="104" y="451"/>
                </a:lnTo>
                <a:lnTo>
                  <a:pt x="108" y="455"/>
                </a:lnTo>
                <a:lnTo>
                  <a:pt x="107" y="461"/>
                </a:lnTo>
                <a:lnTo>
                  <a:pt x="105" y="467"/>
                </a:lnTo>
                <a:lnTo>
                  <a:pt x="105" y="469"/>
                </a:lnTo>
                <a:lnTo>
                  <a:pt x="105" y="473"/>
                </a:lnTo>
                <a:lnTo>
                  <a:pt x="107" y="479"/>
                </a:lnTo>
                <a:lnTo>
                  <a:pt x="110" y="482"/>
                </a:lnTo>
                <a:lnTo>
                  <a:pt x="110" y="486"/>
                </a:lnTo>
                <a:lnTo>
                  <a:pt x="112" y="491"/>
                </a:lnTo>
                <a:lnTo>
                  <a:pt x="115" y="492"/>
                </a:lnTo>
                <a:lnTo>
                  <a:pt x="115" y="495"/>
                </a:lnTo>
                <a:lnTo>
                  <a:pt x="114" y="499"/>
                </a:lnTo>
                <a:lnTo>
                  <a:pt x="111" y="504"/>
                </a:lnTo>
                <a:lnTo>
                  <a:pt x="111" y="510"/>
                </a:lnTo>
                <a:lnTo>
                  <a:pt x="108" y="511"/>
                </a:lnTo>
                <a:lnTo>
                  <a:pt x="108" y="513"/>
                </a:lnTo>
                <a:lnTo>
                  <a:pt x="105" y="514"/>
                </a:lnTo>
                <a:lnTo>
                  <a:pt x="104" y="514"/>
                </a:lnTo>
                <a:lnTo>
                  <a:pt x="101" y="517"/>
                </a:lnTo>
                <a:lnTo>
                  <a:pt x="98" y="511"/>
                </a:lnTo>
                <a:lnTo>
                  <a:pt x="95" y="508"/>
                </a:lnTo>
                <a:lnTo>
                  <a:pt x="93" y="507"/>
                </a:lnTo>
                <a:lnTo>
                  <a:pt x="90" y="505"/>
                </a:lnTo>
                <a:lnTo>
                  <a:pt x="89" y="499"/>
                </a:lnTo>
                <a:lnTo>
                  <a:pt x="89" y="496"/>
                </a:lnTo>
                <a:lnTo>
                  <a:pt x="80" y="492"/>
                </a:lnTo>
                <a:lnTo>
                  <a:pt x="76" y="494"/>
                </a:lnTo>
                <a:lnTo>
                  <a:pt x="73" y="492"/>
                </a:lnTo>
                <a:lnTo>
                  <a:pt x="73" y="488"/>
                </a:lnTo>
                <a:lnTo>
                  <a:pt x="58" y="477"/>
                </a:lnTo>
                <a:lnTo>
                  <a:pt x="54" y="476"/>
                </a:lnTo>
                <a:lnTo>
                  <a:pt x="49" y="472"/>
                </a:lnTo>
                <a:lnTo>
                  <a:pt x="45" y="470"/>
                </a:lnTo>
                <a:lnTo>
                  <a:pt x="41" y="466"/>
                </a:lnTo>
                <a:lnTo>
                  <a:pt x="38" y="466"/>
                </a:lnTo>
                <a:lnTo>
                  <a:pt x="33" y="464"/>
                </a:lnTo>
                <a:lnTo>
                  <a:pt x="30" y="461"/>
                </a:lnTo>
                <a:lnTo>
                  <a:pt x="30" y="457"/>
                </a:lnTo>
                <a:lnTo>
                  <a:pt x="27" y="454"/>
                </a:lnTo>
                <a:lnTo>
                  <a:pt x="29" y="448"/>
                </a:lnTo>
                <a:lnTo>
                  <a:pt x="30" y="445"/>
                </a:lnTo>
                <a:lnTo>
                  <a:pt x="29" y="444"/>
                </a:lnTo>
                <a:lnTo>
                  <a:pt x="33" y="441"/>
                </a:lnTo>
                <a:lnTo>
                  <a:pt x="27" y="432"/>
                </a:lnTo>
                <a:lnTo>
                  <a:pt x="5" y="430"/>
                </a:lnTo>
                <a:lnTo>
                  <a:pt x="1" y="432"/>
                </a:lnTo>
                <a:lnTo>
                  <a:pt x="0" y="429"/>
                </a:lnTo>
                <a:lnTo>
                  <a:pt x="4" y="425"/>
                </a:lnTo>
                <a:lnTo>
                  <a:pt x="10" y="423"/>
                </a:lnTo>
                <a:lnTo>
                  <a:pt x="13" y="422"/>
                </a:lnTo>
                <a:lnTo>
                  <a:pt x="11" y="419"/>
                </a:lnTo>
                <a:lnTo>
                  <a:pt x="13" y="414"/>
                </a:lnTo>
                <a:lnTo>
                  <a:pt x="10" y="413"/>
                </a:lnTo>
                <a:lnTo>
                  <a:pt x="7" y="411"/>
                </a:lnTo>
                <a:lnTo>
                  <a:pt x="4" y="411"/>
                </a:lnTo>
                <a:lnTo>
                  <a:pt x="7" y="409"/>
                </a:lnTo>
                <a:lnTo>
                  <a:pt x="11" y="398"/>
                </a:lnTo>
                <a:lnTo>
                  <a:pt x="16" y="384"/>
                </a:lnTo>
                <a:lnTo>
                  <a:pt x="17" y="378"/>
                </a:lnTo>
                <a:lnTo>
                  <a:pt x="20" y="373"/>
                </a:lnTo>
                <a:lnTo>
                  <a:pt x="22" y="365"/>
                </a:lnTo>
                <a:lnTo>
                  <a:pt x="32" y="341"/>
                </a:lnTo>
                <a:lnTo>
                  <a:pt x="36" y="338"/>
                </a:lnTo>
                <a:lnTo>
                  <a:pt x="41" y="337"/>
                </a:lnTo>
                <a:lnTo>
                  <a:pt x="44" y="334"/>
                </a:lnTo>
                <a:lnTo>
                  <a:pt x="42" y="328"/>
                </a:lnTo>
                <a:lnTo>
                  <a:pt x="42" y="326"/>
                </a:lnTo>
                <a:lnTo>
                  <a:pt x="38" y="318"/>
                </a:lnTo>
                <a:lnTo>
                  <a:pt x="38" y="312"/>
                </a:lnTo>
                <a:lnTo>
                  <a:pt x="35" y="307"/>
                </a:lnTo>
                <a:lnTo>
                  <a:pt x="32" y="304"/>
                </a:lnTo>
                <a:lnTo>
                  <a:pt x="30" y="303"/>
                </a:lnTo>
                <a:lnTo>
                  <a:pt x="30" y="297"/>
                </a:lnTo>
                <a:lnTo>
                  <a:pt x="29" y="294"/>
                </a:lnTo>
                <a:lnTo>
                  <a:pt x="29" y="288"/>
                </a:lnTo>
                <a:lnTo>
                  <a:pt x="30" y="281"/>
                </a:lnTo>
                <a:lnTo>
                  <a:pt x="32" y="274"/>
                </a:lnTo>
                <a:lnTo>
                  <a:pt x="32" y="269"/>
                </a:lnTo>
                <a:lnTo>
                  <a:pt x="29" y="263"/>
                </a:lnTo>
                <a:lnTo>
                  <a:pt x="27" y="259"/>
                </a:lnTo>
                <a:lnTo>
                  <a:pt x="27" y="253"/>
                </a:lnTo>
                <a:lnTo>
                  <a:pt x="30" y="247"/>
                </a:lnTo>
                <a:lnTo>
                  <a:pt x="29" y="244"/>
                </a:lnTo>
                <a:lnTo>
                  <a:pt x="27" y="243"/>
                </a:lnTo>
                <a:lnTo>
                  <a:pt x="26" y="241"/>
                </a:lnTo>
                <a:lnTo>
                  <a:pt x="27" y="239"/>
                </a:lnTo>
                <a:lnTo>
                  <a:pt x="26" y="237"/>
                </a:lnTo>
                <a:lnTo>
                  <a:pt x="27" y="234"/>
                </a:lnTo>
                <a:lnTo>
                  <a:pt x="27" y="233"/>
                </a:lnTo>
                <a:lnTo>
                  <a:pt x="27" y="230"/>
                </a:lnTo>
                <a:lnTo>
                  <a:pt x="27" y="228"/>
                </a:lnTo>
                <a:lnTo>
                  <a:pt x="27" y="227"/>
                </a:lnTo>
                <a:lnTo>
                  <a:pt x="26" y="227"/>
                </a:lnTo>
                <a:lnTo>
                  <a:pt x="25" y="225"/>
                </a:lnTo>
                <a:lnTo>
                  <a:pt x="22" y="224"/>
                </a:lnTo>
                <a:lnTo>
                  <a:pt x="19" y="219"/>
                </a:lnTo>
                <a:lnTo>
                  <a:pt x="17" y="217"/>
                </a:lnTo>
                <a:lnTo>
                  <a:pt x="16" y="215"/>
                </a:lnTo>
                <a:lnTo>
                  <a:pt x="16" y="212"/>
                </a:lnTo>
                <a:lnTo>
                  <a:pt x="17" y="211"/>
                </a:lnTo>
                <a:lnTo>
                  <a:pt x="19" y="209"/>
                </a:lnTo>
                <a:lnTo>
                  <a:pt x="20" y="208"/>
                </a:lnTo>
                <a:lnTo>
                  <a:pt x="26" y="205"/>
                </a:lnTo>
                <a:lnTo>
                  <a:pt x="32" y="202"/>
                </a:lnTo>
                <a:lnTo>
                  <a:pt x="38" y="199"/>
                </a:lnTo>
                <a:lnTo>
                  <a:pt x="42" y="198"/>
                </a:lnTo>
                <a:lnTo>
                  <a:pt x="45" y="193"/>
                </a:lnTo>
                <a:lnTo>
                  <a:pt x="48" y="189"/>
                </a:lnTo>
                <a:lnTo>
                  <a:pt x="52" y="186"/>
                </a:lnTo>
                <a:lnTo>
                  <a:pt x="54" y="183"/>
                </a:lnTo>
                <a:lnTo>
                  <a:pt x="54" y="180"/>
                </a:lnTo>
                <a:lnTo>
                  <a:pt x="52" y="176"/>
                </a:lnTo>
                <a:lnTo>
                  <a:pt x="49" y="164"/>
                </a:lnTo>
                <a:lnTo>
                  <a:pt x="47" y="156"/>
                </a:lnTo>
                <a:lnTo>
                  <a:pt x="45" y="149"/>
                </a:lnTo>
                <a:lnTo>
                  <a:pt x="44" y="143"/>
                </a:lnTo>
                <a:lnTo>
                  <a:pt x="42" y="140"/>
                </a:lnTo>
                <a:lnTo>
                  <a:pt x="39" y="140"/>
                </a:lnTo>
                <a:lnTo>
                  <a:pt x="36" y="137"/>
                </a:lnTo>
                <a:lnTo>
                  <a:pt x="36" y="136"/>
                </a:lnTo>
                <a:lnTo>
                  <a:pt x="35" y="133"/>
                </a:lnTo>
                <a:lnTo>
                  <a:pt x="35" y="130"/>
                </a:lnTo>
                <a:lnTo>
                  <a:pt x="35" y="127"/>
                </a:lnTo>
                <a:lnTo>
                  <a:pt x="35" y="126"/>
                </a:lnTo>
                <a:lnTo>
                  <a:pt x="33" y="123"/>
                </a:lnTo>
                <a:lnTo>
                  <a:pt x="32" y="118"/>
                </a:lnTo>
                <a:lnTo>
                  <a:pt x="30" y="117"/>
                </a:lnTo>
                <a:lnTo>
                  <a:pt x="30" y="115"/>
                </a:lnTo>
                <a:lnTo>
                  <a:pt x="30" y="114"/>
                </a:lnTo>
                <a:lnTo>
                  <a:pt x="30" y="113"/>
                </a:lnTo>
                <a:lnTo>
                  <a:pt x="33" y="111"/>
                </a:lnTo>
                <a:lnTo>
                  <a:pt x="33" y="110"/>
                </a:lnTo>
                <a:lnTo>
                  <a:pt x="35" y="110"/>
                </a:lnTo>
                <a:lnTo>
                  <a:pt x="39" y="104"/>
                </a:lnTo>
                <a:lnTo>
                  <a:pt x="41" y="101"/>
                </a:lnTo>
                <a:lnTo>
                  <a:pt x="39" y="96"/>
                </a:lnTo>
                <a:lnTo>
                  <a:pt x="38" y="95"/>
                </a:lnTo>
                <a:lnTo>
                  <a:pt x="35" y="92"/>
                </a:lnTo>
                <a:lnTo>
                  <a:pt x="33" y="91"/>
                </a:lnTo>
                <a:lnTo>
                  <a:pt x="30" y="86"/>
                </a:lnTo>
                <a:lnTo>
                  <a:pt x="29" y="82"/>
                </a:lnTo>
                <a:lnTo>
                  <a:pt x="27" y="79"/>
                </a:lnTo>
                <a:lnTo>
                  <a:pt x="26" y="76"/>
                </a:lnTo>
                <a:lnTo>
                  <a:pt x="25" y="74"/>
                </a:lnTo>
                <a:lnTo>
                  <a:pt x="22" y="73"/>
                </a:lnTo>
                <a:lnTo>
                  <a:pt x="20" y="72"/>
                </a:lnTo>
                <a:lnTo>
                  <a:pt x="20" y="70"/>
                </a:lnTo>
                <a:lnTo>
                  <a:pt x="22" y="67"/>
                </a:lnTo>
                <a:lnTo>
                  <a:pt x="23" y="64"/>
                </a:lnTo>
                <a:lnTo>
                  <a:pt x="25" y="61"/>
                </a:lnTo>
                <a:lnTo>
                  <a:pt x="23" y="58"/>
                </a:lnTo>
                <a:lnTo>
                  <a:pt x="22" y="55"/>
                </a:lnTo>
                <a:lnTo>
                  <a:pt x="20" y="54"/>
                </a:lnTo>
                <a:lnTo>
                  <a:pt x="19" y="51"/>
                </a:lnTo>
                <a:lnTo>
                  <a:pt x="19" y="50"/>
                </a:lnTo>
                <a:lnTo>
                  <a:pt x="20" y="45"/>
                </a:lnTo>
                <a:lnTo>
                  <a:pt x="22" y="44"/>
                </a:lnTo>
                <a:lnTo>
                  <a:pt x="25" y="42"/>
                </a:lnTo>
                <a:lnTo>
                  <a:pt x="25" y="41"/>
                </a:lnTo>
                <a:lnTo>
                  <a:pt x="26" y="39"/>
                </a:lnTo>
                <a:lnTo>
                  <a:pt x="27" y="38"/>
                </a:lnTo>
                <a:lnTo>
                  <a:pt x="30" y="38"/>
                </a:lnTo>
                <a:lnTo>
                  <a:pt x="32" y="36"/>
                </a:lnTo>
                <a:lnTo>
                  <a:pt x="33" y="35"/>
                </a:lnTo>
                <a:lnTo>
                  <a:pt x="33" y="33"/>
                </a:lnTo>
                <a:lnTo>
                  <a:pt x="33" y="32"/>
                </a:lnTo>
                <a:lnTo>
                  <a:pt x="29" y="30"/>
                </a:lnTo>
                <a:lnTo>
                  <a:pt x="29" y="29"/>
                </a:lnTo>
                <a:lnTo>
                  <a:pt x="29" y="28"/>
                </a:lnTo>
                <a:lnTo>
                  <a:pt x="27" y="26"/>
                </a:lnTo>
                <a:lnTo>
                  <a:pt x="29" y="23"/>
                </a:lnTo>
                <a:lnTo>
                  <a:pt x="29" y="22"/>
                </a:lnTo>
                <a:lnTo>
                  <a:pt x="29" y="20"/>
                </a:lnTo>
                <a:lnTo>
                  <a:pt x="29" y="17"/>
                </a:lnTo>
                <a:lnTo>
                  <a:pt x="30" y="17"/>
                </a:lnTo>
                <a:lnTo>
                  <a:pt x="35" y="17"/>
                </a:lnTo>
                <a:lnTo>
                  <a:pt x="35" y="13"/>
                </a:lnTo>
                <a:lnTo>
                  <a:pt x="36" y="11"/>
                </a:lnTo>
                <a:lnTo>
                  <a:pt x="39" y="11"/>
                </a:lnTo>
                <a:lnTo>
                  <a:pt x="41" y="11"/>
                </a:lnTo>
                <a:lnTo>
                  <a:pt x="42" y="11"/>
                </a:lnTo>
                <a:lnTo>
                  <a:pt x="49" y="6"/>
                </a:lnTo>
                <a:lnTo>
                  <a:pt x="49" y="3"/>
                </a:lnTo>
                <a:lnTo>
                  <a:pt x="49" y="1"/>
                </a:lnTo>
                <a:lnTo>
                  <a:pt x="49" y="0"/>
                </a:lnTo>
                <a:lnTo>
                  <a:pt x="51" y="0"/>
                </a:lnTo>
                <a:lnTo>
                  <a:pt x="57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/>
          </a:p>
        </p:txBody>
      </p:sp>
      <p:sp>
        <p:nvSpPr>
          <p:cNvPr id="272" name="Freeform 267"/>
          <p:cNvSpPr>
            <a:spLocks noEditPoints="1"/>
          </p:cNvSpPr>
          <p:nvPr/>
        </p:nvSpPr>
        <p:spPr bwMode="auto">
          <a:xfrm rot="21334256">
            <a:off x="28266733" y="3674939"/>
            <a:ext cx="1122417" cy="1136571"/>
          </a:xfrm>
          <a:custGeom>
            <a:avLst/>
            <a:gdLst>
              <a:gd name="T0" fmla="*/ 2147483647 w 204"/>
              <a:gd name="T1" fmla="*/ 2147483647 h 312"/>
              <a:gd name="T2" fmla="*/ 2147483647 w 204"/>
              <a:gd name="T3" fmla="*/ 2147483647 h 312"/>
              <a:gd name="T4" fmla="*/ 2147483647 w 204"/>
              <a:gd name="T5" fmla="*/ 2147483647 h 312"/>
              <a:gd name="T6" fmla="*/ 2147483647 w 204"/>
              <a:gd name="T7" fmla="*/ 2147483647 h 312"/>
              <a:gd name="T8" fmla="*/ 2147483647 w 204"/>
              <a:gd name="T9" fmla="*/ 2147483647 h 312"/>
              <a:gd name="T10" fmla="*/ 2147483647 w 204"/>
              <a:gd name="T11" fmla="*/ 2147483647 h 312"/>
              <a:gd name="T12" fmla="*/ 2147483647 w 204"/>
              <a:gd name="T13" fmla="*/ 2147483647 h 312"/>
              <a:gd name="T14" fmla="*/ 2147483647 w 204"/>
              <a:gd name="T15" fmla="*/ 2147483647 h 312"/>
              <a:gd name="T16" fmla="*/ 2147483647 w 204"/>
              <a:gd name="T17" fmla="*/ 2147483647 h 312"/>
              <a:gd name="T18" fmla="*/ 2147483647 w 204"/>
              <a:gd name="T19" fmla="*/ 2147483647 h 312"/>
              <a:gd name="T20" fmla="*/ 2147483647 w 204"/>
              <a:gd name="T21" fmla="*/ 2147483647 h 312"/>
              <a:gd name="T22" fmla="*/ 2147483647 w 204"/>
              <a:gd name="T23" fmla="*/ 2147483647 h 312"/>
              <a:gd name="T24" fmla="*/ 2147483647 w 204"/>
              <a:gd name="T25" fmla="*/ 2147483647 h 312"/>
              <a:gd name="T26" fmla="*/ 2147483647 w 204"/>
              <a:gd name="T27" fmla="*/ 2147483647 h 312"/>
              <a:gd name="T28" fmla="*/ 2147483647 w 204"/>
              <a:gd name="T29" fmla="*/ 2147483647 h 312"/>
              <a:gd name="T30" fmla="*/ 2147483647 w 204"/>
              <a:gd name="T31" fmla="*/ 2147483647 h 312"/>
              <a:gd name="T32" fmla="*/ 2147483647 w 204"/>
              <a:gd name="T33" fmla="*/ 2147483647 h 312"/>
              <a:gd name="T34" fmla="*/ 2147483647 w 204"/>
              <a:gd name="T35" fmla="*/ 2147483647 h 312"/>
              <a:gd name="T36" fmla="*/ 2147483647 w 204"/>
              <a:gd name="T37" fmla="*/ 2147483647 h 312"/>
              <a:gd name="T38" fmla="*/ 2147483647 w 204"/>
              <a:gd name="T39" fmla="*/ 2147483647 h 312"/>
              <a:gd name="T40" fmla="*/ 2147483647 w 204"/>
              <a:gd name="T41" fmla="*/ 2147483647 h 312"/>
              <a:gd name="T42" fmla="*/ 2147483647 w 204"/>
              <a:gd name="T43" fmla="*/ 2147483647 h 312"/>
              <a:gd name="T44" fmla="*/ 2147483647 w 204"/>
              <a:gd name="T45" fmla="*/ 2147483647 h 312"/>
              <a:gd name="T46" fmla="*/ 2147483647 w 204"/>
              <a:gd name="T47" fmla="*/ 2147483647 h 312"/>
              <a:gd name="T48" fmla="*/ 2147483647 w 204"/>
              <a:gd name="T49" fmla="*/ 2147483647 h 312"/>
              <a:gd name="T50" fmla="*/ 2147483647 w 204"/>
              <a:gd name="T51" fmla="*/ 2147483647 h 312"/>
              <a:gd name="T52" fmla="*/ 2147483647 w 204"/>
              <a:gd name="T53" fmla="*/ 2147483647 h 312"/>
              <a:gd name="T54" fmla="*/ 2147483647 w 204"/>
              <a:gd name="T55" fmla="*/ 2147483647 h 312"/>
              <a:gd name="T56" fmla="*/ 2147483647 w 204"/>
              <a:gd name="T57" fmla="*/ 2147483647 h 312"/>
              <a:gd name="T58" fmla="*/ 2147483647 w 204"/>
              <a:gd name="T59" fmla="*/ 2147483647 h 312"/>
              <a:gd name="T60" fmla="*/ 2147483647 w 204"/>
              <a:gd name="T61" fmla="*/ 2147483647 h 312"/>
              <a:gd name="T62" fmla="*/ 2147483647 w 204"/>
              <a:gd name="T63" fmla="*/ 2147483647 h 312"/>
              <a:gd name="T64" fmla="*/ 2147483647 w 204"/>
              <a:gd name="T65" fmla="*/ 2147483647 h 312"/>
              <a:gd name="T66" fmla="*/ 2147483647 w 204"/>
              <a:gd name="T67" fmla="*/ 2147483647 h 312"/>
              <a:gd name="T68" fmla="*/ 2147483647 w 204"/>
              <a:gd name="T69" fmla="*/ 2147483647 h 312"/>
              <a:gd name="T70" fmla="*/ 2147483647 w 204"/>
              <a:gd name="T71" fmla="*/ 2147483647 h 312"/>
              <a:gd name="T72" fmla="*/ 2147483647 w 204"/>
              <a:gd name="T73" fmla="*/ 2147483647 h 312"/>
              <a:gd name="T74" fmla="*/ 2147483647 w 204"/>
              <a:gd name="T75" fmla="*/ 2147483647 h 312"/>
              <a:gd name="T76" fmla="*/ 2147483647 w 204"/>
              <a:gd name="T77" fmla="*/ 2147483647 h 312"/>
              <a:gd name="T78" fmla="*/ 2147483647 w 204"/>
              <a:gd name="T79" fmla="*/ 2147483647 h 312"/>
              <a:gd name="T80" fmla="*/ 2147483647 w 204"/>
              <a:gd name="T81" fmla="*/ 2147483647 h 312"/>
              <a:gd name="T82" fmla="*/ 2147483647 w 204"/>
              <a:gd name="T83" fmla="*/ 2147483647 h 312"/>
              <a:gd name="T84" fmla="*/ 2147483647 w 204"/>
              <a:gd name="T85" fmla="*/ 2147483647 h 312"/>
              <a:gd name="T86" fmla="*/ 2147483647 w 204"/>
              <a:gd name="T87" fmla="*/ 2147483647 h 312"/>
              <a:gd name="T88" fmla="*/ 2147483647 w 204"/>
              <a:gd name="T89" fmla="*/ 2147483647 h 312"/>
              <a:gd name="T90" fmla="*/ 2147483647 w 204"/>
              <a:gd name="T91" fmla="*/ 2147483647 h 312"/>
              <a:gd name="T92" fmla="*/ 2147483647 w 204"/>
              <a:gd name="T93" fmla="*/ 2147483647 h 312"/>
              <a:gd name="T94" fmla="*/ 2147483647 w 204"/>
              <a:gd name="T95" fmla="*/ 2147483647 h 312"/>
              <a:gd name="T96" fmla="*/ 2147483647 w 204"/>
              <a:gd name="T97" fmla="*/ 2147483647 h 312"/>
              <a:gd name="T98" fmla="*/ 2147483647 w 204"/>
              <a:gd name="T99" fmla="*/ 2147483647 h 312"/>
              <a:gd name="T100" fmla="*/ 2147483647 w 204"/>
              <a:gd name="T101" fmla="*/ 2147483647 h 312"/>
              <a:gd name="T102" fmla="*/ 2147483647 w 204"/>
              <a:gd name="T103" fmla="*/ 2147483647 h 312"/>
              <a:gd name="T104" fmla="*/ 2147483647 w 204"/>
              <a:gd name="T105" fmla="*/ 2147483647 h 312"/>
              <a:gd name="T106" fmla="*/ 2147483647 w 204"/>
              <a:gd name="T107" fmla="*/ 2147483647 h 312"/>
              <a:gd name="T108" fmla="*/ 2147483647 w 204"/>
              <a:gd name="T109" fmla="*/ 2147483647 h 312"/>
              <a:gd name="T110" fmla="*/ 2147483647 w 204"/>
              <a:gd name="T111" fmla="*/ 2147483647 h 312"/>
              <a:gd name="T112" fmla="*/ 2147483647 w 204"/>
              <a:gd name="T113" fmla="*/ 2147483647 h 312"/>
              <a:gd name="T114" fmla="*/ 2147483647 w 204"/>
              <a:gd name="T115" fmla="*/ 2147483647 h 31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04"/>
              <a:gd name="T175" fmla="*/ 0 h 312"/>
              <a:gd name="T176" fmla="*/ 204 w 204"/>
              <a:gd name="T177" fmla="*/ 312 h 31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04" h="312">
                <a:moveTo>
                  <a:pt x="185" y="22"/>
                </a:moveTo>
                <a:lnTo>
                  <a:pt x="186" y="26"/>
                </a:lnTo>
                <a:lnTo>
                  <a:pt x="186" y="34"/>
                </a:lnTo>
                <a:lnTo>
                  <a:pt x="186" y="35"/>
                </a:lnTo>
                <a:lnTo>
                  <a:pt x="189" y="34"/>
                </a:lnTo>
                <a:lnTo>
                  <a:pt x="191" y="35"/>
                </a:lnTo>
                <a:lnTo>
                  <a:pt x="191" y="37"/>
                </a:lnTo>
                <a:lnTo>
                  <a:pt x="189" y="38"/>
                </a:lnTo>
                <a:lnTo>
                  <a:pt x="185" y="37"/>
                </a:lnTo>
                <a:lnTo>
                  <a:pt x="185" y="38"/>
                </a:lnTo>
                <a:lnTo>
                  <a:pt x="185" y="39"/>
                </a:lnTo>
                <a:lnTo>
                  <a:pt x="185" y="45"/>
                </a:lnTo>
                <a:lnTo>
                  <a:pt x="185" y="56"/>
                </a:lnTo>
                <a:lnTo>
                  <a:pt x="185" y="61"/>
                </a:lnTo>
                <a:lnTo>
                  <a:pt x="183" y="66"/>
                </a:lnTo>
                <a:lnTo>
                  <a:pt x="185" y="69"/>
                </a:lnTo>
                <a:lnTo>
                  <a:pt x="185" y="75"/>
                </a:lnTo>
                <a:lnTo>
                  <a:pt x="186" y="76"/>
                </a:lnTo>
                <a:lnTo>
                  <a:pt x="188" y="78"/>
                </a:lnTo>
                <a:lnTo>
                  <a:pt x="188" y="79"/>
                </a:lnTo>
                <a:lnTo>
                  <a:pt x="194" y="82"/>
                </a:lnTo>
                <a:lnTo>
                  <a:pt x="195" y="85"/>
                </a:lnTo>
                <a:lnTo>
                  <a:pt x="197" y="85"/>
                </a:lnTo>
                <a:lnTo>
                  <a:pt x="197" y="86"/>
                </a:lnTo>
                <a:lnTo>
                  <a:pt x="198" y="89"/>
                </a:lnTo>
                <a:lnTo>
                  <a:pt x="200" y="91"/>
                </a:lnTo>
                <a:lnTo>
                  <a:pt x="200" y="92"/>
                </a:lnTo>
                <a:lnTo>
                  <a:pt x="201" y="98"/>
                </a:lnTo>
                <a:lnTo>
                  <a:pt x="202" y="105"/>
                </a:lnTo>
                <a:lnTo>
                  <a:pt x="204" y="107"/>
                </a:lnTo>
                <a:lnTo>
                  <a:pt x="197" y="113"/>
                </a:lnTo>
                <a:lnTo>
                  <a:pt x="180" y="97"/>
                </a:lnTo>
                <a:lnTo>
                  <a:pt x="173" y="104"/>
                </a:lnTo>
                <a:lnTo>
                  <a:pt x="160" y="91"/>
                </a:lnTo>
                <a:lnTo>
                  <a:pt x="153" y="98"/>
                </a:lnTo>
                <a:lnTo>
                  <a:pt x="139" y="110"/>
                </a:lnTo>
                <a:lnTo>
                  <a:pt x="132" y="116"/>
                </a:lnTo>
                <a:lnTo>
                  <a:pt x="131" y="114"/>
                </a:lnTo>
                <a:lnTo>
                  <a:pt x="126" y="116"/>
                </a:lnTo>
                <a:lnTo>
                  <a:pt x="123" y="114"/>
                </a:lnTo>
                <a:lnTo>
                  <a:pt x="122" y="113"/>
                </a:lnTo>
                <a:lnTo>
                  <a:pt x="120" y="110"/>
                </a:lnTo>
                <a:lnTo>
                  <a:pt x="125" y="105"/>
                </a:lnTo>
                <a:lnTo>
                  <a:pt x="123" y="104"/>
                </a:lnTo>
                <a:lnTo>
                  <a:pt x="126" y="102"/>
                </a:lnTo>
                <a:lnTo>
                  <a:pt x="122" y="97"/>
                </a:lnTo>
                <a:lnTo>
                  <a:pt x="116" y="100"/>
                </a:lnTo>
                <a:lnTo>
                  <a:pt x="116" y="98"/>
                </a:lnTo>
                <a:lnTo>
                  <a:pt x="115" y="97"/>
                </a:lnTo>
                <a:lnTo>
                  <a:pt x="113" y="95"/>
                </a:lnTo>
                <a:lnTo>
                  <a:pt x="112" y="94"/>
                </a:lnTo>
                <a:lnTo>
                  <a:pt x="112" y="88"/>
                </a:lnTo>
                <a:lnTo>
                  <a:pt x="110" y="83"/>
                </a:lnTo>
                <a:lnTo>
                  <a:pt x="107" y="83"/>
                </a:lnTo>
                <a:lnTo>
                  <a:pt x="104" y="82"/>
                </a:lnTo>
                <a:lnTo>
                  <a:pt x="103" y="80"/>
                </a:lnTo>
                <a:lnTo>
                  <a:pt x="93" y="88"/>
                </a:lnTo>
                <a:lnTo>
                  <a:pt x="94" y="91"/>
                </a:lnTo>
                <a:lnTo>
                  <a:pt x="85" y="97"/>
                </a:lnTo>
                <a:lnTo>
                  <a:pt x="84" y="94"/>
                </a:lnTo>
                <a:lnTo>
                  <a:pt x="72" y="104"/>
                </a:lnTo>
                <a:lnTo>
                  <a:pt x="54" y="83"/>
                </a:lnTo>
                <a:lnTo>
                  <a:pt x="49" y="88"/>
                </a:lnTo>
                <a:lnTo>
                  <a:pt x="44" y="91"/>
                </a:lnTo>
                <a:lnTo>
                  <a:pt x="66" y="117"/>
                </a:lnTo>
                <a:lnTo>
                  <a:pt x="76" y="114"/>
                </a:lnTo>
                <a:lnTo>
                  <a:pt x="85" y="126"/>
                </a:lnTo>
                <a:lnTo>
                  <a:pt x="94" y="122"/>
                </a:lnTo>
                <a:lnTo>
                  <a:pt x="101" y="129"/>
                </a:lnTo>
                <a:lnTo>
                  <a:pt x="90" y="139"/>
                </a:lnTo>
                <a:lnTo>
                  <a:pt x="100" y="151"/>
                </a:lnTo>
                <a:lnTo>
                  <a:pt x="112" y="141"/>
                </a:lnTo>
                <a:lnTo>
                  <a:pt x="120" y="145"/>
                </a:lnTo>
                <a:lnTo>
                  <a:pt x="117" y="155"/>
                </a:lnTo>
                <a:lnTo>
                  <a:pt x="119" y="157"/>
                </a:lnTo>
                <a:lnTo>
                  <a:pt x="120" y="157"/>
                </a:lnTo>
                <a:lnTo>
                  <a:pt x="122" y="157"/>
                </a:lnTo>
                <a:lnTo>
                  <a:pt x="122" y="160"/>
                </a:lnTo>
                <a:lnTo>
                  <a:pt x="120" y="161"/>
                </a:lnTo>
                <a:lnTo>
                  <a:pt x="117" y="164"/>
                </a:lnTo>
                <a:lnTo>
                  <a:pt x="116" y="167"/>
                </a:lnTo>
                <a:lnTo>
                  <a:pt x="117" y="171"/>
                </a:lnTo>
                <a:lnTo>
                  <a:pt x="117" y="174"/>
                </a:lnTo>
                <a:lnTo>
                  <a:pt x="120" y="180"/>
                </a:lnTo>
                <a:lnTo>
                  <a:pt x="117" y="185"/>
                </a:lnTo>
                <a:lnTo>
                  <a:pt x="119" y="186"/>
                </a:lnTo>
                <a:lnTo>
                  <a:pt x="119" y="190"/>
                </a:lnTo>
                <a:lnTo>
                  <a:pt x="122" y="196"/>
                </a:lnTo>
                <a:lnTo>
                  <a:pt x="123" y="199"/>
                </a:lnTo>
                <a:lnTo>
                  <a:pt x="125" y="199"/>
                </a:lnTo>
                <a:lnTo>
                  <a:pt x="128" y="204"/>
                </a:lnTo>
                <a:lnTo>
                  <a:pt x="129" y="204"/>
                </a:lnTo>
                <a:lnTo>
                  <a:pt x="132" y="205"/>
                </a:lnTo>
                <a:lnTo>
                  <a:pt x="134" y="206"/>
                </a:lnTo>
                <a:lnTo>
                  <a:pt x="135" y="209"/>
                </a:lnTo>
                <a:lnTo>
                  <a:pt x="134" y="211"/>
                </a:lnTo>
                <a:lnTo>
                  <a:pt x="134" y="212"/>
                </a:lnTo>
                <a:lnTo>
                  <a:pt x="135" y="214"/>
                </a:lnTo>
                <a:lnTo>
                  <a:pt x="138" y="214"/>
                </a:lnTo>
                <a:lnTo>
                  <a:pt x="139" y="215"/>
                </a:lnTo>
                <a:lnTo>
                  <a:pt x="142" y="218"/>
                </a:lnTo>
                <a:lnTo>
                  <a:pt x="145" y="226"/>
                </a:lnTo>
                <a:lnTo>
                  <a:pt x="150" y="228"/>
                </a:lnTo>
                <a:lnTo>
                  <a:pt x="150" y="233"/>
                </a:lnTo>
                <a:lnTo>
                  <a:pt x="151" y="233"/>
                </a:lnTo>
                <a:lnTo>
                  <a:pt x="150" y="234"/>
                </a:lnTo>
                <a:lnTo>
                  <a:pt x="151" y="236"/>
                </a:lnTo>
                <a:lnTo>
                  <a:pt x="153" y="237"/>
                </a:lnTo>
                <a:lnTo>
                  <a:pt x="156" y="239"/>
                </a:lnTo>
                <a:lnTo>
                  <a:pt x="156" y="242"/>
                </a:lnTo>
                <a:lnTo>
                  <a:pt x="158" y="242"/>
                </a:lnTo>
                <a:lnTo>
                  <a:pt x="157" y="248"/>
                </a:lnTo>
                <a:lnTo>
                  <a:pt x="161" y="252"/>
                </a:lnTo>
                <a:lnTo>
                  <a:pt x="164" y="259"/>
                </a:lnTo>
                <a:lnTo>
                  <a:pt x="164" y="262"/>
                </a:lnTo>
                <a:lnTo>
                  <a:pt x="173" y="270"/>
                </a:lnTo>
                <a:lnTo>
                  <a:pt x="178" y="270"/>
                </a:lnTo>
                <a:lnTo>
                  <a:pt x="180" y="271"/>
                </a:lnTo>
                <a:lnTo>
                  <a:pt x="182" y="272"/>
                </a:lnTo>
                <a:lnTo>
                  <a:pt x="186" y="278"/>
                </a:lnTo>
                <a:lnTo>
                  <a:pt x="183" y="281"/>
                </a:lnTo>
                <a:lnTo>
                  <a:pt x="180" y="280"/>
                </a:lnTo>
                <a:lnTo>
                  <a:pt x="176" y="283"/>
                </a:lnTo>
                <a:lnTo>
                  <a:pt x="176" y="284"/>
                </a:lnTo>
                <a:lnTo>
                  <a:pt x="163" y="296"/>
                </a:lnTo>
                <a:lnTo>
                  <a:pt x="166" y="299"/>
                </a:lnTo>
                <a:lnTo>
                  <a:pt x="153" y="312"/>
                </a:lnTo>
                <a:lnTo>
                  <a:pt x="138" y="297"/>
                </a:lnTo>
                <a:lnTo>
                  <a:pt x="129" y="305"/>
                </a:lnTo>
                <a:lnTo>
                  <a:pt x="116" y="287"/>
                </a:lnTo>
                <a:lnTo>
                  <a:pt x="113" y="289"/>
                </a:lnTo>
                <a:lnTo>
                  <a:pt x="107" y="280"/>
                </a:lnTo>
                <a:lnTo>
                  <a:pt x="123" y="265"/>
                </a:lnTo>
                <a:lnTo>
                  <a:pt x="116" y="259"/>
                </a:lnTo>
                <a:lnTo>
                  <a:pt x="109" y="258"/>
                </a:lnTo>
                <a:lnTo>
                  <a:pt x="100" y="250"/>
                </a:lnTo>
                <a:lnTo>
                  <a:pt x="103" y="248"/>
                </a:lnTo>
                <a:lnTo>
                  <a:pt x="91" y="234"/>
                </a:lnTo>
                <a:lnTo>
                  <a:pt x="85" y="237"/>
                </a:lnTo>
                <a:lnTo>
                  <a:pt x="84" y="230"/>
                </a:lnTo>
                <a:lnTo>
                  <a:pt x="82" y="223"/>
                </a:lnTo>
                <a:lnTo>
                  <a:pt x="78" y="215"/>
                </a:lnTo>
                <a:lnTo>
                  <a:pt x="76" y="214"/>
                </a:lnTo>
                <a:lnTo>
                  <a:pt x="71" y="217"/>
                </a:lnTo>
                <a:lnTo>
                  <a:pt x="69" y="214"/>
                </a:lnTo>
                <a:lnTo>
                  <a:pt x="73" y="211"/>
                </a:lnTo>
                <a:lnTo>
                  <a:pt x="72" y="206"/>
                </a:lnTo>
                <a:lnTo>
                  <a:pt x="68" y="209"/>
                </a:lnTo>
                <a:lnTo>
                  <a:pt x="63" y="199"/>
                </a:lnTo>
                <a:lnTo>
                  <a:pt x="78" y="192"/>
                </a:lnTo>
                <a:lnTo>
                  <a:pt x="73" y="179"/>
                </a:lnTo>
                <a:lnTo>
                  <a:pt x="66" y="176"/>
                </a:lnTo>
                <a:lnTo>
                  <a:pt x="63" y="173"/>
                </a:lnTo>
                <a:lnTo>
                  <a:pt x="62" y="167"/>
                </a:lnTo>
                <a:lnTo>
                  <a:pt x="54" y="164"/>
                </a:lnTo>
                <a:lnTo>
                  <a:pt x="53" y="161"/>
                </a:lnTo>
                <a:lnTo>
                  <a:pt x="47" y="157"/>
                </a:lnTo>
                <a:lnTo>
                  <a:pt x="44" y="151"/>
                </a:lnTo>
                <a:lnTo>
                  <a:pt x="44" y="139"/>
                </a:lnTo>
                <a:lnTo>
                  <a:pt x="46" y="138"/>
                </a:lnTo>
                <a:lnTo>
                  <a:pt x="47" y="135"/>
                </a:lnTo>
                <a:lnTo>
                  <a:pt x="46" y="132"/>
                </a:lnTo>
                <a:lnTo>
                  <a:pt x="49" y="120"/>
                </a:lnTo>
                <a:lnTo>
                  <a:pt x="47" y="119"/>
                </a:lnTo>
                <a:lnTo>
                  <a:pt x="50" y="116"/>
                </a:lnTo>
                <a:lnTo>
                  <a:pt x="46" y="111"/>
                </a:lnTo>
                <a:lnTo>
                  <a:pt x="34" y="119"/>
                </a:lnTo>
                <a:lnTo>
                  <a:pt x="29" y="114"/>
                </a:lnTo>
                <a:lnTo>
                  <a:pt x="19" y="126"/>
                </a:lnTo>
                <a:lnTo>
                  <a:pt x="15" y="127"/>
                </a:lnTo>
                <a:lnTo>
                  <a:pt x="0" y="108"/>
                </a:lnTo>
                <a:lnTo>
                  <a:pt x="27" y="86"/>
                </a:lnTo>
                <a:lnTo>
                  <a:pt x="22" y="82"/>
                </a:lnTo>
                <a:lnTo>
                  <a:pt x="19" y="83"/>
                </a:lnTo>
                <a:lnTo>
                  <a:pt x="15" y="76"/>
                </a:lnTo>
                <a:lnTo>
                  <a:pt x="27" y="64"/>
                </a:lnTo>
                <a:lnTo>
                  <a:pt x="22" y="59"/>
                </a:lnTo>
                <a:lnTo>
                  <a:pt x="28" y="51"/>
                </a:lnTo>
                <a:lnTo>
                  <a:pt x="21" y="44"/>
                </a:lnTo>
                <a:lnTo>
                  <a:pt x="41" y="25"/>
                </a:lnTo>
                <a:lnTo>
                  <a:pt x="32" y="13"/>
                </a:lnTo>
                <a:lnTo>
                  <a:pt x="38" y="9"/>
                </a:lnTo>
                <a:lnTo>
                  <a:pt x="41" y="10"/>
                </a:lnTo>
                <a:lnTo>
                  <a:pt x="47" y="4"/>
                </a:lnTo>
                <a:lnTo>
                  <a:pt x="51" y="10"/>
                </a:lnTo>
                <a:lnTo>
                  <a:pt x="56" y="13"/>
                </a:lnTo>
                <a:lnTo>
                  <a:pt x="63" y="6"/>
                </a:lnTo>
                <a:lnTo>
                  <a:pt x="84" y="7"/>
                </a:lnTo>
                <a:lnTo>
                  <a:pt x="84" y="13"/>
                </a:lnTo>
                <a:lnTo>
                  <a:pt x="88" y="13"/>
                </a:lnTo>
                <a:lnTo>
                  <a:pt x="91" y="10"/>
                </a:lnTo>
                <a:lnTo>
                  <a:pt x="93" y="12"/>
                </a:lnTo>
                <a:lnTo>
                  <a:pt x="97" y="15"/>
                </a:lnTo>
                <a:lnTo>
                  <a:pt x="100" y="15"/>
                </a:lnTo>
                <a:lnTo>
                  <a:pt x="113" y="15"/>
                </a:lnTo>
                <a:lnTo>
                  <a:pt x="123" y="16"/>
                </a:lnTo>
                <a:lnTo>
                  <a:pt x="132" y="16"/>
                </a:lnTo>
                <a:lnTo>
                  <a:pt x="144" y="16"/>
                </a:lnTo>
                <a:lnTo>
                  <a:pt x="147" y="16"/>
                </a:lnTo>
                <a:lnTo>
                  <a:pt x="150" y="16"/>
                </a:lnTo>
                <a:lnTo>
                  <a:pt x="150" y="12"/>
                </a:lnTo>
                <a:lnTo>
                  <a:pt x="151" y="12"/>
                </a:lnTo>
                <a:lnTo>
                  <a:pt x="154" y="12"/>
                </a:lnTo>
                <a:lnTo>
                  <a:pt x="154" y="13"/>
                </a:lnTo>
                <a:lnTo>
                  <a:pt x="156" y="13"/>
                </a:lnTo>
                <a:lnTo>
                  <a:pt x="158" y="13"/>
                </a:lnTo>
                <a:lnTo>
                  <a:pt x="158" y="10"/>
                </a:lnTo>
                <a:lnTo>
                  <a:pt x="158" y="7"/>
                </a:lnTo>
                <a:lnTo>
                  <a:pt x="160" y="6"/>
                </a:lnTo>
                <a:lnTo>
                  <a:pt x="160" y="1"/>
                </a:lnTo>
                <a:lnTo>
                  <a:pt x="163" y="0"/>
                </a:lnTo>
                <a:lnTo>
                  <a:pt x="164" y="1"/>
                </a:lnTo>
                <a:lnTo>
                  <a:pt x="167" y="3"/>
                </a:lnTo>
                <a:lnTo>
                  <a:pt x="169" y="7"/>
                </a:lnTo>
                <a:lnTo>
                  <a:pt x="169" y="10"/>
                </a:lnTo>
                <a:lnTo>
                  <a:pt x="170" y="15"/>
                </a:lnTo>
                <a:lnTo>
                  <a:pt x="170" y="16"/>
                </a:lnTo>
                <a:lnTo>
                  <a:pt x="172" y="17"/>
                </a:lnTo>
                <a:lnTo>
                  <a:pt x="178" y="19"/>
                </a:lnTo>
                <a:lnTo>
                  <a:pt x="183" y="19"/>
                </a:lnTo>
                <a:lnTo>
                  <a:pt x="185" y="20"/>
                </a:lnTo>
                <a:lnTo>
                  <a:pt x="185" y="22"/>
                </a:lnTo>
                <a:close/>
                <a:moveTo>
                  <a:pt x="87" y="185"/>
                </a:moveTo>
                <a:lnTo>
                  <a:pt x="98" y="173"/>
                </a:lnTo>
                <a:lnTo>
                  <a:pt x="95" y="170"/>
                </a:lnTo>
                <a:lnTo>
                  <a:pt x="97" y="168"/>
                </a:lnTo>
                <a:lnTo>
                  <a:pt x="93" y="165"/>
                </a:lnTo>
                <a:lnTo>
                  <a:pt x="91" y="167"/>
                </a:lnTo>
                <a:lnTo>
                  <a:pt x="82" y="173"/>
                </a:lnTo>
                <a:lnTo>
                  <a:pt x="84" y="176"/>
                </a:lnTo>
                <a:lnTo>
                  <a:pt x="81" y="179"/>
                </a:lnTo>
                <a:lnTo>
                  <a:pt x="87" y="18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3" name="Freeform 268"/>
          <p:cNvSpPr>
            <a:spLocks/>
          </p:cNvSpPr>
          <p:nvPr/>
        </p:nvSpPr>
        <p:spPr bwMode="auto">
          <a:xfrm rot="21334256">
            <a:off x="27382383" y="2125261"/>
            <a:ext cx="1171325" cy="971193"/>
          </a:xfrm>
          <a:custGeom>
            <a:avLst/>
            <a:gdLst>
              <a:gd name="T0" fmla="*/ 2147483647 w 214"/>
              <a:gd name="T1" fmla="*/ 2147483647 h 267"/>
              <a:gd name="T2" fmla="*/ 2147483647 w 214"/>
              <a:gd name="T3" fmla="*/ 2147483647 h 267"/>
              <a:gd name="T4" fmla="*/ 2147483647 w 214"/>
              <a:gd name="T5" fmla="*/ 2147483647 h 267"/>
              <a:gd name="T6" fmla="*/ 2147483647 w 214"/>
              <a:gd name="T7" fmla="*/ 2147483647 h 267"/>
              <a:gd name="T8" fmla="*/ 2147483647 w 214"/>
              <a:gd name="T9" fmla="*/ 2147483647 h 267"/>
              <a:gd name="T10" fmla="*/ 2147483647 w 214"/>
              <a:gd name="T11" fmla="*/ 2147483647 h 267"/>
              <a:gd name="T12" fmla="*/ 2147483647 w 214"/>
              <a:gd name="T13" fmla="*/ 2147483647 h 267"/>
              <a:gd name="T14" fmla="*/ 2147483647 w 214"/>
              <a:gd name="T15" fmla="*/ 2147483647 h 267"/>
              <a:gd name="T16" fmla="*/ 2147483647 w 214"/>
              <a:gd name="T17" fmla="*/ 2147483647 h 267"/>
              <a:gd name="T18" fmla="*/ 2147483647 w 214"/>
              <a:gd name="T19" fmla="*/ 2147483647 h 267"/>
              <a:gd name="T20" fmla="*/ 2147483647 w 214"/>
              <a:gd name="T21" fmla="*/ 2147483647 h 267"/>
              <a:gd name="T22" fmla="*/ 2147483647 w 214"/>
              <a:gd name="T23" fmla="*/ 2147483647 h 267"/>
              <a:gd name="T24" fmla="*/ 2147483647 w 214"/>
              <a:gd name="T25" fmla="*/ 2147483647 h 267"/>
              <a:gd name="T26" fmla="*/ 2147483647 w 214"/>
              <a:gd name="T27" fmla="*/ 2147483647 h 267"/>
              <a:gd name="T28" fmla="*/ 2147483647 w 214"/>
              <a:gd name="T29" fmla="*/ 2147483647 h 267"/>
              <a:gd name="T30" fmla="*/ 2147483647 w 214"/>
              <a:gd name="T31" fmla="*/ 2147483647 h 267"/>
              <a:gd name="T32" fmla="*/ 2147483647 w 214"/>
              <a:gd name="T33" fmla="*/ 2147483647 h 267"/>
              <a:gd name="T34" fmla="*/ 2147483647 w 214"/>
              <a:gd name="T35" fmla="*/ 2147483647 h 267"/>
              <a:gd name="T36" fmla="*/ 2147483647 w 214"/>
              <a:gd name="T37" fmla="*/ 2147483647 h 267"/>
              <a:gd name="T38" fmla="*/ 2147483647 w 214"/>
              <a:gd name="T39" fmla="*/ 2147483647 h 267"/>
              <a:gd name="T40" fmla="*/ 2147483647 w 214"/>
              <a:gd name="T41" fmla="*/ 2147483647 h 267"/>
              <a:gd name="T42" fmla="*/ 2147483647 w 214"/>
              <a:gd name="T43" fmla="*/ 2147483647 h 267"/>
              <a:gd name="T44" fmla="*/ 2147483647 w 214"/>
              <a:gd name="T45" fmla="*/ 2147483647 h 267"/>
              <a:gd name="T46" fmla="*/ 2147483647 w 214"/>
              <a:gd name="T47" fmla="*/ 2147483647 h 267"/>
              <a:gd name="T48" fmla="*/ 2147483647 w 214"/>
              <a:gd name="T49" fmla="*/ 2147483647 h 267"/>
              <a:gd name="T50" fmla="*/ 2147483647 w 214"/>
              <a:gd name="T51" fmla="*/ 2147483647 h 267"/>
              <a:gd name="T52" fmla="*/ 2147483647 w 214"/>
              <a:gd name="T53" fmla="*/ 2147483647 h 267"/>
              <a:gd name="T54" fmla="*/ 2147483647 w 214"/>
              <a:gd name="T55" fmla="*/ 2147483647 h 267"/>
              <a:gd name="T56" fmla="*/ 2147483647 w 214"/>
              <a:gd name="T57" fmla="*/ 2147483647 h 267"/>
              <a:gd name="T58" fmla="*/ 2147483647 w 214"/>
              <a:gd name="T59" fmla="*/ 2147483647 h 267"/>
              <a:gd name="T60" fmla="*/ 2147483647 w 214"/>
              <a:gd name="T61" fmla="*/ 2147483647 h 267"/>
              <a:gd name="T62" fmla="*/ 2147483647 w 214"/>
              <a:gd name="T63" fmla="*/ 2147483647 h 267"/>
              <a:gd name="T64" fmla="*/ 2147483647 w 214"/>
              <a:gd name="T65" fmla="*/ 2147483647 h 267"/>
              <a:gd name="T66" fmla="*/ 2147483647 w 214"/>
              <a:gd name="T67" fmla="*/ 2147483647 h 267"/>
              <a:gd name="T68" fmla="*/ 2147483647 w 214"/>
              <a:gd name="T69" fmla="*/ 2147483647 h 267"/>
              <a:gd name="T70" fmla="*/ 2147483647 w 214"/>
              <a:gd name="T71" fmla="*/ 2147483647 h 267"/>
              <a:gd name="T72" fmla="*/ 2147483647 w 214"/>
              <a:gd name="T73" fmla="*/ 2147483647 h 267"/>
              <a:gd name="T74" fmla="*/ 2147483647 w 214"/>
              <a:gd name="T75" fmla="*/ 2147483647 h 267"/>
              <a:gd name="T76" fmla="*/ 2147483647 w 214"/>
              <a:gd name="T77" fmla="*/ 2147483647 h 267"/>
              <a:gd name="T78" fmla="*/ 2147483647 w 214"/>
              <a:gd name="T79" fmla="*/ 2147483647 h 267"/>
              <a:gd name="T80" fmla="*/ 2147483647 w 214"/>
              <a:gd name="T81" fmla="*/ 2147483647 h 267"/>
              <a:gd name="T82" fmla="*/ 2147483647 w 214"/>
              <a:gd name="T83" fmla="*/ 2147483647 h 267"/>
              <a:gd name="T84" fmla="*/ 2147483647 w 214"/>
              <a:gd name="T85" fmla="*/ 2147483647 h 267"/>
              <a:gd name="T86" fmla="*/ 2147483647 w 214"/>
              <a:gd name="T87" fmla="*/ 2147483647 h 267"/>
              <a:gd name="T88" fmla="*/ 2147483647 w 214"/>
              <a:gd name="T89" fmla="*/ 0 h 267"/>
              <a:gd name="T90" fmla="*/ 2147483647 w 214"/>
              <a:gd name="T91" fmla="*/ 2147483647 h 26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14"/>
              <a:gd name="T139" fmla="*/ 0 h 267"/>
              <a:gd name="T140" fmla="*/ 214 w 214"/>
              <a:gd name="T141" fmla="*/ 267 h 26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14" h="267">
                <a:moveTo>
                  <a:pt x="136" y="2"/>
                </a:moveTo>
                <a:lnTo>
                  <a:pt x="134" y="37"/>
                </a:lnTo>
                <a:lnTo>
                  <a:pt x="129" y="37"/>
                </a:lnTo>
                <a:lnTo>
                  <a:pt x="129" y="34"/>
                </a:lnTo>
                <a:lnTo>
                  <a:pt x="92" y="31"/>
                </a:lnTo>
                <a:lnTo>
                  <a:pt x="91" y="57"/>
                </a:lnTo>
                <a:lnTo>
                  <a:pt x="106" y="57"/>
                </a:lnTo>
                <a:lnTo>
                  <a:pt x="107" y="52"/>
                </a:lnTo>
                <a:lnTo>
                  <a:pt x="132" y="53"/>
                </a:lnTo>
                <a:lnTo>
                  <a:pt x="132" y="50"/>
                </a:lnTo>
                <a:lnTo>
                  <a:pt x="151" y="50"/>
                </a:lnTo>
                <a:lnTo>
                  <a:pt x="150" y="101"/>
                </a:lnTo>
                <a:lnTo>
                  <a:pt x="153" y="101"/>
                </a:lnTo>
                <a:lnTo>
                  <a:pt x="210" y="161"/>
                </a:lnTo>
                <a:lnTo>
                  <a:pt x="210" y="175"/>
                </a:lnTo>
                <a:lnTo>
                  <a:pt x="207" y="175"/>
                </a:lnTo>
                <a:lnTo>
                  <a:pt x="205" y="186"/>
                </a:lnTo>
                <a:lnTo>
                  <a:pt x="214" y="186"/>
                </a:lnTo>
                <a:lnTo>
                  <a:pt x="211" y="217"/>
                </a:lnTo>
                <a:lnTo>
                  <a:pt x="175" y="216"/>
                </a:lnTo>
                <a:lnTo>
                  <a:pt x="175" y="227"/>
                </a:lnTo>
                <a:lnTo>
                  <a:pt x="176" y="227"/>
                </a:lnTo>
                <a:lnTo>
                  <a:pt x="177" y="227"/>
                </a:lnTo>
                <a:lnTo>
                  <a:pt x="177" y="236"/>
                </a:lnTo>
                <a:lnTo>
                  <a:pt x="192" y="238"/>
                </a:lnTo>
                <a:lnTo>
                  <a:pt x="192" y="254"/>
                </a:lnTo>
                <a:lnTo>
                  <a:pt x="183" y="252"/>
                </a:lnTo>
                <a:lnTo>
                  <a:pt x="175" y="251"/>
                </a:lnTo>
                <a:lnTo>
                  <a:pt x="173" y="252"/>
                </a:lnTo>
                <a:lnTo>
                  <a:pt x="151" y="251"/>
                </a:lnTo>
                <a:lnTo>
                  <a:pt x="142" y="251"/>
                </a:lnTo>
                <a:lnTo>
                  <a:pt x="141" y="258"/>
                </a:lnTo>
                <a:lnTo>
                  <a:pt x="110" y="257"/>
                </a:lnTo>
                <a:lnTo>
                  <a:pt x="109" y="267"/>
                </a:lnTo>
                <a:lnTo>
                  <a:pt x="88" y="265"/>
                </a:lnTo>
                <a:lnTo>
                  <a:pt x="88" y="238"/>
                </a:lnTo>
                <a:lnTo>
                  <a:pt x="82" y="239"/>
                </a:lnTo>
                <a:lnTo>
                  <a:pt x="82" y="229"/>
                </a:lnTo>
                <a:lnTo>
                  <a:pt x="69" y="226"/>
                </a:lnTo>
                <a:lnTo>
                  <a:pt x="75" y="135"/>
                </a:lnTo>
                <a:lnTo>
                  <a:pt x="73" y="135"/>
                </a:lnTo>
                <a:lnTo>
                  <a:pt x="66" y="131"/>
                </a:lnTo>
                <a:lnTo>
                  <a:pt x="65" y="131"/>
                </a:lnTo>
                <a:lnTo>
                  <a:pt x="65" y="134"/>
                </a:lnTo>
                <a:lnTo>
                  <a:pt x="60" y="134"/>
                </a:lnTo>
                <a:lnTo>
                  <a:pt x="60" y="132"/>
                </a:lnTo>
                <a:lnTo>
                  <a:pt x="59" y="131"/>
                </a:lnTo>
                <a:lnTo>
                  <a:pt x="53" y="134"/>
                </a:lnTo>
                <a:lnTo>
                  <a:pt x="49" y="134"/>
                </a:lnTo>
                <a:lnTo>
                  <a:pt x="43" y="134"/>
                </a:lnTo>
                <a:lnTo>
                  <a:pt x="40" y="131"/>
                </a:lnTo>
                <a:lnTo>
                  <a:pt x="35" y="131"/>
                </a:lnTo>
                <a:lnTo>
                  <a:pt x="29" y="125"/>
                </a:lnTo>
                <a:lnTo>
                  <a:pt x="0" y="123"/>
                </a:lnTo>
                <a:lnTo>
                  <a:pt x="2" y="75"/>
                </a:lnTo>
                <a:lnTo>
                  <a:pt x="31" y="78"/>
                </a:lnTo>
                <a:lnTo>
                  <a:pt x="34" y="79"/>
                </a:lnTo>
                <a:lnTo>
                  <a:pt x="34" y="78"/>
                </a:lnTo>
                <a:lnTo>
                  <a:pt x="35" y="78"/>
                </a:lnTo>
                <a:lnTo>
                  <a:pt x="40" y="81"/>
                </a:lnTo>
                <a:lnTo>
                  <a:pt x="40" y="68"/>
                </a:lnTo>
                <a:lnTo>
                  <a:pt x="31" y="68"/>
                </a:lnTo>
                <a:lnTo>
                  <a:pt x="31" y="65"/>
                </a:lnTo>
                <a:lnTo>
                  <a:pt x="31" y="63"/>
                </a:lnTo>
                <a:lnTo>
                  <a:pt x="32" y="63"/>
                </a:lnTo>
                <a:lnTo>
                  <a:pt x="32" y="60"/>
                </a:lnTo>
                <a:lnTo>
                  <a:pt x="31" y="59"/>
                </a:lnTo>
                <a:lnTo>
                  <a:pt x="32" y="57"/>
                </a:lnTo>
                <a:lnTo>
                  <a:pt x="34" y="54"/>
                </a:lnTo>
                <a:lnTo>
                  <a:pt x="35" y="53"/>
                </a:lnTo>
                <a:lnTo>
                  <a:pt x="35" y="52"/>
                </a:lnTo>
                <a:lnTo>
                  <a:pt x="34" y="50"/>
                </a:lnTo>
                <a:lnTo>
                  <a:pt x="37" y="11"/>
                </a:lnTo>
                <a:lnTo>
                  <a:pt x="37" y="6"/>
                </a:lnTo>
                <a:lnTo>
                  <a:pt x="63" y="8"/>
                </a:lnTo>
                <a:lnTo>
                  <a:pt x="63" y="6"/>
                </a:lnTo>
                <a:lnTo>
                  <a:pt x="62" y="6"/>
                </a:lnTo>
                <a:lnTo>
                  <a:pt x="63" y="3"/>
                </a:lnTo>
                <a:lnTo>
                  <a:pt x="68" y="3"/>
                </a:lnTo>
                <a:lnTo>
                  <a:pt x="72" y="3"/>
                </a:lnTo>
                <a:lnTo>
                  <a:pt x="87" y="3"/>
                </a:lnTo>
                <a:lnTo>
                  <a:pt x="90" y="5"/>
                </a:lnTo>
                <a:lnTo>
                  <a:pt x="94" y="5"/>
                </a:lnTo>
                <a:lnTo>
                  <a:pt x="95" y="5"/>
                </a:lnTo>
                <a:lnTo>
                  <a:pt x="98" y="3"/>
                </a:lnTo>
                <a:lnTo>
                  <a:pt x="104" y="2"/>
                </a:lnTo>
                <a:lnTo>
                  <a:pt x="107" y="0"/>
                </a:lnTo>
                <a:lnTo>
                  <a:pt x="114" y="0"/>
                </a:lnTo>
                <a:lnTo>
                  <a:pt x="126" y="2"/>
                </a:lnTo>
                <a:lnTo>
                  <a:pt x="136" y="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74" name="Freeform 269"/>
          <p:cNvSpPr>
            <a:spLocks/>
          </p:cNvSpPr>
          <p:nvPr/>
        </p:nvSpPr>
        <p:spPr bwMode="auto">
          <a:xfrm rot="21334256">
            <a:off x="28808724" y="4614944"/>
            <a:ext cx="1144427" cy="997136"/>
          </a:xfrm>
          <a:custGeom>
            <a:avLst/>
            <a:gdLst>
              <a:gd name="T0" fmla="*/ 2147483647 w 208"/>
              <a:gd name="T1" fmla="*/ 2147483647 h 274"/>
              <a:gd name="T2" fmla="*/ 2147483647 w 208"/>
              <a:gd name="T3" fmla="*/ 2147483647 h 274"/>
              <a:gd name="T4" fmla="*/ 2147483647 w 208"/>
              <a:gd name="T5" fmla="*/ 2147483647 h 274"/>
              <a:gd name="T6" fmla="*/ 2147483647 w 208"/>
              <a:gd name="T7" fmla="*/ 2147483647 h 274"/>
              <a:gd name="T8" fmla="*/ 2147483647 w 208"/>
              <a:gd name="T9" fmla="*/ 2147483647 h 274"/>
              <a:gd name="T10" fmla="*/ 2147483647 w 208"/>
              <a:gd name="T11" fmla="*/ 2147483647 h 274"/>
              <a:gd name="T12" fmla="*/ 2147483647 w 208"/>
              <a:gd name="T13" fmla="*/ 2147483647 h 274"/>
              <a:gd name="T14" fmla="*/ 2147483647 w 208"/>
              <a:gd name="T15" fmla="*/ 2147483647 h 274"/>
              <a:gd name="T16" fmla="*/ 2147483647 w 208"/>
              <a:gd name="T17" fmla="*/ 2147483647 h 274"/>
              <a:gd name="T18" fmla="*/ 2147483647 w 208"/>
              <a:gd name="T19" fmla="*/ 2147483647 h 274"/>
              <a:gd name="T20" fmla="*/ 2147483647 w 208"/>
              <a:gd name="T21" fmla="*/ 2147483647 h 274"/>
              <a:gd name="T22" fmla="*/ 2147483647 w 208"/>
              <a:gd name="T23" fmla="*/ 2147483647 h 274"/>
              <a:gd name="T24" fmla="*/ 2147483647 w 208"/>
              <a:gd name="T25" fmla="*/ 2147483647 h 274"/>
              <a:gd name="T26" fmla="*/ 2147483647 w 208"/>
              <a:gd name="T27" fmla="*/ 2147483647 h 274"/>
              <a:gd name="T28" fmla="*/ 2147483647 w 208"/>
              <a:gd name="T29" fmla="*/ 2147483647 h 274"/>
              <a:gd name="T30" fmla="*/ 2147483647 w 208"/>
              <a:gd name="T31" fmla="*/ 2147483647 h 274"/>
              <a:gd name="T32" fmla="*/ 2147483647 w 208"/>
              <a:gd name="T33" fmla="*/ 2147483647 h 274"/>
              <a:gd name="T34" fmla="*/ 2147483647 w 208"/>
              <a:gd name="T35" fmla="*/ 2147483647 h 274"/>
              <a:gd name="T36" fmla="*/ 2147483647 w 208"/>
              <a:gd name="T37" fmla="*/ 2147483647 h 274"/>
              <a:gd name="T38" fmla="*/ 2147483647 w 208"/>
              <a:gd name="T39" fmla="*/ 2147483647 h 274"/>
              <a:gd name="T40" fmla="*/ 2147483647 w 208"/>
              <a:gd name="T41" fmla="*/ 2147483647 h 274"/>
              <a:gd name="T42" fmla="*/ 2147483647 w 208"/>
              <a:gd name="T43" fmla="*/ 2147483647 h 274"/>
              <a:gd name="T44" fmla="*/ 2147483647 w 208"/>
              <a:gd name="T45" fmla="*/ 2147483647 h 274"/>
              <a:gd name="T46" fmla="*/ 2147483647 w 208"/>
              <a:gd name="T47" fmla="*/ 2147483647 h 274"/>
              <a:gd name="T48" fmla="*/ 2147483647 w 208"/>
              <a:gd name="T49" fmla="*/ 2147483647 h 274"/>
              <a:gd name="T50" fmla="*/ 2147483647 w 208"/>
              <a:gd name="T51" fmla="*/ 2147483647 h 274"/>
              <a:gd name="T52" fmla="*/ 2147483647 w 208"/>
              <a:gd name="T53" fmla="*/ 2147483647 h 274"/>
              <a:gd name="T54" fmla="*/ 2147483647 w 208"/>
              <a:gd name="T55" fmla="*/ 2147483647 h 274"/>
              <a:gd name="T56" fmla="*/ 2147483647 w 208"/>
              <a:gd name="T57" fmla="*/ 2147483647 h 274"/>
              <a:gd name="T58" fmla="*/ 2147483647 w 208"/>
              <a:gd name="T59" fmla="*/ 2147483647 h 274"/>
              <a:gd name="T60" fmla="*/ 2147483647 w 208"/>
              <a:gd name="T61" fmla="*/ 2147483647 h 274"/>
              <a:gd name="T62" fmla="*/ 2147483647 w 208"/>
              <a:gd name="T63" fmla="*/ 2147483647 h 274"/>
              <a:gd name="T64" fmla="*/ 2147483647 w 208"/>
              <a:gd name="T65" fmla="*/ 2147483647 h 274"/>
              <a:gd name="T66" fmla="*/ 2147483647 w 208"/>
              <a:gd name="T67" fmla="*/ 2147483647 h 274"/>
              <a:gd name="T68" fmla="*/ 2147483647 w 208"/>
              <a:gd name="T69" fmla="*/ 2147483647 h 274"/>
              <a:gd name="T70" fmla="*/ 2147483647 w 208"/>
              <a:gd name="T71" fmla="*/ 2147483647 h 274"/>
              <a:gd name="T72" fmla="*/ 2147483647 w 208"/>
              <a:gd name="T73" fmla="*/ 2147483647 h 274"/>
              <a:gd name="T74" fmla="*/ 2147483647 w 208"/>
              <a:gd name="T75" fmla="*/ 2147483647 h 274"/>
              <a:gd name="T76" fmla="*/ 2147483647 w 208"/>
              <a:gd name="T77" fmla="*/ 2147483647 h 274"/>
              <a:gd name="T78" fmla="*/ 2147483647 w 208"/>
              <a:gd name="T79" fmla="*/ 2147483647 h 274"/>
              <a:gd name="T80" fmla="*/ 2147483647 w 208"/>
              <a:gd name="T81" fmla="*/ 2147483647 h 274"/>
              <a:gd name="T82" fmla="*/ 2147483647 w 208"/>
              <a:gd name="T83" fmla="*/ 2147483647 h 274"/>
              <a:gd name="T84" fmla="*/ 2147483647 w 208"/>
              <a:gd name="T85" fmla="*/ 2147483647 h 274"/>
              <a:gd name="T86" fmla="*/ 2147483647 w 208"/>
              <a:gd name="T87" fmla="*/ 2147483647 h 274"/>
              <a:gd name="T88" fmla="*/ 2147483647 w 208"/>
              <a:gd name="T89" fmla="*/ 2147483647 h 274"/>
              <a:gd name="T90" fmla="*/ 2147483647 w 208"/>
              <a:gd name="T91" fmla="*/ 2147483647 h 274"/>
              <a:gd name="T92" fmla="*/ 2147483647 w 208"/>
              <a:gd name="T93" fmla="*/ 2147483647 h 274"/>
              <a:gd name="T94" fmla="*/ 2147483647 w 208"/>
              <a:gd name="T95" fmla="*/ 2147483647 h 274"/>
              <a:gd name="T96" fmla="*/ 2147483647 w 208"/>
              <a:gd name="T97" fmla="*/ 2147483647 h 274"/>
              <a:gd name="T98" fmla="*/ 2147483647 w 208"/>
              <a:gd name="T99" fmla="*/ 2147483647 h 274"/>
              <a:gd name="T100" fmla="*/ 2147483647 w 208"/>
              <a:gd name="T101" fmla="*/ 2147483647 h 274"/>
              <a:gd name="T102" fmla="*/ 2147483647 w 208"/>
              <a:gd name="T103" fmla="*/ 2147483647 h 274"/>
              <a:gd name="T104" fmla="*/ 2147483647 w 208"/>
              <a:gd name="T105" fmla="*/ 0 h 27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08"/>
              <a:gd name="T160" fmla="*/ 0 h 274"/>
              <a:gd name="T161" fmla="*/ 208 w 208"/>
              <a:gd name="T162" fmla="*/ 274 h 27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08" h="274">
                <a:moveTo>
                  <a:pt x="134" y="0"/>
                </a:moveTo>
                <a:lnTo>
                  <a:pt x="134" y="2"/>
                </a:lnTo>
                <a:lnTo>
                  <a:pt x="137" y="15"/>
                </a:lnTo>
                <a:lnTo>
                  <a:pt x="137" y="18"/>
                </a:lnTo>
                <a:lnTo>
                  <a:pt x="142" y="16"/>
                </a:lnTo>
                <a:lnTo>
                  <a:pt x="148" y="16"/>
                </a:lnTo>
                <a:lnTo>
                  <a:pt x="148" y="15"/>
                </a:lnTo>
                <a:lnTo>
                  <a:pt x="148" y="12"/>
                </a:lnTo>
                <a:lnTo>
                  <a:pt x="148" y="10"/>
                </a:lnTo>
                <a:lnTo>
                  <a:pt x="151" y="10"/>
                </a:lnTo>
                <a:lnTo>
                  <a:pt x="153" y="10"/>
                </a:lnTo>
                <a:lnTo>
                  <a:pt x="156" y="12"/>
                </a:lnTo>
                <a:lnTo>
                  <a:pt x="157" y="13"/>
                </a:lnTo>
                <a:lnTo>
                  <a:pt x="159" y="25"/>
                </a:lnTo>
                <a:lnTo>
                  <a:pt x="162" y="38"/>
                </a:lnTo>
                <a:lnTo>
                  <a:pt x="163" y="44"/>
                </a:lnTo>
                <a:lnTo>
                  <a:pt x="164" y="48"/>
                </a:lnTo>
                <a:lnTo>
                  <a:pt x="166" y="51"/>
                </a:lnTo>
                <a:lnTo>
                  <a:pt x="167" y="51"/>
                </a:lnTo>
                <a:lnTo>
                  <a:pt x="172" y="50"/>
                </a:lnTo>
                <a:lnTo>
                  <a:pt x="179" y="48"/>
                </a:lnTo>
                <a:lnTo>
                  <a:pt x="181" y="48"/>
                </a:lnTo>
                <a:lnTo>
                  <a:pt x="181" y="50"/>
                </a:lnTo>
                <a:lnTo>
                  <a:pt x="182" y="56"/>
                </a:lnTo>
                <a:lnTo>
                  <a:pt x="184" y="59"/>
                </a:lnTo>
                <a:lnTo>
                  <a:pt x="184" y="62"/>
                </a:lnTo>
                <a:lnTo>
                  <a:pt x="185" y="63"/>
                </a:lnTo>
                <a:lnTo>
                  <a:pt x="189" y="62"/>
                </a:lnTo>
                <a:lnTo>
                  <a:pt x="194" y="60"/>
                </a:lnTo>
                <a:lnTo>
                  <a:pt x="198" y="60"/>
                </a:lnTo>
                <a:lnTo>
                  <a:pt x="200" y="63"/>
                </a:lnTo>
                <a:lnTo>
                  <a:pt x="201" y="65"/>
                </a:lnTo>
                <a:lnTo>
                  <a:pt x="204" y="66"/>
                </a:lnTo>
                <a:lnTo>
                  <a:pt x="206" y="66"/>
                </a:lnTo>
                <a:lnTo>
                  <a:pt x="207" y="68"/>
                </a:lnTo>
                <a:lnTo>
                  <a:pt x="208" y="69"/>
                </a:lnTo>
                <a:lnTo>
                  <a:pt x="208" y="73"/>
                </a:lnTo>
                <a:lnTo>
                  <a:pt x="207" y="76"/>
                </a:lnTo>
                <a:lnTo>
                  <a:pt x="200" y="79"/>
                </a:lnTo>
                <a:lnTo>
                  <a:pt x="197" y="79"/>
                </a:lnTo>
                <a:lnTo>
                  <a:pt x="197" y="81"/>
                </a:lnTo>
                <a:lnTo>
                  <a:pt x="197" y="82"/>
                </a:lnTo>
                <a:lnTo>
                  <a:pt x="195" y="85"/>
                </a:lnTo>
                <a:lnTo>
                  <a:pt x="195" y="94"/>
                </a:lnTo>
                <a:lnTo>
                  <a:pt x="194" y="98"/>
                </a:lnTo>
                <a:lnTo>
                  <a:pt x="191" y="98"/>
                </a:lnTo>
                <a:lnTo>
                  <a:pt x="186" y="98"/>
                </a:lnTo>
                <a:lnTo>
                  <a:pt x="179" y="98"/>
                </a:lnTo>
                <a:lnTo>
                  <a:pt x="176" y="98"/>
                </a:lnTo>
                <a:lnTo>
                  <a:pt x="175" y="98"/>
                </a:lnTo>
                <a:lnTo>
                  <a:pt x="175" y="101"/>
                </a:lnTo>
                <a:lnTo>
                  <a:pt x="176" y="107"/>
                </a:lnTo>
                <a:lnTo>
                  <a:pt x="176" y="110"/>
                </a:lnTo>
                <a:lnTo>
                  <a:pt x="175" y="111"/>
                </a:lnTo>
                <a:lnTo>
                  <a:pt x="173" y="111"/>
                </a:lnTo>
                <a:lnTo>
                  <a:pt x="170" y="111"/>
                </a:lnTo>
                <a:lnTo>
                  <a:pt x="169" y="111"/>
                </a:lnTo>
                <a:lnTo>
                  <a:pt x="166" y="113"/>
                </a:lnTo>
                <a:lnTo>
                  <a:pt x="164" y="113"/>
                </a:lnTo>
                <a:lnTo>
                  <a:pt x="167" y="119"/>
                </a:lnTo>
                <a:lnTo>
                  <a:pt x="172" y="122"/>
                </a:lnTo>
                <a:lnTo>
                  <a:pt x="178" y="123"/>
                </a:lnTo>
                <a:lnTo>
                  <a:pt x="184" y="126"/>
                </a:lnTo>
                <a:lnTo>
                  <a:pt x="186" y="126"/>
                </a:lnTo>
                <a:lnTo>
                  <a:pt x="189" y="129"/>
                </a:lnTo>
                <a:lnTo>
                  <a:pt x="194" y="132"/>
                </a:lnTo>
                <a:lnTo>
                  <a:pt x="195" y="135"/>
                </a:lnTo>
                <a:lnTo>
                  <a:pt x="203" y="147"/>
                </a:lnTo>
                <a:lnTo>
                  <a:pt x="204" y="151"/>
                </a:lnTo>
                <a:lnTo>
                  <a:pt x="206" y="154"/>
                </a:lnTo>
                <a:lnTo>
                  <a:pt x="206" y="155"/>
                </a:lnTo>
                <a:lnTo>
                  <a:pt x="204" y="160"/>
                </a:lnTo>
                <a:lnTo>
                  <a:pt x="203" y="163"/>
                </a:lnTo>
                <a:lnTo>
                  <a:pt x="201" y="166"/>
                </a:lnTo>
                <a:lnTo>
                  <a:pt x="201" y="167"/>
                </a:lnTo>
                <a:lnTo>
                  <a:pt x="200" y="172"/>
                </a:lnTo>
                <a:lnTo>
                  <a:pt x="198" y="176"/>
                </a:lnTo>
                <a:lnTo>
                  <a:pt x="197" y="179"/>
                </a:lnTo>
                <a:lnTo>
                  <a:pt x="195" y="182"/>
                </a:lnTo>
                <a:lnTo>
                  <a:pt x="194" y="186"/>
                </a:lnTo>
                <a:lnTo>
                  <a:pt x="194" y="189"/>
                </a:lnTo>
                <a:lnTo>
                  <a:pt x="194" y="191"/>
                </a:lnTo>
                <a:lnTo>
                  <a:pt x="192" y="194"/>
                </a:lnTo>
                <a:lnTo>
                  <a:pt x="189" y="195"/>
                </a:lnTo>
                <a:lnTo>
                  <a:pt x="189" y="196"/>
                </a:lnTo>
                <a:lnTo>
                  <a:pt x="186" y="198"/>
                </a:lnTo>
                <a:lnTo>
                  <a:pt x="185" y="199"/>
                </a:lnTo>
                <a:lnTo>
                  <a:pt x="185" y="201"/>
                </a:lnTo>
                <a:lnTo>
                  <a:pt x="184" y="202"/>
                </a:lnTo>
                <a:lnTo>
                  <a:pt x="182" y="202"/>
                </a:lnTo>
                <a:lnTo>
                  <a:pt x="182" y="204"/>
                </a:lnTo>
                <a:lnTo>
                  <a:pt x="179" y="207"/>
                </a:lnTo>
                <a:lnTo>
                  <a:pt x="178" y="208"/>
                </a:lnTo>
                <a:lnTo>
                  <a:pt x="178" y="211"/>
                </a:lnTo>
                <a:lnTo>
                  <a:pt x="176" y="213"/>
                </a:lnTo>
                <a:lnTo>
                  <a:pt x="175" y="214"/>
                </a:lnTo>
                <a:lnTo>
                  <a:pt x="173" y="217"/>
                </a:lnTo>
                <a:lnTo>
                  <a:pt x="172" y="217"/>
                </a:lnTo>
                <a:lnTo>
                  <a:pt x="167" y="220"/>
                </a:lnTo>
                <a:lnTo>
                  <a:pt x="164" y="220"/>
                </a:lnTo>
                <a:lnTo>
                  <a:pt x="160" y="221"/>
                </a:lnTo>
                <a:lnTo>
                  <a:pt x="154" y="224"/>
                </a:lnTo>
                <a:lnTo>
                  <a:pt x="150" y="226"/>
                </a:lnTo>
                <a:lnTo>
                  <a:pt x="147" y="232"/>
                </a:lnTo>
                <a:lnTo>
                  <a:pt x="147" y="237"/>
                </a:lnTo>
                <a:lnTo>
                  <a:pt x="145" y="240"/>
                </a:lnTo>
                <a:lnTo>
                  <a:pt x="142" y="242"/>
                </a:lnTo>
                <a:lnTo>
                  <a:pt x="142" y="243"/>
                </a:lnTo>
                <a:lnTo>
                  <a:pt x="142" y="248"/>
                </a:lnTo>
                <a:lnTo>
                  <a:pt x="141" y="248"/>
                </a:lnTo>
                <a:lnTo>
                  <a:pt x="137" y="248"/>
                </a:lnTo>
                <a:lnTo>
                  <a:pt x="132" y="246"/>
                </a:lnTo>
                <a:lnTo>
                  <a:pt x="128" y="245"/>
                </a:lnTo>
                <a:lnTo>
                  <a:pt x="123" y="245"/>
                </a:lnTo>
                <a:lnTo>
                  <a:pt x="122" y="245"/>
                </a:lnTo>
                <a:lnTo>
                  <a:pt x="122" y="248"/>
                </a:lnTo>
                <a:lnTo>
                  <a:pt x="123" y="252"/>
                </a:lnTo>
                <a:lnTo>
                  <a:pt x="122" y="259"/>
                </a:lnTo>
                <a:lnTo>
                  <a:pt x="122" y="262"/>
                </a:lnTo>
                <a:lnTo>
                  <a:pt x="119" y="262"/>
                </a:lnTo>
                <a:lnTo>
                  <a:pt x="112" y="262"/>
                </a:lnTo>
                <a:lnTo>
                  <a:pt x="115" y="265"/>
                </a:lnTo>
                <a:lnTo>
                  <a:pt x="112" y="267"/>
                </a:lnTo>
                <a:lnTo>
                  <a:pt x="110" y="267"/>
                </a:lnTo>
                <a:lnTo>
                  <a:pt x="109" y="267"/>
                </a:lnTo>
                <a:lnTo>
                  <a:pt x="104" y="267"/>
                </a:lnTo>
                <a:lnTo>
                  <a:pt x="101" y="268"/>
                </a:lnTo>
                <a:lnTo>
                  <a:pt x="100" y="270"/>
                </a:lnTo>
                <a:lnTo>
                  <a:pt x="100" y="271"/>
                </a:lnTo>
                <a:lnTo>
                  <a:pt x="99" y="274"/>
                </a:lnTo>
                <a:lnTo>
                  <a:pt x="97" y="273"/>
                </a:lnTo>
                <a:lnTo>
                  <a:pt x="96" y="271"/>
                </a:lnTo>
                <a:lnTo>
                  <a:pt x="93" y="265"/>
                </a:lnTo>
                <a:lnTo>
                  <a:pt x="93" y="262"/>
                </a:lnTo>
                <a:lnTo>
                  <a:pt x="91" y="262"/>
                </a:lnTo>
                <a:lnTo>
                  <a:pt x="90" y="262"/>
                </a:lnTo>
                <a:lnTo>
                  <a:pt x="88" y="259"/>
                </a:lnTo>
                <a:lnTo>
                  <a:pt x="87" y="258"/>
                </a:lnTo>
                <a:lnTo>
                  <a:pt x="85" y="259"/>
                </a:lnTo>
                <a:lnTo>
                  <a:pt x="85" y="261"/>
                </a:lnTo>
                <a:lnTo>
                  <a:pt x="85" y="262"/>
                </a:lnTo>
                <a:lnTo>
                  <a:pt x="87" y="265"/>
                </a:lnTo>
                <a:lnTo>
                  <a:pt x="88" y="267"/>
                </a:lnTo>
                <a:lnTo>
                  <a:pt x="88" y="270"/>
                </a:lnTo>
                <a:lnTo>
                  <a:pt x="88" y="271"/>
                </a:lnTo>
                <a:lnTo>
                  <a:pt x="85" y="270"/>
                </a:lnTo>
                <a:lnTo>
                  <a:pt x="84" y="271"/>
                </a:lnTo>
                <a:lnTo>
                  <a:pt x="81" y="271"/>
                </a:lnTo>
                <a:lnTo>
                  <a:pt x="79" y="274"/>
                </a:lnTo>
                <a:lnTo>
                  <a:pt x="77" y="273"/>
                </a:lnTo>
                <a:lnTo>
                  <a:pt x="74" y="273"/>
                </a:lnTo>
                <a:lnTo>
                  <a:pt x="72" y="271"/>
                </a:lnTo>
                <a:lnTo>
                  <a:pt x="69" y="268"/>
                </a:lnTo>
                <a:lnTo>
                  <a:pt x="69" y="264"/>
                </a:lnTo>
                <a:lnTo>
                  <a:pt x="66" y="261"/>
                </a:lnTo>
                <a:lnTo>
                  <a:pt x="68" y="258"/>
                </a:lnTo>
                <a:lnTo>
                  <a:pt x="72" y="258"/>
                </a:lnTo>
                <a:lnTo>
                  <a:pt x="74" y="255"/>
                </a:lnTo>
                <a:lnTo>
                  <a:pt x="75" y="254"/>
                </a:lnTo>
                <a:lnTo>
                  <a:pt x="74" y="252"/>
                </a:lnTo>
                <a:lnTo>
                  <a:pt x="71" y="254"/>
                </a:lnTo>
                <a:lnTo>
                  <a:pt x="69" y="255"/>
                </a:lnTo>
                <a:lnTo>
                  <a:pt x="68" y="255"/>
                </a:lnTo>
                <a:lnTo>
                  <a:pt x="66" y="255"/>
                </a:lnTo>
                <a:lnTo>
                  <a:pt x="66" y="257"/>
                </a:lnTo>
                <a:lnTo>
                  <a:pt x="65" y="257"/>
                </a:lnTo>
                <a:lnTo>
                  <a:pt x="63" y="258"/>
                </a:lnTo>
                <a:lnTo>
                  <a:pt x="62" y="259"/>
                </a:lnTo>
                <a:lnTo>
                  <a:pt x="60" y="259"/>
                </a:lnTo>
                <a:lnTo>
                  <a:pt x="59" y="257"/>
                </a:lnTo>
                <a:lnTo>
                  <a:pt x="57" y="257"/>
                </a:lnTo>
                <a:lnTo>
                  <a:pt x="56" y="255"/>
                </a:lnTo>
                <a:lnTo>
                  <a:pt x="57" y="254"/>
                </a:lnTo>
                <a:lnTo>
                  <a:pt x="60" y="251"/>
                </a:lnTo>
                <a:lnTo>
                  <a:pt x="65" y="246"/>
                </a:lnTo>
                <a:lnTo>
                  <a:pt x="65" y="243"/>
                </a:lnTo>
                <a:lnTo>
                  <a:pt x="63" y="240"/>
                </a:lnTo>
                <a:lnTo>
                  <a:pt x="63" y="237"/>
                </a:lnTo>
                <a:lnTo>
                  <a:pt x="63" y="235"/>
                </a:lnTo>
                <a:lnTo>
                  <a:pt x="65" y="233"/>
                </a:lnTo>
                <a:lnTo>
                  <a:pt x="66" y="235"/>
                </a:lnTo>
                <a:lnTo>
                  <a:pt x="68" y="239"/>
                </a:lnTo>
                <a:lnTo>
                  <a:pt x="69" y="237"/>
                </a:lnTo>
                <a:lnTo>
                  <a:pt x="69" y="236"/>
                </a:lnTo>
                <a:lnTo>
                  <a:pt x="69" y="233"/>
                </a:lnTo>
                <a:lnTo>
                  <a:pt x="69" y="230"/>
                </a:lnTo>
                <a:lnTo>
                  <a:pt x="66" y="229"/>
                </a:lnTo>
                <a:lnTo>
                  <a:pt x="62" y="226"/>
                </a:lnTo>
                <a:lnTo>
                  <a:pt x="57" y="223"/>
                </a:lnTo>
                <a:lnTo>
                  <a:pt x="55" y="223"/>
                </a:lnTo>
                <a:lnTo>
                  <a:pt x="52" y="223"/>
                </a:lnTo>
                <a:lnTo>
                  <a:pt x="49" y="223"/>
                </a:lnTo>
                <a:lnTo>
                  <a:pt x="44" y="221"/>
                </a:lnTo>
                <a:lnTo>
                  <a:pt x="41" y="220"/>
                </a:lnTo>
                <a:lnTo>
                  <a:pt x="41" y="217"/>
                </a:lnTo>
                <a:lnTo>
                  <a:pt x="40" y="216"/>
                </a:lnTo>
                <a:lnTo>
                  <a:pt x="37" y="216"/>
                </a:lnTo>
                <a:lnTo>
                  <a:pt x="36" y="218"/>
                </a:lnTo>
                <a:lnTo>
                  <a:pt x="30" y="217"/>
                </a:lnTo>
                <a:lnTo>
                  <a:pt x="28" y="216"/>
                </a:lnTo>
                <a:lnTo>
                  <a:pt x="27" y="214"/>
                </a:lnTo>
                <a:lnTo>
                  <a:pt x="25" y="211"/>
                </a:lnTo>
                <a:lnTo>
                  <a:pt x="28" y="204"/>
                </a:lnTo>
                <a:lnTo>
                  <a:pt x="33" y="204"/>
                </a:lnTo>
                <a:lnTo>
                  <a:pt x="36" y="205"/>
                </a:lnTo>
                <a:lnTo>
                  <a:pt x="38" y="204"/>
                </a:lnTo>
                <a:lnTo>
                  <a:pt x="36" y="201"/>
                </a:lnTo>
                <a:lnTo>
                  <a:pt x="38" y="199"/>
                </a:lnTo>
                <a:lnTo>
                  <a:pt x="43" y="201"/>
                </a:lnTo>
                <a:lnTo>
                  <a:pt x="44" y="199"/>
                </a:lnTo>
                <a:lnTo>
                  <a:pt x="41" y="196"/>
                </a:lnTo>
                <a:lnTo>
                  <a:pt x="37" y="195"/>
                </a:lnTo>
                <a:lnTo>
                  <a:pt x="37" y="194"/>
                </a:lnTo>
                <a:lnTo>
                  <a:pt x="37" y="192"/>
                </a:lnTo>
                <a:lnTo>
                  <a:pt x="34" y="195"/>
                </a:lnTo>
                <a:lnTo>
                  <a:pt x="33" y="194"/>
                </a:lnTo>
                <a:lnTo>
                  <a:pt x="33" y="195"/>
                </a:lnTo>
                <a:lnTo>
                  <a:pt x="30" y="195"/>
                </a:lnTo>
                <a:lnTo>
                  <a:pt x="27" y="196"/>
                </a:lnTo>
                <a:lnTo>
                  <a:pt x="21" y="185"/>
                </a:lnTo>
                <a:lnTo>
                  <a:pt x="19" y="170"/>
                </a:lnTo>
                <a:lnTo>
                  <a:pt x="15" y="167"/>
                </a:lnTo>
                <a:lnTo>
                  <a:pt x="11" y="157"/>
                </a:lnTo>
                <a:lnTo>
                  <a:pt x="12" y="144"/>
                </a:lnTo>
                <a:lnTo>
                  <a:pt x="8" y="139"/>
                </a:lnTo>
                <a:lnTo>
                  <a:pt x="3" y="138"/>
                </a:lnTo>
                <a:lnTo>
                  <a:pt x="2" y="135"/>
                </a:lnTo>
                <a:lnTo>
                  <a:pt x="0" y="132"/>
                </a:lnTo>
                <a:lnTo>
                  <a:pt x="0" y="126"/>
                </a:lnTo>
                <a:lnTo>
                  <a:pt x="21" y="116"/>
                </a:lnTo>
                <a:lnTo>
                  <a:pt x="27" y="120"/>
                </a:lnTo>
                <a:lnTo>
                  <a:pt x="31" y="119"/>
                </a:lnTo>
                <a:lnTo>
                  <a:pt x="34" y="109"/>
                </a:lnTo>
                <a:lnTo>
                  <a:pt x="37" y="104"/>
                </a:lnTo>
                <a:lnTo>
                  <a:pt x="36" y="97"/>
                </a:lnTo>
                <a:lnTo>
                  <a:pt x="41" y="92"/>
                </a:lnTo>
                <a:lnTo>
                  <a:pt x="40" y="89"/>
                </a:lnTo>
                <a:lnTo>
                  <a:pt x="46" y="85"/>
                </a:lnTo>
                <a:lnTo>
                  <a:pt x="40" y="68"/>
                </a:lnTo>
                <a:lnTo>
                  <a:pt x="46" y="68"/>
                </a:lnTo>
                <a:lnTo>
                  <a:pt x="37" y="59"/>
                </a:lnTo>
                <a:lnTo>
                  <a:pt x="38" y="56"/>
                </a:lnTo>
                <a:lnTo>
                  <a:pt x="37" y="53"/>
                </a:lnTo>
                <a:lnTo>
                  <a:pt x="50" y="40"/>
                </a:lnTo>
                <a:lnTo>
                  <a:pt x="59" y="32"/>
                </a:lnTo>
                <a:lnTo>
                  <a:pt x="74" y="47"/>
                </a:lnTo>
                <a:lnTo>
                  <a:pt x="87" y="34"/>
                </a:lnTo>
                <a:lnTo>
                  <a:pt x="84" y="31"/>
                </a:lnTo>
                <a:lnTo>
                  <a:pt x="97" y="19"/>
                </a:lnTo>
                <a:lnTo>
                  <a:pt x="97" y="18"/>
                </a:lnTo>
                <a:lnTo>
                  <a:pt x="101" y="15"/>
                </a:lnTo>
                <a:lnTo>
                  <a:pt x="104" y="16"/>
                </a:lnTo>
                <a:lnTo>
                  <a:pt x="107" y="13"/>
                </a:lnTo>
                <a:lnTo>
                  <a:pt x="103" y="7"/>
                </a:lnTo>
                <a:lnTo>
                  <a:pt x="101" y="6"/>
                </a:lnTo>
                <a:lnTo>
                  <a:pt x="134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5" name="Freeform 270"/>
          <p:cNvSpPr>
            <a:spLocks/>
          </p:cNvSpPr>
          <p:nvPr/>
        </p:nvSpPr>
        <p:spPr bwMode="auto">
          <a:xfrm rot="21334256">
            <a:off x="26166367" y="2154573"/>
            <a:ext cx="1410969" cy="590175"/>
          </a:xfrm>
          <a:custGeom>
            <a:avLst/>
            <a:gdLst>
              <a:gd name="T0" fmla="*/ 2147483647 w 257"/>
              <a:gd name="T1" fmla="*/ 2147483647 h 163"/>
              <a:gd name="T2" fmla="*/ 2147483647 w 257"/>
              <a:gd name="T3" fmla="*/ 2147483647 h 163"/>
              <a:gd name="T4" fmla="*/ 2147483647 w 257"/>
              <a:gd name="T5" fmla="*/ 2147483647 h 163"/>
              <a:gd name="T6" fmla="*/ 2147483647 w 257"/>
              <a:gd name="T7" fmla="*/ 2147483647 h 163"/>
              <a:gd name="T8" fmla="*/ 2147483647 w 257"/>
              <a:gd name="T9" fmla="*/ 2147483647 h 163"/>
              <a:gd name="T10" fmla="*/ 2147483647 w 257"/>
              <a:gd name="T11" fmla="*/ 2147483647 h 163"/>
              <a:gd name="T12" fmla="*/ 2147483647 w 257"/>
              <a:gd name="T13" fmla="*/ 2147483647 h 163"/>
              <a:gd name="T14" fmla="*/ 2147483647 w 257"/>
              <a:gd name="T15" fmla="*/ 2147483647 h 163"/>
              <a:gd name="T16" fmla="*/ 2147483647 w 257"/>
              <a:gd name="T17" fmla="*/ 2147483647 h 163"/>
              <a:gd name="T18" fmla="*/ 2147483647 w 257"/>
              <a:gd name="T19" fmla="*/ 2147483647 h 163"/>
              <a:gd name="T20" fmla="*/ 2147483647 w 257"/>
              <a:gd name="T21" fmla="*/ 2147483647 h 163"/>
              <a:gd name="T22" fmla="*/ 2147483647 w 257"/>
              <a:gd name="T23" fmla="*/ 2147483647 h 163"/>
              <a:gd name="T24" fmla="*/ 2147483647 w 257"/>
              <a:gd name="T25" fmla="*/ 2147483647 h 163"/>
              <a:gd name="T26" fmla="*/ 2147483647 w 257"/>
              <a:gd name="T27" fmla="*/ 2147483647 h 163"/>
              <a:gd name="T28" fmla="*/ 2147483647 w 257"/>
              <a:gd name="T29" fmla="*/ 2147483647 h 163"/>
              <a:gd name="T30" fmla="*/ 2147483647 w 257"/>
              <a:gd name="T31" fmla="*/ 2147483647 h 163"/>
              <a:gd name="T32" fmla="*/ 2147483647 w 257"/>
              <a:gd name="T33" fmla="*/ 2147483647 h 163"/>
              <a:gd name="T34" fmla="*/ 2147483647 w 257"/>
              <a:gd name="T35" fmla="*/ 2147483647 h 163"/>
              <a:gd name="T36" fmla="*/ 2147483647 w 257"/>
              <a:gd name="T37" fmla="*/ 2147483647 h 163"/>
              <a:gd name="T38" fmla="*/ 2147483647 w 257"/>
              <a:gd name="T39" fmla="*/ 2147483647 h 163"/>
              <a:gd name="T40" fmla="*/ 2147483647 w 257"/>
              <a:gd name="T41" fmla="*/ 2147483647 h 163"/>
              <a:gd name="T42" fmla="*/ 2147483647 w 257"/>
              <a:gd name="T43" fmla="*/ 2147483647 h 163"/>
              <a:gd name="T44" fmla="*/ 2147483647 w 257"/>
              <a:gd name="T45" fmla="*/ 2147483647 h 163"/>
              <a:gd name="T46" fmla="*/ 0 w 257"/>
              <a:gd name="T47" fmla="*/ 2147483647 h 163"/>
              <a:gd name="T48" fmla="*/ 2147483647 w 257"/>
              <a:gd name="T49" fmla="*/ 2147483647 h 163"/>
              <a:gd name="T50" fmla="*/ 2147483647 w 257"/>
              <a:gd name="T51" fmla="*/ 2147483647 h 163"/>
              <a:gd name="T52" fmla="*/ 2147483647 w 257"/>
              <a:gd name="T53" fmla="*/ 2147483647 h 163"/>
              <a:gd name="T54" fmla="*/ 2147483647 w 257"/>
              <a:gd name="T55" fmla="*/ 2147483647 h 163"/>
              <a:gd name="T56" fmla="*/ 2147483647 w 257"/>
              <a:gd name="T57" fmla="*/ 2147483647 h 163"/>
              <a:gd name="T58" fmla="*/ 2147483647 w 257"/>
              <a:gd name="T59" fmla="*/ 2147483647 h 163"/>
              <a:gd name="T60" fmla="*/ 2147483647 w 257"/>
              <a:gd name="T61" fmla="*/ 2147483647 h 163"/>
              <a:gd name="T62" fmla="*/ 2147483647 w 257"/>
              <a:gd name="T63" fmla="*/ 2147483647 h 163"/>
              <a:gd name="T64" fmla="*/ 2147483647 w 257"/>
              <a:gd name="T65" fmla="*/ 2147483647 h 163"/>
              <a:gd name="T66" fmla="*/ 2147483647 w 257"/>
              <a:gd name="T67" fmla="*/ 2147483647 h 163"/>
              <a:gd name="T68" fmla="*/ 2147483647 w 257"/>
              <a:gd name="T69" fmla="*/ 2147483647 h 163"/>
              <a:gd name="T70" fmla="*/ 2147483647 w 257"/>
              <a:gd name="T71" fmla="*/ 2147483647 h 163"/>
              <a:gd name="T72" fmla="*/ 2147483647 w 257"/>
              <a:gd name="T73" fmla="*/ 2147483647 h 163"/>
              <a:gd name="T74" fmla="*/ 2147483647 w 257"/>
              <a:gd name="T75" fmla="*/ 2147483647 h 163"/>
              <a:gd name="T76" fmla="*/ 2147483647 w 257"/>
              <a:gd name="T77" fmla="*/ 2147483647 h 163"/>
              <a:gd name="T78" fmla="*/ 2147483647 w 257"/>
              <a:gd name="T79" fmla="*/ 2147483647 h 163"/>
              <a:gd name="T80" fmla="*/ 2147483647 w 257"/>
              <a:gd name="T81" fmla="*/ 2147483647 h 163"/>
              <a:gd name="T82" fmla="*/ 2147483647 w 257"/>
              <a:gd name="T83" fmla="*/ 0 h 163"/>
              <a:gd name="T84" fmla="*/ 2147483647 w 257"/>
              <a:gd name="T85" fmla="*/ 2147483647 h 163"/>
              <a:gd name="T86" fmla="*/ 2147483647 w 257"/>
              <a:gd name="T87" fmla="*/ 2147483647 h 163"/>
              <a:gd name="T88" fmla="*/ 2147483647 w 257"/>
              <a:gd name="T89" fmla="*/ 2147483647 h 16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57"/>
              <a:gd name="T136" fmla="*/ 0 h 163"/>
              <a:gd name="T137" fmla="*/ 257 w 257"/>
              <a:gd name="T138" fmla="*/ 163 h 16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57" h="163">
                <a:moveTo>
                  <a:pt x="254" y="18"/>
                </a:moveTo>
                <a:lnTo>
                  <a:pt x="251" y="57"/>
                </a:lnTo>
                <a:lnTo>
                  <a:pt x="252" y="59"/>
                </a:lnTo>
                <a:lnTo>
                  <a:pt x="252" y="60"/>
                </a:lnTo>
                <a:lnTo>
                  <a:pt x="251" y="61"/>
                </a:lnTo>
                <a:lnTo>
                  <a:pt x="249" y="64"/>
                </a:lnTo>
                <a:lnTo>
                  <a:pt x="248" y="66"/>
                </a:lnTo>
                <a:lnTo>
                  <a:pt x="249" y="67"/>
                </a:lnTo>
                <a:lnTo>
                  <a:pt x="249" y="70"/>
                </a:lnTo>
                <a:lnTo>
                  <a:pt x="248" y="70"/>
                </a:lnTo>
                <a:lnTo>
                  <a:pt x="248" y="72"/>
                </a:lnTo>
                <a:lnTo>
                  <a:pt x="248" y="75"/>
                </a:lnTo>
                <a:lnTo>
                  <a:pt x="257" y="75"/>
                </a:lnTo>
                <a:lnTo>
                  <a:pt x="257" y="88"/>
                </a:lnTo>
                <a:lnTo>
                  <a:pt x="252" y="85"/>
                </a:lnTo>
                <a:lnTo>
                  <a:pt x="251" y="85"/>
                </a:lnTo>
                <a:lnTo>
                  <a:pt x="251" y="86"/>
                </a:lnTo>
                <a:lnTo>
                  <a:pt x="248" y="85"/>
                </a:lnTo>
                <a:lnTo>
                  <a:pt x="219" y="82"/>
                </a:lnTo>
                <a:lnTo>
                  <a:pt x="208" y="82"/>
                </a:lnTo>
                <a:lnTo>
                  <a:pt x="207" y="89"/>
                </a:lnTo>
                <a:lnTo>
                  <a:pt x="188" y="88"/>
                </a:lnTo>
                <a:lnTo>
                  <a:pt x="188" y="91"/>
                </a:lnTo>
                <a:lnTo>
                  <a:pt x="186" y="95"/>
                </a:lnTo>
                <a:lnTo>
                  <a:pt x="181" y="94"/>
                </a:lnTo>
                <a:lnTo>
                  <a:pt x="172" y="92"/>
                </a:lnTo>
                <a:lnTo>
                  <a:pt x="172" y="100"/>
                </a:lnTo>
                <a:lnTo>
                  <a:pt x="169" y="98"/>
                </a:lnTo>
                <a:lnTo>
                  <a:pt x="164" y="97"/>
                </a:lnTo>
                <a:lnTo>
                  <a:pt x="161" y="97"/>
                </a:lnTo>
                <a:lnTo>
                  <a:pt x="159" y="120"/>
                </a:lnTo>
                <a:lnTo>
                  <a:pt x="161" y="124"/>
                </a:lnTo>
                <a:lnTo>
                  <a:pt x="166" y="124"/>
                </a:lnTo>
                <a:lnTo>
                  <a:pt x="163" y="139"/>
                </a:lnTo>
                <a:lnTo>
                  <a:pt x="159" y="136"/>
                </a:lnTo>
                <a:lnTo>
                  <a:pt x="154" y="135"/>
                </a:lnTo>
                <a:lnTo>
                  <a:pt x="147" y="144"/>
                </a:lnTo>
                <a:lnTo>
                  <a:pt x="144" y="141"/>
                </a:lnTo>
                <a:lnTo>
                  <a:pt x="142" y="138"/>
                </a:lnTo>
                <a:lnTo>
                  <a:pt x="135" y="145"/>
                </a:lnTo>
                <a:lnTo>
                  <a:pt x="119" y="132"/>
                </a:lnTo>
                <a:lnTo>
                  <a:pt x="110" y="141"/>
                </a:lnTo>
                <a:lnTo>
                  <a:pt x="107" y="141"/>
                </a:lnTo>
                <a:lnTo>
                  <a:pt x="106" y="141"/>
                </a:lnTo>
                <a:lnTo>
                  <a:pt x="93" y="163"/>
                </a:lnTo>
                <a:lnTo>
                  <a:pt x="87" y="160"/>
                </a:lnTo>
                <a:lnTo>
                  <a:pt x="84" y="163"/>
                </a:lnTo>
                <a:lnTo>
                  <a:pt x="76" y="158"/>
                </a:lnTo>
                <a:lnTo>
                  <a:pt x="75" y="161"/>
                </a:lnTo>
                <a:lnTo>
                  <a:pt x="72" y="160"/>
                </a:lnTo>
                <a:lnTo>
                  <a:pt x="54" y="158"/>
                </a:lnTo>
                <a:lnTo>
                  <a:pt x="59" y="149"/>
                </a:lnTo>
                <a:lnTo>
                  <a:pt x="32" y="148"/>
                </a:lnTo>
                <a:lnTo>
                  <a:pt x="31" y="151"/>
                </a:lnTo>
                <a:lnTo>
                  <a:pt x="31" y="160"/>
                </a:lnTo>
                <a:lnTo>
                  <a:pt x="28" y="157"/>
                </a:lnTo>
                <a:lnTo>
                  <a:pt x="25" y="158"/>
                </a:lnTo>
                <a:lnTo>
                  <a:pt x="24" y="158"/>
                </a:lnTo>
                <a:lnTo>
                  <a:pt x="25" y="155"/>
                </a:lnTo>
                <a:lnTo>
                  <a:pt x="24" y="155"/>
                </a:lnTo>
                <a:lnTo>
                  <a:pt x="24" y="154"/>
                </a:lnTo>
                <a:lnTo>
                  <a:pt x="21" y="154"/>
                </a:lnTo>
                <a:lnTo>
                  <a:pt x="16" y="157"/>
                </a:lnTo>
                <a:lnTo>
                  <a:pt x="15" y="157"/>
                </a:lnTo>
                <a:lnTo>
                  <a:pt x="12" y="154"/>
                </a:lnTo>
                <a:lnTo>
                  <a:pt x="10" y="152"/>
                </a:lnTo>
                <a:lnTo>
                  <a:pt x="8" y="152"/>
                </a:lnTo>
                <a:lnTo>
                  <a:pt x="8" y="154"/>
                </a:lnTo>
                <a:lnTo>
                  <a:pt x="6" y="155"/>
                </a:lnTo>
                <a:lnTo>
                  <a:pt x="5" y="155"/>
                </a:lnTo>
                <a:lnTo>
                  <a:pt x="0" y="154"/>
                </a:lnTo>
                <a:lnTo>
                  <a:pt x="0" y="151"/>
                </a:lnTo>
                <a:lnTo>
                  <a:pt x="3" y="151"/>
                </a:lnTo>
                <a:lnTo>
                  <a:pt x="5" y="135"/>
                </a:lnTo>
                <a:lnTo>
                  <a:pt x="6" y="116"/>
                </a:lnTo>
                <a:lnTo>
                  <a:pt x="9" y="116"/>
                </a:lnTo>
                <a:lnTo>
                  <a:pt x="10" y="110"/>
                </a:lnTo>
                <a:lnTo>
                  <a:pt x="2" y="110"/>
                </a:lnTo>
                <a:lnTo>
                  <a:pt x="3" y="88"/>
                </a:lnTo>
                <a:lnTo>
                  <a:pt x="12" y="88"/>
                </a:lnTo>
                <a:lnTo>
                  <a:pt x="12" y="76"/>
                </a:lnTo>
                <a:lnTo>
                  <a:pt x="12" y="72"/>
                </a:lnTo>
                <a:lnTo>
                  <a:pt x="15" y="67"/>
                </a:lnTo>
                <a:lnTo>
                  <a:pt x="16" y="69"/>
                </a:lnTo>
                <a:lnTo>
                  <a:pt x="18" y="69"/>
                </a:lnTo>
                <a:lnTo>
                  <a:pt x="19" y="69"/>
                </a:lnTo>
                <a:lnTo>
                  <a:pt x="21" y="69"/>
                </a:lnTo>
                <a:lnTo>
                  <a:pt x="22" y="67"/>
                </a:lnTo>
                <a:lnTo>
                  <a:pt x="21" y="66"/>
                </a:lnTo>
                <a:lnTo>
                  <a:pt x="24" y="63"/>
                </a:lnTo>
                <a:lnTo>
                  <a:pt x="25" y="63"/>
                </a:lnTo>
                <a:lnTo>
                  <a:pt x="27" y="60"/>
                </a:lnTo>
                <a:lnTo>
                  <a:pt x="31" y="63"/>
                </a:lnTo>
                <a:lnTo>
                  <a:pt x="34" y="29"/>
                </a:lnTo>
                <a:lnTo>
                  <a:pt x="41" y="19"/>
                </a:lnTo>
                <a:lnTo>
                  <a:pt x="46" y="19"/>
                </a:lnTo>
                <a:lnTo>
                  <a:pt x="46" y="15"/>
                </a:lnTo>
                <a:lnTo>
                  <a:pt x="59" y="16"/>
                </a:lnTo>
                <a:lnTo>
                  <a:pt x="60" y="4"/>
                </a:lnTo>
                <a:lnTo>
                  <a:pt x="72" y="4"/>
                </a:lnTo>
                <a:lnTo>
                  <a:pt x="72" y="12"/>
                </a:lnTo>
                <a:lnTo>
                  <a:pt x="75" y="12"/>
                </a:lnTo>
                <a:lnTo>
                  <a:pt x="82" y="13"/>
                </a:lnTo>
                <a:lnTo>
                  <a:pt x="90" y="12"/>
                </a:lnTo>
                <a:lnTo>
                  <a:pt x="91" y="12"/>
                </a:lnTo>
                <a:lnTo>
                  <a:pt x="98" y="16"/>
                </a:lnTo>
                <a:lnTo>
                  <a:pt x="132" y="18"/>
                </a:lnTo>
                <a:lnTo>
                  <a:pt x="134" y="19"/>
                </a:lnTo>
                <a:lnTo>
                  <a:pt x="147" y="19"/>
                </a:lnTo>
                <a:lnTo>
                  <a:pt x="151" y="16"/>
                </a:lnTo>
                <a:lnTo>
                  <a:pt x="153" y="16"/>
                </a:lnTo>
                <a:lnTo>
                  <a:pt x="164" y="20"/>
                </a:lnTo>
                <a:lnTo>
                  <a:pt x="166" y="22"/>
                </a:lnTo>
                <a:lnTo>
                  <a:pt x="167" y="25"/>
                </a:lnTo>
                <a:lnTo>
                  <a:pt x="169" y="26"/>
                </a:lnTo>
                <a:lnTo>
                  <a:pt x="181" y="31"/>
                </a:lnTo>
                <a:lnTo>
                  <a:pt x="183" y="29"/>
                </a:lnTo>
                <a:lnTo>
                  <a:pt x="186" y="29"/>
                </a:lnTo>
                <a:lnTo>
                  <a:pt x="186" y="32"/>
                </a:lnTo>
                <a:lnTo>
                  <a:pt x="211" y="32"/>
                </a:lnTo>
                <a:lnTo>
                  <a:pt x="213" y="9"/>
                </a:lnTo>
                <a:lnTo>
                  <a:pt x="208" y="9"/>
                </a:lnTo>
                <a:lnTo>
                  <a:pt x="213" y="4"/>
                </a:lnTo>
                <a:lnTo>
                  <a:pt x="213" y="1"/>
                </a:lnTo>
                <a:lnTo>
                  <a:pt x="211" y="0"/>
                </a:lnTo>
                <a:lnTo>
                  <a:pt x="216" y="1"/>
                </a:lnTo>
                <a:lnTo>
                  <a:pt x="217" y="1"/>
                </a:lnTo>
                <a:lnTo>
                  <a:pt x="219" y="4"/>
                </a:lnTo>
                <a:lnTo>
                  <a:pt x="216" y="6"/>
                </a:lnTo>
                <a:lnTo>
                  <a:pt x="216" y="7"/>
                </a:lnTo>
                <a:lnTo>
                  <a:pt x="217" y="9"/>
                </a:lnTo>
                <a:lnTo>
                  <a:pt x="230" y="10"/>
                </a:lnTo>
                <a:lnTo>
                  <a:pt x="230" y="16"/>
                </a:lnTo>
                <a:lnTo>
                  <a:pt x="254" y="18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6" name="Freeform 271"/>
          <p:cNvSpPr>
            <a:spLocks noEditPoints="1"/>
          </p:cNvSpPr>
          <p:nvPr/>
        </p:nvSpPr>
        <p:spPr bwMode="auto">
          <a:xfrm rot="21334256">
            <a:off x="23363339" y="2180718"/>
            <a:ext cx="1579700" cy="864185"/>
          </a:xfrm>
          <a:custGeom>
            <a:avLst/>
            <a:gdLst>
              <a:gd name="T0" fmla="*/ 2147483647 w 288"/>
              <a:gd name="T1" fmla="*/ 2147483647 h 237"/>
              <a:gd name="T2" fmla="*/ 2147483647 w 288"/>
              <a:gd name="T3" fmla="*/ 2147483647 h 237"/>
              <a:gd name="T4" fmla="*/ 2147483647 w 288"/>
              <a:gd name="T5" fmla="*/ 2147483647 h 237"/>
              <a:gd name="T6" fmla="*/ 2147483647 w 288"/>
              <a:gd name="T7" fmla="*/ 2147483647 h 237"/>
              <a:gd name="T8" fmla="*/ 2147483647 w 288"/>
              <a:gd name="T9" fmla="*/ 2147483647 h 237"/>
              <a:gd name="T10" fmla="*/ 2147483647 w 288"/>
              <a:gd name="T11" fmla="*/ 2147483647 h 237"/>
              <a:gd name="T12" fmla="*/ 2147483647 w 288"/>
              <a:gd name="T13" fmla="*/ 2147483647 h 237"/>
              <a:gd name="T14" fmla="*/ 2147483647 w 288"/>
              <a:gd name="T15" fmla="*/ 2147483647 h 237"/>
              <a:gd name="T16" fmla="*/ 2147483647 w 288"/>
              <a:gd name="T17" fmla="*/ 2147483647 h 237"/>
              <a:gd name="T18" fmla="*/ 2147483647 w 288"/>
              <a:gd name="T19" fmla="*/ 2147483647 h 237"/>
              <a:gd name="T20" fmla="*/ 2147483647 w 288"/>
              <a:gd name="T21" fmla="*/ 2147483647 h 237"/>
              <a:gd name="T22" fmla="*/ 2147483647 w 288"/>
              <a:gd name="T23" fmla="*/ 2147483647 h 237"/>
              <a:gd name="T24" fmla="*/ 2147483647 w 288"/>
              <a:gd name="T25" fmla="*/ 2147483647 h 237"/>
              <a:gd name="T26" fmla="*/ 2147483647 w 288"/>
              <a:gd name="T27" fmla="*/ 2147483647 h 237"/>
              <a:gd name="T28" fmla="*/ 2147483647 w 288"/>
              <a:gd name="T29" fmla="*/ 2147483647 h 237"/>
              <a:gd name="T30" fmla="*/ 2147483647 w 288"/>
              <a:gd name="T31" fmla="*/ 2147483647 h 237"/>
              <a:gd name="T32" fmla="*/ 2147483647 w 288"/>
              <a:gd name="T33" fmla="*/ 2147483647 h 237"/>
              <a:gd name="T34" fmla="*/ 2147483647 w 288"/>
              <a:gd name="T35" fmla="*/ 2147483647 h 237"/>
              <a:gd name="T36" fmla="*/ 2147483647 w 288"/>
              <a:gd name="T37" fmla="*/ 2147483647 h 237"/>
              <a:gd name="T38" fmla="*/ 2147483647 w 288"/>
              <a:gd name="T39" fmla="*/ 2147483647 h 237"/>
              <a:gd name="T40" fmla="*/ 2147483647 w 288"/>
              <a:gd name="T41" fmla="*/ 2147483647 h 237"/>
              <a:gd name="T42" fmla="*/ 2147483647 w 288"/>
              <a:gd name="T43" fmla="*/ 2147483647 h 237"/>
              <a:gd name="T44" fmla="*/ 2147483647 w 288"/>
              <a:gd name="T45" fmla="*/ 2147483647 h 237"/>
              <a:gd name="T46" fmla="*/ 2147483647 w 288"/>
              <a:gd name="T47" fmla="*/ 2147483647 h 237"/>
              <a:gd name="T48" fmla="*/ 2147483647 w 288"/>
              <a:gd name="T49" fmla="*/ 2147483647 h 237"/>
              <a:gd name="T50" fmla="*/ 2147483647 w 288"/>
              <a:gd name="T51" fmla="*/ 2147483647 h 237"/>
              <a:gd name="T52" fmla="*/ 2147483647 w 288"/>
              <a:gd name="T53" fmla="*/ 2147483647 h 237"/>
              <a:gd name="T54" fmla="*/ 2147483647 w 288"/>
              <a:gd name="T55" fmla="*/ 2147483647 h 237"/>
              <a:gd name="T56" fmla="*/ 2147483647 w 288"/>
              <a:gd name="T57" fmla="*/ 2147483647 h 237"/>
              <a:gd name="T58" fmla="*/ 2147483647 w 288"/>
              <a:gd name="T59" fmla="*/ 2147483647 h 237"/>
              <a:gd name="T60" fmla="*/ 2147483647 w 288"/>
              <a:gd name="T61" fmla="*/ 2147483647 h 237"/>
              <a:gd name="T62" fmla="*/ 2147483647 w 288"/>
              <a:gd name="T63" fmla="*/ 2147483647 h 237"/>
              <a:gd name="T64" fmla="*/ 2147483647 w 288"/>
              <a:gd name="T65" fmla="*/ 2147483647 h 237"/>
              <a:gd name="T66" fmla="*/ 2147483647 w 288"/>
              <a:gd name="T67" fmla="*/ 2147483647 h 237"/>
              <a:gd name="T68" fmla="*/ 2147483647 w 288"/>
              <a:gd name="T69" fmla="*/ 2147483647 h 237"/>
              <a:gd name="T70" fmla="*/ 2147483647 w 288"/>
              <a:gd name="T71" fmla="*/ 2147483647 h 237"/>
              <a:gd name="T72" fmla="*/ 2147483647 w 288"/>
              <a:gd name="T73" fmla="*/ 2147483647 h 237"/>
              <a:gd name="T74" fmla="*/ 2147483647 w 288"/>
              <a:gd name="T75" fmla="*/ 2147483647 h 237"/>
              <a:gd name="T76" fmla="*/ 2147483647 w 288"/>
              <a:gd name="T77" fmla="*/ 2147483647 h 237"/>
              <a:gd name="T78" fmla="*/ 2147483647 w 288"/>
              <a:gd name="T79" fmla="*/ 2147483647 h 237"/>
              <a:gd name="T80" fmla="*/ 2147483647 w 288"/>
              <a:gd name="T81" fmla="*/ 2147483647 h 237"/>
              <a:gd name="T82" fmla="*/ 2147483647 w 288"/>
              <a:gd name="T83" fmla="*/ 2147483647 h 237"/>
              <a:gd name="T84" fmla="*/ 2147483647 w 288"/>
              <a:gd name="T85" fmla="*/ 2147483647 h 237"/>
              <a:gd name="T86" fmla="*/ 2147483647 w 288"/>
              <a:gd name="T87" fmla="*/ 2147483647 h 237"/>
              <a:gd name="T88" fmla="*/ 2147483647 w 288"/>
              <a:gd name="T89" fmla="*/ 2147483647 h 237"/>
              <a:gd name="T90" fmla="*/ 2147483647 w 288"/>
              <a:gd name="T91" fmla="*/ 2147483647 h 237"/>
              <a:gd name="T92" fmla="*/ 2147483647 w 288"/>
              <a:gd name="T93" fmla="*/ 2147483647 h 237"/>
              <a:gd name="T94" fmla="*/ 2147483647 w 288"/>
              <a:gd name="T95" fmla="*/ 2147483647 h 237"/>
              <a:gd name="T96" fmla="*/ 2147483647 w 288"/>
              <a:gd name="T97" fmla="*/ 2147483647 h 237"/>
              <a:gd name="T98" fmla="*/ 2147483647 w 288"/>
              <a:gd name="T99" fmla="*/ 2147483647 h 237"/>
              <a:gd name="T100" fmla="*/ 2147483647 w 288"/>
              <a:gd name="T101" fmla="*/ 2147483647 h 237"/>
              <a:gd name="T102" fmla="*/ 2147483647 w 288"/>
              <a:gd name="T103" fmla="*/ 2147483647 h 237"/>
              <a:gd name="T104" fmla="*/ 2147483647 w 288"/>
              <a:gd name="T105" fmla="*/ 2147483647 h 237"/>
              <a:gd name="T106" fmla="*/ 2147483647 w 288"/>
              <a:gd name="T107" fmla="*/ 2147483647 h 237"/>
              <a:gd name="T108" fmla="*/ 2147483647 w 288"/>
              <a:gd name="T109" fmla="*/ 2147483647 h 237"/>
              <a:gd name="T110" fmla="*/ 2147483647 w 288"/>
              <a:gd name="T111" fmla="*/ 2147483647 h 237"/>
              <a:gd name="T112" fmla="*/ 2147483647 w 288"/>
              <a:gd name="T113" fmla="*/ 2147483647 h 237"/>
              <a:gd name="T114" fmla="*/ 2147483647 w 288"/>
              <a:gd name="T115" fmla="*/ 2147483647 h 237"/>
              <a:gd name="T116" fmla="*/ 2147483647 w 288"/>
              <a:gd name="T117" fmla="*/ 2147483647 h 237"/>
              <a:gd name="T118" fmla="*/ 2147483647 w 288"/>
              <a:gd name="T119" fmla="*/ 2147483647 h 237"/>
              <a:gd name="T120" fmla="*/ 2147483647 w 288"/>
              <a:gd name="T121" fmla="*/ 2147483647 h 237"/>
              <a:gd name="T122" fmla="*/ 2147483647 w 288"/>
              <a:gd name="T123" fmla="*/ 2147483647 h 237"/>
              <a:gd name="T124" fmla="*/ 2147483647 w 288"/>
              <a:gd name="T125" fmla="*/ 2147483647 h 2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88"/>
              <a:gd name="T190" fmla="*/ 0 h 237"/>
              <a:gd name="T191" fmla="*/ 288 w 288"/>
              <a:gd name="T192" fmla="*/ 237 h 2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88" h="237">
                <a:moveTo>
                  <a:pt x="170" y="5"/>
                </a:moveTo>
                <a:lnTo>
                  <a:pt x="172" y="5"/>
                </a:lnTo>
                <a:lnTo>
                  <a:pt x="172" y="7"/>
                </a:lnTo>
                <a:lnTo>
                  <a:pt x="172" y="8"/>
                </a:lnTo>
                <a:lnTo>
                  <a:pt x="170" y="7"/>
                </a:lnTo>
                <a:lnTo>
                  <a:pt x="170" y="5"/>
                </a:lnTo>
                <a:lnTo>
                  <a:pt x="169" y="7"/>
                </a:lnTo>
                <a:lnTo>
                  <a:pt x="169" y="8"/>
                </a:lnTo>
                <a:lnTo>
                  <a:pt x="169" y="10"/>
                </a:lnTo>
                <a:lnTo>
                  <a:pt x="169" y="11"/>
                </a:lnTo>
                <a:lnTo>
                  <a:pt x="166" y="13"/>
                </a:lnTo>
                <a:lnTo>
                  <a:pt x="164" y="13"/>
                </a:lnTo>
                <a:lnTo>
                  <a:pt x="164" y="14"/>
                </a:lnTo>
                <a:lnTo>
                  <a:pt x="164" y="16"/>
                </a:lnTo>
                <a:lnTo>
                  <a:pt x="164" y="19"/>
                </a:lnTo>
                <a:lnTo>
                  <a:pt x="164" y="20"/>
                </a:lnTo>
                <a:lnTo>
                  <a:pt x="163" y="22"/>
                </a:lnTo>
                <a:lnTo>
                  <a:pt x="161" y="26"/>
                </a:lnTo>
                <a:lnTo>
                  <a:pt x="163" y="26"/>
                </a:lnTo>
                <a:lnTo>
                  <a:pt x="163" y="27"/>
                </a:lnTo>
                <a:lnTo>
                  <a:pt x="164" y="29"/>
                </a:lnTo>
                <a:lnTo>
                  <a:pt x="164" y="30"/>
                </a:lnTo>
                <a:lnTo>
                  <a:pt x="164" y="32"/>
                </a:lnTo>
                <a:lnTo>
                  <a:pt x="164" y="35"/>
                </a:lnTo>
                <a:lnTo>
                  <a:pt x="163" y="38"/>
                </a:lnTo>
                <a:lnTo>
                  <a:pt x="163" y="39"/>
                </a:lnTo>
                <a:lnTo>
                  <a:pt x="164" y="41"/>
                </a:lnTo>
                <a:lnTo>
                  <a:pt x="164" y="42"/>
                </a:lnTo>
                <a:lnTo>
                  <a:pt x="163" y="42"/>
                </a:lnTo>
                <a:lnTo>
                  <a:pt x="160" y="41"/>
                </a:lnTo>
                <a:lnTo>
                  <a:pt x="159" y="42"/>
                </a:lnTo>
                <a:lnTo>
                  <a:pt x="159" y="44"/>
                </a:lnTo>
                <a:lnTo>
                  <a:pt x="160" y="45"/>
                </a:lnTo>
                <a:lnTo>
                  <a:pt x="161" y="44"/>
                </a:lnTo>
                <a:lnTo>
                  <a:pt x="163" y="44"/>
                </a:lnTo>
                <a:lnTo>
                  <a:pt x="166" y="44"/>
                </a:lnTo>
                <a:lnTo>
                  <a:pt x="167" y="42"/>
                </a:lnTo>
                <a:lnTo>
                  <a:pt x="167" y="44"/>
                </a:lnTo>
                <a:lnTo>
                  <a:pt x="167" y="45"/>
                </a:lnTo>
                <a:lnTo>
                  <a:pt x="167" y="47"/>
                </a:lnTo>
                <a:lnTo>
                  <a:pt x="169" y="48"/>
                </a:lnTo>
                <a:lnTo>
                  <a:pt x="169" y="47"/>
                </a:lnTo>
                <a:lnTo>
                  <a:pt x="170" y="45"/>
                </a:lnTo>
                <a:lnTo>
                  <a:pt x="170" y="47"/>
                </a:lnTo>
                <a:lnTo>
                  <a:pt x="172" y="48"/>
                </a:lnTo>
                <a:lnTo>
                  <a:pt x="173" y="51"/>
                </a:lnTo>
                <a:lnTo>
                  <a:pt x="176" y="54"/>
                </a:lnTo>
                <a:lnTo>
                  <a:pt x="179" y="55"/>
                </a:lnTo>
                <a:lnTo>
                  <a:pt x="181" y="57"/>
                </a:lnTo>
                <a:lnTo>
                  <a:pt x="182" y="60"/>
                </a:lnTo>
                <a:lnTo>
                  <a:pt x="185" y="63"/>
                </a:lnTo>
                <a:lnTo>
                  <a:pt x="186" y="66"/>
                </a:lnTo>
                <a:lnTo>
                  <a:pt x="188" y="68"/>
                </a:lnTo>
                <a:lnTo>
                  <a:pt x="189" y="71"/>
                </a:lnTo>
                <a:lnTo>
                  <a:pt x="195" y="73"/>
                </a:lnTo>
                <a:lnTo>
                  <a:pt x="197" y="76"/>
                </a:lnTo>
                <a:lnTo>
                  <a:pt x="198" y="79"/>
                </a:lnTo>
                <a:lnTo>
                  <a:pt x="204" y="83"/>
                </a:lnTo>
                <a:lnTo>
                  <a:pt x="207" y="86"/>
                </a:lnTo>
                <a:lnTo>
                  <a:pt x="208" y="88"/>
                </a:lnTo>
                <a:lnTo>
                  <a:pt x="210" y="89"/>
                </a:lnTo>
                <a:lnTo>
                  <a:pt x="211" y="89"/>
                </a:lnTo>
                <a:lnTo>
                  <a:pt x="214" y="92"/>
                </a:lnTo>
                <a:lnTo>
                  <a:pt x="219" y="95"/>
                </a:lnTo>
                <a:lnTo>
                  <a:pt x="223" y="95"/>
                </a:lnTo>
                <a:lnTo>
                  <a:pt x="227" y="95"/>
                </a:lnTo>
                <a:lnTo>
                  <a:pt x="230" y="93"/>
                </a:lnTo>
                <a:lnTo>
                  <a:pt x="232" y="93"/>
                </a:lnTo>
                <a:lnTo>
                  <a:pt x="233" y="92"/>
                </a:lnTo>
                <a:lnTo>
                  <a:pt x="235" y="92"/>
                </a:lnTo>
                <a:lnTo>
                  <a:pt x="236" y="92"/>
                </a:lnTo>
                <a:lnTo>
                  <a:pt x="238" y="92"/>
                </a:lnTo>
                <a:lnTo>
                  <a:pt x="239" y="93"/>
                </a:lnTo>
                <a:lnTo>
                  <a:pt x="242" y="93"/>
                </a:lnTo>
                <a:lnTo>
                  <a:pt x="244" y="95"/>
                </a:lnTo>
                <a:lnTo>
                  <a:pt x="246" y="98"/>
                </a:lnTo>
                <a:lnTo>
                  <a:pt x="248" y="98"/>
                </a:lnTo>
                <a:lnTo>
                  <a:pt x="251" y="99"/>
                </a:lnTo>
                <a:lnTo>
                  <a:pt x="252" y="99"/>
                </a:lnTo>
                <a:lnTo>
                  <a:pt x="252" y="101"/>
                </a:lnTo>
                <a:lnTo>
                  <a:pt x="254" y="99"/>
                </a:lnTo>
                <a:lnTo>
                  <a:pt x="255" y="99"/>
                </a:lnTo>
                <a:lnTo>
                  <a:pt x="257" y="98"/>
                </a:lnTo>
                <a:lnTo>
                  <a:pt x="258" y="99"/>
                </a:lnTo>
                <a:lnTo>
                  <a:pt x="258" y="101"/>
                </a:lnTo>
                <a:lnTo>
                  <a:pt x="258" y="102"/>
                </a:lnTo>
                <a:lnTo>
                  <a:pt x="258" y="104"/>
                </a:lnTo>
                <a:lnTo>
                  <a:pt x="260" y="104"/>
                </a:lnTo>
                <a:lnTo>
                  <a:pt x="261" y="104"/>
                </a:lnTo>
                <a:lnTo>
                  <a:pt x="261" y="105"/>
                </a:lnTo>
                <a:lnTo>
                  <a:pt x="263" y="107"/>
                </a:lnTo>
                <a:lnTo>
                  <a:pt x="264" y="108"/>
                </a:lnTo>
                <a:lnTo>
                  <a:pt x="263" y="110"/>
                </a:lnTo>
                <a:lnTo>
                  <a:pt x="266" y="111"/>
                </a:lnTo>
                <a:lnTo>
                  <a:pt x="266" y="112"/>
                </a:lnTo>
                <a:lnTo>
                  <a:pt x="268" y="117"/>
                </a:lnTo>
                <a:lnTo>
                  <a:pt x="268" y="121"/>
                </a:lnTo>
                <a:lnTo>
                  <a:pt x="270" y="124"/>
                </a:lnTo>
                <a:lnTo>
                  <a:pt x="273" y="127"/>
                </a:lnTo>
                <a:lnTo>
                  <a:pt x="276" y="129"/>
                </a:lnTo>
                <a:lnTo>
                  <a:pt x="279" y="129"/>
                </a:lnTo>
                <a:lnTo>
                  <a:pt x="280" y="130"/>
                </a:lnTo>
                <a:lnTo>
                  <a:pt x="282" y="131"/>
                </a:lnTo>
                <a:lnTo>
                  <a:pt x="285" y="139"/>
                </a:lnTo>
                <a:lnTo>
                  <a:pt x="288" y="140"/>
                </a:lnTo>
                <a:lnTo>
                  <a:pt x="288" y="142"/>
                </a:lnTo>
                <a:lnTo>
                  <a:pt x="286" y="146"/>
                </a:lnTo>
                <a:lnTo>
                  <a:pt x="286" y="148"/>
                </a:lnTo>
                <a:lnTo>
                  <a:pt x="288" y="156"/>
                </a:lnTo>
                <a:lnTo>
                  <a:pt x="285" y="158"/>
                </a:lnTo>
                <a:lnTo>
                  <a:pt x="267" y="156"/>
                </a:lnTo>
                <a:lnTo>
                  <a:pt x="264" y="162"/>
                </a:lnTo>
                <a:lnTo>
                  <a:pt x="263" y="161"/>
                </a:lnTo>
                <a:lnTo>
                  <a:pt x="260" y="161"/>
                </a:lnTo>
                <a:lnTo>
                  <a:pt x="260" y="164"/>
                </a:lnTo>
                <a:lnTo>
                  <a:pt x="258" y="164"/>
                </a:lnTo>
                <a:lnTo>
                  <a:pt x="257" y="170"/>
                </a:lnTo>
                <a:lnTo>
                  <a:pt x="255" y="173"/>
                </a:lnTo>
                <a:lnTo>
                  <a:pt x="254" y="174"/>
                </a:lnTo>
                <a:lnTo>
                  <a:pt x="251" y="173"/>
                </a:lnTo>
                <a:lnTo>
                  <a:pt x="246" y="168"/>
                </a:lnTo>
                <a:lnTo>
                  <a:pt x="245" y="168"/>
                </a:lnTo>
                <a:lnTo>
                  <a:pt x="255" y="183"/>
                </a:lnTo>
                <a:lnTo>
                  <a:pt x="252" y="186"/>
                </a:lnTo>
                <a:lnTo>
                  <a:pt x="251" y="222"/>
                </a:lnTo>
                <a:lnTo>
                  <a:pt x="249" y="224"/>
                </a:lnTo>
                <a:lnTo>
                  <a:pt x="249" y="221"/>
                </a:lnTo>
                <a:lnTo>
                  <a:pt x="248" y="219"/>
                </a:lnTo>
                <a:lnTo>
                  <a:pt x="249" y="218"/>
                </a:lnTo>
                <a:lnTo>
                  <a:pt x="248" y="216"/>
                </a:lnTo>
                <a:lnTo>
                  <a:pt x="248" y="218"/>
                </a:lnTo>
                <a:lnTo>
                  <a:pt x="245" y="221"/>
                </a:lnTo>
                <a:lnTo>
                  <a:pt x="242" y="221"/>
                </a:lnTo>
                <a:lnTo>
                  <a:pt x="241" y="218"/>
                </a:lnTo>
                <a:lnTo>
                  <a:pt x="239" y="218"/>
                </a:lnTo>
                <a:lnTo>
                  <a:pt x="238" y="218"/>
                </a:lnTo>
                <a:lnTo>
                  <a:pt x="235" y="222"/>
                </a:lnTo>
                <a:lnTo>
                  <a:pt x="232" y="222"/>
                </a:lnTo>
                <a:lnTo>
                  <a:pt x="229" y="228"/>
                </a:lnTo>
                <a:lnTo>
                  <a:pt x="226" y="228"/>
                </a:lnTo>
                <a:lnTo>
                  <a:pt x="210" y="225"/>
                </a:lnTo>
                <a:lnTo>
                  <a:pt x="201" y="227"/>
                </a:lnTo>
                <a:lnTo>
                  <a:pt x="197" y="230"/>
                </a:lnTo>
                <a:lnTo>
                  <a:pt x="195" y="228"/>
                </a:lnTo>
                <a:lnTo>
                  <a:pt x="194" y="227"/>
                </a:lnTo>
                <a:lnTo>
                  <a:pt x="183" y="227"/>
                </a:lnTo>
                <a:lnTo>
                  <a:pt x="179" y="228"/>
                </a:lnTo>
                <a:lnTo>
                  <a:pt x="154" y="212"/>
                </a:lnTo>
                <a:lnTo>
                  <a:pt x="144" y="224"/>
                </a:lnTo>
                <a:lnTo>
                  <a:pt x="141" y="228"/>
                </a:lnTo>
                <a:lnTo>
                  <a:pt x="140" y="234"/>
                </a:lnTo>
                <a:lnTo>
                  <a:pt x="131" y="228"/>
                </a:lnTo>
                <a:lnTo>
                  <a:pt x="123" y="227"/>
                </a:lnTo>
                <a:lnTo>
                  <a:pt x="119" y="231"/>
                </a:lnTo>
                <a:lnTo>
                  <a:pt x="118" y="227"/>
                </a:lnTo>
                <a:lnTo>
                  <a:pt x="116" y="225"/>
                </a:lnTo>
                <a:lnTo>
                  <a:pt x="116" y="222"/>
                </a:lnTo>
                <a:lnTo>
                  <a:pt x="112" y="218"/>
                </a:lnTo>
                <a:lnTo>
                  <a:pt x="109" y="219"/>
                </a:lnTo>
                <a:lnTo>
                  <a:pt x="109" y="221"/>
                </a:lnTo>
                <a:lnTo>
                  <a:pt x="106" y="222"/>
                </a:lnTo>
                <a:lnTo>
                  <a:pt x="97" y="221"/>
                </a:lnTo>
                <a:lnTo>
                  <a:pt x="97" y="214"/>
                </a:lnTo>
                <a:lnTo>
                  <a:pt x="100" y="209"/>
                </a:lnTo>
                <a:lnTo>
                  <a:pt x="100" y="208"/>
                </a:lnTo>
                <a:lnTo>
                  <a:pt x="100" y="205"/>
                </a:lnTo>
                <a:lnTo>
                  <a:pt x="98" y="205"/>
                </a:lnTo>
                <a:lnTo>
                  <a:pt x="97" y="203"/>
                </a:lnTo>
                <a:lnTo>
                  <a:pt x="94" y="202"/>
                </a:lnTo>
                <a:lnTo>
                  <a:pt x="93" y="202"/>
                </a:lnTo>
                <a:lnTo>
                  <a:pt x="90" y="212"/>
                </a:lnTo>
                <a:lnTo>
                  <a:pt x="87" y="211"/>
                </a:lnTo>
                <a:lnTo>
                  <a:pt x="85" y="209"/>
                </a:lnTo>
                <a:lnTo>
                  <a:pt x="85" y="206"/>
                </a:lnTo>
                <a:lnTo>
                  <a:pt x="85" y="205"/>
                </a:lnTo>
                <a:lnTo>
                  <a:pt x="84" y="205"/>
                </a:lnTo>
                <a:lnTo>
                  <a:pt x="84" y="203"/>
                </a:lnTo>
                <a:lnTo>
                  <a:pt x="81" y="206"/>
                </a:lnTo>
                <a:lnTo>
                  <a:pt x="79" y="205"/>
                </a:lnTo>
                <a:lnTo>
                  <a:pt x="79" y="200"/>
                </a:lnTo>
                <a:lnTo>
                  <a:pt x="78" y="199"/>
                </a:lnTo>
                <a:lnTo>
                  <a:pt x="76" y="193"/>
                </a:lnTo>
                <a:lnTo>
                  <a:pt x="75" y="193"/>
                </a:lnTo>
                <a:lnTo>
                  <a:pt x="72" y="193"/>
                </a:lnTo>
                <a:lnTo>
                  <a:pt x="60" y="224"/>
                </a:lnTo>
                <a:lnTo>
                  <a:pt x="57" y="224"/>
                </a:lnTo>
                <a:lnTo>
                  <a:pt x="47" y="224"/>
                </a:lnTo>
                <a:lnTo>
                  <a:pt x="46" y="230"/>
                </a:lnTo>
                <a:lnTo>
                  <a:pt x="44" y="228"/>
                </a:lnTo>
                <a:lnTo>
                  <a:pt x="41" y="230"/>
                </a:lnTo>
                <a:lnTo>
                  <a:pt x="40" y="230"/>
                </a:lnTo>
                <a:lnTo>
                  <a:pt x="37" y="234"/>
                </a:lnTo>
                <a:lnTo>
                  <a:pt x="35" y="236"/>
                </a:lnTo>
                <a:lnTo>
                  <a:pt x="33" y="236"/>
                </a:lnTo>
                <a:lnTo>
                  <a:pt x="31" y="236"/>
                </a:lnTo>
                <a:lnTo>
                  <a:pt x="30" y="234"/>
                </a:lnTo>
                <a:lnTo>
                  <a:pt x="28" y="234"/>
                </a:lnTo>
                <a:lnTo>
                  <a:pt x="27" y="236"/>
                </a:lnTo>
                <a:lnTo>
                  <a:pt x="24" y="234"/>
                </a:lnTo>
                <a:lnTo>
                  <a:pt x="21" y="237"/>
                </a:lnTo>
                <a:lnTo>
                  <a:pt x="19" y="237"/>
                </a:lnTo>
                <a:lnTo>
                  <a:pt x="16" y="234"/>
                </a:lnTo>
                <a:lnTo>
                  <a:pt x="9" y="234"/>
                </a:lnTo>
                <a:lnTo>
                  <a:pt x="8" y="233"/>
                </a:lnTo>
                <a:lnTo>
                  <a:pt x="8" y="230"/>
                </a:lnTo>
                <a:lnTo>
                  <a:pt x="6" y="225"/>
                </a:lnTo>
                <a:lnTo>
                  <a:pt x="5" y="224"/>
                </a:lnTo>
                <a:lnTo>
                  <a:pt x="6" y="221"/>
                </a:lnTo>
                <a:lnTo>
                  <a:pt x="3" y="218"/>
                </a:lnTo>
                <a:lnTo>
                  <a:pt x="2" y="216"/>
                </a:lnTo>
                <a:lnTo>
                  <a:pt x="0" y="215"/>
                </a:lnTo>
                <a:lnTo>
                  <a:pt x="2" y="214"/>
                </a:lnTo>
                <a:lnTo>
                  <a:pt x="6" y="209"/>
                </a:lnTo>
                <a:lnTo>
                  <a:pt x="5" y="205"/>
                </a:lnTo>
                <a:lnTo>
                  <a:pt x="8" y="202"/>
                </a:lnTo>
                <a:lnTo>
                  <a:pt x="8" y="203"/>
                </a:lnTo>
                <a:lnTo>
                  <a:pt x="12" y="202"/>
                </a:lnTo>
                <a:lnTo>
                  <a:pt x="13" y="202"/>
                </a:lnTo>
                <a:lnTo>
                  <a:pt x="15" y="203"/>
                </a:lnTo>
                <a:lnTo>
                  <a:pt x="16" y="203"/>
                </a:lnTo>
                <a:lnTo>
                  <a:pt x="19" y="202"/>
                </a:lnTo>
                <a:lnTo>
                  <a:pt x="21" y="200"/>
                </a:lnTo>
                <a:lnTo>
                  <a:pt x="24" y="197"/>
                </a:lnTo>
                <a:lnTo>
                  <a:pt x="25" y="194"/>
                </a:lnTo>
                <a:lnTo>
                  <a:pt x="25" y="193"/>
                </a:lnTo>
                <a:lnTo>
                  <a:pt x="28" y="189"/>
                </a:lnTo>
                <a:lnTo>
                  <a:pt x="31" y="181"/>
                </a:lnTo>
                <a:lnTo>
                  <a:pt x="35" y="173"/>
                </a:lnTo>
                <a:lnTo>
                  <a:pt x="35" y="171"/>
                </a:lnTo>
                <a:lnTo>
                  <a:pt x="37" y="168"/>
                </a:lnTo>
                <a:lnTo>
                  <a:pt x="38" y="165"/>
                </a:lnTo>
                <a:lnTo>
                  <a:pt x="38" y="161"/>
                </a:lnTo>
                <a:lnTo>
                  <a:pt x="40" y="159"/>
                </a:lnTo>
                <a:lnTo>
                  <a:pt x="41" y="155"/>
                </a:lnTo>
                <a:lnTo>
                  <a:pt x="43" y="152"/>
                </a:lnTo>
                <a:lnTo>
                  <a:pt x="44" y="148"/>
                </a:lnTo>
                <a:lnTo>
                  <a:pt x="46" y="145"/>
                </a:lnTo>
                <a:lnTo>
                  <a:pt x="47" y="140"/>
                </a:lnTo>
                <a:lnTo>
                  <a:pt x="52" y="124"/>
                </a:lnTo>
                <a:lnTo>
                  <a:pt x="54" y="117"/>
                </a:lnTo>
                <a:lnTo>
                  <a:pt x="57" y="112"/>
                </a:lnTo>
                <a:lnTo>
                  <a:pt x="59" y="107"/>
                </a:lnTo>
                <a:lnTo>
                  <a:pt x="62" y="102"/>
                </a:lnTo>
                <a:lnTo>
                  <a:pt x="66" y="98"/>
                </a:lnTo>
                <a:lnTo>
                  <a:pt x="66" y="96"/>
                </a:lnTo>
                <a:lnTo>
                  <a:pt x="68" y="95"/>
                </a:lnTo>
                <a:lnTo>
                  <a:pt x="68" y="93"/>
                </a:lnTo>
                <a:lnTo>
                  <a:pt x="69" y="92"/>
                </a:lnTo>
                <a:lnTo>
                  <a:pt x="72" y="89"/>
                </a:lnTo>
                <a:lnTo>
                  <a:pt x="74" y="88"/>
                </a:lnTo>
                <a:lnTo>
                  <a:pt x="81" y="83"/>
                </a:lnTo>
                <a:lnTo>
                  <a:pt x="84" y="82"/>
                </a:lnTo>
                <a:lnTo>
                  <a:pt x="91" y="80"/>
                </a:lnTo>
                <a:lnTo>
                  <a:pt x="100" y="80"/>
                </a:lnTo>
                <a:lnTo>
                  <a:pt x="104" y="79"/>
                </a:lnTo>
                <a:lnTo>
                  <a:pt x="107" y="79"/>
                </a:lnTo>
                <a:lnTo>
                  <a:pt x="110" y="77"/>
                </a:lnTo>
                <a:lnTo>
                  <a:pt x="113" y="79"/>
                </a:lnTo>
                <a:lnTo>
                  <a:pt x="115" y="80"/>
                </a:lnTo>
                <a:lnTo>
                  <a:pt x="116" y="82"/>
                </a:lnTo>
                <a:lnTo>
                  <a:pt x="118" y="83"/>
                </a:lnTo>
                <a:lnTo>
                  <a:pt x="118" y="86"/>
                </a:lnTo>
                <a:lnTo>
                  <a:pt x="116" y="89"/>
                </a:lnTo>
                <a:lnTo>
                  <a:pt x="115" y="90"/>
                </a:lnTo>
                <a:lnTo>
                  <a:pt x="112" y="93"/>
                </a:lnTo>
                <a:lnTo>
                  <a:pt x="110" y="93"/>
                </a:lnTo>
                <a:lnTo>
                  <a:pt x="109" y="93"/>
                </a:lnTo>
                <a:lnTo>
                  <a:pt x="110" y="92"/>
                </a:lnTo>
                <a:lnTo>
                  <a:pt x="112" y="90"/>
                </a:lnTo>
                <a:lnTo>
                  <a:pt x="113" y="89"/>
                </a:lnTo>
                <a:lnTo>
                  <a:pt x="115" y="86"/>
                </a:lnTo>
                <a:lnTo>
                  <a:pt x="113" y="86"/>
                </a:lnTo>
                <a:lnTo>
                  <a:pt x="110" y="86"/>
                </a:lnTo>
                <a:lnTo>
                  <a:pt x="106" y="85"/>
                </a:lnTo>
                <a:lnTo>
                  <a:pt x="104" y="86"/>
                </a:lnTo>
                <a:lnTo>
                  <a:pt x="106" y="86"/>
                </a:lnTo>
                <a:lnTo>
                  <a:pt x="107" y="89"/>
                </a:lnTo>
                <a:lnTo>
                  <a:pt x="106" y="90"/>
                </a:lnTo>
                <a:lnTo>
                  <a:pt x="104" y="95"/>
                </a:lnTo>
                <a:lnTo>
                  <a:pt x="104" y="98"/>
                </a:lnTo>
                <a:lnTo>
                  <a:pt x="103" y="101"/>
                </a:lnTo>
                <a:lnTo>
                  <a:pt x="101" y="99"/>
                </a:lnTo>
                <a:lnTo>
                  <a:pt x="98" y="98"/>
                </a:lnTo>
                <a:lnTo>
                  <a:pt x="97" y="99"/>
                </a:lnTo>
                <a:lnTo>
                  <a:pt x="94" y="101"/>
                </a:lnTo>
                <a:lnTo>
                  <a:pt x="96" y="102"/>
                </a:lnTo>
                <a:lnTo>
                  <a:pt x="97" y="104"/>
                </a:lnTo>
                <a:lnTo>
                  <a:pt x="96" y="105"/>
                </a:lnTo>
                <a:lnTo>
                  <a:pt x="97" y="105"/>
                </a:lnTo>
                <a:lnTo>
                  <a:pt x="100" y="105"/>
                </a:lnTo>
                <a:lnTo>
                  <a:pt x="101" y="107"/>
                </a:lnTo>
                <a:lnTo>
                  <a:pt x="104" y="108"/>
                </a:lnTo>
                <a:lnTo>
                  <a:pt x="104" y="110"/>
                </a:lnTo>
                <a:lnTo>
                  <a:pt x="104" y="111"/>
                </a:lnTo>
                <a:lnTo>
                  <a:pt x="103" y="112"/>
                </a:lnTo>
                <a:lnTo>
                  <a:pt x="100" y="114"/>
                </a:lnTo>
                <a:lnTo>
                  <a:pt x="98" y="115"/>
                </a:lnTo>
                <a:lnTo>
                  <a:pt x="97" y="115"/>
                </a:lnTo>
                <a:lnTo>
                  <a:pt x="98" y="117"/>
                </a:lnTo>
                <a:lnTo>
                  <a:pt x="100" y="118"/>
                </a:lnTo>
                <a:lnTo>
                  <a:pt x="101" y="118"/>
                </a:lnTo>
                <a:lnTo>
                  <a:pt x="104" y="118"/>
                </a:lnTo>
                <a:lnTo>
                  <a:pt x="106" y="121"/>
                </a:lnTo>
                <a:lnTo>
                  <a:pt x="107" y="124"/>
                </a:lnTo>
                <a:lnTo>
                  <a:pt x="109" y="124"/>
                </a:lnTo>
                <a:lnTo>
                  <a:pt x="112" y="123"/>
                </a:lnTo>
                <a:lnTo>
                  <a:pt x="113" y="120"/>
                </a:lnTo>
                <a:lnTo>
                  <a:pt x="113" y="115"/>
                </a:lnTo>
                <a:lnTo>
                  <a:pt x="115" y="114"/>
                </a:lnTo>
                <a:lnTo>
                  <a:pt x="116" y="111"/>
                </a:lnTo>
                <a:lnTo>
                  <a:pt x="119" y="108"/>
                </a:lnTo>
                <a:lnTo>
                  <a:pt x="123" y="105"/>
                </a:lnTo>
                <a:lnTo>
                  <a:pt x="126" y="104"/>
                </a:lnTo>
                <a:lnTo>
                  <a:pt x="126" y="101"/>
                </a:lnTo>
                <a:lnTo>
                  <a:pt x="126" y="99"/>
                </a:lnTo>
                <a:lnTo>
                  <a:pt x="126" y="96"/>
                </a:lnTo>
                <a:lnTo>
                  <a:pt x="126" y="92"/>
                </a:lnTo>
                <a:lnTo>
                  <a:pt x="128" y="89"/>
                </a:lnTo>
                <a:lnTo>
                  <a:pt x="128" y="88"/>
                </a:lnTo>
                <a:lnTo>
                  <a:pt x="129" y="86"/>
                </a:lnTo>
                <a:lnTo>
                  <a:pt x="131" y="82"/>
                </a:lnTo>
                <a:lnTo>
                  <a:pt x="134" y="77"/>
                </a:lnTo>
                <a:lnTo>
                  <a:pt x="135" y="76"/>
                </a:lnTo>
                <a:lnTo>
                  <a:pt x="137" y="71"/>
                </a:lnTo>
                <a:lnTo>
                  <a:pt x="138" y="67"/>
                </a:lnTo>
                <a:lnTo>
                  <a:pt x="138" y="64"/>
                </a:lnTo>
                <a:lnTo>
                  <a:pt x="138" y="61"/>
                </a:lnTo>
                <a:lnTo>
                  <a:pt x="141" y="55"/>
                </a:lnTo>
                <a:lnTo>
                  <a:pt x="142" y="52"/>
                </a:lnTo>
                <a:lnTo>
                  <a:pt x="145" y="51"/>
                </a:lnTo>
                <a:lnTo>
                  <a:pt x="148" y="49"/>
                </a:lnTo>
                <a:lnTo>
                  <a:pt x="148" y="48"/>
                </a:lnTo>
                <a:lnTo>
                  <a:pt x="151" y="47"/>
                </a:lnTo>
                <a:lnTo>
                  <a:pt x="157" y="44"/>
                </a:lnTo>
                <a:lnTo>
                  <a:pt x="157" y="42"/>
                </a:lnTo>
                <a:lnTo>
                  <a:pt x="159" y="25"/>
                </a:lnTo>
                <a:lnTo>
                  <a:pt x="160" y="19"/>
                </a:lnTo>
                <a:lnTo>
                  <a:pt x="164" y="8"/>
                </a:lnTo>
                <a:lnTo>
                  <a:pt x="166" y="4"/>
                </a:lnTo>
                <a:lnTo>
                  <a:pt x="166" y="3"/>
                </a:lnTo>
                <a:lnTo>
                  <a:pt x="167" y="3"/>
                </a:lnTo>
                <a:lnTo>
                  <a:pt x="169" y="0"/>
                </a:lnTo>
                <a:lnTo>
                  <a:pt x="170" y="0"/>
                </a:lnTo>
                <a:lnTo>
                  <a:pt x="170" y="1"/>
                </a:lnTo>
                <a:lnTo>
                  <a:pt x="169" y="3"/>
                </a:lnTo>
                <a:lnTo>
                  <a:pt x="167" y="4"/>
                </a:lnTo>
                <a:lnTo>
                  <a:pt x="167" y="5"/>
                </a:lnTo>
                <a:lnTo>
                  <a:pt x="170" y="5"/>
                </a:lnTo>
                <a:close/>
                <a:moveTo>
                  <a:pt x="172" y="16"/>
                </a:moveTo>
                <a:lnTo>
                  <a:pt x="172" y="17"/>
                </a:lnTo>
                <a:lnTo>
                  <a:pt x="170" y="17"/>
                </a:lnTo>
                <a:lnTo>
                  <a:pt x="169" y="16"/>
                </a:lnTo>
                <a:lnTo>
                  <a:pt x="169" y="14"/>
                </a:lnTo>
                <a:lnTo>
                  <a:pt x="170" y="14"/>
                </a:lnTo>
                <a:lnTo>
                  <a:pt x="172" y="14"/>
                </a:lnTo>
                <a:lnTo>
                  <a:pt x="172" y="1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/>
          </a:p>
        </p:txBody>
      </p:sp>
      <p:sp>
        <p:nvSpPr>
          <p:cNvPr id="277" name="Freeform 273"/>
          <p:cNvSpPr>
            <a:spLocks noEditPoints="1"/>
          </p:cNvSpPr>
          <p:nvPr/>
        </p:nvSpPr>
        <p:spPr bwMode="auto">
          <a:xfrm rot="21334256">
            <a:off x="23104238" y="2958205"/>
            <a:ext cx="973252" cy="948492"/>
          </a:xfrm>
          <a:custGeom>
            <a:avLst/>
            <a:gdLst>
              <a:gd name="T0" fmla="*/ 2147483647 w 177"/>
              <a:gd name="T1" fmla="*/ 0 h 261"/>
              <a:gd name="T2" fmla="*/ 2147483647 w 177"/>
              <a:gd name="T3" fmla="*/ 2147483647 h 261"/>
              <a:gd name="T4" fmla="*/ 2147483647 w 177"/>
              <a:gd name="T5" fmla="*/ 2147483647 h 261"/>
              <a:gd name="T6" fmla="*/ 2147483647 w 177"/>
              <a:gd name="T7" fmla="*/ 2147483647 h 261"/>
              <a:gd name="T8" fmla="*/ 2147483647 w 177"/>
              <a:gd name="T9" fmla="*/ 2147483647 h 261"/>
              <a:gd name="T10" fmla="*/ 2147483647 w 177"/>
              <a:gd name="T11" fmla="*/ 2147483647 h 261"/>
              <a:gd name="T12" fmla="*/ 2147483647 w 177"/>
              <a:gd name="T13" fmla="*/ 2147483647 h 261"/>
              <a:gd name="T14" fmla="*/ 2147483647 w 177"/>
              <a:gd name="T15" fmla="*/ 2147483647 h 261"/>
              <a:gd name="T16" fmla="*/ 2147483647 w 177"/>
              <a:gd name="T17" fmla="*/ 2147483647 h 261"/>
              <a:gd name="T18" fmla="*/ 2147483647 w 177"/>
              <a:gd name="T19" fmla="*/ 2147483647 h 261"/>
              <a:gd name="T20" fmla="*/ 2147483647 w 177"/>
              <a:gd name="T21" fmla="*/ 2147483647 h 261"/>
              <a:gd name="T22" fmla="*/ 2147483647 w 177"/>
              <a:gd name="T23" fmla="*/ 2147483647 h 261"/>
              <a:gd name="T24" fmla="*/ 2147483647 w 177"/>
              <a:gd name="T25" fmla="*/ 2147483647 h 261"/>
              <a:gd name="T26" fmla="*/ 2147483647 w 177"/>
              <a:gd name="T27" fmla="*/ 2147483647 h 261"/>
              <a:gd name="T28" fmla="*/ 2147483647 w 177"/>
              <a:gd name="T29" fmla="*/ 2147483647 h 261"/>
              <a:gd name="T30" fmla="*/ 2147483647 w 177"/>
              <a:gd name="T31" fmla="*/ 2147483647 h 261"/>
              <a:gd name="T32" fmla="*/ 2147483647 w 177"/>
              <a:gd name="T33" fmla="*/ 2147483647 h 261"/>
              <a:gd name="T34" fmla="*/ 2147483647 w 177"/>
              <a:gd name="T35" fmla="*/ 2147483647 h 261"/>
              <a:gd name="T36" fmla="*/ 2147483647 w 177"/>
              <a:gd name="T37" fmla="*/ 2147483647 h 261"/>
              <a:gd name="T38" fmla="*/ 2147483647 w 177"/>
              <a:gd name="T39" fmla="*/ 2147483647 h 261"/>
              <a:gd name="T40" fmla="*/ 2147483647 w 177"/>
              <a:gd name="T41" fmla="*/ 2147483647 h 261"/>
              <a:gd name="T42" fmla="*/ 2147483647 w 177"/>
              <a:gd name="T43" fmla="*/ 2147483647 h 261"/>
              <a:gd name="T44" fmla="*/ 2147483647 w 177"/>
              <a:gd name="T45" fmla="*/ 2147483647 h 261"/>
              <a:gd name="T46" fmla="*/ 2147483647 w 177"/>
              <a:gd name="T47" fmla="*/ 2147483647 h 261"/>
              <a:gd name="T48" fmla="*/ 2147483647 w 177"/>
              <a:gd name="T49" fmla="*/ 2147483647 h 261"/>
              <a:gd name="T50" fmla="*/ 2147483647 w 177"/>
              <a:gd name="T51" fmla="*/ 2147483647 h 261"/>
              <a:gd name="T52" fmla="*/ 2147483647 w 177"/>
              <a:gd name="T53" fmla="*/ 2147483647 h 261"/>
              <a:gd name="T54" fmla="*/ 2147483647 w 177"/>
              <a:gd name="T55" fmla="*/ 2147483647 h 261"/>
              <a:gd name="T56" fmla="*/ 2147483647 w 177"/>
              <a:gd name="T57" fmla="*/ 2147483647 h 261"/>
              <a:gd name="T58" fmla="*/ 2147483647 w 177"/>
              <a:gd name="T59" fmla="*/ 2147483647 h 261"/>
              <a:gd name="T60" fmla="*/ 2147483647 w 177"/>
              <a:gd name="T61" fmla="*/ 2147483647 h 261"/>
              <a:gd name="T62" fmla="*/ 2147483647 w 177"/>
              <a:gd name="T63" fmla="*/ 2147483647 h 261"/>
              <a:gd name="T64" fmla="*/ 2147483647 w 177"/>
              <a:gd name="T65" fmla="*/ 2147483647 h 261"/>
              <a:gd name="T66" fmla="*/ 2147483647 w 177"/>
              <a:gd name="T67" fmla="*/ 2147483647 h 261"/>
              <a:gd name="T68" fmla="*/ 2147483647 w 177"/>
              <a:gd name="T69" fmla="*/ 2147483647 h 261"/>
              <a:gd name="T70" fmla="*/ 2147483647 w 177"/>
              <a:gd name="T71" fmla="*/ 2147483647 h 261"/>
              <a:gd name="T72" fmla="*/ 2147483647 w 177"/>
              <a:gd name="T73" fmla="*/ 2147483647 h 261"/>
              <a:gd name="T74" fmla="*/ 2147483647 w 177"/>
              <a:gd name="T75" fmla="*/ 2147483647 h 261"/>
              <a:gd name="T76" fmla="*/ 2147483647 w 177"/>
              <a:gd name="T77" fmla="*/ 2147483647 h 261"/>
              <a:gd name="T78" fmla="*/ 2147483647 w 177"/>
              <a:gd name="T79" fmla="*/ 2147483647 h 261"/>
              <a:gd name="T80" fmla="*/ 2147483647 w 177"/>
              <a:gd name="T81" fmla="*/ 2147483647 h 261"/>
              <a:gd name="T82" fmla="*/ 2147483647 w 177"/>
              <a:gd name="T83" fmla="*/ 2147483647 h 261"/>
              <a:gd name="T84" fmla="*/ 2147483647 w 177"/>
              <a:gd name="T85" fmla="*/ 2147483647 h 261"/>
              <a:gd name="T86" fmla="*/ 2147483647 w 177"/>
              <a:gd name="T87" fmla="*/ 2147483647 h 261"/>
              <a:gd name="T88" fmla="*/ 2147483647 w 177"/>
              <a:gd name="T89" fmla="*/ 2147483647 h 261"/>
              <a:gd name="T90" fmla="*/ 2147483647 w 177"/>
              <a:gd name="T91" fmla="*/ 2147483647 h 261"/>
              <a:gd name="T92" fmla="*/ 2147483647 w 177"/>
              <a:gd name="T93" fmla="*/ 2147483647 h 261"/>
              <a:gd name="T94" fmla="*/ 2147483647 w 177"/>
              <a:gd name="T95" fmla="*/ 2147483647 h 261"/>
              <a:gd name="T96" fmla="*/ 2147483647 w 177"/>
              <a:gd name="T97" fmla="*/ 2147483647 h 261"/>
              <a:gd name="T98" fmla="*/ 2147483647 w 177"/>
              <a:gd name="T99" fmla="*/ 2147483647 h 261"/>
              <a:gd name="T100" fmla="*/ 2147483647 w 177"/>
              <a:gd name="T101" fmla="*/ 2147483647 h 261"/>
              <a:gd name="T102" fmla="*/ 2147483647 w 177"/>
              <a:gd name="T103" fmla="*/ 2147483647 h 261"/>
              <a:gd name="T104" fmla="*/ 2147483647 w 177"/>
              <a:gd name="T105" fmla="*/ 2147483647 h 261"/>
              <a:gd name="T106" fmla="*/ 2147483647 w 177"/>
              <a:gd name="T107" fmla="*/ 2147483647 h 261"/>
              <a:gd name="T108" fmla="*/ 2147483647 w 177"/>
              <a:gd name="T109" fmla="*/ 2147483647 h 261"/>
              <a:gd name="T110" fmla="*/ 2147483647 w 177"/>
              <a:gd name="T111" fmla="*/ 2147483647 h 26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77"/>
              <a:gd name="T169" fmla="*/ 0 h 261"/>
              <a:gd name="T170" fmla="*/ 177 w 177"/>
              <a:gd name="T171" fmla="*/ 261 h 26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77" h="261">
                <a:moveTo>
                  <a:pt x="51" y="13"/>
                </a:moveTo>
                <a:lnTo>
                  <a:pt x="60" y="10"/>
                </a:lnTo>
                <a:lnTo>
                  <a:pt x="64" y="6"/>
                </a:lnTo>
                <a:lnTo>
                  <a:pt x="67" y="1"/>
                </a:lnTo>
                <a:lnTo>
                  <a:pt x="69" y="0"/>
                </a:lnTo>
                <a:lnTo>
                  <a:pt x="70" y="4"/>
                </a:lnTo>
                <a:lnTo>
                  <a:pt x="66" y="9"/>
                </a:lnTo>
                <a:lnTo>
                  <a:pt x="64" y="10"/>
                </a:lnTo>
                <a:lnTo>
                  <a:pt x="66" y="11"/>
                </a:lnTo>
                <a:lnTo>
                  <a:pt x="67" y="13"/>
                </a:lnTo>
                <a:lnTo>
                  <a:pt x="70" y="16"/>
                </a:lnTo>
                <a:lnTo>
                  <a:pt x="69" y="19"/>
                </a:lnTo>
                <a:lnTo>
                  <a:pt x="70" y="20"/>
                </a:lnTo>
                <a:lnTo>
                  <a:pt x="72" y="25"/>
                </a:lnTo>
                <a:lnTo>
                  <a:pt x="72" y="28"/>
                </a:lnTo>
                <a:lnTo>
                  <a:pt x="73" y="29"/>
                </a:lnTo>
                <a:lnTo>
                  <a:pt x="80" y="29"/>
                </a:lnTo>
                <a:lnTo>
                  <a:pt x="83" y="32"/>
                </a:lnTo>
                <a:lnTo>
                  <a:pt x="85" y="32"/>
                </a:lnTo>
                <a:lnTo>
                  <a:pt x="88" y="29"/>
                </a:lnTo>
                <a:lnTo>
                  <a:pt x="91" y="31"/>
                </a:lnTo>
                <a:lnTo>
                  <a:pt x="92" y="29"/>
                </a:lnTo>
                <a:lnTo>
                  <a:pt x="94" y="29"/>
                </a:lnTo>
                <a:lnTo>
                  <a:pt x="95" y="31"/>
                </a:lnTo>
                <a:lnTo>
                  <a:pt x="97" y="31"/>
                </a:lnTo>
                <a:lnTo>
                  <a:pt x="99" y="31"/>
                </a:lnTo>
                <a:lnTo>
                  <a:pt x="101" y="29"/>
                </a:lnTo>
                <a:lnTo>
                  <a:pt x="104" y="25"/>
                </a:lnTo>
                <a:lnTo>
                  <a:pt x="105" y="25"/>
                </a:lnTo>
                <a:lnTo>
                  <a:pt x="108" y="23"/>
                </a:lnTo>
                <a:lnTo>
                  <a:pt x="110" y="25"/>
                </a:lnTo>
                <a:lnTo>
                  <a:pt x="113" y="26"/>
                </a:lnTo>
                <a:lnTo>
                  <a:pt x="116" y="31"/>
                </a:lnTo>
                <a:lnTo>
                  <a:pt x="118" y="32"/>
                </a:lnTo>
                <a:lnTo>
                  <a:pt x="120" y="32"/>
                </a:lnTo>
                <a:lnTo>
                  <a:pt x="123" y="35"/>
                </a:lnTo>
                <a:lnTo>
                  <a:pt x="129" y="35"/>
                </a:lnTo>
                <a:lnTo>
                  <a:pt x="133" y="33"/>
                </a:lnTo>
                <a:lnTo>
                  <a:pt x="136" y="32"/>
                </a:lnTo>
                <a:lnTo>
                  <a:pt x="138" y="31"/>
                </a:lnTo>
                <a:lnTo>
                  <a:pt x="138" y="26"/>
                </a:lnTo>
                <a:lnTo>
                  <a:pt x="139" y="23"/>
                </a:lnTo>
                <a:lnTo>
                  <a:pt x="140" y="22"/>
                </a:lnTo>
                <a:lnTo>
                  <a:pt x="142" y="22"/>
                </a:lnTo>
                <a:lnTo>
                  <a:pt x="145" y="25"/>
                </a:lnTo>
                <a:lnTo>
                  <a:pt x="145" y="29"/>
                </a:lnTo>
                <a:lnTo>
                  <a:pt x="146" y="29"/>
                </a:lnTo>
                <a:lnTo>
                  <a:pt x="148" y="31"/>
                </a:lnTo>
                <a:lnTo>
                  <a:pt x="149" y="29"/>
                </a:lnTo>
                <a:lnTo>
                  <a:pt x="151" y="28"/>
                </a:lnTo>
                <a:lnTo>
                  <a:pt x="154" y="29"/>
                </a:lnTo>
                <a:lnTo>
                  <a:pt x="154" y="32"/>
                </a:lnTo>
                <a:lnTo>
                  <a:pt x="152" y="35"/>
                </a:lnTo>
                <a:lnTo>
                  <a:pt x="155" y="36"/>
                </a:lnTo>
                <a:lnTo>
                  <a:pt x="155" y="38"/>
                </a:lnTo>
                <a:lnTo>
                  <a:pt x="152" y="39"/>
                </a:lnTo>
                <a:lnTo>
                  <a:pt x="152" y="41"/>
                </a:lnTo>
                <a:lnTo>
                  <a:pt x="157" y="42"/>
                </a:lnTo>
                <a:lnTo>
                  <a:pt x="158" y="45"/>
                </a:lnTo>
                <a:lnTo>
                  <a:pt x="162" y="44"/>
                </a:lnTo>
                <a:lnTo>
                  <a:pt x="162" y="47"/>
                </a:lnTo>
                <a:lnTo>
                  <a:pt x="164" y="47"/>
                </a:lnTo>
                <a:lnTo>
                  <a:pt x="167" y="45"/>
                </a:lnTo>
                <a:lnTo>
                  <a:pt x="168" y="45"/>
                </a:lnTo>
                <a:lnTo>
                  <a:pt x="170" y="45"/>
                </a:lnTo>
                <a:lnTo>
                  <a:pt x="170" y="48"/>
                </a:lnTo>
                <a:lnTo>
                  <a:pt x="174" y="48"/>
                </a:lnTo>
                <a:lnTo>
                  <a:pt x="176" y="50"/>
                </a:lnTo>
                <a:lnTo>
                  <a:pt x="177" y="53"/>
                </a:lnTo>
                <a:lnTo>
                  <a:pt x="174" y="55"/>
                </a:lnTo>
                <a:lnTo>
                  <a:pt x="173" y="57"/>
                </a:lnTo>
                <a:lnTo>
                  <a:pt x="173" y="60"/>
                </a:lnTo>
                <a:lnTo>
                  <a:pt x="174" y="63"/>
                </a:lnTo>
                <a:lnTo>
                  <a:pt x="176" y="64"/>
                </a:lnTo>
                <a:lnTo>
                  <a:pt x="176" y="67"/>
                </a:lnTo>
                <a:lnTo>
                  <a:pt x="171" y="67"/>
                </a:lnTo>
                <a:lnTo>
                  <a:pt x="171" y="70"/>
                </a:lnTo>
                <a:lnTo>
                  <a:pt x="170" y="70"/>
                </a:lnTo>
                <a:lnTo>
                  <a:pt x="167" y="72"/>
                </a:lnTo>
                <a:lnTo>
                  <a:pt x="165" y="74"/>
                </a:lnTo>
                <a:lnTo>
                  <a:pt x="161" y="74"/>
                </a:lnTo>
                <a:lnTo>
                  <a:pt x="158" y="79"/>
                </a:lnTo>
                <a:lnTo>
                  <a:pt x="157" y="80"/>
                </a:lnTo>
                <a:lnTo>
                  <a:pt x="149" y="88"/>
                </a:lnTo>
                <a:lnTo>
                  <a:pt x="148" y="94"/>
                </a:lnTo>
                <a:lnTo>
                  <a:pt x="148" y="96"/>
                </a:lnTo>
                <a:lnTo>
                  <a:pt x="148" y="104"/>
                </a:lnTo>
                <a:lnTo>
                  <a:pt x="148" y="107"/>
                </a:lnTo>
                <a:lnTo>
                  <a:pt x="146" y="110"/>
                </a:lnTo>
                <a:lnTo>
                  <a:pt x="146" y="113"/>
                </a:lnTo>
                <a:lnTo>
                  <a:pt x="143" y="114"/>
                </a:lnTo>
                <a:lnTo>
                  <a:pt x="143" y="117"/>
                </a:lnTo>
                <a:lnTo>
                  <a:pt x="140" y="117"/>
                </a:lnTo>
                <a:lnTo>
                  <a:pt x="138" y="118"/>
                </a:lnTo>
                <a:lnTo>
                  <a:pt x="138" y="120"/>
                </a:lnTo>
                <a:lnTo>
                  <a:pt x="140" y="127"/>
                </a:lnTo>
                <a:lnTo>
                  <a:pt x="142" y="130"/>
                </a:lnTo>
                <a:lnTo>
                  <a:pt x="140" y="135"/>
                </a:lnTo>
                <a:lnTo>
                  <a:pt x="140" y="136"/>
                </a:lnTo>
                <a:lnTo>
                  <a:pt x="142" y="136"/>
                </a:lnTo>
                <a:lnTo>
                  <a:pt x="142" y="137"/>
                </a:lnTo>
                <a:lnTo>
                  <a:pt x="142" y="140"/>
                </a:lnTo>
                <a:lnTo>
                  <a:pt x="139" y="143"/>
                </a:lnTo>
                <a:lnTo>
                  <a:pt x="139" y="145"/>
                </a:lnTo>
                <a:lnTo>
                  <a:pt x="139" y="148"/>
                </a:lnTo>
                <a:lnTo>
                  <a:pt x="138" y="152"/>
                </a:lnTo>
                <a:lnTo>
                  <a:pt x="138" y="158"/>
                </a:lnTo>
                <a:lnTo>
                  <a:pt x="138" y="161"/>
                </a:lnTo>
                <a:lnTo>
                  <a:pt x="133" y="162"/>
                </a:lnTo>
                <a:lnTo>
                  <a:pt x="133" y="167"/>
                </a:lnTo>
                <a:lnTo>
                  <a:pt x="130" y="168"/>
                </a:lnTo>
                <a:lnTo>
                  <a:pt x="130" y="170"/>
                </a:lnTo>
                <a:lnTo>
                  <a:pt x="130" y="173"/>
                </a:lnTo>
                <a:lnTo>
                  <a:pt x="129" y="179"/>
                </a:lnTo>
                <a:lnTo>
                  <a:pt x="129" y="180"/>
                </a:lnTo>
                <a:lnTo>
                  <a:pt x="130" y="180"/>
                </a:lnTo>
                <a:lnTo>
                  <a:pt x="132" y="180"/>
                </a:lnTo>
                <a:lnTo>
                  <a:pt x="135" y="181"/>
                </a:lnTo>
                <a:lnTo>
                  <a:pt x="135" y="184"/>
                </a:lnTo>
                <a:lnTo>
                  <a:pt x="136" y="186"/>
                </a:lnTo>
                <a:lnTo>
                  <a:pt x="140" y="187"/>
                </a:lnTo>
                <a:lnTo>
                  <a:pt x="143" y="190"/>
                </a:lnTo>
                <a:lnTo>
                  <a:pt x="145" y="190"/>
                </a:lnTo>
                <a:lnTo>
                  <a:pt x="146" y="190"/>
                </a:lnTo>
                <a:lnTo>
                  <a:pt x="151" y="190"/>
                </a:lnTo>
                <a:lnTo>
                  <a:pt x="154" y="192"/>
                </a:lnTo>
                <a:lnTo>
                  <a:pt x="155" y="195"/>
                </a:lnTo>
                <a:lnTo>
                  <a:pt x="154" y="202"/>
                </a:lnTo>
                <a:lnTo>
                  <a:pt x="154" y="205"/>
                </a:lnTo>
                <a:lnTo>
                  <a:pt x="160" y="212"/>
                </a:lnTo>
                <a:lnTo>
                  <a:pt x="161" y="214"/>
                </a:lnTo>
                <a:lnTo>
                  <a:pt x="164" y="217"/>
                </a:lnTo>
                <a:lnTo>
                  <a:pt x="165" y="222"/>
                </a:lnTo>
                <a:lnTo>
                  <a:pt x="167" y="224"/>
                </a:lnTo>
                <a:lnTo>
                  <a:pt x="170" y="225"/>
                </a:lnTo>
                <a:lnTo>
                  <a:pt x="171" y="227"/>
                </a:lnTo>
                <a:lnTo>
                  <a:pt x="170" y="230"/>
                </a:lnTo>
                <a:lnTo>
                  <a:pt x="171" y="231"/>
                </a:lnTo>
                <a:lnTo>
                  <a:pt x="174" y="231"/>
                </a:lnTo>
                <a:lnTo>
                  <a:pt x="174" y="233"/>
                </a:lnTo>
                <a:lnTo>
                  <a:pt x="174" y="240"/>
                </a:lnTo>
                <a:lnTo>
                  <a:pt x="176" y="242"/>
                </a:lnTo>
                <a:lnTo>
                  <a:pt x="177" y="242"/>
                </a:lnTo>
                <a:lnTo>
                  <a:pt x="174" y="247"/>
                </a:lnTo>
                <a:lnTo>
                  <a:pt x="173" y="252"/>
                </a:lnTo>
                <a:lnTo>
                  <a:pt x="173" y="253"/>
                </a:lnTo>
                <a:lnTo>
                  <a:pt x="171" y="253"/>
                </a:lnTo>
                <a:lnTo>
                  <a:pt x="168" y="253"/>
                </a:lnTo>
                <a:lnTo>
                  <a:pt x="165" y="255"/>
                </a:lnTo>
                <a:lnTo>
                  <a:pt x="162" y="253"/>
                </a:lnTo>
                <a:lnTo>
                  <a:pt x="154" y="261"/>
                </a:lnTo>
                <a:lnTo>
                  <a:pt x="152" y="261"/>
                </a:lnTo>
                <a:lnTo>
                  <a:pt x="151" y="258"/>
                </a:lnTo>
                <a:lnTo>
                  <a:pt x="149" y="255"/>
                </a:lnTo>
                <a:lnTo>
                  <a:pt x="148" y="255"/>
                </a:lnTo>
                <a:lnTo>
                  <a:pt x="146" y="253"/>
                </a:lnTo>
                <a:lnTo>
                  <a:pt x="146" y="252"/>
                </a:lnTo>
                <a:lnTo>
                  <a:pt x="143" y="250"/>
                </a:lnTo>
                <a:lnTo>
                  <a:pt x="140" y="252"/>
                </a:lnTo>
                <a:lnTo>
                  <a:pt x="132" y="252"/>
                </a:lnTo>
                <a:lnTo>
                  <a:pt x="126" y="255"/>
                </a:lnTo>
                <a:lnTo>
                  <a:pt x="123" y="253"/>
                </a:lnTo>
                <a:lnTo>
                  <a:pt x="121" y="255"/>
                </a:lnTo>
                <a:lnTo>
                  <a:pt x="118" y="256"/>
                </a:lnTo>
                <a:lnTo>
                  <a:pt x="116" y="258"/>
                </a:lnTo>
                <a:lnTo>
                  <a:pt x="114" y="259"/>
                </a:lnTo>
                <a:lnTo>
                  <a:pt x="111" y="256"/>
                </a:lnTo>
                <a:lnTo>
                  <a:pt x="110" y="255"/>
                </a:lnTo>
                <a:lnTo>
                  <a:pt x="107" y="255"/>
                </a:lnTo>
                <a:lnTo>
                  <a:pt x="104" y="255"/>
                </a:lnTo>
                <a:lnTo>
                  <a:pt x="101" y="256"/>
                </a:lnTo>
                <a:lnTo>
                  <a:pt x="99" y="256"/>
                </a:lnTo>
                <a:lnTo>
                  <a:pt x="98" y="253"/>
                </a:lnTo>
                <a:lnTo>
                  <a:pt x="95" y="253"/>
                </a:lnTo>
                <a:lnTo>
                  <a:pt x="94" y="253"/>
                </a:lnTo>
                <a:lnTo>
                  <a:pt x="91" y="253"/>
                </a:lnTo>
                <a:lnTo>
                  <a:pt x="86" y="255"/>
                </a:lnTo>
                <a:lnTo>
                  <a:pt x="85" y="255"/>
                </a:lnTo>
                <a:lnTo>
                  <a:pt x="83" y="253"/>
                </a:lnTo>
                <a:lnTo>
                  <a:pt x="82" y="253"/>
                </a:lnTo>
                <a:lnTo>
                  <a:pt x="79" y="253"/>
                </a:lnTo>
                <a:lnTo>
                  <a:pt x="75" y="256"/>
                </a:lnTo>
                <a:lnTo>
                  <a:pt x="73" y="256"/>
                </a:lnTo>
                <a:lnTo>
                  <a:pt x="70" y="255"/>
                </a:lnTo>
                <a:lnTo>
                  <a:pt x="67" y="255"/>
                </a:lnTo>
                <a:lnTo>
                  <a:pt x="66" y="252"/>
                </a:lnTo>
                <a:lnTo>
                  <a:pt x="64" y="252"/>
                </a:lnTo>
                <a:lnTo>
                  <a:pt x="64" y="253"/>
                </a:lnTo>
                <a:lnTo>
                  <a:pt x="58" y="255"/>
                </a:lnTo>
                <a:lnTo>
                  <a:pt x="54" y="259"/>
                </a:lnTo>
                <a:lnTo>
                  <a:pt x="48" y="259"/>
                </a:lnTo>
                <a:lnTo>
                  <a:pt x="45" y="258"/>
                </a:lnTo>
                <a:lnTo>
                  <a:pt x="45" y="256"/>
                </a:lnTo>
                <a:lnTo>
                  <a:pt x="45" y="253"/>
                </a:lnTo>
                <a:lnTo>
                  <a:pt x="47" y="252"/>
                </a:lnTo>
                <a:lnTo>
                  <a:pt x="45" y="249"/>
                </a:lnTo>
                <a:lnTo>
                  <a:pt x="47" y="247"/>
                </a:lnTo>
                <a:lnTo>
                  <a:pt x="48" y="246"/>
                </a:lnTo>
                <a:lnTo>
                  <a:pt x="47" y="244"/>
                </a:lnTo>
                <a:lnTo>
                  <a:pt x="44" y="244"/>
                </a:lnTo>
                <a:lnTo>
                  <a:pt x="42" y="242"/>
                </a:lnTo>
                <a:lnTo>
                  <a:pt x="39" y="243"/>
                </a:lnTo>
                <a:lnTo>
                  <a:pt x="39" y="240"/>
                </a:lnTo>
                <a:lnTo>
                  <a:pt x="38" y="240"/>
                </a:lnTo>
                <a:lnTo>
                  <a:pt x="31" y="239"/>
                </a:lnTo>
                <a:lnTo>
                  <a:pt x="26" y="239"/>
                </a:lnTo>
                <a:lnTo>
                  <a:pt x="23" y="239"/>
                </a:lnTo>
                <a:lnTo>
                  <a:pt x="17" y="239"/>
                </a:lnTo>
                <a:lnTo>
                  <a:pt x="16" y="240"/>
                </a:lnTo>
                <a:lnTo>
                  <a:pt x="13" y="240"/>
                </a:lnTo>
                <a:lnTo>
                  <a:pt x="14" y="233"/>
                </a:lnTo>
                <a:lnTo>
                  <a:pt x="12" y="230"/>
                </a:lnTo>
                <a:lnTo>
                  <a:pt x="13" y="228"/>
                </a:lnTo>
                <a:lnTo>
                  <a:pt x="16" y="228"/>
                </a:lnTo>
                <a:lnTo>
                  <a:pt x="20" y="225"/>
                </a:lnTo>
                <a:lnTo>
                  <a:pt x="20" y="222"/>
                </a:lnTo>
                <a:lnTo>
                  <a:pt x="20" y="218"/>
                </a:lnTo>
                <a:lnTo>
                  <a:pt x="25" y="205"/>
                </a:lnTo>
                <a:lnTo>
                  <a:pt x="25" y="202"/>
                </a:lnTo>
                <a:lnTo>
                  <a:pt x="22" y="193"/>
                </a:lnTo>
                <a:lnTo>
                  <a:pt x="29" y="186"/>
                </a:lnTo>
                <a:lnTo>
                  <a:pt x="29" y="176"/>
                </a:lnTo>
                <a:lnTo>
                  <a:pt x="28" y="168"/>
                </a:lnTo>
                <a:lnTo>
                  <a:pt x="25" y="159"/>
                </a:lnTo>
                <a:lnTo>
                  <a:pt x="20" y="151"/>
                </a:lnTo>
                <a:lnTo>
                  <a:pt x="16" y="151"/>
                </a:lnTo>
                <a:lnTo>
                  <a:pt x="16" y="148"/>
                </a:lnTo>
                <a:lnTo>
                  <a:pt x="10" y="143"/>
                </a:lnTo>
                <a:lnTo>
                  <a:pt x="9" y="140"/>
                </a:lnTo>
                <a:lnTo>
                  <a:pt x="6" y="139"/>
                </a:lnTo>
                <a:lnTo>
                  <a:pt x="6" y="137"/>
                </a:lnTo>
                <a:lnTo>
                  <a:pt x="7" y="135"/>
                </a:lnTo>
                <a:lnTo>
                  <a:pt x="7" y="133"/>
                </a:lnTo>
                <a:lnTo>
                  <a:pt x="0" y="127"/>
                </a:lnTo>
                <a:lnTo>
                  <a:pt x="3" y="121"/>
                </a:lnTo>
                <a:lnTo>
                  <a:pt x="4" y="118"/>
                </a:lnTo>
                <a:lnTo>
                  <a:pt x="6" y="116"/>
                </a:lnTo>
                <a:lnTo>
                  <a:pt x="6" y="114"/>
                </a:lnTo>
                <a:lnTo>
                  <a:pt x="7" y="110"/>
                </a:lnTo>
                <a:lnTo>
                  <a:pt x="9" y="102"/>
                </a:lnTo>
                <a:lnTo>
                  <a:pt x="9" y="99"/>
                </a:lnTo>
                <a:lnTo>
                  <a:pt x="9" y="96"/>
                </a:lnTo>
                <a:lnTo>
                  <a:pt x="9" y="91"/>
                </a:lnTo>
                <a:lnTo>
                  <a:pt x="9" y="85"/>
                </a:lnTo>
                <a:lnTo>
                  <a:pt x="9" y="77"/>
                </a:lnTo>
                <a:lnTo>
                  <a:pt x="12" y="60"/>
                </a:lnTo>
                <a:lnTo>
                  <a:pt x="12" y="55"/>
                </a:lnTo>
                <a:lnTo>
                  <a:pt x="12" y="53"/>
                </a:lnTo>
                <a:lnTo>
                  <a:pt x="12" y="48"/>
                </a:lnTo>
                <a:lnTo>
                  <a:pt x="13" y="47"/>
                </a:lnTo>
                <a:lnTo>
                  <a:pt x="13" y="41"/>
                </a:lnTo>
                <a:lnTo>
                  <a:pt x="13" y="38"/>
                </a:lnTo>
                <a:lnTo>
                  <a:pt x="14" y="36"/>
                </a:lnTo>
                <a:lnTo>
                  <a:pt x="16" y="32"/>
                </a:lnTo>
                <a:lnTo>
                  <a:pt x="17" y="29"/>
                </a:lnTo>
                <a:lnTo>
                  <a:pt x="20" y="25"/>
                </a:lnTo>
                <a:lnTo>
                  <a:pt x="22" y="23"/>
                </a:lnTo>
                <a:lnTo>
                  <a:pt x="23" y="22"/>
                </a:lnTo>
                <a:lnTo>
                  <a:pt x="29" y="19"/>
                </a:lnTo>
                <a:lnTo>
                  <a:pt x="31" y="17"/>
                </a:lnTo>
                <a:lnTo>
                  <a:pt x="33" y="16"/>
                </a:lnTo>
                <a:lnTo>
                  <a:pt x="35" y="16"/>
                </a:lnTo>
                <a:lnTo>
                  <a:pt x="38" y="14"/>
                </a:lnTo>
                <a:lnTo>
                  <a:pt x="42" y="13"/>
                </a:lnTo>
                <a:lnTo>
                  <a:pt x="47" y="13"/>
                </a:lnTo>
                <a:lnTo>
                  <a:pt x="51" y="13"/>
                </a:lnTo>
                <a:close/>
                <a:moveTo>
                  <a:pt x="7" y="102"/>
                </a:moveTo>
                <a:lnTo>
                  <a:pt x="7" y="104"/>
                </a:lnTo>
                <a:lnTo>
                  <a:pt x="6" y="104"/>
                </a:lnTo>
                <a:lnTo>
                  <a:pt x="6" y="102"/>
                </a:lnTo>
                <a:lnTo>
                  <a:pt x="7" y="101"/>
                </a:lnTo>
                <a:lnTo>
                  <a:pt x="7" y="1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8" name="Freeform 274"/>
          <p:cNvSpPr>
            <a:spLocks/>
          </p:cNvSpPr>
          <p:nvPr/>
        </p:nvSpPr>
        <p:spPr bwMode="auto">
          <a:xfrm rot="21334256">
            <a:off x="24971298" y="1548931"/>
            <a:ext cx="939017" cy="548018"/>
          </a:xfrm>
          <a:custGeom>
            <a:avLst/>
            <a:gdLst>
              <a:gd name="T0" fmla="*/ 2147483647 w 171"/>
              <a:gd name="T1" fmla="*/ 2147483647 h 150"/>
              <a:gd name="T2" fmla="*/ 2147483647 w 171"/>
              <a:gd name="T3" fmla="*/ 2147483647 h 150"/>
              <a:gd name="T4" fmla="*/ 2147483647 w 171"/>
              <a:gd name="T5" fmla="*/ 2147483647 h 150"/>
              <a:gd name="T6" fmla="*/ 2147483647 w 171"/>
              <a:gd name="T7" fmla="*/ 2147483647 h 150"/>
              <a:gd name="T8" fmla="*/ 2147483647 w 171"/>
              <a:gd name="T9" fmla="*/ 2147483647 h 150"/>
              <a:gd name="T10" fmla="*/ 2147483647 w 171"/>
              <a:gd name="T11" fmla="*/ 2147483647 h 150"/>
              <a:gd name="T12" fmla="*/ 2147483647 w 171"/>
              <a:gd name="T13" fmla="*/ 2147483647 h 150"/>
              <a:gd name="T14" fmla="*/ 2147483647 w 171"/>
              <a:gd name="T15" fmla="*/ 2147483647 h 150"/>
              <a:gd name="T16" fmla="*/ 2147483647 w 171"/>
              <a:gd name="T17" fmla="*/ 2147483647 h 150"/>
              <a:gd name="T18" fmla="*/ 2147483647 w 171"/>
              <a:gd name="T19" fmla="*/ 2147483647 h 150"/>
              <a:gd name="T20" fmla="*/ 2147483647 w 171"/>
              <a:gd name="T21" fmla="*/ 2147483647 h 150"/>
              <a:gd name="T22" fmla="*/ 2147483647 w 171"/>
              <a:gd name="T23" fmla="*/ 2147483647 h 150"/>
              <a:gd name="T24" fmla="*/ 2147483647 w 171"/>
              <a:gd name="T25" fmla="*/ 2147483647 h 150"/>
              <a:gd name="T26" fmla="*/ 2147483647 w 171"/>
              <a:gd name="T27" fmla="*/ 2147483647 h 150"/>
              <a:gd name="T28" fmla="*/ 2147483647 w 171"/>
              <a:gd name="T29" fmla="*/ 2147483647 h 150"/>
              <a:gd name="T30" fmla="*/ 2147483647 w 171"/>
              <a:gd name="T31" fmla="*/ 2147483647 h 150"/>
              <a:gd name="T32" fmla="*/ 2147483647 w 171"/>
              <a:gd name="T33" fmla="*/ 2147483647 h 150"/>
              <a:gd name="T34" fmla="*/ 2147483647 w 171"/>
              <a:gd name="T35" fmla="*/ 2147483647 h 150"/>
              <a:gd name="T36" fmla="*/ 2147483647 w 171"/>
              <a:gd name="T37" fmla="*/ 2147483647 h 150"/>
              <a:gd name="T38" fmla="*/ 2147483647 w 171"/>
              <a:gd name="T39" fmla="*/ 2147483647 h 150"/>
              <a:gd name="T40" fmla="*/ 2147483647 w 171"/>
              <a:gd name="T41" fmla="*/ 2147483647 h 150"/>
              <a:gd name="T42" fmla="*/ 2147483647 w 171"/>
              <a:gd name="T43" fmla="*/ 2147483647 h 150"/>
              <a:gd name="T44" fmla="*/ 2147483647 w 171"/>
              <a:gd name="T45" fmla="*/ 2147483647 h 150"/>
              <a:gd name="T46" fmla="*/ 2147483647 w 171"/>
              <a:gd name="T47" fmla="*/ 2147483647 h 150"/>
              <a:gd name="T48" fmla="*/ 2147483647 w 171"/>
              <a:gd name="T49" fmla="*/ 2147483647 h 150"/>
              <a:gd name="T50" fmla="*/ 2147483647 w 171"/>
              <a:gd name="T51" fmla="*/ 2147483647 h 150"/>
              <a:gd name="T52" fmla="*/ 2147483647 w 171"/>
              <a:gd name="T53" fmla="*/ 2147483647 h 150"/>
              <a:gd name="T54" fmla="*/ 2147483647 w 171"/>
              <a:gd name="T55" fmla="*/ 2147483647 h 150"/>
              <a:gd name="T56" fmla="*/ 2147483647 w 171"/>
              <a:gd name="T57" fmla="*/ 2147483647 h 150"/>
              <a:gd name="T58" fmla="*/ 2147483647 w 171"/>
              <a:gd name="T59" fmla="*/ 2147483647 h 150"/>
              <a:gd name="T60" fmla="*/ 2147483647 w 171"/>
              <a:gd name="T61" fmla="*/ 2147483647 h 150"/>
              <a:gd name="T62" fmla="*/ 2147483647 w 171"/>
              <a:gd name="T63" fmla="*/ 2147483647 h 150"/>
              <a:gd name="T64" fmla="*/ 2147483647 w 171"/>
              <a:gd name="T65" fmla="*/ 2147483647 h 150"/>
              <a:gd name="T66" fmla="*/ 2147483647 w 171"/>
              <a:gd name="T67" fmla="*/ 2147483647 h 150"/>
              <a:gd name="T68" fmla="*/ 2147483647 w 171"/>
              <a:gd name="T69" fmla="*/ 2147483647 h 150"/>
              <a:gd name="T70" fmla="*/ 2147483647 w 171"/>
              <a:gd name="T71" fmla="*/ 2147483647 h 150"/>
              <a:gd name="T72" fmla="*/ 2147483647 w 171"/>
              <a:gd name="T73" fmla="*/ 2147483647 h 150"/>
              <a:gd name="T74" fmla="*/ 2147483647 w 171"/>
              <a:gd name="T75" fmla="*/ 2147483647 h 150"/>
              <a:gd name="T76" fmla="*/ 2147483647 w 171"/>
              <a:gd name="T77" fmla="*/ 2147483647 h 150"/>
              <a:gd name="T78" fmla="*/ 2147483647 w 171"/>
              <a:gd name="T79" fmla="*/ 2147483647 h 150"/>
              <a:gd name="T80" fmla="*/ 2147483647 w 171"/>
              <a:gd name="T81" fmla="*/ 2147483647 h 150"/>
              <a:gd name="T82" fmla="*/ 2147483647 w 171"/>
              <a:gd name="T83" fmla="*/ 2147483647 h 150"/>
              <a:gd name="T84" fmla="*/ 2147483647 w 171"/>
              <a:gd name="T85" fmla="*/ 2147483647 h 150"/>
              <a:gd name="T86" fmla="*/ 2147483647 w 171"/>
              <a:gd name="T87" fmla="*/ 2147483647 h 150"/>
              <a:gd name="T88" fmla="*/ 2147483647 w 171"/>
              <a:gd name="T89" fmla="*/ 2147483647 h 150"/>
              <a:gd name="T90" fmla="*/ 2147483647 w 171"/>
              <a:gd name="T91" fmla="*/ 2147483647 h 150"/>
              <a:gd name="T92" fmla="*/ 2147483647 w 171"/>
              <a:gd name="T93" fmla="*/ 2147483647 h 150"/>
              <a:gd name="T94" fmla="*/ 2147483647 w 171"/>
              <a:gd name="T95" fmla="*/ 2147483647 h 150"/>
              <a:gd name="T96" fmla="*/ 2147483647 w 171"/>
              <a:gd name="T97" fmla="*/ 2147483647 h 150"/>
              <a:gd name="T98" fmla="*/ 2147483647 w 171"/>
              <a:gd name="T99" fmla="*/ 2147483647 h 150"/>
              <a:gd name="T100" fmla="*/ 2147483647 w 171"/>
              <a:gd name="T101" fmla="*/ 2147483647 h 150"/>
              <a:gd name="T102" fmla="*/ 2147483647 w 171"/>
              <a:gd name="T103" fmla="*/ 2147483647 h 150"/>
              <a:gd name="T104" fmla="*/ 2147483647 w 171"/>
              <a:gd name="T105" fmla="*/ 2147483647 h 150"/>
              <a:gd name="T106" fmla="*/ 2147483647 w 171"/>
              <a:gd name="T107" fmla="*/ 2147483647 h 150"/>
              <a:gd name="T108" fmla="*/ 2147483647 w 171"/>
              <a:gd name="T109" fmla="*/ 2147483647 h 150"/>
              <a:gd name="T110" fmla="*/ 2147483647 w 171"/>
              <a:gd name="T111" fmla="*/ 2147483647 h 150"/>
              <a:gd name="T112" fmla="*/ 2147483647 w 171"/>
              <a:gd name="T113" fmla="*/ 0 h 15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71"/>
              <a:gd name="T172" fmla="*/ 0 h 150"/>
              <a:gd name="T173" fmla="*/ 171 w 171"/>
              <a:gd name="T174" fmla="*/ 150 h 15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71" h="150">
                <a:moveTo>
                  <a:pt x="145" y="0"/>
                </a:moveTo>
                <a:lnTo>
                  <a:pt x="165" y="2"/>
                </a:lnTo>
                <a:lnTo>
                  <a:pt x="164" y="28"/>
                </a:lnTo>
                <a:lnTo>
                  <a:pt x="164" y="34"/>
                </a:lnTo>
                <a:lnTo>
                  <a:pt x="165" y="33"/>
                </a:lnTo>
                <a:lnTo>
                  <a:pt x="167" y="30"/>
                </a:lnTo>
                <a:lnTo>
                  <a:pt x="170" y="30"/>
                </a:lnTo>
                <a:lnTo>
                  <a:pt x="167" y="72"/>
                </a:lnTo>
                <a:lnTo>
                  <a:pt x="171" y="72"/>
                </a:lnTo>
                <a:lnTo>
                  <a:pt x="170" y="109"/>
                </a:lnTo>
                <a:lnTo>
                  <a:pt x="168" y="113"/>
                </a:lnTo>
                <a:lnTo>
                  <a:pt x="161" y="109"/>
                </a:lnTo>
                <a:lnTo>
                  <a:pt x="155" y="110"/>
                </a:lnTo>
                <a:lnTo>
                  <a:pt x="148" y="109"/>
                </a:lnTo>
                <a:lnTo>
                  <a:pt x="149" y="113"/>
                </a:lnTo>
                <a:lnTo>
                  <a:pt x="149" y="118"/>
                </a:lnTo>
                <a:lnTo>
                  <a:pt x="146" y="119"/>
                </a:lnTo>
                <a:lnTo>
                  <a:pt x="140" y="122"/>
                </a:lnTo>
                <a:lnTo>
                  <a:pt x="136" y="123"/>
                </a:lnTo>
                <a:lnTo>
                  <a:pt x="131" y="123"/>
                </a:lnTo>
                <a:lnTo>
                  <a:pt x="121" y="134"/>
                </a:lnTo>
                <a:lnTo>
                  <a:pt x="121" y="150"/>
                </a:lnTo>
                <a:lnTo>
                  <a:pt x="105" y="142"/>
                </a:lnTo>
                <a:lnTo>
                  <a:pt x="82" y="128"/>
                </a:lnTo>
                <a:lnTo>
                  <a:pt x="85" y="123"/>
                </a:lnTo>
                <a:lnTo>
                  <a:pt x="73" y="118"/>
                </a:lnTo>
                <a:lnTo>
                  <a:pt x="11" y="113"/>
                </a:lnTo>
                <a:lnTo>
                  <a:pt x="13" y="106"/>
                </a:lnTo>
                <a:lnTo>
                  <a:pt x="14" y="94"/>
                </a:lnTo>
                <a:lnTo>
                  <a:pt x="19" y="94"/>
                </a:lnTo>
                <a:lnTo>
                  <a:pt x="17" y="93"/>
                </a:lnTo>
                <a:lnTo>
                  <a:pt x="19" y="90"/>
                </a:lnTo>
                <a:lnTo>
                  <a:pt x="19" y="88"/>
                </a:lnTo>
                <a:lnTo>
                  <a:pt x="14" y="87"/>
                </a:lnTo>
                <a:lnTo>
                  <a:pt x="8" y="85"/>
                </a:lnTo>
                <a:lnTo>
                  <a:pt x="5" y="85"/>
                </a:lnTo>
                <a:lnTo>
                  <a:pt x="2" y="82"/>
                </a:lnTo>
                <a:lnTo>
                  <a:pt x="1" y="82"/>
                </a:lnTo>
                <a:lnTo>
                  <a:pt x="0" y="81"/>
                </a:lnTo>
                <a:lnTo>
                  <a:pt x="4" y="81"/>
                </a:lnTo>
                <a:lnTo>
                  <a:pt x="7" y="82"/>
                </a:lnTo>
                <a:lnTo>
                  <a:pt x="8" y="82"/>
                </a:lnTo>
                <a:lnTo>
                  <a:pt x="10" y="53"/>
                </a:lnTo>
                <a:lnTo>
                  <a:pt x="39" y="55"/>
                </a:lnTo>
                <a:lnTo>
                  <a:pt x="41" y="41"/>
                </a:lnTo>
                <a:lnTo>
                  <a:pt x="43" y="37"/>
                </a:lnTo>
                <a:lnTo>
                  <a:pt x="48" y="40"/>
                </a:lnTo>
                <a:lnTo>
                  <a:pt x="52" y="41"/>
                </a:lnTo>
                <a:lnTo>
                  <a:pt x="52" y="40"/>
                </a:lnTo>
                <a:lnTo>
                  <a:pt x="54" y="37"/>
                </a:lnTo>
                <a:lnTo>
                  <a:pt x="54" y="30"/>
                </a:lnTo>
                <a:lnTo>
                  <a:pt x="54" y="24"/>
                </a:lnTo>
                <a:lnTo>
                  <a:pt x="64" y="16"/>
                </a:lnTo>
                <a:lnTo>
                  <a:pt x="65" y="18"/>
                </a:lnTo>
                <a:lnTo>
                  <a:pt x="67" y="16"/>
                </a:lnTo>
                <a:lnTo>
                  <a:pt x="70" y="15"/>
                </a:lnTo>
                <a:lnTo>
                  <a:pt x="71" y="15"/>
                </a:lnTo>
                <a:lnTo>
                  <a:pt x="73" y="16"/>
                </a:lnTo>
                <a:lnTo>
                  <a:pt x="77" y="18"/>
                </a:lnTo>
                <a:lnTo>
                  <a:pt x="80" y="19"/>
                </a:lnTo>
                <a:lnTo>
                  <a:pt x="82" y="18"/>
                </a:lnTo>
                <a:lnTo>
                  <a:pt x="86" y="16"/>
                </a:lnTo>
                <a:lnTo>
                  <a:pt x="85" y="16"/>
                </a:lnTo>
                <a:lnTo>
                  <a:pt x="85" y="15"/>
                </a:lnTo>
                <a:lnTo>
                  <a:pt x="85" y="11"/>
                </a:lnTo>
                <a:lnTo>
                  <a:pt x="86" y="9"/>
                </a:lnTo>
                <a:lnTo>
                  <a:pt x="87" y="8"/>
                </a:lnTo>
                <a:lnTo>
                  <a:pt x="89" y="8"/>
                </a:lnTo>
                <a:lnTo>
                  <a:pt x="89" y="9"/>
                </a:lnTo>
                <a:lnTo>
                  <a:pt x="90" y="11"/>
                </a:lnTo>
                <a:lnTo>
                  <a:pt x="92" y="13"/>
                </a:lnTo>
                <a:lnTo>
                  <a:pt x="92" y="16"/>
                </a:lnTo>
                <a:lnTo>
                  <a:pt x="92" y="18"/>
                </a:lnTo>
                <a:lnTo>
                  <a:pt x="96" y="21"/>
                </a:lnTo>
                <a:lnTo>
                  <a:pt x="96" y="22"/>
                </a:lnTo>
                <a:lnTo>
                  <a:pt x="98" y="27"/>
                </a:lnTo>
                <a:lnTo>
                  <a:pt x="101" y="30"/>
                </a:lnTo>
                <a:lnTo>
                  <a:pt x="102" y="30"/>
                </a:lnTo>
                <a:lnTo>
                  <a:pt x="104" y="31"/>
                </a:lnTo>
                <a:lnTo>
                  <a:pt x="107" y="31"/>
                </a:lnTo>
                <a:lnTo>
                  <a:pt x="108" y="31"/>
                </a:lnTo>
                <a:lnTo>
                  <a:pt x="111" y="31"/>
                </a:lnTo>
                <a:lnTo>
                  <a:pt x="115" y="30"/>
                </a:lnTo>
                <a:lnTo>
                  <a:pt x="117" y="30"/>
                </a:lnTo>
                <a:lnTo>
                  <a:pt x="118" y="28"/>
                </a:lnTo>
                <a:lnTo>
                  <a:pt x="118" y="27"/>
                </a:lnTo>
                <a:lnTo>
                  <a:pt x="118" y="25"/>
                </a:lnTo>
                <a:lnTo>
                  <a:pt x="118" y="24"/>
                </a:lnTo>
                <a:lnTo>
                  <a:pt x="120" y="24"/>
                </a:lnTo>
                <a:lnTo>
                  <a:pt x="121" y="22"/>
                </a:lnTo>
                <a:lnTo>
                  <a:pt x="123" y="24"/>
                </a:lnTo>
                <a:lnTo>
                  <a:pt x="124" y="27"/>
                </a:lnTo>
                <a:lnTo>
                  <a:pt x="126" y="27"/>
                </a:lnTo>
                <a:lnTo>
                  <a:pt x="127" y="25"/>
                </a:lnTo>
                <a:lnTo>
                  <a:pt x="128" y="24"/>
                </a:lnTo>
                <a:lnTo>
                  <a:pt x="130" y="24"/>
                </a:lnTo>
                <a:lnTo>
                  <a:pt x="134" y="27"/>
                </a:lnTo>
                <a:lnTo>
                  <a:pt x="136" y="30"/>
                </a:lnTo>
                <a:lnTo>
                  <a:pt x="136" y="25"/>
                </a:lnTo>
                <a:lnTo>
                  <a:pt x="137" y="24"/>
                </a:lnTo>
                <a:lnTo>
                  <a:pt x="140" y="22"/>
                </a:lnTo>
                <a:lnTo>
                  <a:pt x="142" y="22"/>
                </a:lnTo>
                <a:lnTo>
                  <a:pt x="142" y="18"/>
                </a:lnTo>
                <a:lnTo>
                  <a:pt x="142" y="3"/>
                </a:lnTo>
                <a:lnTo>
                  <a:pt x="143" y="2"/>
                </a:lnTo>
                <a:lnTo>
                  <a:pt x="145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9" name="Freeform 275"/>
          <p:cNvSpPr>
            <a:spLocks noEditPoints="1"/>
          </p:cNvSpPr>
          <p:nvPr/>
        </p:nvSpPr>
        <p:spPr bwMode="auto">
          <a:xfrm rot="21334256">
            <a:off x="28505453" y="3967855"/>
            <a:ext cx="596667" cy="455601"/>
          </a:xfrm>
          <a:custGeom>
            <a:avLst/>
            <a:gdLst>
              <a:gd name="T0" fmla="*/ 2147483647 w 109"/>
              <a:gd name="T1" fmla="*/ 2147483647 h 125"/>
              <a:gd name="T2" fmla="*/ 2147483647 w 109"/>
              <a:gd name="T3" fmla="*/ 0 h 125"/>
              <a:gd name="T4" fmla="*/ 2147483647 w 109"/>
              <a:gd name="T5" fmla="*/ 2147483647 h 125"/>
              <a:gd name="T6" fmla="*/ 2147483647 w 109"/>
              <a:gd name="T7" fmla="*/ 2147483647 h 125"/>
              <a:gd name="T8" fmla="*/ 2147483647 w 109"/>
              <a:gd name="T9" fmla="*/ 2147483647 h 125"/>
              <a:gd name="T10" fmla="*/ 2147483647 w 109"/>
              <a:gd name="T11" fmla="*/ 2147483647 h 125"/>
              <a:gd name="T12" fmla="*/ 2147483647 w 109"/>
              <a:gd name="T13" fmla="*/ 2147483647 h 125"/>
              <a:gd name="T14" fmla="*/ 2147483647 w 109"/>
              <a:gd name="T15" fmla="*/ 2147483647 h 125"/>
              <a:gd name="T16" fmla="*/ 2147483647 w 109"/>
              <a:gd name="T17" fmla="*/ 2147483647 h 125"/>
              <a:gd name="T18" fmla="*/ 2147483647 w 109"/>
              <a:gd name="T19" fmla="*/ 2147483647 h 125"/>
              <a:gd name="T20" fmla="*/ 2147483647 w 109"/>
              <a:gd name="T21" fmla="*/ 2147483647 h 125"/>
              <a:gd name="T22" fmla="*/ 2147483647 w 109"/>
              <a:gd name="T23" fmla="*/ 2147483647 h 125"/>
              <a:gd name="T24" fmla="*/ 2147483647 w 109"/>
              <a:gd name="T25" fmla="*/ 2147483647 h 125"/>
              <a:gd name="T26" fmla="*/ 2147483647 w 109"/>
              <a:gd name="T27" fmla="*/ 2147483647 h 125"/>
              <a:gd name="T28" fmla="*/ 2147483647 w 109"/>
              <a:gd name="T29" fmla="*/ 2147483647 h 125"/>
              <a:gd name="T30" fmla="*/ 2147483647 w 109"/>
              <a:gd name="T31" fmla="*/ 2147483647 h 125"/>
              <a:gd name="T32" fmla="*/ 2147483647 w 109"/>
              <a:gd name="T33" fmla="*/ 2147483647 h 125"/>
              <a:gd name="T34" fmla="*/ 2147483647 w 109"/>
              <a:gd name="T35" fmla="*/ 2147483647 h 125"/>
              <a:gd name="T36" fmla="*/ 2147483647 w 109"/>
              <a:gd name="T37" fmla="*/ 2147483647 h 125"/>
              <a:gd name="T38" fmla="*/ 2147483647 w 109"/>
              <a:gd name="T39" fmla="*/ 2147483647 h 125"/>
              <a:gd name="T40" fmla="*/ 2147483647 w 109"/>
              <a:gd name="T41" fmla="*/ 2147483647 h 125"/>
              <a:gd name="T42" fmla="*/ 2147483647 w 109"/>
              <a:gd name="T43" fmla="*/ 2147483647 h 125"/>
              <a:gd name="T44" fmla="*/ 2147483647 w 109"/>
              <a:gd name="T45" fmla="*/ 2147483647 h 125"/>
              <a:gd name="T46" fmla="*/ 2147483647 w 109"/>
              <a:gd name="T47" fmla="*/ 2147483647 h 125"/>
              <a:gd name="T48" fmla="*/ 2147483647 w 109"/>
              <a:gd name="T49" fmla="*/ 2147483647 h 125"/>
              <a:gd name="T50" fmla="*/ 2147483647 w 109"/>
              <a:gd name="T51" fmla="*/ 2147483647 h 125"/>
              <a:gd name="T52" fmla="*/ 2147483647 w 109"/>
              <a:gd name="T53" fmla="*/ 2147483647 h 125"/>
              <a:gd name="T54" fmla="*/ 2147483647 w 109"/>
              <a:gd name="T55" fmla="*/ 2147483647 h 125"/>
              <a:gd name="T56" fmla="*/ 2147483647 w 109"/>
              <a:gd name="T57" fmla="*/ 2147483647 h 125"/>
              <a:gd name="T58" fmla="*/ 2147483647 w 109"/>
              <a:gd name="T59" fmla="*/ 2147483647 h 125"/>
              <a:gd name="T60" fmla="*/ 2147483647 w 109"/>
              <a:gd name="T61" fmla="*/ 2147483647 h 125"/>
              <a:gd name="T62" fmla="*/ 2147483647 w 109"/>
              <a:gd name="T63" fmla="*/ 2147483647 h 125"/>
              <a:gd name="T64" fmla="*/ 2147483647 w 109"/>
              <a:gd name="T65" fmla="*/ 2147483647 h 125"/>
              <a:gd name="T66" fmla="*/ 2147483647 w 109"/>
              <a:gd name="T67" fmla="*/ 2147483647 h 125"/>
              <a:gd name="T68" fmla="*/ 2147483647 w 109"/>
              <a:gd name="T69" fmla="*/ 2147483647 h 125"/>
              <a:gd name="T70" fmla="*/ 2147483647 w 109"/>
              <a:gd name="T71" fmla="*/ 2147483647 h 125"/>
              <a:gd name="T72" fmla="*/ 0 w 109"/>
              <a:gd name="T73" fmla="*/ 2147483647 h 125"/>
              <a:gd name="T74" fmla="*/ 2147483647 w 109"/>
              <a:gd name="T75" fmla="*/ 2147483647 h 125"/>
              <a:gd name="T76" fmla="*/ 2147483647 w 109"/>
              <a:gd name="T77" fmla="*/ 2147483647 h 125"/>
              <a:gd name="T78" fmla="*/ 2147483647 w 109"/>
              <a:gd name="T79" fmla="*/ 2147483647 h 125"/>
              <a:gd name="T80" fmla="*/ 2147483647 w 109"/>
              <a:gd name="T81" fmla="*/ 2147483647 h 125"/>
              <a:gd name="T82" fmla="*/ 2147483647 w 109"/>
              <a:gd name="T83" fmla="*/ 2147483647 h 125"/>
              <a:gd name="T84" fmla="*/ 2147483647 w 109"/>
              <a:gd name="T85" fmla="*/ 2147483647 h 125"/>
              <a:gd name="T86" fmla="*/ 2147483647 w 109"/>
              <a:gd name="T87" fmla="*/ 2147483647 h 12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09"/>
              <a:gd name="T133" fmla="*/ 0 h 125"/>
              <a:gd name="T134" fmla="*/ 109 w 109"/>
              <a:gd name="T135" fmla="*/ 125 h 125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09" h="125">
                <a:moveTo>
                  <a:pt x="41" y="17"/>
                </a:moveTo>
                <a:lnTo>
                  <a:pt x="50" y="11"/>
                </a:lnTo>
                <a:lnTo>
                  <a:pt x="49" y="8"/>
                </a:lnTo>
                <a:lnTo>
                  <a:pt x="59" y="0"/>
                </a:lnTo>
                <a:lnTo>
                  <a:pt x="60" y="2"/>
                </a:lnTo>
                <a:lnTo>
                  <a:pt x="63" y="3"/>
                </a:lnTo>
                <a:lnTo>
                  <a:pt x="66" y="3"/>
                </a:lnTo>
                <a:lnTo>
                  <a:pt x="68" y="8"/>
                </a:lnTo>
                <a:lnTo>
                  <a:pt x="68" y="14"/>
                </a:lnTo>
                <a:lnTo>
                  <a:pt x="69" y="15"/>
                </a:lnTo>
                <a:lnTo>
                  <a:pt x="71" y="17"/>
                </a:lnTo>
                <a:lnTo>
                  <a:pt x="72" y="18"/>
                </a:lnTo>
                <a:lnTo>
                  <a:pt x="72" y="20"/>
                </a:lnTo>
                <a:lnTo>
                  <a:pt x="78" y="17"/>
                </a:lnTo>
                <a:lnTo>
                  <a:pt x="82" y="22"/>
                </a:lnTo>
                <a:lnTo>
                  <a:pt x="79" y="24"/>
                </a:lnTo>
                <a:lnTo>
                  <a:pt x="81" y="25"/>
                </a:lnTo>
                <a:lnTo>
                  <a:pt x="76" y="30"/>
                </a:lnTo>
                <a:lnTo>
                  <a:pt x="78" y="33"/>
                </a:lnTo>
                <a:lnTo>
                  <a:pt x="79" y="34"/>
                </a:lnTo>
                <a:lnTo>
                  <a:pt x="82" y="36"/>
                </a:lnTo>
                <a:lnTo>
                  <a:pt x="84" y="39"/>
                </a:lnTo>
                <a:lnTo>
                  <a:pt x="82" y="42"/>
                </a:lnTo>
                <a:lnTo>
                  <a:pt x="84" y="46"/>
                </a:lnTo>
                <a:lnTo>
                  <a:pt x="81" y="47"/>
                </a:lnTo>
                <a:lnTo>
                  <a:pt x="82" y="49"/>
                </a:lnTo>
                <a:lnTo>
                  <a:pt x="81" y="50"/>
                </a:lnTo>
                <a:lnTo>
                  <a:pt x="79" y="52"/>
                </a:lnTo>
                <a:lnTo>
                  <a:pt x="79" y="53"/>
                </a:lnTo>
                <a:lnTo>
                  <a:pt x="79" y="65"/>
                </a:lnTo>
                <a:lnTo>
                  <a:pt x="84" y="65"/>
                </a:lnTo>
                <a:lnTo>
                  <a:pt x="85" y="61"/>
                </a:lnTo>
                <a:lnTo>
                  <a:pt x="87" y="63"/>
                </a:lnTo>
                <a:lnTo>
                  <a:pt x="90" y="62"/>
                </a:lnTo>
                <a:lnTo>
                  <a:pt x="104" y="77"/>
                </a:lnTo>
                <a:lnTo>
                  <a:pt x="98" y="80"/>
                </a:lnTo>
                <a:lnTo>
                  <a:pt x="104" y="84"/>
                </a:lnTo>
                <a:lnTo>
                  <a:pt x="103" y="85"/>
                </a:lnTo>
                <a:lnTo>
                  <a:pt x="107" y="91"/>
                </a:lnTo>
                <a:lnTo>
                  <a:pt x="95" y="102"/>
                </a:lnTo>
                <a:lnTo>
                  <a:pt x="109" y="116"/>
                </a:lnTo>
                <a:lnTo>
                  <a:pt x="103" y="121"/>
                </a:lnTo>
                <a:lnTo>
                  <a:pt x="98" y="115"/>
                </a:lnTo>
                <a:lnTo>
                  <a:pt x="88" y="125"/>
                </a:lnTo>
                <a:lnTo>
                  <a:pt x="85" y="124"/>
                </a:lnTo>
                <a:lnTo>
                  <a:pt x="84" y="124"/>
                </a:lnTo>
                <a:lnTo>
                  <a:pt x="81" y="119"/>
                </a:lnTo>
                <a:lnTo>
                  <a:pt x="79" y="119"/>
                </a:lnTo>
                <a:lnTo>
                  <a:pt x="78" y="116"/>
                </a:lnTo>
                <a:lnTo>
                  <a:pt x="75" y="110"/>
                </a:lnTo>
                <a:lnTo>
                  <a:pt x="75" y="106"/>
                </a:lnTo>
                <a:lnTo>
                  <a:pt x="73" y="105"/>
                </a:lnTo>
                <a:lnTo>
                  <a:pt x="76" y="100"/>
                </a:lnTo>
                <a:lnTo>
                  <a:pt x="73" y="94"/>
                </a:lnTo>
                <a:lnTo>
                  <a:pt x="73" y="91"/>
                </a:lnTo>
                <a:lnTo>
                  <a:pt x="72" y="87"/>
                </a:lnTo>
                <a:lnTo>
                  <a:pt x="73" y="84"/>
                </a:lnTo>
                <a:lnTo>
                  <a:pt x="76" y="81"/>
                </a:lnTo>
                <a:lnTo>
                  <a:pt x="78" y="80"/>
                </a:lnTo>
                <a:lnTo>
                  <a:pt x="78" y="77"/>
                </a:lnTo>
                <a:lnTo>
                  <a:pt x="76" y="77"/>
                </a:lnTo>
                <a:lnTo>
                  <a:pt x="75" y="77"/>
                </a:lnTo>
                <a:lnTo>
                  <a:pt x="73" y="75"/>
                </a:lnTo>
                <a:lnTo>
                  <a:pt x="76" y="65"/>
                </a:lnTo>
                <a:lnTo>
                  <a:pt x="68" y="61"/>
                </a:lnTo>
                <a:lnTo>
                  <a:pt x="56" y="71"/>
                </a:lnTo>
                <a:lnTo>
                  <a:pt x="46" y="59"/>
                </a:lnTo>
                <a:lnTo>
                  <a:pt x="57" y="49"/>
                </a:lnTo>
                <a:lnTo>
                  <a:pt x="50" y="42"/>
                </a:lnTo>
                <a:lnTo>
                  <a:pt x="41" y="46"/>
                </a:lnTo>
                <a:lnTo>
                  <a:pt x="32" y="34"/>
                </a:lnTo>
                <a:lnTo>
                  <a:pt x="22" y="37"/>
                </a:lnTo>
                <a:lnTo>
                  <a:pt x="0" y="11"/>
                </a:lnTo>
                <a:lnTo>
                  <a:pt x="5" y="8"/>
                </a:lnTo>
                <a:lnTo>
                  <a:pt x="10" y="3"/>
                </a:lnTo>
                <a:lnTo>
                  <a:pt x="28" y="24"/>
                </a:lnTo>
                <a:lnTo>
                  <a:pt x="40" y="14"/>
                </a:lnTo>
                <a:lnTo>
                  <a:pt x="41" y="17"/>
                </a:lnTo>
                <a:close/>
                <a:moveTo>
                  <a:pt x="54" y="93"/>
                </a:moveTo>
                <a:lnTo>
                  <a:pt x="43" y="105"/>
                </a:lnTo>
                <a:lnTo>
                  <a:pt x="37" y="99"/>
                </a:lnTo>
                <a:lnTo>
                  <a:pt x="40" y="96"/>
                </a:lnTo>
                <a:lnTo>
                  <a:pt x="38" y="93"/>
                </a:lnTo>
                <a:lnTo>
                  <a:pt x="47" y="87"/>
                </a:lnTo>
                <a:lnTo>
                  <a:pt x="49" y="85"/>
                </a:lnTo>
                <a:lnTo>
                  <a:pt x="53" y="88"/>
                </a:lnTo>
                <a:lnTo>
                  <a:pt x="51" y="90"/>
                </a:lnTo>
                <a:lnTo>
                  <a:pt x="54" y="9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0" name="Freeform 276"/>
          <p:cNvSpPr>
            <a:spLocks/>
          </p:cNvSpPr>
          <p:nvPr/>
        </p:nvSpPr>
        <p:spPr bwMode="auto">
          <a:xfrm rot="21334256">
            <a:off x="23546774" y="4376305"/>
            <a:ext cx="1330273" cy="765280"/>
          </a:xfrm>
          <a:custGeom>
            <a:avLst/>
            <a:gdLst>
              <a:gd name="T0" fmla="*/ 2147483647 w 243"/>
              <a:gd name="T1" fmla="*/ 2147483647 h 211"/>
              <a:gd name="T2" fmla="*/ 2147483647 w 243"/>
              <a:gd name="T3" fmla="*/ 2147483647 h 211"/>
              <a:gd name="T4" fmla="*/ 2147483647 w 243"/>
              <a:gd name="T5" fmla="*/ 2147483647 h 211"/>
              <a:gd name="T6" fmla="*/ 2147483647 w 243"/>
              <a:gd name="T7" fmla="*/ 2147483647 h 211"/>
              <a:gd name="T8" fmla="*/ 2147483647 w 243"/>
              <a:gd name="T9" fmla="*/ 2147483647 h 211"/>
              <a:gd name="T10" fmla="*/ 2147483647 w 243"/>
              <a:gd name="T11" fmla="*/ 2147483647 h 211"/>
              <a:gd name="T12" fmla="*/ 2147483647 w 243"/>
              <a:gd name="T13" fmla="*/ 2147483647 h 211"/>
              <a:gd name="T14" fmla="*/ 2147483647 w 243"/>
              <a:gd name="T15" fmla="*/ 2147483647 h 211"/>
              <a:gd name="T16" fmla="*/ 2147483647 w 243"/>
              <a:gd name="T17" fmla="*/ 2147483647 h 211"/>
              <a:gd name="T18" fmla="*/ 2147483647 w 243"/>
              <a:gd name="T19" fmla="*/ 2147483647 h 211"/>
              <a:gd name="T20" fmla="*/ 2147483647 w 243"/>
              <a:gd name="T21" fmla="*/ 2147483647 h 211"/>
              <a:gd name="T22" fmla="*/ 2147483647 w 243"/>
              <a:gd name="T23" fmla="*/ 2147483647 h 211"/>
              <a:gd name="T24" fmla="*/ 2147483647 w 243"/>
              <a:gd name="T25" fmla="*/ 2147483647 h 211"/>
              <a:gd name="T26" fmla="*/ 2147483647 w 243"/>
              <a:gd name="T27" fmla="*/ 2147483647 h 211"/>
              <a:gd name="T28" fmla="*/ 2147483647 w 243"/>
              <a:gd name="T29" fmla="*/ 2147483647 h 211"/>
              <a:gd name="T30" fmla="*/ 2147483647 w 243"/>
              <a:gd name="T31" fmla="*/ 2147483647 h 211"/>
              <a:gd name="T32" fmla="*/ 2147483647 w 243"/>
              <a:gd name="T33" fmla="*/ 2147483647 h 211"/>
              <a:gd name="T34" fmla="*/ 2147483647 w 243"/>
              <a:gd name="T35" fmla="*/ 2147483647 h 211"/>
              <a:gd name="T36" fmla="*/ 2147483647 w 243"/>
              <a:gd name="T37" fmla="*/ 2147483647 h 211"/>
              <a:gd name="T38" fmla="*/ 2147483647 w 243"/>
              <a:gd name="T39" fmla="*/ 2147483647 h 211"/>
              <a:gd name="T40" fmla="*/ 2147483647 w 243"/>
              <a:gd name="T41" fmla="*/ 2147483647 h 211"/>
              <a:gd name="T42" fmla="*/ 2147483647 w 243"/>
              <a:gd name="T43" fmla="*/ 2147483647 h 211"/>
              <a:gd name="T44" fmla="*/ 2147483647 w 243"/>
              <a:gd name="T45" fmla="*/ 2147483647 h 211"/>
              <a:gd name="T46" fmla="*/ 2147483647 w 243"/>
              <a:gd name="T47" fmla="*/ 2147483647 h 211"/>
              <a:gd name="T48" fmla="*/ 2147483647 w 243"/>
              <a:gd name="T49" fmla="*/ 2147483647 h 211"/>
              <a:gd name="T50" fmla="*/ 2147483647 w 243"/>
              <a:gd name="T51" fmla="*/ 2147483647 h 211"/>
              <a:gd name="T52" fmla="*/ 2147483647 w 243"/>
              <a:gd name="T53" fmla="*/ 2147483647 h 211"/>
              <a:gd name="T54" fmla="*/ 2147483647 w 243"/>
              <a:gd name="T55" fmla="*/ 2147483647 h 211"/>
              <a:gd name="T56" fmla="*/ 2147483647 w 243"/>
              <a:gd name="T57" fmla="*/ 2147483647 h 211"/>
              <a:gd name="T58" fmla="*/ 2147483647 w 243"/>
              <a:gd name="T59" fmla="*/ 2147483647 h 211"/>
              <a:gd name="T60" fmla="*/ 2147483647 w 243"/>
              <a:gd name="T61" fmla="*/ 2147483647 h 211"/>
              <a:gd name="T62" fmla="*/ 2147483647 w 243"/>
              <a:gd name="T63" fmla="*/ 2147483647 h 211"/>
              <a:gd name="T64" fmla="*/ 2147483647 w 243"/>
              <a:gd name="T65" fmla="*/ 2147483647 h 211"/>
              <a:gd name="T66" fmla="*/ 2147483647 w 243"/>
              <a:gd name="T67" fmla="*/ 2147483647 h 211"/>
              <a:gd name="T68" fmla="*/ 2147483647 w 243"/>
              <a:gd name="T69" fmla="*/ 2147483647 h 211"/>
              <a:gd name="T70" fmla="*/ 2147483647 w 243"/>
              <a:gd name="T71" fmla="*/ 2147483647 h 211"/>
              <a:gd name="T72" fmla="*/ 2147483647 w 243"/>
              <a:gd name="T73" fmla="*/ 2147483647 h 211"/>
              <a:gd name="T74" fmla="*/ 2147483647 w 243"/>
              <a:gd name="T75" fmla="*/ 2147483647 h 211"/>
              <a:gd name="T76" fmla="*/ 2147483647 w 243"/>
              <a:gd name="T77" fmla="*/ 2147483647 h 211"/>
              <a:gd name="T78" fmla="*/ 2147483647 w 243"/>
              <a:gd name="T79" fmla="*/ 2147483647 h 211"/>
              <a:gd name="T80" fmla="*/ 2147483647 w 243"/>
              <a:gd name="T81" fmla="*/ 2147483647 h 211"/>
              <a:gd name="T82" fmla="*/ 2147483647 w 243"/>
              <a:gd name="T83" fmla="*/ 2147483647 h 211"/>
              <a:gd name="T84" fmla="*/ 2147483647 w 243"/>
              <a:gd name="T85" fmla="*/ 2147483647 h 211"/>
              <a:gd name="T86" fmla="*/ 2147483647 w 243"/>
              <a:gd name="T87" fmla="*/ 2147483647 h 211"/>
              <a:gd name="T88" fmla="*/ 2147483647 w 243"/>
              <a:gd name="T89" fmla="*/ 2147483647 h 211"/>
              <a:gd name="T90" fmla="*/ 2147483647 w 243"/>
              <a:gd name="T91" fmla="*/ 2147483647 h 211"/>
              <a:gd name="T92" fmla="*/ 2147483647 w 243"/>
              <a:gd name="T93" fmla="*/ 2147483647 h 211"/>
              <a:gd name="T94" fmla="*/ 2147483647 w 243"/>
              <a:gd name="T95" fmla="*/ 2147483647 h 211"/>
              <a:gd name="T96" fmla="*/ 2147483647 w 243"/>
              <a:gd name="T97" fmla="*/ 2147483647 h 211"/>
              <a:gd name="T98" fmla="*/ 2147483647 w 243"/>
              <a:gd name="T99" fmla="*/ 2147483647 h 211"/>
              <a:gd name="T100" fmla="*/ 2147483647 w 243"/>
              <a:gd name="T101" fmla="*/ 2147483647 h 211"/>
              <a:gd name="T102" fmla="*/ 2147483647 w 243"/>
              <a:gd name="T103" fmla="*/ 2147483647 h 211"/>
              <a:gd name="T104" fmla="*/ 2147483647 w 243"/>
              <a:gd name="T105" fmla="*/ 2147483647 h 211"/>
              <a:gd name="T106" fmla="*/ 2147483647 w 243"/>
              <a:gd name="T107" fmla="*/ 2147483647 h 211"/>
              <a:gd name="T108" fmla="*/ 2147483647 w 243"/>
              <a:gd name="T109" fmla="*/ 2147483647 h 211"/>
              <a:gd name="T110" fmla="*/ 2147483647 w 243"/>
              <a:gd name="T111" fmla="*/ 2147483647 h 211"/>
              <a:gd name="T112" fmla="*/ 2147483647 w 243"/>
              <a:gd name="T113" fmla="*/ 2147483647 h 21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43"/>
              <a:gd name="T172" fmla="*/ 0 h 211"/>
              <a:gd name="T173" fmla="*/ 243 w 243"/>
              <a:gd name="T174" fmla="*/ 211 h 21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43" h="211">
                <a:moveTo>
                  <a:pt x="42" y="25"/>
                </a:moveTo>
                <a:lnTo>
                  <a:pt x="41" y="31"/>
                </a:lnTo>
                <a:lnTo>
                  <a:pt x="51" y="32"/>
                </a:lnTo>
                <a:lnTo>
                  <a:pt x="49" y="38"/>
                </a:lnTo>
                <a:lnTo>
                  <a:pt x="47" y="36"/>
                </a:lnTo>
                <a:lnTo>
                  <a:pt x="45" y="36"/>
                </a:lnTo>
                <a:lnTo>
                  <a:pt x="41" y="35"/>
                </a:lnTo>
                <a:lnTo>
                  <a:pt x="41" y="44"/>
                </a:lnTo>
                <a:lnTo>
                  <a:pt x="44" y="47"/>
                </a:lnTo>
                <a:lnTo>
                  <a:pt x="57" y="51"/>
                </a:lnTo>
                <a:lnTo>
                  <a:pt x="60" y="54"/>
                </a:lnTo>
                <a:lnTo>
                  <a:pt x="61" y="57"/>
                </a:lnTo>
                <a:lnTo>
                  <a:pt x="60" y="61"/>
                </a:lnTo>
                <a:lnTo>
                  <a:pt x="61" y="64"/>
                </a:lnTo>
                <a:lnTo>
                  <a:pt x="66" y="61"/>
                </a:lnTo>
                <a:lnTo>
                  <a:pt x="74" y="56"/>
                </a:lnTo>
                <a:lnTo>
                  <a:pt x="76" y="60"/>
                </a:lnTo>
                <a:lnTo>
                  <a:pt x="79" y="60"/>
                </a:lnTo>
                <a:lnTo>
                  <a:pt x="79" y="58"/>
                </a:lnTo>
                <a:lnTo>
                  <a:pt x="82" y="56"/>
                </a:lnTo>
                <a:lnTo>
                  <a:pt x="83" y="57"/>
                </a:lnTo>
                <a:lnTo>
                  <a:pt x="82" y="64"/>
                </a:lnTo>
                <a:lnTo>
                  <a:pt x="86" y="61"/>
                </a:lnTo>
                <a:lnTo>
                  <a:pt x="86" y="63"/>
                </a:lnTo>
                <a:lnTo>
                  <a:pt x="85" y="67"/>
                </a:lnTo>
                <a:lnTo>
                  <a:pt x="88" y="69"/>
                </a:lnTo>
                <a:lnTo>
                  <a:pt x="90" y="66"/>
                </a:lnTo>
                <a:lnTo>
                  <a:pt x="93" y="66"/>
                </a:lnTo>
                <a:lnTo>
                  <a:pt x="95" y="67"/>
                </a:lnTo>
                <a:lnTo>
                  <a:pt x="95" y="70"/>
                </a:lnTo>
                <a:lnTo>
                  <a:pt x="88" y="72"/>
                </a:lnTo>
                <a:lnTo>
                  <a:pt x="86" y="75"/>
                </a:lnTo>
                <a:lnTo>
                  <a:pt x="86" y="76"/>
                </a:lnTo>
                <a:lnTo>
                  <a:pt x="92" y="76"/>
                </a:lnTo>
                <a:lnTo>
                  <a:pt x="95" y="75"/>
                </a:lnTo>
                <a:lnTo>
                  <a:pt x="96" y="75"/>
                </a:lnTo>
                <a:lnTo>
                  <a:pt x="95" y="77"/>
                </a:lnTo>
                <a:lnTo>
                  <a:pt x="101" y="79"/>
                </a:lnTo>
                <a:lnTo>
                  <a:pt x="105" y="82"/>
                </a:lnTo>
                <a:lnTo>
                  <a:pt x="107" y="80"/>
                </a:lnTo>
                <a:lnTo>
                  <a:pt x="110" y="80"/>
                </a:lnTo>
                <a:lnTo>
                  <a:pt x="112" y="83"/>
                </a:lnTo>
                <a:lnTo>
                  <a:pt x="118" y="86"/>
                </a:lnTo>
                <a:lnTo>
                  <a:pt x="123" y="88"/>
                </a:lnTo>
                <a:lnTo>
                  <a:pt x="127" y="89"/>
                </a:lnTo>
                <a:lnTo>
                  <a:pt x="130" y="94"/>
                </a:lnTo>
                <a:lnTo>
                  <a:pt x="134" y="95"/>
                </a:lnTo>
                <a:lnTo>
                  <a:pt x="139" y="94"/>
                </a:lnTo>
                <a:lnTo>
                  <a:pt x="142" y="91"/>
                </a:lnTo>
                <a:lnTo>
                  <a:pt x="143" y="82"/>
                </a:lnTo>
                <a:lnTo>
                  <a:pt x="145" y="79"/>
                </a:lnTo>
                <a:lnTo>
                  <a:pt x="146" y="83"/>
                </a:lnTo>
                <a:lnTo>
                  <a:pt x="149" y="88"/>
                </a:lnTo>
                <a:lnTo>
                  <a:pt x="154" y="91"/>
                </a:lnTo>
                <a:lnTo>
                  <a:pt x="158" y="92"/>
                </a:lnTo>
                <a:lnTo>
                  <a:pt x="161" y="101"/>
                </a:lnTo>
                <a:lnTo>
                  <a:pt x="168" y="101"/>
                </a:lnTo>
                <a:lnTo>
                  <a:pt x="174" y="98"/>
                </a:lnTo>
                <a:lnTo>
                  <a:pt x="174" y="95"/>
                </a:lnTo>
                <a:lnTo>
                  <a:pt x="170" y="92"/>
                </a:lnTo>
                <a:lnTo>
                  <a:pt x="170" y="91"/>
                </a:lnTo>
                <a:lnTo>
                  <a:pt x="173" y="88"/>
                </a:lnTo>
                <a:lnTo>
                  <a:pt x="173" y="86"/>
                </a:lnTo>
                <a:lnTo>
                  <a:pt x="171" y="83"/>
                </a:lnTo>
                <a:lnTo>
                  <a:pt x="171" y="80"/>
                </a:lnTo>
                <a:lnTo>
                  <a:pt x="174" y="80"/>
                </a:lnTo>
                <a:lnTo>
                  <a:pt x="175" y="83"/>
                </a:lnTo>
                <a:lnTo>
                  <a:pt x="178" y="80"/>
                </a:lnTo>
                <a:lnTo>
                  <a:pt x="181" y="83"/>
                </a:lnTo>
                <a:lnTo>
                  <a:pt x="186" y="85"/>
                </a:lnTo>
                <a:lnTo>
                  <a:pt x="190" y="85"/>
                </a:lnTo>
                <a:lnTo>
                  <a:pt x="193" y="86"/>
                </a:lnTo>
                <a:lnTo>
                  <a:pt x="195" y="91"/>
                </a:lnTo>
                <a:lnTo>
                  <a:pt x="195" y="97"/>
                </a:lnTo>
                <a:lnTo>
                  <a:pt x="196" y="98"/>
                </a:lnTo>
                <a:lnTo>
                  <a:pt x="200" y="99"/>
                </a:lnTo>
                <a:lnTo>
                  <a:pt x="199" y="105"/>
                </a:lnTo>
                <a:lnTo>
                  <a:pt x="195" y="116"/>
                </a:lnTo>
                <a:lnTo>
                  <a:pt x="197" y="117"/>
                </a:lnTo>
                <a:lnTo>
                  <a:pt x="205" y="119"/>
                </a:lnTo>
                <a:lnTo>
                  <a:pt x="209" y="120"/>
                </a:lnTo>
                <a:lnTo>
                  <a:pt x="215" y="124"/>
                </a:lnTo>
                <a:lnTo>
                  <a:pt x="219" y="129"/>
                </a:lnTo>
                <a:lnTo>
                  <a:pt x="224" y="138"/>
                </a:lnTo>
                <a:lnTo>
                  <a:pt x="228" y="141"/>
                </a:lnTo>
                <a:lnTo>
                  <a:pt x="231" y="141"/>
                </a:lnTo>
                <a:lnTo>
                  <a:pt x="233" y="139"/>
                </a:lnTo>
                <a:lnTo>
                  <a:pt x="237" y="143"/>
                </a:lnTo>
                <a:lnTo>
                  <a:pt x="239" y="146"/>
                </a:lnTo>
                <a:lnTo>
                  <a:pt x="239" y="151"/>
                </a:lnTo>
                <a:lnTo>
                  <a:pt x="239" y="154"/>
                </a:lnTo>
                <a:lnTo>
                  <a:pt x="240" y="155"/>
                </a:lnTo>
                <a:lnTo>
                  <a:pt x="243" y="157"/>
                </a:lnTo>
                <a:lnTo>
                  <a:pt x="243" y="158"/>
                </a:lnTo>
                <a:lnTo>
                  <a:pt x="241" y="161"/>
                </a:lnTo>
                <a:lnTo>
                  <a:pt x="236" y="165"/>
                </a:lnTo>
                <a:lnTo>
                  <a:pt x="231" y="170"/>
                </a:lnTo>
                <a:lnTo>
                  <a:pt x="228" y="174"/>
                </a:lnTo>
                <a:lnTo>
                  <a:pt x="224" y="184"/>
                </a:lnTo>
                <a:lnTo>
                  <a:pt x="222" y="186"/>
                </a:lnTo>
                <a:lnTo>
                  <a:pt x="222" y="189"/>
                </a:lnTo>
                <a:lnTo>
                  <a:pt x="222" y="193"/>
                </a:lnTo>
                <a:lnTo>
                  <a:pt x="221" y="198"/>
                </a:lnTo>
                <a:lnTo>
                  <a:pt x="219" y="201"/>
                </a:lnTo>
                <a:lnTo>
                  <a:pt x="217" y="201"/>
                </a:lnTo>
                <a:lnTo>
                  <a:pt x="215" y="202"/>
                </a:lnTo>
                <a:lnTo>
                  <a:pt x="215" y="206"/>
                </a:lnTo>
                <a:lnTo>
                  <a:pt x="217" y="211"/>
                </a:lnTo>
                <a:lnTo>
                  <a:pt x="214" y="209"/>
                </a:lnTo>
                <a:lnTo>
                  <a:pt x="209" y="206"/>
                </a:lnTo>
                <a:lnTo>
                  <a:pt x="203" y="204"/>
                </a:lnTo>
                <a:lnTo>
                  <a:pt x="199" y="202"/>
                </a:lnTo>
                <a:lnTo>
                  <a:pt x="196" y="201"/>
                </a:lnTo>
                <a:lnTo>
                  <a:pt x="193" y="199"/>
                </a:lnTo>
                <a:lnTo>
                  <a:pt x="192" y="199"/>
                </a:lnTo>
                <a:lnTo>
                  <a:pt x="190" y="199"/>
                </a:lnTo>
                <a:lnTo>
                  <a:pt x="187" y="198"/>
                </a:lnTo>
                <a:lnTo>
                  <a:pt x="186" y="198"/>
                </a:lnTo>
                <a:lnTo>
                  <a:pt x="181" y="196"/>
                </a:lnTo>
                <a:lnTo>
                  <a:pt x="174" y="192"/>
                </a:lnTo>
                <a:lnTo>
                  <a:pt x="165" y="192"/>
                </a:lnTo>
                <a:lnTo>
                  <a:pt x="161" y="189"/>
                </a:lnTo>
                <a:lnTo>
                  <a:pt x="158" y="189"/>
                </a:lnTo>
                <a:lnTo>
                  <a:pt x="155" y="189"/>
                </a:lnTo>
                <a:lnTo>
                  <a:pt x="151" y="190"/>
                </a:lnTo>
                <a:lnTo>
                  <a:pt x="146" y="190"/>
                </a:lnTo>
                <a:lnTo>
                  <a:pt x="145" y="189"/>
                </a:lnTo>
                <a:lnTo>
                  <a:pt x="140" y="186"/>
                </a:lnTo>
                <a:lnTo>
                  <a:pt x="136" y="182"/>
                </a:lnTo>
                <a:lnTo>
                  <a:pt x="134" y="180"/>
                </a:lnTo>
                <a:lnTo>
                  <a:pt x="132" y="179"/>
                </a:lnTo>
                <a:lnTo>
                  <a:pt x="129" y="176"/>
                </a:lnTo>
                <a:lnTo>
                  <a:pt x="127" y="173"/>
                </a:lnTo>
                <a:lnTo>
                  <a:pt x="123" y="170"/>
                </a:lnTo>
                <a:lnTo>
                  <a:pt x="118" y="168"/>
                </a:lnTo>
                <a:lnTo>
                  <a:pt x="114" y="167"/>
                </a:lnTo>
                <a:lnTo>
                  <a:pt x="111" y="168"/>
                </a:lnTo>
                <a:lnTo>
                  <a:pt x="107" y="168"/>
                </a:lnTo>
                <a:lnTo>
                  <a:pt x="105" y="168"/>
                </a:lnTo>
                <a:lnTo>
                  <a:pt x="104" y="168"/>
                </a:lnTo>
                <a:lnTo>
                  <a:pt x="99" y="167"/>
                </a:lnTo>
                <a:lnTo>
                  <a:pt x="98" y="165"/>
                </a:lnTo>
                <a:lnTo>
                  <a:pt x="96" y="164"/>
                </a:lnTo>
                <a:lnTo>
                  <a:pt x="95" y="161"/>
                </a:lnTo>
                <a:lnTo>
                  <a:pt x="93" y="158"/>
                </a:lnTo>
                <a:lnTo>
                  <a:pt x="92" y="157"/>
                </a:lnTo>
                <a:lnTo>
                  <a:pt x="90" y="152"/>
                </a:lnTo>
                <a:lnTo>
                  <a:pt x="88" y="149"/>
                </a:lnTo>
                <a:lnTo>
                  <a:pt x="86" y="148"/>
                </a:lnTo>
                <a:lnTo>
                  <a:pt x="82" y="146"/>
                </a:lnTo>
                <a:lnTo>
                  <a:pt x="82" y="143"/>
                </a:lnTo>
                <a:lnTo>
                  <a:pt x="82" y="141"/>
                </a:lnTo>
                <a:lnTo>
                  <a:pt x="80" y="138"/>
                </a:lnTo>
                <a:lnTo>
                  <a:pt x="79" y="136"/>
                </a:lnTo>
                <a:lnTo>
                  <a:pt x="79" y="135"/>
                </a:lnTo>
                <a:lnTo>
                  <a:pt x="79" y="133"/>
                </a:lnTo>
                <a:lnTo>
                  <a:pt x="79" y="130"/>
                </a:lnTo>
                <a:lnTo>
                  <a:pt x="79" y="129"/>
                </a:lnTo>
                <a:lnTo>
                  <a:pt x="77" y="127"/>
                </a:lnTo>
                <a:lnTo>
                  <a:pt x="74" y="126"/>
                </a:lnTo>
                <a:lnTo>
                  <a:pt x="73" y="123"/>
                </a:lnTo>
                <a:lnTo>
                  <a:pt x="71" y="120"/>
                </a:lnTo>
                <a:lnTo>
                  <a:pt x="70" y="119"/>
                </a:lnTo>
                <a:lnTo>
                  <a:pt x="66" y="114"/>
                </a:lnTo>
                <a:lnTo>
                  <a:pt x="60" y="108"/>
                </a:lnTo>
                <a:lnTo>
                  <a:pt x="58" y="107"/>
                </a:lnTo>
                <a:lnTo>
                  <a:pt x="55" y="105"/>
                </a:lnTo>
                <a:lnTo>
                  <a:pt x="55" y="104"/>
                </a:lnTo>
                <a:lnTo>
                  <a:pt x="57" y="104"/>
                </a:lnTo>
                <a:lnTo>
                  <a:pt x="58" y="102"/>
                </a:lnTo>
                <a:lnTo>
                  <a:pt x="61" y="104"/>
                </a:lnTo>
                <a:lnTo>
                  <a:pt x="64" y="102"/>
                </a:lnTo>
                <a:lnTo>
                  <a:pt x="64" y="101"/>
                </a:lnTo>
                <a:lnTo>
                  <a:pt x="63" y="98"/>
                </a:lnTo>
                <a:lnTo>
                  <a:pt x="61" y="95"/>
                </a:lnTo>
                <a:lnTo>
                  <a:pt x="58" y="92"/>
                </a:lnTo>
                <a:lnTo>
                  <a:pt x="54" y="91"/>
                </a:lnTo>
                <a:lnTo>
                  <a:pt x="52" y="91"/>
                </a:lnTo>
                <a:lnTo>
                  <a:pt x="49" y="92"/>
                </a:lnTo>
                <a:lnTo>
                  <a:pt x="49" y="95"/>
                </a:lnTo>
                <a:lnTo>
                  <a:pt x="51" y="97"/>
                </a:lnTo>
                <a:lnTo>
                  <a:pt x="51" y="99"/>
                </a:lnTo>
                <a:lnTo>
                  <a:pt x="51" y="101"/>
                </a:lnTo>
                <a:lnTo>
                  <a:pt x="49" y="101"/>
                </a:lnTo>
                <a:lnTo>
                  <a:pt x="48" y="99"/>
                </a:lnTo>
                <a:lnTo>
                  <a:pt x="47" y="99"/>
                </a:lnTo>
                <a:lnTo>
                  <a:pt x="45" y="99"/>
                </a:lnTo>
                <a:lnTo>
                  <a:pt x="44" y="98"/>
                </a:lnTo>
                <a:lnTo>
                  <a:pt x="42" y="98"/>
                </a:lnTo>
                <a:lnTo>
                  <a:pt x="41" y="98"/>
                </a:lnTo>
                <a:lnTo>
                  <a:pt x="38" y="97"/>
                </a:lnTo>
                <a:lnTo>
                  <a:pt x="38" y="95"/>
                </a:lnTo>
                <a:lnTo>
                  <a:pt x="36" y="94"/>
                </a:lnTo>
                <a:lnTo>
                  <a:pt x="35" y="94"/>
                </a:lnTo>
                <a:lnTo>
                  <a:pt x="32" y="92"/>
                </a:lnTo>
                <a:lnTo>
                  <a:pt x="30" y="88"/>
                </a:lnTo>
                <a:lnTo>
                  <a:pt x="25" y="83"/>
                </a:lnTo>
                <a:lnTo>
                  <a:pt x="20" y="79"/>
                </a:lnTo>
                <a:lnTo>
                  <a:pt x="19" y="75"/>
                </a:lnTo>
                <a:lnTo>
                  <a:pt x="17" y="73"/>
                </a:lnTo>
                <a:lnTo>
                  <a:pt x="16" y="72"/>
                </a:lnTo>
                <a:lnTo>
                  <a:pt x="16" y="70"/>
                </a:lnTo>
                <a:lnTo>
                  <a:pt x="16" y="66"/>
                </a:lnTo>
                <a:lnTo>
                  <a:pt x="17" y="66"/>
                </a:lnTo>
                <a:lnTo>
                  <a:pt x="19" y="64"/>
                </a:lnTo>
                <a:lnTo>
                  <a:pt x="20" y="63"/>
                </a:lnTo>
                <a:lnTo>
                  <a:pt x="23" y="63"/>
                </a:lnTo>
                <a:lnTo>
                  <a:pt x="23" y="61"/>
                </a:lnTo>
                <a:lnTo>
                  <a:pt x="22" y="58"/>
                </a:lnTo>
                <a:lnTo>
                  <a:pt x="19" y="56"/>
                </a:lnTo>
                <a:lnTo>
                  <a:pt x="10" y="48"/>
                </a:lnTo>
                <a:lnTo>
                  <a:pt x="1" y="39"/>
                </a:lnTo>
                <a:lnTo>
                  <a:pt x="0" y="36"/>
                </a:lnTo>
                <a:lnTo>
                  <a:pt x="7" y="28"/>
                </a:lnTo>
                <a:lnTo>
                  <a:pt x="3" y="20"/>
                </a:lnTo>
                <a:lnTo>
                  <a:pt x="5" y="16"/>
                </a:lnTo>
                <a:lnTo>
                  <a:pt x="8" y="6"/>
                </a:lnTo>
                <a:lnTo>
                  <a:pt x="11" y="0"/>
                </a:lnTo>
                <a:lnTo>
                  <a:pt x="23" y="12"/>
                </a:lnTo>
                <a:lnTo>
                  <a:pt x="23" y="17"/>
                </a:lnTo>
                <a:lnTo>
                  <a:pt x="26" y="20"/>
                </a:lnTo>
                <a:lnTo>
                  <a:pt x="29" y="19"/>
                </a:lnTo>
                <a:lnTo>
                  <a:pt x="35" y="22"/>
                </a:lnTo>
                <a:lnTo>
                  <a:pt x="42" y="2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1" name="Freeform 277"/>
          <p:cNvSpPr>
            <a:spLocks/>
          </p:cNvSpPr>
          <p:nvPr/>
        </p:nvSpPr>
        <p:spPr bwMode="auto">
          <a:xfrm rot="21334256">
            <a:off x="25194476" y="4294077"/>
            <a:ext cx="1234905" cy="721505"/>
          </a:xfrm>
          <a:custGeom>
            <a:avLst/>
            <a:gdLst>
              <a:gd name="T0" fmla="*/ 2147483647 w 225"/>
              <a:gd name="T1" fmla="*/ 2147483647 h 198"/>
              <a:gd name="T2" fmla="*/ 2147483647 w 225"/>
              <a:gd name="T3" fmla="*/ 2147483647 h 198"/>
              <a:gd name="T4" fmla="*/ 2147483647 w 225"/>
              <a:gd name="T5" fmla="*/ 2147483647 h 198"/>
              <a:gd name="T6" fmla="*/ 2147483647 w 225"/>
              <a:gd name="T7" fmla="*/ 2147483647 h 198"/>
              <a:gd name="T8" fmla="*/ 2147483647 w 225"/>
              <a:gd name="T9" fmla="*/ 2147483647 h 198"/>
              <a:gd name="T10" fmla="*/ 2147483647 w 225"/>
              <a:gd name="T11" fmla="*/ 2147483647 h 198"/>
              <a:gd name="T12" fmla="*/ 2147483647 w 225"/>
              <a:gd name="T13" fmla="*/ 2147483647 h 198"/>
              <a:gd name="T14" fmla="*/ 2147483647 w 225"/>
              <a:gd name="T15" fmla="*/ 2147483647 h 198"/>
              <a:gd name="T16" fmla="*/ 2147483647 w 225"/>
              <a:gd name="T17" fmla="*/ 2147483647 h 198"/>
              <a:gd name="T18" fmla="*/ 2147483647 w 225"/>
              <a:gd name="T19" fmla="*/ 2147483647 h 198"/>
              <a:gd name="T20" fmla="*/ 2147483647 w 225"/>
              <a:gd name="T21" fmla="*/ 2147483647 h 198"/>
              <a:gd name="T22" fmla="*/ 2147483647 w 225"/>
              <a:gd name="T23" fmla="*/ 2147483647 h 198"/>
              <a:gd name="T24" fmla="*/ 2147483647 w 225"/>
              <a:gd name="T25" fmla="*/ 2147483647 h 198"/>
              <a:gd name="T26" fmla="*/ 2147483647 w 225"/>
              <a:gd name="T27" fmla="*/ 2147483647 h 198"/>
              <a:gd name="T28" fmla="*/ 2147483647 w 225"/>
              <a:gd name="T29" fmla="*/ 2147483647 h 198"/>
              <a:gd name="T30" fmla="*/ 2147483647 w 225"/>
              <a:gd name="T31" fmla="*/ 2147483647 h 198"/>
              <a:gd name="T32" fmla="*/ 2147483647 w 225"/>
              <a:gd name="T33" fmla="*/ 2147483647 h 198"/>
              <a:gd name="T34" fmla="*/ 2147483647 w 225"/>
              <a:gd name="T35" fmla="*/ 2147483647 h 198"/>
              <a:gd name="T36" fmla="*/ 2147483647 w 225"/>
              <a:gd name="T37" fmla="*/ 2147483647 h 198"/>
              <a:gd name="T38" fmla="*/ 2147483647 w 225"/>
              <a:gd name="T39" fmla="*/ 2147483647 h 198"/>
              <a:gd name="T40" fmla="*/ 2147483647 w 225"/>
              <a:gd name="T41" fmla="*/ 2147483647 h 198"/>
              <a:gd name="T42" fmla="*/ 2147483647 w 225"/>
              <a:gd name="T43" fmla="*/ 2147483647 h 198"/>
              <a:gd name="T44" fmla="*/ 2147483647 w 225"/>
              <a:gd name="T45" fmla="*/ 2147483647 h 198"/>
              <a:gd name="T46" fmla="*/ 2147483647 w 225"/>
              <a:gd name="T47" fmla="*/ 2147483647 h 198"/>
              <a:gd name="T48" fmla="*/ 2147483647 w 225"/>
              <a:gd name="T49" fmla="*/ 2147483647 h 198"/>
              <a:gd name="T50" fmla="*/ 2147483647 w 225"/>
              <a:gd name="T51" fmla="*/ 2147483647 h 198"/>
              <a:gd name="T52" fmla="*/ 2147483647 w 225"/>
              <a:gd name="T53" fmla="*/ 2147483647 h 198"/>
              <a:gd name="T54" fmla="*/ 2147483647 w 225"/>
              <a:gd name="T55" fmla="*/ 2147483647 h 198"/>
              <a:gd name="T56" fmla="*/ 2147483647 w 225"/>
              <a:gd name="T57" fmla="*/ 2147483647 h 198"/>
              <a:gd name="T58" fmla="*/ 2147483647 w 225"/>
              <a:gd name="T59" fmla="*/ 2147483647 h 198"/>
              <a:gd name="T60" fmla="*/ 2147483647 w 225"/>
              <a:gd name="T61" fmla="*/ 2147483647 h 198"/>
              <a:gd name="T62" fmla="*/ 2147483647 w 225"/>
              <a:gd name="T63" fmla="*/ 2147483647 h 198"/>
              <a:gd name="T64" fmla="*/ 2147483647 w 225"/>
              <a:gd name="T65" fmla="*/ 2147483647 h 198"/>
              <a:gd name="T66" fmla="*/ 2147483647 w 225"/>
              <a:gd name="T67" fmla="*/ 2147483647 h 198"/>
              <a:gd name="T68" fmla="*/ 2147483647 w 225"/>
              <a:gd name="T69" fmla="*/ 2147483647 h 198"/>
              <a:gd name="T70" fmla="*/ 2147483647 w 225"/>
              <a:gd name="T71" fmla="*/ 2147483647 h 198"/>
              <a:gd name="T72" fmla="*/ 2147483647 w 225"/>
              <a:gd name="T73" fmla="*/ 2147483647 h 198"/>
              <a:gd name="T74" fmla="*/ 2147483647 w 225"/>
              <a:gd name="T75" fmla="*/ 2147483647 h 198"/>
              <a:gd name="T76" fmla="*/ 2147483647 w 225"/>
              <a:gd name="T77" fmla="*/ 2147483647 h 198"/>
              <a:gd name="T78" fmla="*/ 2147483647 w 225"/>
              <a:gd name="T79" fmla="*/ 2147483647 h 198"/>
              <a:gd name="T80" fmla="*/ 2147483647 w 225"/>
              <a:gd name="T81" fmla="*/ 2147483647 h 198"/>
              <a:gd name="T82" fmla="*/ 2147483647 w 225"/>
              <a:gd name="T83" fmla="*/ 2147483647 h 198"/>
              <a:gd name="T84" fmla="*/ 2147483647 w 225"/>
              <a:gd name="T85" fmla="*/ 2147483647 h 198"/>
              <a:gd name="T86" fmla="*/ 2147483647 w 225"/>
              <a:gd name="T87" fmla="*/ 2147483647 h 198"/>
              <a:gd name="T88" fmla="*/ 2147483647 w 225"/>
              <a:gd name="T89" fmla="*/ 2147483647 h 198"/>
              <a:gd name="T90" fmla="*/ 2147483647 w 225"/>
              <a:gd name="T91" fmla="*/ 2147483647 h 198"/>
              <a:gd name="T92" fmla="*/ 2147483647 w 225"/>
              <a:gd name="T93" fmla="*/ 2147483647 h 198"/>
              <a:gd name="T94" fmla="*/ 2147483647 w 225"/>
              <a:gd name="T95" fmla="*/ 2147483647 h 19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25"/>
              <a:gd name="T145" fmla="*/ 0 h 198"/>
              <a:gd name="T146" fmla="*/ 225 w 225"/>
              <a:gd name="T147" fmla="*/ 198 h 19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25" h="198">
                <a:moveTo>
                  <a:pt x="82" y="13"/>
                </a:moveTo>
                <a:lnTo>
                  <a:pt x="83" y="11"/>
                </a:lnTo>
                <a:lnTo>
                  <a:pt x="85" y="9"/>
                </a:lnTo>
                <a:lnTo>
                  <a:pt x="87" y="9"/>
                </a:lnTo>
                <a:lnTo>
                  <a:pt x="93" y="10"/>
                </a:lnTo>
                <a:lnTo>
                  <a:pt x="95" y="10"/>
                </a:lnTo>
                <a:lnTo>
                  <a:pt x="98" y="10"/>
                </a:lnTo>
                <a:lnTo>
                  <a:pt x="101" y="9"/>
                </a:lnTo>
                <a:lnTo>
                  <a:pt x="117" y="17"/>
                </a:lnTo>
                <a:lnTo>
                  <a:pt x="121" y="17"/>
                </a:lnTo>
                <a:lnTo>
                  <a:pt x="126" y="17"/>
                </a:lnTo>
                <a:lnTo>
                  <a:pt x="131" y="17"/>
                </a:lnTo>
                <a:lnTo>
                  <a:pt x="139" y="17"/>
                </a:lnTo>
                <a:lnTo>
                  <a:pt x="143" y="19"/>
                </a:lnTo>
                <a:lnTo>
                  <a:pt x="149" y="20"/>
                </a:lnTo>
                <a:lnTo>
                  <a:pt x="153" y="23"/>
                </a:lnTo>
                <a:lnTo>
                  <a:pt x="156" y="25"/>
                </a:lnTo>
                <a:lnTo>
                  <a:pt x="159" y="25"/>
                </a:lnTo>
                <a:lnTo>
                  <a:pt x="165" y="23"/>
                </a:lnTo>
                <a:lnTo>
                  <a:pt x="171" y="23"/>
                </a:lnTo>
                <a:lnTo>
                  <a:pt x="175" y="23"/>
                </a:lnTo>
                <a:lnTo>
                  <a:pt x="178" y="23"/>
                </a:lnTo>
                <a:lnTo>
                  <a:pt x="180" y="23"/>
                </a:lnTo>
                <a:lnTo>
                  <a:pt x="183" y="28"/>
                </a:lnTo>
                <a:lnTo>
                  <a:pt x="187" y="28"/>
                </a:lnTo>
                <a:lnTo>
                  <a:pt x="190" y="29"/>
                </a:lnTo>
                <a:lnTo>
                  <a:pt x="193" y="26"/>
                </a:lnTo>
                <a:lnTo>
                  <a:pt x="194" y="25"/>
                </a:lnTo>
                <a:lnTo>
                  <a:pt x="200" y="26"/>
                </a:lnTo>
                <a:lnTo>
                  <a:pt x="203" y="28"/>
                </a:lnTo>
                <a:lnTo>
                  <a:pt x="202" y="39"/>
                </a:lnTo>
                <a:lnTo>
                  <a:pt x="206" y="42"/>
                </a:lnTo>
                <a:lnTo>
                  <a:pt x="209" y="42"/>
                </a:lnTo>
                <a:lnTo>
                  <a:pt x="219" y="50"/>
                </a:lnTo>
                <a:lnTo>
                  <a:pt x="225" y="42"/>
                </a:lnTo>
                <a:lnTo>
                  <a:pt x="225" y="45"/>
                </a:lnTo>
                <a:lnTo>
                  <a:pt x="225" y="48"/>
                </a:lnTo>
                <a:lnTo>
                  <a:pt x="224" y="53"/>
                </a:lnTo>
                <a:lnTo>
                  <a:pt x="222" y="58"/>
                </a:lnTo>
                <a:lnTo>
                  <a:pt x="203" y="77"/>
                </a:lnTo>
                <a:lnTo>
                  <a:pt x="206" y="79"/>
                </a:lnTo>
                <a:lnTo>
                  <a:pt x="193" y="92"/>
                </a:lnTo>
                <a:lnTo>
                  <a:pt x="194" y="94"/>
                </a:lnTo>
                <a:lnTo>
                  <a:pt x="193" y="95"/>
                </a:lnTo>
                <a:lnTo>
                  <a:pt x="187" y="95"/>
                </a:lnTo>
                <a:lnTo>
                  <a:pt x="175" y="116"/>
                </a:lnTo>
                <a:lnTo>
                  <a:pt x="171" y="120"/>
                </a:lnTo>
                <a:lnTo>
                  <a:pt x="162" y="123"/>
                </a:lnTo>
                <a:lnTo>
                  <a:pt x="146" y="133"/>
                </a:lnTo>
                <a:lnTo>
                  <a:pt x="145" y="136"/>
                </a:lnTo>
                <a:lnTo>
                  <a:pt x="136" y="139"/>
                </a:lnTo>
                <a:lnTo>
                  <a:pt x="136" y="142"/>
                </a:lnTo>
                <a:lnTo>
                  <a:pt x="145" y="145"/>
                </a:lnTo>
                <a:lnTo>
                  <a:pt x="150" y="148"/>
                </a:lnTo>
                <a:lnTo>
                  <a:pt x="155" y="151"/>
                </a:lnTo>
                <a:lnTo>
                  <a:pt x="164" y="159"/>
                </a:lnTo>
                <a:lnTo>
                  <a:pt x="164" y="162"/>
                </a:lnTo>
                <a:lnTo>
                  <a:pt x="161" y="164"/>
                </a:lnTo>
                <a:lnTo>
                  <a:pt x="156" y="164"/>
                </a:lnTo>
                <a:lnTo>
                  <a:pt x="155" y="173"/>
                </a:lnTo>
                <a:lnTo>
                  <a:pt x="148" y="173"/>
                </a:lnTo>
                <a:lnTo>
                  <a:pt x="142" y="174"/>
                </a:lnTo>
                <a:lnTo>
                  <a:pt x="136" y="180"/>
                </a:lnTo>
                <a:lnTo>
                  <a:pt x="109" y="177"/>
                </a:lnTo>
                <a:lnTo>
                  <a:pt x="108" y="181"/>
                </a:lnTo>
                <a:lnTo>
                  <a:pt x="92" y="176"/>
                </a:lnTo>
                <a:lnTo>
                  <a:pt x="85" y="174"/>
                </a:lnTo>
                <a:lnTo>
                  <a:pt x="76" y="168"/>
                </a:lnTo>
                <a:lnTo>
                  <a:pt x="68" y="171"/>
                </a:lnTo>
                <a:lnTo>
                  <a:pt x="65" y="170"/>
                </a:lnTo>
                <a:lnTo>
                  <a:pt x="63" y="170"/>
                </a:lnTo>
                <a:lnTo>
                  <a:pt x="58" y="171"/>
                </a:lnTo>
                <a:lnTo>
                  <a:pt x="55" y="177"/>
                </a:lnTo>
                <a:lnTo>
                  <a:pt x="51" y="180"/>
                </a:lnTo>
                <a:lnTo>
                  <a:pt x="52" y="186"/>
                </a:lnTo>
                <a:lnTo>
                  <a:pt x="48" y="192"/>
                </a:lnTo>
                <a:lnTo>
                  <a:pt x="39" y="198"/>
                </a:lnTo>
                <a:lnTo>
                  <a:pt x="38" y="196"/>
                </a:lnTo>
                <a:lnTo>
                  <a:pt x="41" y="192"/>
                </a:lnTo>
                <a:lnTo>
                  <a:pt x="41" y="189"/>
                </a:lnTo>
                <a:lnTo>
                  <a:pt x="39" y="186"/>
                </a:lnTo>
                <a:lnTo>
                  <a:pt x="35" y="184"/>
                </a:lnTo>
                <a:lnTo>
                  <a:pt x="32" y="186"/>
                </a:lnTo>
                <a:lnTo>
                  <a:pt x="30" y="186"/>
                </a:lnTo>
                <a:lnTo>
                  <a:pt x="30" y="189"/>
                </a:lnTo>
                <a:lnTo>
                  <a:pt x="26" y="190"/>
                </a:lnTo>
                <a:lnTo>
                  <a:pt x="8" y="180"/>
                </a:lnTo>
                <a:lnTo>
                  <a:pt x="7" y="179"/>
                </a:lnTo>
                <a:lnTo>
                  <a:pt x="7" y="177"/>
                </a:lnTo>
                <a:lnTo>
                  <a:pt x="10" y="177"/>
                </a:lnTo>
                <a:lnTo>
                  <a:pt x="20" y="177"/>
                </a:lnTo>
                <a:lnTo>
                  <a:pt x="22" y="176"/>
                </a:lnTo>
                <a:lnTo>
                  <a:pt x="22" y="173"/>
                </a:lnTo>
                <a:lnTo>
                  <a:pt x="22" y="171"/>
                </a:lnTo>
                <a:lnTo>
                  <a:pt x="26" y="174"/>
                </a:lnTo>
                <a:lnTo>
                  <a:pt x="27" y="170"/>
                </a:lnTo>
                <a:lnTo>
                  <a:pt x="17" y="152"/>
                </a:lnTo>
                <a:lnTo>
                  <a:pt x="14" y="148"/>
                </a:lnTo>
                <a:lnTo>
                  <a:pt x="11" y="146"/>
                </a:lnTo>
                <a:lnTo>
                  <a:pt x="8" y="145"/>
                </a:lnTo>
                <a:lnTo>
                  <a:pt x="2" y="146"/>
                </a:lnTo>
                <a:lnTo>
                  <a:pt x="1" y="145"/>
                </a:lnTo>
                <a:lnTo>
                  <a:pt x="0" y="142"/>
                </a:lnTo>
                <a:lnTo>
                  <a:pt x="2" y="138"/>
                </a:lnTo>
                <a:lnTo>
                  <a:pt x="2" y="132"/>
                </a:lnTo>
                <a:lnTo>
                  <a:pt x="7" y="133"/>
                </a:lnTo>
                <a:lnTo>
                  <a:pt x="11" y="127"/>
                </a:lnTo>
                <a:lnTo>
                  <a:pt x="16" y="127"/>
                </a:lnTo>
                <a:lnTo>
                  <a:pt x="17" y="126"/>
                </a:lnTo>
                <a:lnTo>
                  <a:pt x="19" y="120"/>
                </a:lnTo>
                <a:lnTo>
                  <a:pt x="17" y="116"/>
                </a:lnTo>
                <a:lnTo>
                  <a:pt x="16" y="111"/>
                </a:lnTo>
                <a:lnTo>
                  <a:pt x="16" y="110"/>
                </a:lnTo>
                <a:lnTo>
                  <a:pt x="19" y="108"/>
                </a:lnTo>
                <a:lnTo>
                  <a:pt x="22" y="110"/>
                </a:lnTo>
                <a:lnTo>
                  <a:pt x="22" y="108"/>
                </a:lnTo>
                <a:lnTo>
                  <a:pt x="26" y="101"/>
                </a:lnTo>
                <a:lnTo>
                  <a:pt x="27" y="96"/>
                </a:lnTo>
                <a:lnTo>
                  <a:pt x="30" y="94"/>
                </a:lnTo>
                <a:lnTo>
                  <a:pt x="36" y="86"/>
                </a:lnTo>
                <a:lnTo>
                  <a:pt x="36" y="83"/>
                </a:lnTo>
                <a:lnTo>
                  <a:pt x="38" y="82"/>
                </a:lnTo>
                <a:lnTo>
                  <a:pt x="41" y="82"/>
                </a:lnTo>
                <a:lnTo>
                  <a:pt x="49" y="91"/>
                </a:lnTo>
                <a:lnTo>
                  <a:pt x="51" y="86"/>
                </a:lnTo>
                <a:lnTo>
                  <a:pt x="60" y="83"/>
                </a:lnTo>
                <a:lnTo>
                  <a:pt x="49" y="77"/>
                </a:lnTo>
                <a:lnTo>
                  <a:pt x="49" y="74"/>
                </a:lnTo>
                <a:lnTo>
                  <a:pt x="43" y="72"/>
                </a:lnTo>
                <a:lnTo>
                  <a:pt x="46" y="69"/>
                </a:lnTo>
                <a:lnTo>
                  <a:pt x="51" y="60"/>
                </a:lnTo>
                <a:lnTo>
                  <a:pt x="42" y="45"/>
                </a:lnTo>
                <a:lnTo>
                  <a:pt x="43" y="38"/>
                </a:lnTo>
                <a:lnTo>
                  <a:pt x="41" y="33"/>
                </a:lnTo>
                <a:lnTo>
                  <a:pt x="45" y="0"/>
                </a:lnTo>
                <a:lnTo>
                  <a:pt x="49" y="1"/>
                </a:lnTo>
                <a:lnTo>
                  <a:pt x="52" y="3"/>
                </a:lnTo>
                <a:lnTo>
                  <a:pt x="58" y="7"/>
                </a:lnTo>
                <a:lnTo>
                  <a:pt x="63" y="10"/>
                </a:lnTo>
                <a:lnTo>
                  <a:pt x="67" y="11"/>
                </a:lnTo>
                <a:lnTo>
                  <a:pt x="73" y="13"/>
                </a:lnTo>
                <a:lnTo>
                  <a:pt x="76" y="14"/>
                </a:lnTo>
                <a:lnTo>
                  <a:pt x="80" y="14"/>
                </a:lnTo>
                <a:lnTo>
                  <a:pt x="82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/>
          </a:p>
        </p:txBody>
      </p:sp>
      <p:sp>
        <p:nvSpPr>
          <p:cNvPr id="282" name="Freeform 278"/>
          <p:cNvSpPr>
            <a:spLocks/>
          </p:cNvSpPr>
          <p:nvPr/>
        </p:nvSpPr>
        <p:spPr bwMode="auto">
          <a:xfrm rot="21334256">
            <a:off x="22817055" y="4068830"/>
            <a:ext cx="748279" cy="562611"/>
          </a:xfrm>
          <a:custGeom>
            <a:avLst/>
            <a:gdLst>
              <a:gd name="T0" fmla="*/ 2147483647 w 136"/>
              <a:gd name="T1" fmla="*/ 2147483647 h 155"/>
              <a:gd name="T2" fmla="*/ 2147483647 w 136"/>
              <a:gd name="T3" fmla="*/ 2147483647 h 155"/>
              <a:gd name="T4" fmla="*/ 2147483647 w 136"/>
              <a:gd name="T5" fmla="*/ 2147483647 h 155"/>
              <a:gd name="T6" fmla="*/ 2147483647 w 136"/>
              <a:gd name="T7" fmla="*/ 2147483647 h 155"/>
              <a:gd name="T8" fmla="*/ 2147483647 w 136"/>
              <a:gd name="T9" fmla="*/ 2147483647 h 155"/>
              <a:gd name="T10" fmla="*/ 2147483647 w 136"/>
              <a:gd name="T11" fmla="*/ 2147483647 h 155"/>
              <a:gd name="T12" fmla="*/ 2147483647 w 136"/>
              <a:gd name="T13" fmla="*/ 2147483647 h 155"/>
              <a:gd name="T14" fmla="*/ 2147483647 w 136"/>
              <a:gd name="T15" fmla="*/ 2147483647 h 155"/>
              <a:gd name="T16" fmla="*/ 2147483647 w 136"/>
              <a:gd name="T17" fmla="*/ 2147483647 h 155"/>
              <a:gd name="T18" fmla="*/ 2147483647 w 136"/>
              <a:gd name="T19" fmla="*/ 2147483647 h 155"/>
              <a:gd name="T20" fmla="*/ 2147483647 w 136"/>
              <a:gd name="T21" fmla="*/ 2147483647 h 155"/>
              <a:gd name="T22" fmla="*/ 2147483647 w 136"/>
              <a:gd name="T23" fmla="*/ 2147483647 h 155"/>
              <a:gd name="T24" fmla="*/ 2147483647 w 136"/>
              <a:gd name="T25" fmla="*/ 2147483647 h 155"/>
              <a:gd name="T26" fmla="*/ 2147483647 w 136"/>
              <a:gd name="T27" fmla="*/ 2147483647 h 155"/>
              <a:gd name="T28" fmla="*/ 2147483647 w 136"/>
              <a:gd name="T29" fmla="*/ 2147483647 h 155"/>
              <a:gd name="T30" fmla="*/ 2147483647 w 136"/>
              <a:gd name="T31" fmla="*/ 2147483647 h 155"/>
              <a:gd name="T32" fmla="*/ 2147483647 w 136"/>
              <a:gd name="T33" fmla="*/ 2147483647 h 155"/>
              <a:gd name="T34" fmla="*/ 2147483647 w 136"/>
              <a:gd name="T35" fmla="*/ 2147483647 h 155"/>
              <a:gd name="T36" fmla="*/ 2147483647 w 136"/>
              <a:gd name="T37" fmla="*/ 2147483647 h 155"/>
              <a:gd name="T38" fmla="*/ 2147483647 w 136"/>
              <a:gd name="T39" fmla="*/ 2147483647 h 155"/>
              <a:gd name="T40" fmla="*/ 2147483647 w 136"/>
              <a:gd name="T41" fmla="*/ 2147483647 h 155"/>
              <a:gd name="T42" fmla="*/ 0 w 136"/>
              <a:gd name="T43" fmla="*/ 2147483647 h 155"/>
              <a:gd name="T44" fmla="*/ 2147483647 w 136"/>
              <a:gd name="T45" fmla="*/ 2147483647 h 155"/>
              <a:gd name="T46" fmla="*/ 2147483647 w 136"/>
              <a:gd name="T47" fmla="*/ 2147483647 h 155"/>
              <a:gd name="T48" fmla="*/ 2147483647 w 136"/>
              <a:gd name="T49" fmla="*/ 2147483647 h 155"/>
              <a:gd name="T50" fmla="*/ 2147483647 w 136"/>
              <a:gd name="T51" fmla="*/ 2147483647 h 155"/>
              <a:gd name="T52" fmla="*/ 2147483647 w 136"/>
              <a:gd name="T53" fmla="*/ 2147483647 h 155"/>
              <a:gd name="T54" fmla="*/ 2147483647 w 136"/>
              <a:gd name="T55" fmla="*/ 2147483647 h 155"/>
              <a:gd name="T56" fmla="*/ 2147483647 w 136"/>
              <a:gd name="T57" fmla="*/ 2147483647 h 155"/>
              <a:gd name="T58" fmla="*/ 2147483647 w 136"/>
              <a:gd name="T59" fmla="*/ 2147483647 h 155"/>
              <a:gd name="T60" fmla="*/ 2147483647 w 136"/>
              <a:gd name="T61" fmla="*/ 2147483647 h 155"/>
              <a:gd name="T62" fmla="*/ 2147483647 w 136"/>
              <a:gd name="T63" fmla="*/ 2147483647 h 155"/>
              <a:gd name="T64" fmla="*/ 2147483647 w 136"/>
              <a:gd name="T65" fmla="*/ 2147483647 h 155"/>
              <a:gd name="T66" fmla="*/ 2147483647 w 136"/>
              <a:gd name="T67" fmla="*/ 0 h 155"/>
              <a:gd name="T68" fmla="*/ 2147483647 w 136"/>
              <a:gd name="T69" fmla="*/ 2147483647 h 155"/>
              <a:gd name="T70" fmla="*/ 2147483647 w 136"/>
              <a:gd name="T71" fmla="*/ 2147483647 h 155"/>
              <a:gd name="T72" fmla="*/ 2147483647 w 136"/>
              <a:gd name="T73" fmla="*/ 2147483647 h 155"/>
              <a:gd name="T74" fmla="*/ 2147483647 w 136"/>
              <a:gd name="T75" fmla="*/ 2147483647 h 155"/>
              <a:gd name="T76" fmla="*/ 2147483647 w 136"/>
              <a:gd name="T77" fmla="*/ 2147483647 h 155"/>
              <a:gd name="T78" fmla="*/ 2147483647 w 136"/>
              <a:gd name="T79" fmla="*/ 2147483647 h 155"/>
              <a:gd name="T80" fmla="*/ 2147483647 w 136"/>
              <a:gd name="T81" fmla="*/ 2147483647 h 155"/>
              <a:gd name="T82" fmla="*/ 2147483647 w 136"/>
              <a:gd name="T83" fmla="*/ 2147483647 h 155"/>
              <a:gd name="T84" fmla="*/ 2147483647 w 136"/>
              <a:gd name="T85" fmla="*/ 2147483647 h 155"/>
              <a:gd name="T86" fmla="*/ 2147483647 w 136"/>
              <a:gd name="T87" fmla="*/ 2147483647 h 155"/>
              <a:gd name="T88" fmla="*/ 2147483647 w 136"/>
              <a:gd name="T89" fmla="*/ 2147483647 h 155"/>
              <a:gd name="T90" fmla="*/ 2147483647 w 136"/>
              <a:gd name="T91" fmla="*/ 2147483647 h 155"/>
              <a:gd name="T92" fmla="*/ 2147483647 w 136"/>
              <a:gd name="T93" fmla="*/ 2147483647 h 155"/>
              <a:gd name="T94" fmla="*/ 2147483647 w 136"/>
              <a:gd name="T95" fmla="*/ 2147483647 h 155"/>
              <a:gd name="T96" fmla="*/ 2147483647 w 136"/>
              <a:gd name="T97" fmla="*/ 2147483647 h 15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36"/>
              <a:gd name="T148" fmla="*/ 0 h 155"/>
              <a:gd name="T149" fmla="*/ 136 w 136"/>
              <a:gd name="T150" fmla="*/ 155 h 15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36" h="155">
                <a:moveTo>
                  <a:pt x="131" y="104"/>
                </a:moveTo>
                <a:lnTo>
                  <a:pt x="128" y="114"/>
                </a:lnTo>
                <a:lnTo>
                  <a:pt x="126" y="118"/>
                </a:lnTo>
                <a:lnTo>
                  <a:pt x="130" y="126"/>
                </a:lnTo>
                <a:lnTo>
                  <a:pt x="123" y="134"/>
                </a:lnTo>
                <a:lnTo>
                  <a:pt x="121" y="130"/>
                </a:lnTo>
                <a:lnTo>
                  <a:pt x="117" y="126"/>
                </a:lnTo>
                <a:lnTo>
                  <a:pt x="114" y="124"/>
                </a:lnTo>
                <a:lnTo>
                  <a:pt x="111" y="123"/>
                </a:lnTo>
                <a:lnTo>
                  <a:pt x="108" y="123"/>
                </a:lnTo>
                <a:lnTo>
                  <a:pt x="106" y="123"/>
                </a:lnTo>
                <a:lnTo>
                  <a:pt x="105" y="123"/>
                </a:lnTo>
                <a:lnTo>
                  <a:pt x="104" y="124"/>
                </a:lnTo>
                <a:lnTo>
                  <a:pt x="104" y="126"/>
                </a:lnTo>
                <a:lnTo>
                  <a:pt x="105" y="130"/>
                </a:lnTo>
                <a:lnTo>
                  <a:pt x="106" y="133"/>
                </a:lnTo>
                <a:lnTo>
                  <a:pt x="106" y="136"/>
                </a:lnTo>
                <a:lnTo>
                  <a:pt x="106" y="139"/>
                </a:lnTo>
                <a:lnTo>
                  <a:pt x="109" y="142"/>
                </a:lnTo>
                <a:lnTo>
                  <a:pt x="112" y="143"/>
                </a:lnTo>
                <a:lnTo>
                  <a:pt x="111" y="145"/>
                </a:lnTo>
                <a:lnTo>
                  <a:pt x="109" y="146"/>
                </a:lnTo>
                <a:lnTo>
                  <a:pt x="111" y="143"/>
                </a:lnTo>
                <a:lnTo>
                  <a:pt x="109" y="143"/>
                </a:lnTo>
                <a:lnTo>
                  <a:pt x="108" y="143"/>
                </a:lnTo>
                <a:lnTo>
                  <a:pt x="108" y="146"/>
                </a:lnTo>
                <a:lnTo>
                  <a:pt x="108" y="148"/>
                </a:lnTo>
                <a:lnTo>
                  <a:pt x="106" y="151"/>
                </a:lnTo>
                <a:lnTo>
                  <a:pt x="102" y="152"/>
                </a:lnTo>
                <a:lnTo>
                  <a:pt x="99" y="154"/>
                </a:lnTo>
                <a:lnTo>
                  <a:pt x="98" y="154"/>
                </a:lnTo>
                <a:lnTo>
                  <a:pt x="92" y="154"/>
                </a:lnTo>
                <a:lnTo>
                  <a:pt x="89" y="155"/>
                </a:lnTo>
                <a:lnTo>
                  <a:pt x="82" y="154"/>
                </a:lnTo>
                <a:lnTo>
                  <a:pt x="74" y="151"/>
                </a:lnTo>
                <a:lnTo>
                  <a:pt x="68" y="148"/>
                </a:lnTo>
                <a:lnTo>
                  <a:pt x="61" y="145"/>
                </a:lnTo>
                <a:lnTo>
                  <a:pt x="57" y="145"/>
                </a:lnTo>
                <a:lnTo>
                  <a:pt x="55" y="145"/>
                </a:lnTo>
                <a:lnTo>
                  <a:pt x="52" y="145"/>
                </a:lnTo>
                <a:lnTo>
                  <a:pt x="51" y="145"/>
                </a:lnTo>
                <a:lnTo>
                  <a:pt x="49" y="143"/>
                </a:lnTo>
                <a:lnTo>
                  <a:pt x="43" y="142"/>
                </a:lnTo>
                <a:lnTo>
                  <a:pt x="42" y="142"/>
                </a:lnTo>
                <a:lnTo>
                  <a:pt x="41" y="140"/>
                </a:lnTo>
                <a:lnTo>
                  <a:pt x="39" y="140"/>
                </a:lnTo>
                <a:lnTo>
                  <a:pt x="38" y="139"/>
                </a:lnTo>
                <a:lnTo>
                  <a:pt x="36" y="139"/>
                </a:lnTo>
                <a:lnTo>
                  <a:pt x="33" y="137"/>
                </a:lnTo>
                <a:lnTo>
                  <a:pt x="30" y="136"/>
                </a:lnTo>
                <a:lnTo>
                  <a:pt x="27" y="134"/>
                </a:lnTo>
                <a:lnTo>
                  <a:pt x="24" y="132"/>
                </a:lnTo>
                <a:lnTo>
                  <a:pt x="19" y="130"/>
                </a:lnTo>
                <a:lnTo>
                  <a:pt x="16" y="129"/>
                </a:lnTo>
                <a:lnTo>
                  <a:pt x="14" y="127"/>
                </a:lnTo>
                <a:lnTo>
                  <a:pt x="13" y="126"/>
                </a:lnTo>
                <a:lnTo>
                  <a:pt x="11" y="124"/>
                </a:lnTo>
                <a:lnTo>
                  <a:pt x="10" y="124"/>
                </a:lnTo>
                <a:lnTo>
                  <a:pt x="8" y="123"/>
                </a:lnTo>
                <a:lnTo>
                  <a:pt x="5" y="121"/>
                </a:lnTo>
                <a:lnTo>
                  <a:pt x="4" y="120"/>
                </a:lnTo>
                <a:lnTo>
                  <a:pt x="2" y="118"/>
                </a:lnTo>
                <a:lnTo>
                  <a:pt x="1" y="115"/>
                </a:lnTo>
                <a:lnTo>
                  <a:pt x="0" y="114"/>
                </a:lnTo>
                <a:lnTo>
                  <a:pt x="8" y="104"/>
                </a:lnTo>
                <a:lnTo>
                  <a:pt x="11" y="104"/>
                </a:lnTo>
                <a:lnTo>
                  <a:pt x="11" y="107"/>
                </a:lnTo>
                <a:lnTo>
                  <a:pt x="11" y="111"/>
                </a:lnTo>
                <a:lnTo>
                  <a:pt x="14" y="111"/>
                </a:lnTo>
                <a:lnTo>
                  <a:pt x="16" y="107"/>
                </a:lnTo>
                <a:lnTo>
                  <a:pt x="20" y="102"/>
                </a:lnTo>
                <a:lnTo>
                  <a:pt x="21" y="95"/>
                </a:lnTo>
                <a:lnTo>
                  <a:pt x="23" y="96"/>
                </a:lnTo>
                <a:lnTo>
                  <a:pt x="24" y="93"/>
                </a:lnTo>
                <a:lnTo>
                  <a:pt x="11" y="85"/>
                </a:lnTo>
                <a:lnTo>
                  <a:pt x="7" y="83"/>
                </a:lnTo>
                <a:lnTo>
                  <a:pt x="7" y="80"/>
                </a:lnTo>
                <a:lnTo>
                  <a:pt x="1" y="77"/>
                </a:lnTo>
                <a:lnTo>
                  <a:pt x="1" y="76"/>
                </a:lnTo>
                <a:lnTo>
                  <a:pt x="8" y="77"/>
                </a:lnTo>
                <a:lnTo>
                  <a:pt x="10" y="71"/>
                </a:lnTo>
                <a:lnTo>
                  <a:pt x="14" y="73"/>
                </a:lnTo>
                <a:lnTo>
                  <a:pt x="17" y="48"/>
                </a:lnTo>
                <a:lnTo>
                  <a:pt x="30" y="51"/>
                </a:lnTo>
                <a:lnTo>
                  <a:pt x="32" y="48"/>
                </a:lnTo>
                <a:lnTo>
                  <a:pt x="30" y="45"/>
                </a:lnTo>
                <a:lnTo>
                  <a:pt x="32" y="41"/>
                </a:lnTo>
                <a:lnTo>
                  <a:pt x="26" y="36"/>
                </a:lnTo>
                <a:lnTo>
                  <a:pt x="33" y="14"/>
                </a:lnTo>
                <a:lnTo>
                  <a:pt x="39" y="16"/>
                </a:lnTo>
                <a:lnTo>
                  <a:pt x="43" y="11"/>
                </a:lnTo>
                <a:lnTo>
                  <a:pt x="48" y="16"/>
                </a:lnTo>
                <a:lnTo>
                  <a:pt x="51" y="19"/>
                </a:lnTo>
                <a:lnTo>
                  <a:pt x="61" y="19"/>
                </a:lnTo>
                <a:lnTo>
                  <a:pt x="63" y="17"/>
                </a:lnTo>
                <a:lnTo>
                  <a:pt x="55" y="14"/>
                </a:lnTo>
                <a:lnTo>
                  <a:pt x="57" y="11"/>
                </a:lnTo>
                <a:lnTo>
                  <a:pt x="51" y="4"/>
                </a:lnTo>
                <a:lnTo>
                  <a:pt x="49" y="1"/>
                </a:lnTo>
                <a:lnTo>
                  <a:pt x="49" y="0"/>
                </a:lnTo>
                <a:lnTo>
                  <a:pt x="54" y="0"/>
                </a:lnTo>
                <a:lnTo>
                  <a:pt x="61" y="8"/>
                </a:lnTo>
                <a:lnTo>
                  <a:pt x="64" y="8"/>
                </a:lnTo>
                <a:lnTo>
                  <a:pt x="61" y="3"/>
                </a:lnTo>
                <a:lnTo>
                  <a:pt x="65" y="1"/>
                </a:lnTo>
                <a:lnTo>
                  <a:pt x="77" y="4"/>
                </a:lnTo>
                <a:lnTo>
                  <a:pt x="67" y="16"/>
                </a:lnTo>
                <a:lnTo>
                  <a:pt x="68" y="20"/>
                </a:lnTo>
                <a:lnTo>
                  <a:pt x="68" y="23"/>
                </a:lnTo>
                <a:lnTo>
                  <a:pt x="71" y="25"/>
                </a:lnTo>
                <a:lnTo>
                  <a:pt x="74" y="29"/>
                </a:lnTo>
                <a:lnTo>
                  <a:pt x="76" y="36"/>
                </a:lnTo>
                <a:lnTo>
                  <a:pt x="80" y="36"/>
                </a:lnTo>
                <a:lnTo>
                  <a:pt x="82" y="38"/>
                </a:lnTo>
                <a:lnTo>
                  <a:pt x="85" y="36"/>
                </a:lnTo>
                <a:lnTo>
                  <a:pt x="86" y="36"/>
                </a:lnTo>
                <a:lnTo>
                  <a:pt x="89" y="42"/>
                </a:lnTo>
                <a:lnTo>
                  <a:pt x="90" y="45"/>
                </a:lnTo>
                <a:lnTo>
                  <a:pt x="99" y="47"/>
                </a:lnTo>
                <a:lnTo>
                  <a:pt x="99" y="48"/>
                </a:lnTo>
                <a:lnTo>
                  <a:pt x="90" y="49"/>
                </a:lnTo>
                <a:lnTo>
                  <a:pt x="87" y="51"/>
                </a:lnTo>
                <a:lnTo>
                  <a:pt x="86" y="52"/>
                </a:lnTo>
                <a:lnTo>
                  <a:pt x="90" y="57"/>
                </a:lnTo>
                <a:lnTo>
                  <a:pt x="96" y="57"/>
                </a:lnTo>
                <a:lnTo>
                  <a:pt x="104" y="54"/>
                </a:lnTo>
                <a:lnTo>
                  <a:pt x="108" y="54"/>
                </a:lnTo>
                <a:lnTo>
                  <a:pt x="109" y="57"/>
                </a:lnTo>
                <a:lnTo>
                  <a:pt x="111" y="58"/>
                </a:lnTo>
                <a:lnTo>
                  <a:pt x="111" y="61"/>
                </a:lnTo>
                <a:lnTo>
                  <a:pt x="115" y="64"/>
                </a:lnTo>
                <a:lnTo>
                  <a:pt x="112" y="70"/>
                </a:lnTo>
                <a:lnTo>
                  <a:pt x="109" y="69"/>
                </a:lnTo>
                <a:lnTo>
                  <a:pt x="106" y="74"/>
                </a:lnTo>
                <a:lnTo>
                  <a:pt x="114" y="74"/>
                </a:lnTo>
                <a:lnTo>
                  <a:pt x="114" y="76"/>
                </a:lnTo>
                <a:lnTo>
                  <a:pt x="124" y="77"/>
                </a:lnTo>
                <a:lnTo>
                  <a:pt x="124" y="82"/>
                </a:lnTo>
                <a:lnTo>
                  <a:pt x="128" y="83"/>
                </a:lnTo>
                <a:lnTo>
                  <a:pt x="131" y="80"/>
                </a:lnTo>
                <a:lnTo>
                  <a:pt x="136" y="82"/>
                </a:lnTo>
                <a:lnTo>
                  <a:pt x="128" y="88"/>
                </a:lnTo>
                <a:lnTo>
                  <a:pt x="131" y="92"/>
                </a:lnTo>
                <a:lnTo>
                  <a:pt x="128" y="104"/>
                </a:lnTo>
                <a:lnTo>
                  <a:pt x="131" y="104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3" name="Freeform 280"/>
          <p:cNvSpPr>
            <a:spLocks/>
          </p:cNvSpPr>
          <p:nvPr/>
        </p:nvSpPr>
        <p:spPr bwMode="auto">
          <a:xfrm rot="21334256">
            <a:off x="26896404" y="3186200"/>
            <a:ext cx="782515" cy="635572"/>
          </a:xfrm>
          <a:custGeom>
            <a:avLst/>
            <a:gdLst>
              <a:gd name="T0" fmla="*/ 2147483647 w 142"/>
              <a:gd name="T1" fmla="*/ 2147483647 h 175"/>
              <a:gd name="T2" fmla="*/ 2147483647 w 142"/>
              <a:gd name="T3" fmla="*/ 2147483647 h 175"/>
              <a:gd name="T4" fmla="*/ 2147483647 w 142"/>
              <a:gd name="T5" fmla="*/ 2147483647 h 175"/>
              <a:gd name="T6" fmla="*/ 2147483647 w 142"/>
              <a:gd name="T7" fmla="*/ 2147483647 h 175"/>
              <a:gd name="T8" fmla="*/ 2147483647 w 142"/>
              <a:gd name="T9" fmla="*/ 2147483647 h 175"/>
              <a:gd name="T10" fmla="*/ 2147483647 w 142"/>
              <a:gd name="T11" fmla="*/ 2147483647 h 175"/>
              <a:gd name="T12" fmla="*/ 2147483647 w 142"/>
              <a:gd name="T13" fmla="*/ 2147483647 h 175"/>
              <a:gd name="T14" fmla="*/ 2147483647 w 142"/>
              <a:gd name="T15" fmla="*/ 2147483647 h 175"/>
              <a:gd name="T16" fmla="*/ 2147483647 w 142"/>
              <a:gd name="T17" fmla="*/ 2147483647 h 175"/>
              <a:gd name="T18" fmla="*/ 2147483647 w 142"/>
              <a:gd name="T19" fmla="*/ 2147483647 h 175"/>
              <a:gd name="T20" fmla="*/ 2147483647 w 142"/>
              <a:gd name="T21" fmla="*/ 2147483647 h 175"/>
              <a:gd name="T22" fmla="*/ 2147483647 w 142"/>
              <a:gd name="T23" fmla="*/ 2147483647 h 175"/>
              <a:gd name="T24" fmla="*/ 2147483647 w 142"/>
              <a:gd name="T25" fmla="*/ 2147483647 h 175"/>
              <a:gd name="T26" fmla="*/ 2147483647 w 142"/>
              <a:gd name="T27" fmla="*/ 2147483647 h 175"/>
              <a:gd name="T28" fmla="*/ 2147483647 w 142"/>
              <a:gd name="T29" fmla="*/ 2147483647 h 175"/>
              <a:gd name="T30" fmla="*/ 2147483647 w 142"/>
              <a:gd name="T31" fmla="*/ 2147483647 h 175"/>
              <a:gd name="T32" fmla="*/ 2147483647 w 142"/>
              <a:gd name="T33" fmla="*/ 2147483647 h 175"/>
              <a:gd name="T34" fmla="*/ 2147483647 w 142"/>
              <a:gd name="T35" fmla="*/ 2147483647 h 175"/>
              <a:gd name="T36" fmla="*/ 2147483647 w 142"/>
              <a:gd name="T37" fmla="*/ 2147483647 h 175"/>
              <a:gd name="T38" fmla="*/ 2147483647 w 142"/>
              <a:gd name="T39" fmla="*/ 2147483647 h 175"/>
              <a:gd name="T40" fmla="*/ 2147483647 w 142"/>
              <a:gd name="T41" fmla="*/ 2147483647 h 175"/>
              <a:gd name="T42" fmla="*/ 2147483647 w 142"/>
              <a:gd name="T43" fmla="*/ 2147483647 h 175"/>
              <a:gd name="T44" fmla="*/ 2147483647 w 142"/>
              <a:gd name="T45" fmla="*/ 2147483647 h 175"/>
              <a:gd name="T46" fmla="*/ 2147483647 w 142"/>
              <a:gd name="T47" fmla="*/ 2147483647 h 175"/>
              <a:gd name="T48" fmla="*/ 2147483647 w 142"/>
              <a:gd name="T49" fmla="*/ 2147483647 h 175"/>
              <a:gd name="T50" fmla="*/ 2147483647 w 142"/>
              <a:gd name="T51" fmla="*/ 2147483647 h 175"/>
              <a:gd name="T52" fmla="*/ 2147483647 w 142"/>
              <a:gd name="T53" fmla="*/ 2147483647 h 175"/>
              <a:gd name="T54" fmla="*/ 2147483647 w 142"/>
              <a:gd name="T55" fmla="*/ 2147483647 h 175"/>
              <a:gd name="T56" fmla="*/ 2147483647 w 142"/>
              <a:gd name="T57" fmla="*/ 2147483647 h 175"/>
              <a:gd name="T58" fmla="*/ 2147483647 w 142"/>
              <a:gd name="T59" fmla="*/ 2147483647 h 175"/>
              <a:gd name="T60" fmla="*/ 2147483647 w 142"/>
              <a:gd name="T61" fmla="*/ 2147483647 h 175"/>
              <a:gd name="T62" fmla="*/ 2147483647 w 142"/>
              <a:gd name="T63" fmla="*/ 2147483647 h 175"/>
              <a:gd name="T64" fmla="*/ 2147483647 w 142"/>
              <a:gd name="T65" fmla="*/ 2147483647 h 175"/>
              <a:gd name="T66" fmla="*/ 2147483647 w 142"/>
              <a:gd name="T67" fmla="*/ 2147483647 h 175"/>
              <a:gd name="T68" fmla="*/ 2147483647 w 142"/>
              <a:gd name="T69" fmla="*/ 2147483647 h 175"/>
              <a:gd name="T70" fmla="*/ 2147483647 w 142"/>
              <a:gd name="T71" fmla="*/ 2147483647 h 175"/>
              <a:gd name="T72" fmla="*/ 2147483647 w 142"/>
              <a:gd name="T73" fmla="*/ 2147483647 h 175"/>
              <a:gd name="T74" fmla="*/ 2147483647 w 142"/>
              <a:gd name="T75" fmla="*/ 2147483647 h 175"/>
              <a:gd name="T76" fmla="*/ 2147483647 w 142"/>
              <a:gd name="T77" fmla="*/ 2147483647 h 175"/>
              <a:gd name="T78" fmla="*/ 2147483647 w 142"/>
              <a:gd name="T79" fmla="*/ 2147483647 h 175"/>
              <a:gd name="T80" fmla="*/ 2147483647 w 142"/>
              <a:gd name="T81" fmla="*/ 2147483647 h 175"/>
              <a:gd name="T82" fmla="*/ 2147483647 w 142"/>
              <a:gd name="T83" fmla="*/ 2147483647 h 175"/>
              <a:gd name="T84" fmla="*/ 2147483647 w 142"/>
              <a:gd name="T85" fmla="*/ 2147483647 h 175"/>
              <a:gd name="T86" fmla="*/ 2147483647 w 142"/>
              <a:gd name="T87" fmla="*/ 2147483647 h 175"/>
              <a:gd name="T88" fmla="*/ 2147483647 w 142"/>
              <a:gd name="T89" fmla="*/ 2147483647 h 175"/>
              <a:gd name="T90" fmla="*/ 2147483647 w 142"/>
              <a:gd name="T91" fmla="*/ 2147483647 h 175"/>
              <a:gd name="T92" fmla="*/ 2147483647 w 142"/>
              <a:gd name="T93" fmla="*/ 2147483647 h 175"/>
              <a:gd name="T94" fmla="*/ 2147483647 w 142"/>
              <a:gd name="T95" fmla="*/ 2147483647 h 175"/>
              <a:gd name="T96" fmla="*/ 2147483647 w 142"/>
              <a:gd name="T97" fmla="*/ 2147483647 h 175"/>
              <a:gd name="T98" fmla="*/ 2147483647 w 142"/>
              <a:gd name="T99" fmla="*/ 2147483647 h 175"/>
              <a:gd name="T100" fmla="*/ 2147483647 w 142"/>
              <a:gd name="T101" fmla="*/ 2147483647 h 175"/>
              <a:gd name="T102" fmla="*/ 0 w 142"/>
              <a:gd name="T103" fmla="*/ 2147483647 h 175"/>
              <a:gd name="T104" fmla="*/ 2147483647 w 142"/>
              <a:gd name="T105" fmla="*/ 2147483647 h 175"/>
              <a:gd name="T106" fmla="*/ 2147483647 w 142"/>
              <a:gd name="T107" fmla="*/ 2147483647 h 175"/>
              <a:gd name="T108" fmla="*/ 2147483647 w 142"/>
              <a:gd name="T109" fmla="*/ 2147483647 h 175"/>
              <a:gd name="T110" fmla="*/ 2147483647 w 142"/>
              <a:gd name="T111" fmla="*/ 2147483647 h 175"/>
              <a:gd name="T112" fmla="*/ 2147483647 w 142"/>
              <a:gd name="T113" fmla="*/ 2147483647 h 175"/>
              <a:gd name="T114" fmla="*/ 2147483647 w 142"/>
              <a:gd name="T115" fmla="*/ 2147483647 h 1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2"/>
              <a:gd name="T175" fmla="*/ 0 h 175"/>
              <a:gd name="T176" fmla="*/ 142 w 142"/>
              <a:gd name="T177" fmla="*/ 175 h 17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2" h="175">
                <a:moveTo>
                  <a:pt x="92" y="1"/>
                </a:moveTo>
                <a:lnTo>
                  <a:pt x="91" y="29"/>
                </a:lnTo>
                <a:lnTo>
                  <a:pt x="100" y="30"/>
                </a:lnTo>
                <a:lnTo>
                  <a:pt x="100" y="27"/>
                </a:lnTo>
                <a:lnTo>
                  <a:pt x="107" y="27"/>
                </a:lnTo>
                <a:lnTo>
                  <a:pt x="134" y="29"/>
                </a:lnTo>
                <a:lnTo>
                  <a:pt x="134" y="36"/>
                </a:lnTo>
                <a:lnTo>
                  <a:pt x="128" y="36"/>
                </a:lnTo>
                <a:lnTo>
                  <a:pt x="126" y="44"/>
                </a:lnTo>
                <a:lnTo>
                  <a:pt x="126" y="46"/>
                </a:lnTo>
                <a:lnTo>
                  <a:pt x="122" y="46"/>
                </a:lnTo>
                <a:lnTo>
                  <a:pt x="117" y="45"/>
                </a:lnTo>
                <a:lnTo>
                  <a:pt x="117" y="54"/>
                </a:lnTo>
                <a:lnTo>
                  <a:pt x="112" y="51"/>
                </a:lnTo>
                <a:lnTo>
                  <a:pt x="112" y="58"/>
                </a:lnTo>
                <a:lnTo>
                  <a:pt x="113" y="58"/>
                </a:lnTo>
                <a:lnTo>
                  <a:pt x="110" y="85"/>
                </a:lnTo>
                <a:lnTo>
                  <a:pt x="114" y="85"/>
                </a:lnTo>
                <a:lnTo>
                  <a:pt x="114" y="95"/>
                </a:lnTo>
                <a:lnTo>
                  <a:pt x="114" y="99"/>
                </a:lnTo>
                <a:lnTo>
                  <a:pt x="110" y="99"/>
                </a:lnTo>
                <a:lnTo>
                  <a:pt x="109" y="99"/>
                </a:lnTo>
                <a:lnTo>
                  <a:pt x="107" y="101"/>
                </a:lnTo>
                <a:lnTo>
                  <a:pt x="104" y="105"/>
                </a:lnTo>
                <a:lnTo>
                  <a:pt x="106" y="107"/>
                </a:lnTo>
                <a:lnTo>
                  <a:pt x="107" y="105"/>
                </a:lnTo>
                <a:lnTo>
                  <a:pt x="109" y="107"/>
                </a:lnTo>
                <a:lnTo>
                  <a:pt x="107" y="107"/>
                </a:lnTo>
                <a:lnTo>
                  <a:pt x="104" y="107"/>
                </a:lnTo>
                <a:lnTo>
                  <a:pt x="103" y="107"/>
                </a:lnTo>
                <a:lnTo>
                  <a:pt x="101" y="107"/>
                </a:lnTo>
                <a:lnTo>
                  <a:pt x="98" y="108"/>
                </a:lnTo>
                <a:lnTo>
                  <a:pt x="97" y="107"/>
                </a:lnTo>
                <a:lnTo>
                  <a:pt x="95" y="105"/>
                </a:lnTo>
                <a:lnTo>
                  <a:pt x="94" y="107"/>
                </a:lnTo>
                <a:lnTo>
                  <a:pt x="92" y="107"/>
                </a:lnTo>
                <a:lnTo>
                  <a:pt x="91" y="107"/>
                </a:lnTo>
                <a:lnTo>
                  <a:pt x="92" y="104"/>
                </a:lnTo>
                <a:lnTo>
                  <a:pt x="91" y="102"/>
                </a:lnTo>
                <a:lnTo>
                  <a:pt x="87" y="102"/>
                </a:lnTo>
                <a:lnTo>
                  <a:pt x="84" y="102"/>
                </a:lnTo>
                <a:lnTo>
                  <a:pt x="90" y="112"/>
                </a:lnTo>
                <a:lnTo>
                  <a:pt x="101" y="114"/>
                </a:lnTo>
                <a:lnTo>
                  <a:pt x="113" y="114"/>
                </a:lnTo>
                <a:lnTo>
                  <a:pt x="123" y="109"/>
                </a:lnTo>
                <a:lnTo>
                  <a:pt x="122" y="117"/>
                </a:lnTo>
                <a:lnTo>
                  <a:pt x="120" y="117"/>
                </a:lnTo>
                <a:lnTo>
                  <a:pt x="120" y="124"/>
                </a:lnTo>
                <a:lnTo>
                  <a:pt x="138" y="126"/>
                </a:lnTo>
                <a:lnTo>
                  <a:pt x="138" y="139"/>
                </a:lnTo>
                <a:lnTo>
                  <a:pt x="142" y="139"/>
                </a:lnTo>
                <a:lnTo>
                  <a:pt x="142" y="146"/>
                </a:lnTo>
                <a:lnTo>
                  <a:pt x="139" y="148"/>
                </a:lnTo>
                <a:lnTo>
                  <a:pt x="136" y="152"/>
                </a:lnTo>
                <a:lnTo>
                  <a:pt x="136" y="170"/>
                </a:lnTo>
                <a:lnTo>
                  <a:pt x="135" y="170"/>
                </a:lnTo>
                <a:lnTo>
                  <a:pt x="132" y="168"/>
                </a:lnTo>
                <a:lnTo>
                  <a:pt x="132" y="170"/>
                </a:lnTo>
                <a:lnTo>
                  <a:pt x="131" y="170"/>
                </a:lnTo>
                <a:lnTo>
                  <a:pt x="129" y="167"/>
                </a:lnTo>
                <a:lnTo>
                  <a:pt x="128" y="167"/>
                </a:lnTo>
                <a:lnTo>
                  <a:pt x="125" y="168"/>
                </a:lnTo>
                <a:lnTo>
                  <a:pt x="123" y="167"/>
                </a:lnTo>
                <a:lnTo>
                  <a:pt x="125" y="171"/>
                </a:lnTo>
                <a:lnTo>
                  <a:pt x="123" y="174"/>
                </a:lnTo>
                <a:lnTo>
                  <a:pt x="104" y="164"/>
                </a:lnTo>
                <a:lnTo>
                  <a:pt x="104" y="161"/>
                </a:lnTo>
                <a:lnTo>
                  <a:pt x="100" y="158"/>
                </a:lnTo>
                <a:lnTo>
                  <a:pt x="94" y="165"/>
                </a:lnTo>
                <a:lnTo>
                  <a:pt x="91" y="164"/>
                </a:lnTo>
                <a:lnTo>
                  <a:pt x="90" y="167"/>
                </a:lnTo>
                <a:lnTo>
                  <a:pt x="92" y="170"/>
                </a:lnTo>
                <a:lnTo>
                  <a:pt x="88" y="175"/>
                </a:lnTo>
                <a:lnTo>
                  <a:pt x="73" y="168"/>
                </a:lnTo>
                <a:lnTo>
                  <a:pt x="72" y="171"/>
                </a:lnTo>
                <a:lnTo>
                  <a:pt x="62" y="167"/>
                </a:lnTo>
                <a:lnTo>
                  <a:pt x="60" y="170"/>
                </a:lnTo>
                <a:lnTo>
                  <a:pt x="57" y="168"/>
                </a:lnTo>
                <a:lnTo>
                  <a:pt x="56" y="171"/>
                </a:lnTo>
                <a:lnTo>
                  <a:pt x="46" y="165"/>
                </a:lnTo>
                <a:lnTo>
                  <a:pt x="56" y="143"/>
                </a:lnTo>
                <a:lnTo>
                  <a:pt x="54" y="142"/>
                </a:lnTo>
                <a:lnTo>
                  <a:pt x="56" y="131"/>
                </a:lnTo>
                <a:lnTo>
                  <a:pt x="54" y="133"/>
                </a:lnTo>
                <a:lnTo>
                  <a:pt x="53" y="136"/>
                </a:lnTo>
                <a:lnTo>
                  <a:pt x="51" y="134"/>
                </a:lnTo>
                <a:lnTo>
                  <a:pt x="50" y="136"/>
                </a:lnTo>
                <a:lnTo>
                  <a:pt x="49" y="137"/>
                </a:lnTo>
                <a:lnTo>
                  <a:pt x="41" y="140"/>
                </a:lnTo>
                <a:lnTo>
                  <a:pt x="40" y="139"/>
                </a:lnTo>
                <a:lnTo>
                  <a:pt x="40" y="117"/>
                </a:lnTo>
                <a:lnTo>
                  <a:pt x="41" y="117"/>
                </a:lnTo>
                <a:lnTo>
                  <a:pt x="43" y="96"/>
                </a:lnTo>
                <a:lnTo>
                  <a:pt x="40" y="93"/>
                </a:lnTo>
                <a:lnTo>
                  <a:pt x="40" y="71"/>
                </a:lnTo>
                <a:lnTo>
                  <a:pt x="37" y="71"/>
                </a:lnTo>
                <a:lnTo>
                  <a:pt x="38" y="58"/>
                </a:lnTo>
                <a:lnTo>
                  <a:pt x="35" y="54"/>
                </a:lnTo>
                <a:lnTo>
                  <a:pt x="28" y="55"/>
                </a:lnTo>
                <a:lnTo>
                  <a:pt x="27" y="52"/>
                </a:lnTo>
                <a:lnTo>
                  <a:pt x="18" y="52"/>
                </a:lnTo>
                <a:lnTo>
                  <a:pt x="18" y="41"/>
                </a:lnTo>
                <a:lnTo>
                  <a:pt x="0" y="39"/>
                </a:lnTo>
                <a:lnTo>
                  <a:pt x="0" y="23"/>
                </a:lnTo>
                <a:lnTo>
                  <a:pt x="28" y="24"/>
                </a:lnTo>
                <a:lnTo>
                  <a:pt x="28" y="16"/>
                </a:lnTo>
                <a:lnTo>
                  <a:pt x="32" y="11"/>
                </a:lnTo>
                <a:lnTo>
                  <a:pt x="29" y="8"/>
                </a:lnTo>
                <a:lnTo>
                  <a:pt x="29" y="4"/>
                </a:lnTo>
                <a:lnTo>
                  <a:pt x="31" y="3"/>
                </a:lnTo>
                <a:lnTo>
                  <a:pt x="40" y="7"/>
                </a:lnTo>
                <a:lnTo>
                  <a:pt x="60" y="8"/>
                </a:lnTo>
                <a:lnTo>
                  <a:pt x="60" y="5"/>
                </a:lnTo>
                <a:lnTo>
                  <a:pt x="60" y="0"/>
                </a:lnTo>
                <a:lnTo>
                  <a:pt x="92" y="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4" name="Freeform 281"/>
          <p:cNvSpPr>
            <a:spLocks noEditPoints="1"/>
          </p:cNvSpPr>
          <p:nvPr/>
        </p:nvSpPr>
        <p:spPr bwMode="auto">
          <a:xfrm rot="21334256">
            <a:off x="21405975" y="3360858"/>
            <a:ext cx="1887815" cy="601524"/>
          </a:xfrm>
          <a:custGeom>
            <a:avLst/>
            <a:gdLst>
              <a:gd name="T0" fmla="*/ 2147483647 w 344"/>
              <a:gd name="T1" fmla="*/ 2147483647 h 165"/>
              <a:gd name="T2" fmla="*/ 2147483647 w 344"/>
              <a:gd name="T3" fmla="*/ 2147483647 h 165"/>
              <a:gd name="T4" fmla="*/ 2147483647 w 344"/>
              <a:gd name="T5" fmla="*/ 2147483647 h 165"/>
              <a:gd name="T6" fmla="*/ 2147483647 w 344"/>
              <a:gd name="T7" fmla="*/ 2147483647 h 165"/>
              <a:gd name="T8" fmla="*/ 2147483647 w 344"/>
              <a:gd name="T9" fmla="*/ 2147483647 h 165"/>
              <a:gd name="T10" fmla="*/ 2147483647 w 344"/>
              <a:gd name="T11" fmla="*/ 2147483647 h 165"/>
              <a:gd name="T12" fmla="*/ 2147483647 w 344"/>
              <a:gd name="T13" fmla="*/ 2147483647 h 165"/>
              <a:gd name="T14" fmla="*/ 2147483647 w 344"/>
              <a:gd name="T15" fmla="*/ 2147483647 h 165"/>
              <a:gd name="T16" fmla="*/ 2147483647 w 344"/>
              <a:gd name="T17" fmla="*/ 2147483647 h 165"/>
              <a:gd name="T18" fmla="*/ 2147483647 w 344"/>
              <a:gd name="T19" fmla="*/ 2147483647 h 165"/>
              <a:gd name="T20" fmla="*/ 2147483647 w 344"/>
              <a:gd name="T21" fmla="*/ 2147483647 h 165"/>
              <a:gd name="T22" fmla="*/ 2147483647 w 344"/>
              <a:gd name="T23" fmla="*/ 2147483647 h 165"/>
              <a:gd name="T24" fmla="*/ 2147483647 w 344"/>
              <a:gd name="T25" fmla="*/ 2147483647 h 165"/>
              <a:gd name="T26" fmla="*/ 2147483647 w 344"/>
              <a:gd name="T27" fmla="*/ 2147483647 h 165"/>
              <a:gd name="T28" fmla="*/ 2147483647 w 344"/>
              <a:gd name="T29" fmla="*/ 2147483647 h 165"/>
              <a:gd name="T30" fmla="*/ 2147483647 w 344"/>
              <a:gd name="T31" fmla="*/ 2147483647 h 165"/>
              <a:gd name="T32" fmla="*/ 2147483647 w 344"/>
              <a:gd name="T33" fmla="*/ 2147483647 h 165"/>
              <a:gd name="T34" fmla="*/ 2147483647 w 344"/>
              <a:gd name="T35" fmla="*/ 2147483647 h 165"/>
              <a:gd name="T36" fmla="*/ 2147483647 w 344"/>
              <a:gd name="T37" fmla="*/ 2147483647 h 165"/>
              <a:gd name="T38" fmla="*/ 2147483647 w 344"/>
              <a:gd name="T39" fmla="*/ 2147483647 h 165"/>
              <a:gd name="T40" fmla="*/ 2147483647 w 344"/>
              <a:gd name="T41" fmla="*/ 2147483647 h 165"/>
              <a:gd name="T42" fmla="*/ 2147483647 w 344"/>
              <a:gd name="T43" fmla="*/ 2147483647 h 165"/>
              <a:gd name="T44" fmla="*/ 2147483647 w 344"/>
              <a:gd name="T45" fmla="*/ 2147483647 h 165"/>
              <a:gd name="T46" fmla="*/ 2147483647 w 344"/>
              <a:gd name="T47" fmla="*/ 2147483647 h 165"/>
              <a:gd name="T48" fmla="*/ 2147483647 w 344"/>
              <a:gd name="T49" fmla="*/ 2147483647 h 165"/>
              <a:gd name="T50" fmla="*/ 2147483647 w 344"/>
              <a:gd name="T51" fmla="*/ 2147483647 h 165"/>
              <a:gd name="T52" fmla="*/ 2147483647 w 344"/>
              <a:gd name="T53" fmla="*/ 2147483647 h 165"/>
              <a:gd name="T54" fmla="*/ 2147483647 w 344"/>
              <a:gd name="T55" fmla="*/ 2147483647 h 165"/>
              <a:gd name="T56" fmla="*/ 2147483647 w 344"/>
              <a:gd name="T57" fmla="*/ 2147483647 h 165"/>
              <a:gd name="T58" fmla="*/ 2147483647 w 344"/>
              <a:gd name="T59" fmla="*/ 2147483647 h 165"/>
              <a:gd name="T60" fmla="*/ 2147483647 w 344"/>
              <a:gd name="T61" fmla="*/ 2147483647 h 165"/>
              <a:gd name="T62" fmla="*/ 2147483647 w 344"/>
              <a:gd name="T63" fmla="*/ 2147483647 h 165"/>
              <a:gd name="T64" fmla="*/ 2147483647 w 344"/>
              <a:gd name="T65" fmla="*/ 2147483647 h 165"/>
              <a:gd name="T66" fmla="*/ 2147483647 w 344"/>
              <a:gd name="T67" fmla="*/ 2147483647 h 165"/>
              <a:gd name="T68" fmla="*/ 2147483647 w 344"/>
              <a:gd name="T69" fmla="*/ 2147483647 h 165"/>
              <a:gd name="T70" fmla="*/ 2147483647 w 344"/>
              <a:gd name="T71" fmla="*/ 2147483647 h 165"/>
              <a:gd name="T72" fmla="*/ 2147483647 w 344"/>
              <a:gd name="T73" fmla="*/ 2147483647 h 165"/>
              <a:gd name="T74" fmla="*/ 2147483647 w 344"/>
              <a:gd name="T75" fmla="*/ 2147483647 h 165"/>
              <a:gd name="T76" fmla="*/ 2147483647 w 344"/>
              <a:gd name="T77" fmla="*/ 2147483647 h 165"/>
              <a:gd name="T78" fmla="*/ 2147483647 w 344"/>
              <a:gd name="T79" fmla="*/ 2147483647 h 165"/>
              <a:gd name="T80" fmla="*/ 2147483647 w 344"/>
              <a:gd name="T81" fmla="*/ 2147483647 h 165"/>
              <a:gd name="T82" fmla="*/ 2147483647 w 344"/>
              <a:gd name="T83" fmla="*/ 2147483647 h 165"/>
              <a:gd name="T84" fmla="*/ 2147483647 w 344"/>
              <a:gd name="T85" fmla="*/ 2147483647 h 165"/>
              <a:gd name="T86" fmla="*/ 2147483647 w 344"/>
              <a:gd name="T87" fmla="*/ 2147483647 h 165"/>
              <a:gd name="T88" fmla="*/ 2147483647 w 344"/>
              <a:gd name="T89" fmla="*/ 2147483647 h 165"/>
              <a:gd name="T90" fmla="*/ 2147483647 w 344"/>
              <a:gd name="T91" fmla="*/ 2147483647 h 165"/>
              <a:gd name="T92" fmla="*/ 2147483647 w 344"/>
              <a:gd name="T93" fmla="*/ 2147483647 h 165"/>
              <a:gd name="T94" fmla="*/ 2147483647 w 344"/>
              <a:gd name="T95" fmla="*/ 2147483647 h 165"/>
              <a:gd name="T96" fmla="*/ 2147483647 w 344"/>
              <a:gd name="T97" fmla="*/ 2147483647 h 165"/>
              <a:gd name="T98" fmla="*/ 2147483647 w 344"/>
              <a:gd name="T99" fmla="*/ 2147483647 h 165"/>
              <a:gd name="T100" fmla="*/ 2147483647 w 344"/>
              <a:gd name="T101" fmla="*/ 2147483647 h 165"/>
              <a:gd name="T102" fmla="*/ 2147483647 w 344"/>
              <a:gd name="T103" fmla="*/ 2147483647 h 165"/>
              <a:gd name="T104" fmla="*/ 2147483647 w 344"/>
              <a:gd name="T105" fmla="*/ 2147483647 h 165"/>
              <a:gd name="T106" fmla="*/ 2147483647 w 344"/>
              <a:gd name="T107" fmla="*/ 2147483647 h 165"/>
              <a:gd name="T108" fmla="*/ 2147483647 w 344"/>
              <a:gd name="T109" fmla="*/ 2147483647 h 165"/>
              <a:gd name="T110" fmla="*/ 2147483647 w 344"/>
              <a:gd name="T111" fmla="*/ 2147483647 h 16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44"/>
              <a:gd name="T169" fmla="*/ 0 h 165"/>
              <a:gd name="T170" fmla="*/ 344 w 344"/>
              <a:gd name="T171" fmla="*/ 165 h 16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44" h="165">
                <a:moveTo>
                  <a:pt x="88" y="2"/>
                </a:moveTo>
                <a:lnTo>
                  <a:pt x="91" y="2"/>
                </a:lnTo>
                <a:lnTo>
                  <a:pt x="95" y="0"/>
                </a:lnTo>
                <a:lnTo>
                  <a:pt x="99" y="0"/>
                </a:lnTo>
                <a:lnTo>
                  <a:pt x="101" y="0"/>
                </a:lnTo>
                <a:lnTo>
                  <a:pt x="104" y="1"/>
                </a:lnTo>
                <a:lnTo>
                  <a:pt x="110" y="4"/>
                </a:lnTo>
                <a:lnTo>
                  <a:pt x="115" y="7"/>
                </a:lnTo>
                <a:lnTo>
                  <a:pt x="118" y="8"/>
                </a:lnTo>
                <a:lnTo>
                  <a:pt x="121" y="10"/>
                </a:lnTo>
                <a:lnTo>
                  <a:pt x="123" y="11"/>
                </a:lnTo>
                <a:lnTo>
                  <a:pt x="127" y="16"/>
                </a:lnTo>
                <a:lnTo>
                  <a:pt x="129" y="19"/>
                </a:lnTo>
                <a:lnTo>
                  <a:pt x="135" y="23"/>
                </a:lnTo>
                <a:lnTo>
                  <a:pt x="137" y="26"/>
                </a:lnTo>
                <a:lnTo>
                  <a:pt x="146" y="32"/>
                </a:lnTo>
                <a:lnTo>
                  <a:pt x="152" y="36"/>
                </a:lnTo>
                <a:lnTo>
                  <a:pt x="156" y="39"/>
                </a:lnTo>
                <a:lnTo>
                  <a:pt x="164" y="42"/>
                </a:lnTo>
                <a:lnTo>
                  <a:pt x="165" y="43"/>
                </a:lnTo>
                <a:lnTo>
                  <a:pt x="184" y="51"/>
                </a:lnTo>
                <a:lnTo>
                  <a:pt x="187" y="54"/>
                </a:lnTo>
                <a:lnTo>
                  <a:pt x="195" y="57"/>
                </a:lnTo>
                <a:lnTo>
                  <a:pt x="198" y="58"/>
                </a:lnTo>
                <a:lnTo>
                  <a:pt x="202" y="60"/>
                </a:lnTo>
                <a:lnTo>
                  <a:pt x="206" y="61"/>
                </a:lnTo>
                <a:lnTo>
                  <a:pt x="209" y="61"/>
                </a:lnTo>
                <a:lnTo>
                  <a:pt x="214" y="61"/>
                </a:lnTo>
                <a:lnTo>
                  <a:pt x="217" y="61"/>
                </a:lnTo>
                <a:lnTo>
                  <a:pt x="218" y="61"/>
                </a:lnTo>
                <a:lnTo>
                  <a:pt x="222" y="63"/>
                </a:lnTo>
                <a:lnTo>
                  <a:pt x="227" y="63"/>
                </a:lnTo>
                <a:lnTo>
                  <a:pt x="231" y="63"/>
                </a:lnTo>
                <a:lnTo>
                  <a:pt x="234" y="63"/>
                </a:lnTo>
                <a:lnTo>
                  <a:pt x="247" y="64"/>
                </a:lnTo>
                <a:lnTo>
                  <a:pt x="249" y="64"/>
                </a:lnTo>
                <a:lnTo>
                  <a:pt x="250" y="64"/>
                </a:lnTo>
                <a:lnTo>
                  <a:pt x="252" y="64"/>
                </a:lnTo>
                <a:lnTo>
                  <a:pt x="253" y="63"/>
                </a:lnTo>
                <a:lnTo>
                  <a:pt x="255" y="63"/>
                </a:lnTo>
                <a:lnTo>
                  <a:pt x="256" y="64"/>
                </a:lnTo>
                <a:lnTo>
                  <a:pt x="258" y="63"/>
                </a:lnTo>
                <a:lnTo>
                  <a:pt x="256" y="61"/>
                </a:lnTo>
                <a:lnTo>
                  <a:pt x="255" y="60"/>
                </a:lnTo>
                <a:lnTo>
                  <a:pt x="256" y="58"/>
                </a:lnTo>
                <a:lnTo>
                  <a:pt x="258" y="57"/>
                </a:lnTo>
                <a:lnTo>
                  <a:pt x="262" y="58"/>
                </a:lnTo>
                <a:lnTo>
                  <a:pt x="265" y="60"/>
                </a:lnTo>
                <a:lnTo>
                  <a:pt x="265" y="61"/>
                </a:lnTo>
                <a:lnTo>
                  <a:pt x="263" y="63"/>
                </a:lnTo>
                <a:lnTo>
                  <a:pt x="266" y="63"/>
                </a:lnTo>
                <a:lnTo>
                  <a:pt x="268" y="63"/>
                </a:lnTo>
                <a:lnTo>
                  <a:pt x="272" y="61"/>
                </a:lnTo>
                <a:lnTo>
                  <a:pt x="284" y="55"/>
                </a:lnTo>
                <a:lnTo>
                  <a:pt x="287" y="54"/>
                </a:lnTo>
                <a:lnTo>
                  <a:pt x="293" y="52"/>
                </a:lnTo>
                <a:lnTo>
                  <a:pt x="297" y="49"/>
                </a:lnTo>
                <a:lnTo>
                  <a:pt x="303" y="45"/>
                </a:lnTo>
                <a:lnTo>
                  <a:pt x="305" y="43"/>
                </a:lnTo>
                <a:lnTo>
                  <a:pt x="307" y="41"/>
                </a:lnTo>
                <a:lnTo>
                  <a:pt x="313" y="33"/>
                </a:lnTo>
                <a:lnTo>
                  <a:pt x="315" y="33"/>
                </a:lnTo>
                <a:lnTo>
                  <a:pt x="322" y="39"/>
                </a:lnTo>
                <a:lnTo>
                  <a:pt x="322" y="41"/>
                </a:lnTo>
                <a:lnTo>
                  <a:pt x="321" y="43"/>
                </a:lnTo>
                <a:lnTo>
                  <a:pt x="321" y="45"/>
                </a:lnTo>
                <a:lnTo>
                  <a:pt x="324" y="46"/>
                </a:lnTo>
                <a:lnTo>
                  <a:pt x="325" y="49"/>
                </a:lnTo>
                <a:lnTo>
                  <a:pt x="331" y="54"/>
                </a:lnTo>
                <a:lnTo>
                  <a:pt x="331" y="57"/>
                </a:lnTo>
                <a:lnTo>
                  <a:pt x="335" y="57"/>
                </a:lnTo>
                <a:lnTo>
                  <a:pt x="340" y="65"/>
                </a:lnTo>
                <a:lnTo>
                  <a:pt x="343" y="74"/>
                </a:lnTo>
                <a:lnTo>
                  <a:pt x="344" y="82"/>
                </a:lnTo>
                <a:lnTo>
                  <a:pt x="344" y="92"/>
                </a:lnTo>
                <a:lnTo>
                  <a:pt x="337" y="99"/>
                </a:lnTo>
                <a:lnTo>
                  <a:pt x="340" y="108"/>
                </a:lnTo>
                <a:lnTo>
                  <a:pt x="340" y="111"/>
                </a:lnTo>
                <a:lnTo>
                  <a:pt x="335" y="124"/>
                </a:lnTo>
                <a:lnTo>
                  <a:pt x="335" y="128"/>
                </a:lnTo>
                <a:lnTo>
                  <a:pt x="335" y="131"/>
                </a:lnTo>
                <a:lnTo>
                  <a:pt x="331" y="134"/>
                </a:lnTo>
                <a:lnTo>
                  <a:pt x="328" y="134"/>
                </a:lnTo>
                <a:lnTo>
                  <a:pt x="327" y="136"/>
                </a:lnTo>
                <a:lnTo>
                  <a:pt x="329" y="139"/>
                </a:lnTo>
                <a:lnTo>
                  <a:pt x="328" y="146"/>
                </a:lnTo>
                <a:lnTo>
                  <a:pt x="325" y="149"/>
                </a:lnTo>
                <a:lnTo>
                  <a:pt x="322" y="152"/>
                </a:lnTo>
                <a:lnTo>
                  <a:pt x="321" y="153"/>
                </a:lnTo>
                <a:lnTo>
                  <a:pt x="318" y="153"/>
                </a:lnTo>
                <a:lnTo>
                  <a:pt x="315" y="150"/>
                </a:lnTo>
                <a:lnTo>
                  <a:pt x="312" y="149"/>
                </a:lnTo>
                <a:lnTo>
                  <a:pt x="306" y="149"/>
                </a:lnTo>
                <a:lnTo>
                  <a:pt x="306" y="148"/>
                </a:lnTo>
                <a:lnTo>
                  <a:pt x="300" y="148"/>
                </a:lnTo>
                <a:lnTo>
                  <a:pt x="300" y="146"/>
                </a:lnTo>
                <a:lnTo>
                  <a:pt x="299" y="145"/>
                </a:lnTo>
                <a:lnTo>
                  <a:pt x="297" y="146"/>
                </a:lnTo>
                <a:lnTo>
                  <a:pt x="296" y="145"/>
                </a:lnTo>
                <a:lnTo>
                  <a:pt x="288" y="145"/>
                </a:lnTo>
                <a:lnTo>
                  <a:pt x="287" y="145"/>
                </a:lnTo>
                <a:lnTo>
                  <a:pt x="285" y="143"/>
                </a:lnTo>
                <a:lnTo>
                  <a:pt x="287" y="140"/>
                </a:lnTo>
                <a:lnTo>
                  <a:pt x="287" y="139"/>
                </a:lnTo>
                <a:lnTo>
                  <a:pt x="285" y="137"/>
                </a:lnTo>
                <a:lnTo>
                  <a:pt x="284" y="137"/>
                </a:lnTo>
                <a:lnTo>
                  <a:pt x="283" y="134"/>
                </a:lnTo>
                <a:lnTo>
                  <a:pt x="280" y="134"/>
                </a:lnTo>
                <a:lnTo>
                  <a:pt x="278" y="133"/>
                </a:lnTo>
                <a:lnTo>
                  <a:pt x="277" y="133"/>
                </a:lnTo>
                <a:lnTo>
                  <a:pt x="275" y="133"/>
                </a:lnTo>
                <a:lnTo>
                  <a:pt x="274" y="128"/>
                </a:lnTo>
                <a:lnTo>
                  <a:pt x="271" y="128"/>
                </a:lnTo>
                <a:lnTo>
                  <a:pt x="268" y="124"/>
                </a:lnTo>
                <a:lnTo>
                  <a:pt x="265" y="124"/>
                </a:lnTo>
                <a:lnTo>
                  <a:pt x="258" y="126"/>
                </a:lnTo>
                <a:lnTo>
                  <a:pt x="256" y="128"/>
                </a:lnTo>
                <a:lnTo>
                  <a:pt x="252" y="134"/>
                </a:lnTo>
                <a:lnTo>
                  <a:pt x="250" y="134"/>
                </a:lnTo>
                <a:lnTo>
                  <a:pt x="237" y="133"/>
                </a:lnTo>
                <a:lnTo>
                  <a:pt x="236" y="133"/>
                </a:lnTo>
                <a:lnTo>
                  <a:pt x="234" y="136"/>
                </a:lnTo>
                <a:lnTo>
                  <a:pt x="228" y="140"/>
                </a:lnTo>
                <a:lnTo>
                  <a:pt x="221" y="143"/>
                </a:lnTo>
                <a:lnTo>
                  <a:pt x="215" y="143"/>
                </a:lnTo>
                <a:lnTo>
                  <a:pt x="208" y="149"/>
                </a:lnTo>
                <a:lnTo>
                  <a:pt x="203" y="152"/>
                </a:lnTo>
                <a:lnTo>
                  <a:pt x="202" y="150"/>
                </a:lnTo>
                <a:lnTo>
                  <a:pt x="200" y="152"/>
                </a:lnTo>
                <a:lnTo>
                  <a:pt x="199" y="155"/>
                </a:lnTo>
                <a:lnTo>
                  <a:pt x="198" y="161"/>
                </a:lnTo>
                <a:lnTo>
                  <a:pt x="195" y="162"/>
                </a:lnTo>
                <a:lnTo>
                  <a:pt x="190" y="164"/>
                </a:lnTo>
                <a:lnTo>
                  <a:pt x="187" y="165"/>
                </a:lnTo>
                <a:lnTo>
                  <a:pt x="183" y="164"/>
                </a:lnTo>
                <a:lnTo>
                  <a:pt x="178" y="161"/>
                </a:lnTo>
                <a:lnTo>
                  <a:pt x="146" y="149"/>
                </a:lnTo>
                <a:lnTo>
                  <a:pt x="126" y="140"/>
                </a:lnTo>
                <a:lnTo>
                  <a:pt x="98" y="146"/>
                </a:lnTo>
                <a:lnTo>
                  <a:pt x="95" y="145"/>
                </a:lnTo>
                <a:lnTo>
                  <a:pt x="88" y="143"/>
                </a:lnTo>
                <a:lnTo>
                  <a:pt x="79" y="140"/>
                </a:lnTo>
                <a:lnTo>
                  <a:pt x="73" y="139"/>
                </a:lnTo>
                <a:lnTo>
                  <a:pt x="58" y="139"/>
                </a:lnTo>
                <a:lnTo>
                  <a:pt x="54" y="140"/>
                </a:lnTo>
                <a:lnTo>
                  <a:pt x="51" y="139"/>
                </a:lnTo>
                <a:lnTo>
                  <a:pt x="50" y="137"/>
                </a:lnTo>
                <a:lnTo>
                  <a:pt x="48" y="136"/>
                </a:lnTo>
                <a:lnTo>
                  <a:pt x="32" y="128"/>
                </a:lnTo>
                <a:lnTo>
                  <a:pt x="26" y="127"/>
                </a:lnTo>
                <a:lnTo>
                  <a:pt x="25" y="126"/>
                </a:lnTo>
                <a:lnTo>
                  <a:pt x="23" y="123"/>
                </a:lnTo>
                <a:lnTo>
                  <a:pt x="23" y="121"/>
                </a:lnTo>
                <a:lnTo>
                  <a:pt x="22" y="120"/>
                </a:lnTo>
                <a:lnTo>
                  <a:pt x="20" y="114"/>
                </a:lnTo>
                <a:lnTo>
                  <a:pt x="19" y="111"/>
                </a:lnTo>
                <a:lnTo>
                  <a:pt x="20" y="106"/>
                </a:lnTo>
                <a:lnTo>
                  <a:pt x="19" y="105"/>
                </a:lnTo>
                <a:lnTo>
                  <a:pt x="17" y="102"/>
                </a:lnTo>
                <a:lnTo>
                  <a:pt x="16" y="102"/>
                </a:lnTo>
                <a:lnTo>
                  <a:pt x="16" y="101"/>
                </a:lnTo>
                <a:lnTo>
                  <a:pt x="16" y="98"/>
                </a:lnTo>
                <a:lnTo>
                  <a:pt x="16" y="96"/>
                </a:lnTo>
                <a:lnTo>
                  <a:pt x="17" y="93"/>
                </a:lnTo>
                <a:lnTo>
                  <a:pt x="19" y="92"/>
                </a:lnTo>
                <a:lnTo>
                  <a:pt x="20" y="92"/>
                </a:lnTo>
                <a:lnTo>
                  <a:pt x="22" y="93"/>
                </a:lnTo>
                <a:lnTo>
                  <a:pt x="23" y="93"/>
                </a:lnTo>
                <a:lnTo>
                  <a:pt x="28" y="92"/>
                </a:lnTo>
                <a:lnTo>
                  <a:pt x="30" y="92"/>
                </a:lnTo>
                <a:lnTo>
                  <a:pt x="32" y="92"/>
                </a:lnTo>
                <a:lnTo>
                  <a:pt x="35" y="92"/>
                </a:lnTo>
                <a:lnTo>
                  <a:pt x="38" y="90"/>
                </a:lnTo>
                <a:lnTo>
                  <a:pt x="44" y="89"/>
                </a:lnTo>
                <a:lnTo>
                  <a:pt x="45" y="89"/>
                </a:lnTo>
                <a:lnTo>
                  <a:pt x="48" y="92"/>
                </a:lnTo>
                <a:lnTo>
                  <a:pt x="54" y="93"/>
                </a:lnTo>
                <a:lnTo>
                  <a:pt x="60" y="92"/>
                </a:lnTo>
                <a:lnTo>
                  <a:pt x="61" y="92"/>
                </a:lnTo>
                <a:lnTo>
                  <a:pt x="64" y="89"/>
                </a:lnTo>
                <a:lnTo>
                  <a:pt x="66" y="89"/>
                </a:lnTo>
                <a:lnTo>
                  <a:pt x="66" y="86"/>
                </a:lnTo>
                <a:lnTo>
                  <a:pt x="67" y="85"/>
                </a:lnTo>
                <a:lnTo>
                  <a:pt x="69" y="86"/>
                </a:lnTo>
                <a:lnTo>
                  <a:pt x="70" y="86"/>
                </a:lnTo>
                <a:lnTo>
                  <a:pt x="69" y="86"/>
                </a:lnTo>
                <a:lnTo>
                  <a:pt x="67" y="87"/>
                </a:lnTo>
                <a:lnTo>
                  <a:pt x="69" y="87"/>
                </a:lnTo>
                <a:lnTo>
                  <a:pt x="70" y="87"/>
                </a:lnTo>
                <a:lnTo>
                  <a:pt x="73" y="86"/>
                </a:lnTo>
                <a:lnTo>
                  <a:pt x="77" y="86"/>
                </a:lnTo>
                <a:lnTo>
                  <a:pt x="82" y="85"/>
                </a:lnTo>
                <a:lnTo>
                  <a:pt x="88" y="85"/>
                </a:lnTo>
                <a:lnTo>
                  <a:pt x="91" y="85"/>
                </a:lnTo>
                <a:lnTo>
                  <a:pt x="92" y="85"/>
                </a:lnTo>
                <a:lnTo>
                  <a:pt x="96" y="85"/>
                </a:lnTo>
                <a:lnTo>
                  <a:pt x="101" y="85"/>
                </a:lnTo>
                <a:lnTo>
                  <a:pt x="104" y="83"/>
                </a:lnTo>
                <a:lnTo>
                  <a:pt x="105" y="82"/>
                </a:lnTo>
                <a:lnTo>
                  <a:pt x="105" y="83"/>
                </a:lnTo>
                <a:lnTo>
                  <a:pt x="107" y="83"/>
                </a:lnTo>
                <a:lnTo>
                  <a:pt x="108" y="83"/>
                </a:lnTo>
                <a:lnTo>
                  <a:pt x="108" y="82"/>
                </a:lnTo>
                <a:lnTo>
                  <a:pt x="107" y="82"/>
                </a:lnTo>
                <a:lnTo>
                  <a:pt x="108" y="80"/>
                </a:lnTo>
                <a:lnTo>
                  <a:pt x="117" y="76"/>
                </a:lnTo>
                <a:lnTo>
                  <a:pt x="121" y="76"/>
                </a:lnTo>
                <a:lnTo>
                  <a:pt x="124" y="76"/>
                </a:lnTo>
                <a:lnTo>
                  <a:pt x="132" y="74"/>
                </a:lnTo>
                <a:lnTo>
                  <a:pt x="136" y="73"/>
                </a:lnTo>
                <a:lnTo>
                  <a:pt x="136" y="71"/>
                </a:lnTo>
                <a:lnTo>
                  <a:pt x="136" y="70"/>
                </a:lnTo>
                <a:lnTo>
                  <a:pt x="135" y="65"/>
                </a:lnTo>
                <a:lnTo>
                  <a:pt x="136" y="63"/>
                </a:lnTo>
                <a:lnTo>
                  <a:pt x="139" y="60"/>
                </a:lnTo>
                <a:lnTo>
                  <a:pt x="139" y="57"/>
                </a:lnTo>
                <a:lnTo>
                  <a:pt x="137" y="57"/>
                </a:lnTo>
                <a:lnTo>
                  <a:pt x="133" y="57"/>
                </a:lnTo>
                <a:lnTo>
                  <a:pt x="127" y="55"/>
                </a:lnTo>
                <a:lnTo>
                  <a:pt x="123" y="54"/>
                </a:lnTo>
                <a:lnTo>
                  <a:pt x="115" y="54"/>
                </a:lnTo>
                <a:lnTo>
                  <a:pt x="110" y="55"/>
                </a:lnTo>
                <a:lnTo>
                  <a:pt x="101" y="55"/>
                </a:lnTo>
                <a:lnTo>
                  <a:pt x="93" y="57"/>
                </a:lnTo>
                <a:lnTo>
                  <a:pt x="88" y="58"/>
                </a:lnTo>
                <a:lnTo>
                  <a:pt x="85" y="60"/>
                </a:lnTo>
                <a:lnTo>
                  <a:pt x="82" y="61"/>
                </a:lnTo>
                <a:lnTo>
                  <a:pt x="80" y="61"/>
                </a:lnTo>
                <a:lnTo>
                  <a:pt x="79" y="61"/>
                </a:lnTo>
                <a:lnTo>
                  <a:pt x="77" y="57"/>
                </a:lnTo>
                <a:lnTo>
                  <a:pt x="76" y="49"/>
                </a:lnTo>
                <a:lnTo>
                  <a:pt x="74" y="45"/>
                </a:lnTo>
                <a:lnTo>
                  <a:pt x="74" y="42"/>
                </a:lnTo>
                <a:lnTo>
                  <a:pt x="74" y="38"/>
                </a:lnTo>
                <a:lnTo>
                  <a:pt x="73" y="33"/>
                </a:lnTo>
                <a:lnTo>
                  <a:pt x="73" y="30"/>
                </a:lnTo>
                <a:lnTo>
                  <a:pt x="73" y="29"/>
                </a:lnTo>
                <a:lnTo>
                  <a:pt x="74" y="30"/>
                </a:lnTo>
                <a:lnTo>
                  <a:pt x="76" y="30"/>
                </a:lnTo>
                <a:lnTo>
                  <a:pt x="77" y="29"/>
                </a:lnTo>
                <a:lnTo>
                  <a:pt x="79" y="29"/>
                </a:lnTo>
                <a:lnTo>
                  <a:pt x="79" y="32"/>
                </a:lnTo>
                <a:lnTo>
                  <a:pt x="79" y="33"/>
                </a:lnTo>
                <a:lnTo>
                  <a:pt x="80" y="35"/>
                </a:lnTo>
                <a:lnTo>
                  <a:pt x="82" y="36"/>
                </a:lnTo>
                <a:lnTo>
                  <a:pt x="83" y="38"/>
                </a:lnTo>
                <a:lnTo>
                  <a:pt x="85" y="38"/>
                </a:lnTo>
                <a:lnTo>
                  <a:pt x="89" y="36"/>
                </a:lnTo>
                <a:lnTo>
                  <a:pt x="91" y="36"/>
                </a:lnTo>
                <a:lnTo>
                  <a:pt x="93" y="35"/>
                </a:lnTo>
                <a:lnTo>
                  <a:pt x="95" y="33"/>
                </a:lnTo>
                <a:lnTo>
                  <a:pt x="96" y="32"/>
                </a:lnTo>
                <a:lnTo>
                  <a:pt x="96" y="30"/>
                </a:lnTo>
                <a:lnTo>
                  <a:pt x="98" y="32"/>
                </a:lnTo>
                <a:lnTo>
                  <a:pt x="96" y="35"/>
                </a:lnTo>
                <a:lnTo>
                  <a:pt x="98" y="35"/>
                </a:lnTo>
                <a:lnTo>
                  <a:pt x="99" y="32"/>
                </a:lnTo>
                <a:lnTo>
                  <a:pt x="99" y="30"/>
                </a:lnTo>
                <a:lnTo>
                  <a:pt x="98" y="29"/>
                </a:lnTo>
                <a:lnTo>
                  <a:pt x="89" y="27"/>
                </a:lnTo>
                <a:lnTo>
                  <a:pt x="88" y="27"/>
                </a:lnTo>
                <a:lnTo>
                  <a:pt x="88" y="26"/>
                </a:lnTo>
                <a:lnTo>
                  <a:pt x="88" y="24"/>
                </a:lnTo>
                <a:lnTo>
                  <a:pt x="86" y="24"/>
                </a:lnTo>
                <a:lnTo>
                  <a:pt x="85" y="23"/>
                </a:lnTo>
                <a:lnTo>
                  <a:pt x="82" y="24"/>
                </a:lnTo>
                <a:lnTo>
                  <a:pt x="80" y="23"/>
                </a:lnTo>
                <a:lnTo>
                  <a:pt x="79" y="17"/>
                </a:lnTo>
                <a:lnTo>
                  <a:pt x="77" y="16"/>
                </a:lnTo>
                <a:lnTo>
                  <a:pt x="76" y="16"/>
                </a:lnTo>
                <a:lnTo>
                  <a:pt x="73" y="17"/>
                </a:lnTo>
                <a:lnTo>
                  <a:pt x="71" y="19"/>
                </a:lnTo>
                <a:lnTo>
                  <a:pt x="70" y="20"/>
                </a:lnTo>
                <a:lnTo>
                  <a:pt x="70" y="22"/>
                </a:lnTo>
                <a:lnTo>
                  <a:pt x="66" y="27"/>
                </a:lnTo>
                <a:lnTo>
                  <a:pt x="64" y="29"/>
                </a:lnTo>
                <a:lnTo>
                  <a:pt x="60" y="33"/>
                </a:lnTo>
                <a:lnTo>
                  <a:pt x="58" y="38"/>
                </a:lnTo>
                <a:lnTo>
                  <a:pt x="58" y="36"/>
                </a:lnTo>
                <a:lnTo>
                  <a:pt x="58" y="35"/>
                </a:lnTo>
                <a:lnTo>
                  <a:pt x="54" y="38"/>
                </a:lnTo>
                <a:lnTo>
                  <a:pt x="54" y="39"/>
                </a:lnTo>
                <a:lnTo>
                  <a:pt x="52" y="41"/>
                </a:lnTo>
                <a:lnTo>
                  <a:pt x="51" y="42"/>
                </a:lnTo>
                <a:lnTo>
                  <a:pt x="51" y="41"/>
                </a:lnTo>
                <a:lnTo>
                  <a:pt x="51" y="39"/>
                </a:lnTo>
                <a:lnTo>
                  <a:pt x="50" y="41"/>
                </a:lnTo>
                <a:lnTo>
                  <a:pt x="50" y="42"/>
                </a:lnTo>
                <a:lnTo>
                  <a:pt x="50" y="43"/>
                </a:lnTo>
                <a:lnTo>
                  <a:pt x="48" y="45"/>
                </a:lnTo>
                <a:lnTo>
                  <a:pt x="47" y="43"/>
                </a:lnTo>
                <a:lnTo>
                  <a:pt x="45" y="46"/>
                </a:lnTo>
                <a:lnTo>
                  <a:pt x="44" y="48"/>
                </a:lnTo>
                <a:lnTo>
                  <a:pt x="44" y="45"/>
                </a:lnTo>
                <a:lnTo>
                  <a:pt x="42" y="45"/>
                </a:lnTo>
                <a:lnTo>
                  <a:pt x="41" y="49"/>
                </a:lnTo>
                <a:lnTo>
                  <a:pt x="39" y="51"/>
                </a:lnTo>
                <a:lnTo>
                  <a:pt x="39" y="52"/>
                </a:lnTo>
                <a:lnTo>
                  <a:pt x="38" y="51"/>
                </a:lnTo>
                <a:lnTo>
                  <a:pt x="39" y="48"/>
                </a:lnTo>
                <a:lnTo>
                  <a:pt x="35" y="51"/>
                </a:lnTo>
                <a:lnTo>
                  <a:pt x="35" y="52"/>
                </a:lnTo>
                <a:lnTo>
                  <a:pt x="33" y="54"/>
                </a:lnTo>
                <a:lnTo>
                  <a:pt x="33" y="51"/>
                </a:lnTo>
                <a:lnTo>
                  <a:pt x="29" y="54"/>
                </a:lnTo>
                <a:lnTo>
                  <a:pt x="28" y="55"/>
                </a:lnTo>
                <a:lnTo>
                  <a:pt x="28" y="54"/>
                </a:lnTo>
                <a:lnTo>
                  <a:pt x="30" y="51"/>
                </a:lnTo>
                <a:lnTo>
                  <a:pt x="35" y="48"/>
                </a:lnTo>
                <a:lnTo>
                  <a:pt x="38" y="46"/>
                </a:lnTo>
                <a:lnTo>
                  <a:pt x="41" y="43"/>
                </a:lnTo>
                <a:lnTo>
                  <a:pt x="41" y="42"/>
                </a:lnTo>
                <a:lnTo>
                  <a:pt x="42" y="41"/>
                </a:lnTo>
                <a:lnTo>
                  <a:pt x="42" y="39"/>
                </a:lnTo>
                <a:lnTo>
                  <a:pt x="44" y="39"/>
                </a:lnTo>
                <a:lnTo>
                  <a:pt x="48" y="38"/>
                </a:lnTo>
                <a:lnTo>
                  <a:pt x="57" y="30"/>
                </a:lnTo>
                <a:lnTo>
                  <a:pt x="66" y="22"/>
                </a:lnTo>
                <a:lnTo>
                  <a:pt x="74" y="10"/>
                </a:lnTo>
                <a:lnTo>
                  <a:pt x="79" y="5"/>
                </a:lnTo>
                <a:lnTo>
                  <a:pt x="80" y="4"/>
                </a:lnTo>
                <a:lnTo>
                  <a:pt x="83" y="2"/>
                </a:lnTo>
                <a:lnTo>
                  <a:pt x="85" y="2"/>
                </a:lnTo>
                <a:lnTo>
                  <a:pt x="88" y="2"/>
                </a:lnTo>
                <a:close/>
                <a:moveTo>
                  <a:pt x="8" y="74"/>
                </a:moveTo>
                <a:lnTo>
                  <a:pt x="11" y="76"/>
                </a:lnTo>
                <a:lnTo>
                  <a:pt x="11" y="73"/>
                </a:lnTo>
                <a:lnTo>
                  <a:pt x="13" y="76"/>
                </a:lnTo>
                <a:lnTo>
                  <a:pt x="13" y="77"/>
                </a:lnTo>
                <a:lnTo>
                  <a:pt x="13" y="79"/>
                </a:lnTo>
                <a:lnTo>
                  <a:pt x="11" y="79"/>
                </a:lnTo>
                <a:lnTo>
                  <a:pt x="10" y="77"/>
                </a:lnTo>
                <a:lnTo>
                  <a:pt x="7" y="74"/>
                </a:lnTo>
                <a:lnTo>
                  <a:pt x="4" y="68"/>
                </a:lnTo>
                <a:lnTo>
                  <a:pt x="4" y="67"/>
                </a:lnTo>
                <a:lnTo>
                  <a:pt x="3" y="65"/>
                </a:lnTo>
                <a:lnTo>
                  <a:pt x="1" y="63"/>
                </a:lnTo>
                <a:lnTo>
                  <a:pt x="1" y="61"/>
                </a:lnTo>
                <a:lnTo>
                  <a:pt x="0" y="60"/>
                </a:lnTo>
                <a:lnTo>
                  <a:pt x="0" y="58"/>
                </a:lnTo>
                <a:lnTo>
                  <a:pt x="3" y="60"/>
                </a:lnTo>
                <a:lnTo>
                  <a:pt x="4" y="63"/>
                </a:lnTo>
                <a:lnTo>
                  <a:pt x="4" y="65"/>
                </a:lnTo>
                <a:lnTo>
                  <a:pt x="6" y="68"/>
                </a:lnTo>
                <a:lnTo>
                  <a:pt x="8" y="74"/>
                </a:lnTo>
                <a:close/>
                <a:moveTo>
                  <a:pt x="42" y="51"/>
                </a:moveTo>
                <a:lnTo>
                  <a:pt x="42" y="51"/>
                </a:lnTo>
                <a:lnTo>
                  <a:pt x="42" y="49"/>
                </a:lnTo>
                <a:lnTo>
                  <a:pt x="44" y="49"/>
                </a:lnTo>
                <a:lnTo>
                  <a:pt x="45" y="51"/>
                </a:lnTo>
                <a:lnTo>
                  <a:pt x="45" y="52"/>
                </a:lnTo>
                <a:lnTo>
                  <a:pt x="44" y="52"/>
                </a:lnTo>
                <a:lnTo>
                  <a:pt x="42" y="52"/>
                </a:lnTo>
                <a:lnTo>
                  <a:pt x="41" y="52"/>
                </a:lnTo>
                <a:lnTo>
                  <a:pt x="41" y="51"/>
                </a:lnTo>
                <a:lnTo>
                  <a:pt x="42" y="51"/>
                </a:lnTo>
                <a:close/>
                <a:moveTo>
                  <a:pt x="55" y="46"/>
                </a:moveTo>
                <a:lnTo>
                  <a:pt x="55" y="48"/>
                </a:lnTo>
                <a:lnTo>
                  <a:pt x="54" y="48"/>
                </a:lnTo>
                <a:lnTo>
                  <a:pt x="52" y="48"/>
                </a:lnTo>
                <a:lnTo>
                  <a:pt x="51" y="48"/>
                </a:lnTo>
                <a:lnTo>
                  <a:pt x="51" y="46"/>
                </a:lnTo>
                <a:lnTo>
                  <a:pt x="52" y="46"/>
                </a:lnTo>
                <a:lnTo>
                  <a:pt x="54" y="46"/>
                </a:lnTo>
                <a:lnTo>
                  <a:pt x="55" y="46"/>
                </a:lnTo>
                <a:close/>
                <a:moveTo>
                  <a:pt x="268" y="60"/>
                </a:moveTo>
                <a:lnTo>
                  <a:pt x="268" y="61"/>
                </a:lnTo>
                <a:lnTo>
                  <a:pt x="266" y="61"/>
                </a:lnTo>
                <a:lnTo>
                  <a:pt x="266" y="60"/>
                </a:lnTo>
                <a:lnTo>
                  <a:pt x="266" y="58"/>
                </a:lnTo>
                <a:lnTo>
                  <a:pt x="268" y="60"/>
                </a:lnTo>
                <a:close/>
                <a:moveTo>
                  <a:pt x="16" y="85"/>
                </a:moveTo>
                <a:lnTo>
                  <a:pt x="16" y="86"/>
                </a:lnTo>
                <a:lnTo>
                  <a:pt x="14" y="85"/>
                </a:lnTo>
                <a:lnTo>
                  <a:pt x="14" y="83"/>
                </a:lnTo>
                <a:lnTo>
                  <a:pt x="16" y="83"/>
                </a:lnTo>
                <a:lnTo>
                  <a:pt x="16" y="85"/>
                </a:lnTo>
                <a:close/>
                <a:moveTo>
                  <a:pt x="58" y="42"/>
                </a:moveTo>
                <a:lnTo>
                  <a:pt x="58" y="43"/>
                </a:lnTo>
                <a:lnTo>
                  <a:pt x="57" y="43"/>
                </a:lnTo>
                <a:lnTo>
                  <a:pt x="57" y="45"/>
                </a:lnTo>
                <a:lnTo>
                  <a:pt x="57" y="43"/>
                </a:lnTo>
                <a:lnTo>
                  <a:pt x="57" y="42"/>
                </a:lnTo>
                <a:lnTo>
                  <a:pt x="58" y="42"/>
                </a:lnTo>
                <a:close/>
                <a:moveTo>
                  <a:pt x="47" y="46"/>
                </a:moveTo>
                <a:lnTo>
                  <a:pt x="47" y="48"/>
                </a:lnTo>
                <a:lnTo>
                  <a:pt x="45" y="48"/>
                </a:lnTo>
                <a:lnTo>
                  <a:pt x="45" y="46"/>
                </a:lnTo>
                <a:lnTo>
                  <a:pt x="47" y="46"/>
                </a:lnTo>
                <a:close/>
                <a:moveTo>
                  <a:pt x="55" y="39"/>
                </a:moveTo>
                <a:lnTo>
                  <a:pt x="55" y="39"/>
                </a:lnTo>
                <a:lnTo>
                  <a:pt x="55" y="38"/>
                </a:lnTo>
                <a:lnTo>
                  <a:pt x="55" y="3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5" name="Freeform 282"/>
          <p:cNvSpPr>
            <a:spLocks/>
          </p:cNvSpPr>
          <p:nvPr/>
        </p:nvSpPr>
        <p:spPr bwMode="auto">
          <a:xfrm rot="21334256">
            <a:off x="24729302" y="2905837"/>
            <a:ext cx="1335164" cy="632330"/>
          </a:xfrm>
          <a:custGeom>
            <a:avLst/>
            <a:gdLst>
              <a:gd name="T0" fmla="*/ 2147483647 w 243"/>
              <a:gd name="T1" fmla="*/ 2147483647 h 174"/>
              <a:gd name="T2" fmla="*/ 2147483647 w 243"/>
              <a:gd name="T3" fmla="*/ 2147483647 h 174"/>
              <a:gd name="T4" fmla="*/ 2147483647 w 243"/>
              <a:gd name="T5" fmla="*/ 2147483647 h 174"/>
              <a:gd name="T6" fmla="*/ 2147483647 w 243"/>
              <a:gd name="T7" fmla="*/ 2147483647 h 174"/>
              <a:gd name="T8" fmla="*/ 2147483647 w 243"/>
              <a:gd name="T9" fmla="*/ 2147483647 h 174"/>
              <a:gd name="T10" fmla="*/ 2147483647 w 243"/>
              <a:gd name="T11" fmla="*/ 2147483647 h 174"/>
              <a:gd name="T12" fmla="*/ 2147483647 w 243"/>
              <a:gd name="T13" fmla="*/ 2147483647 h 174"/>
              <a:gd name="T14" fmla="*/ 2147483647 w 243"/>
              <a:gd name="T15" fmla="*/ 2147483647 h 174"/>
              <a:gd name="T16" fmla="*/ 2147483647 w 243"/>
              <a:gd name="T17" fmla="*/ 2147483647 h 174"/>
              <a:gd name="T18" fmla="*/ 2147483647 w 243"/>
              <a:gd name="T19" fmla="*/ 2147483647 h 174"/>
              <a:gd name="T20" fmla="*/ 2147483647 w 243"/>
              <a:gd name="T21" fmla="*/ 2147483647 h 174"/>
              <a:gd name="T22" fmla="*/ 2147483647 w 243"/>
              <a:gd name="T23" fmla="*/ 2147483647 h 174"/>
              <a:gd name="T24" fmla="*/ 2147483647 w 243"/>
              <a:gd name="T25" fmla="*/ 0 h 174"/>
              <a:gd name="T26" fmla="*/ 2147483647 w 243"/>
              <a:gd name="T27" fmla="*/ 2147483647 h 174"/>
              <a:gd name="T28" fmla="*/ 2147483647 w 243"/>
              <a:gd name="T29" fmla="*/ 2147483647 h 174"/>
              <a:gd name="T30" fmla="*/ 2147483647 w 243"/>
              <a:gd name="T31" fmla="*/ 2147483647 h 174"/>
              <a:gd name="T32" fmla="*/ 2147483647 w 243"/>
              <a:gd name="T33" fmla="*/ 2147483647 h 174"/>
              <a:gd name="T34" fmla="*/ 2147483647 w 243"/>
              <a:gd name="T35" fmla="*/ 2147483647 h 174"/>
              <a:gd name="T36" fmla="*/ 2147483647 w 243"/>
              <a:gd name="T37" fmla="*/ 2147483647 h 174"/>
              <a:gd name="T38" fmla="*/ 2147483647 w 243"/>
              <a:gd name="T39" fmla="*/ 2147483647 h 174"/>
              <a:gd name="T40" fmla="*/ 2147483647 w 243"/>
              <a:gd name="T41" fmla="*/ 2147483647 h 174"/>
              <a:gd name="T42" fmla="*/ 2147483647 w 243"/>
              <a:gd name="T43" fmla="*/ 2147483647 h 174"/>
              <a:gd name="T44" fmla="*/ 2147483647 w 243"/>
              <a:gd name="T45" fmla="*/ 2147483647 h 174"/>
              <a:gd name="T46" fmla="*/ 2147483647 w 243"/>
              <a:gd name="T47" fmla="*/ 2147483647 h 174"/>
              <a:gd name="T48" fmla="*/ 2147483647 w 243"/>
              <a:gd name="T49" fmla="*/ 2147483647 h 174"/>
              <a:gd name="T50" fmla="*/ 2147483647 w 243"/>
              <a:gd name="T51" fmla="*/ 2147483647 h 174"/>
              <a:gd name="T52" fmla="*/ 2147483647 w 243"/>
              <a:gd name="T53" fmla="*/ 2147483647 h 174"/>
              <a:gd name="T54" fmla="*/ 2147483647 w 243"/>
              <a:gd name="T55" fmla="*/ 2147483647 h 174"/>
              <a:gd name="T56" fmla="*/ 2147483647 w 243"/>
              <a:gd name="T57" fmla="*/ 2147483647 h 174"/>
              <a:gd name="T58" fmla="*/ 2147483647 w 243"/>
              <a:gd name="T59" fmla="*/ 2147483647 h 174"/>
              <a:gd name="T60" fmla="*/ 2147483647 w 243"/>
              <a:gd name="T61" fmla="*/ 2147483647 h 174"/>
              <a:gd name="T62" fmla="*/ 2147483647 w 243"/>
              <a:gd name="T63" fmla="*/ 2147483647 h 174"/>
              <a:gd name="T64" fmla="*/ 2147483647 w 243"/>
              <a:gd name="T65" fmla="*/ 2147483647 h 174"/>
              <a:gd name="T66" fmla="*/ 2147483647 w 243"/>
              <a:gd name="T67" fmla="*/ 2147483647 h 174"/>
              <a:gd name="T68" fmla="*/ 2147483647 w 243"/>
              <a:gd name="T69" fmla="*/ 2147483647 h 174"/>
              <a:gd name="T70" fmla="*/ 2147483647 w 243"/>
              <a:gd name="T71" fmla="*/ 2147483647 h 174"/>
              <a:gd name="T72" fmla="*/ 2147483647 w 243"/>
              <a:gd name="T73" fmla="*/ 2147483647 h 174"/>
              <a:gd name="T74" fmla="*/ 2147483647 w 243"/>
              <a:gd name="T75" fmla="*/ 2147483647 h 174"/>
              <a:gd name="T76" fmla="*/ 2147483647 w 243"/>
              <a:gd name="T77" fmla="*/ 2147483647 h 174"/>
              <a:gd name="T78" fmla="*/ 2147483647 w 243"/>
              <a:gd name="T79" fmla="*/ 2147483647 h 174"/>
              <a:gd name="T80" fmla="*/ 2147483647 w 243"/>
              <a:gd name="T81" fmla="*/ 2147483647 h 174"/>
              <a:gd name="T82" fmla="*/ 2147483647 w 243"/>
              <a:gd name="T83" fmla="*/ 2147483647 h 174"/>
              <a:gd name="T84" fmla="*/ 2147483647 w 243"/>
              <a:gd name="T85" fmla="*/ 2147483647 h 174"/>
              <a:gd name="T86" fmla="*/ 2147483647 w 243"/>
              <a:gd name="T87" fmla="*/ 2147483647 h 174"/>
              <a:gd name="T88" fmla="*/ 2147483647 w 243"/>
              <a:gd name="T89" fmla="*/ 2147483647 h 174"/>
              <a:gd name="T90" fmla="*/ 2147483647 w 243"/>
              <a:gd name="T91" fmla="*/ 2147483647 h 174"/>
              <a:gd name="T92" fmla="*/ 2147483647 w 243"/>
              <a:gd name="T93" fmla="*/ 2147483647 h 174"/>
              <a:gd name="T94" fmla="*/ 2147483647 w 243"/>
              <a:gd name="T95" fmla="*/ 2147483647 h 174"/>
              <a:gd name="T96" fmla="*/ 2147483647 w 243"/>
              <a:gd name="T97" fmla="*/ 2147483647 h 174"/>
              <a:gd name="T98" fmla="*/ 2147483647 w 243"/>
              <a:gd name="T99" fmla="*/ 2147483647 h 174"/>
              <a:gd name="T100" fmla="*/ 2147483647 w 243"/>
              <a:gd name="T101" fmla="*/ 2147483647 h 174"/>
              <a:gd name="T102" fmla="*/ 2147483647 w 243"/>
              <a:gd name="T103" fmla="*/ 2147483647 h 174"/>
              <a:gd name="T104" fmla="*/ 2147483647 w 243"/>
              <a:gd name="T105" fmla="*/ 2147483647 h 174"/>
              <a:gd name="T106" fmla="*/ 2147483647 w 243"/>
              <a:gd name="T107" fmla="*/ 2147483647 h 174"/>
              <a:gd name="T108" fmla="*/ 2147483647 w 243"/>
              <a:gd name="T109" fmla="*/ 2147483647 h 174"/>
              <a:gd name="T110" fmla="*/ 2147483647 w 243"/>
              <a:gd name="T111" fmla="*/ 2147483647 h 174"/>
              <a:gd name="T112" fmla="*/ 0 w 243"/>
              <a:gd name="T113" fmla="*/ 2147483647 h 174"/>
              <a:gd name="T114" fmla="*/ 2147483647 w 243"/>
              <a:gd name="T115" fmla="*/ 2147483647 h 174"/>
              <a:gd name="T116" fmla="*/ 2147483647 w 243"/>
              <a:gd name="T117" fmla="*/ 2147483647 h 174"/>
              <a:gd name="T118" fmla="*/ 2147483647 w 243"/>
              <a:gd name="T119" fmla="*/ 2147483647 h 174"/>
              <a:gd name="T120" fmla="*/ 2147483647 w 243"/>
              <a:gd name="T121" fmla="*/ 2147483647 h 174"/>
              <a:gd name="T122" fmla="*/ 2147483647 w 243"/>
              <a:gd name="T123" fmla="*/ 2147483647 h 174"/>
              <a:gd name="T124" fmla="*/ 2147483647 w 243"/>
              <a:gd name="T125" fmla="*/ 2147483647 h 17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43"/>
              <a:gd name="T190" fmla="*/ 0 h 174"/>
              <a:gd name="T191" fmla="*/ 243 w 243"/>
              <a:gd name="T192" fmla="*/ 174 h 17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43" h="174">
                <a:moveTo>
                  <a:pt x="16" y="7"/>
                </a:moveTo>
                <a:lnTo>
                  <a:pt x="17" y="10"/>
                </a:lnTo>
                <a:lnTo>
                  <a:pt x="19" y="10"/>
                </a:lnTo>
                <a:lnTo>
                  <a:pt x="20" y="9"/>
                </a:lnTo>
                <a:lnTo>
                  <a:pt x="23" y="6"/>
                </a:lnTo>
                <a:lnTo>
                  <a:pt x="25" y="6"/>
                </a:lnTo>
                <a:lnTo>
                  <a:pt x="26" y="4"/>
                </a:lnTo>
                <a:lnTo>
                  <a:pt x="28" y="6"/>
                </a:lnTo>
                <a:lnTo>
                  <a:pt x="28" y="10"/>
                </a:lnTo>
                <a:lnTo>
                  <a:pt x="29" y="12"/>
                </a:lnTo>
                <a:lnTo>
                  <a:pt x="36" y="12"/>
                </a:lnTo>
                <a:lnTo>
                  <a:pt x="36" y="10"/>
                </a:lnTo>
                <a:lnTo>
                  <a:pt x="36" y="9"/>
                </a:lnTo>
                <a:lnTo>
                  <a:pt x="38" y="12"/>
                </a:lnTo>
                <a:lnTo>
                  <a:pt x="39" y="13"/>
                </a:lnTo>
                <a:lnTo>
                  <a:pt x="41" y="12"/>
                </a:lnTo>
                <a:lnTo>
                  <a:pt x="41" y="7"/>
                </a:lnTo>
                <a:lnTo>
                  <a:pt x="42" y="4"/>
                </a:lnTo>
                <a:lnTo>
                  <a:pt x="48" y="6"/>
                </a:lnTo>
                <a:lnTo>
                  <a:pt x="50" y="6"/>
                </a:lnTo>
                <a:lnTo>
                  <a:pt x="50" y="7"/>
                </a:lnTo>
                <a:lnTo>
                  <a:pt x="50" y="9"/>
                </a:lnTo>
                <a:lnTo>
                  <a:pt x="50" y="12"/>
                </a:lnTo>
                <a:lnTo>
                  <a:pt x="51" y="13"/>
                </a:lnTo>
                <a:lnTo>
                  <a:pt x="53" y="12"/>
                </a:lnTo>
                <a:lnTo>
                  <a:pt x="55" y="0"/>
                </a:lnTo>
                <a:lnTo>
                  <a:pt x="104" y="3"/>
                </a:lnTo>
                <a:lnTo>
                  <a:pt x="102" y="25"/>
                </a:lnTo>
                <a:lnTo>
                  <a:pt x="136" y="28"/>
                </a:lnTo>
                <a:lnTo>
                  <a:pt x="143" y="26"/>
                </a:lnTo>
                <a:lnTo>
                  <a:pt x="146" y="34"/>
                </a:lnTo>
                <a:lnTo>
                  <a:pt x="149" y="32"/>
                </a:lnTo>
                <a:lnTo>
                  <a:pt x="152" y="35"/>
                </a:lnTo>
                <a:lnTo>
                  <a:pt x="168" y="28"/>
                </a:lnTo>
                <a:lnTo>
                  <a:pt x="164" y="16"/>
                </a:lnTo>
                <a:lnTo>
                  <a:pt x="165" y="15"/>
                </a:lnTo>
                <a:lnTo>
                  <a:pt x="173" y="15"/>
                </a:lnTo>
                <a:lnTo>
                  <a:pt x="174" y="21"/>
                </a:lnTo>
                <a:lnTo>
                  <a:pt x="201" y="22"/>
                </a:lnTo>
                <a:lnTo>
                  <a:pt x="201" y="26"/>
                </a:lnTo>
                <a:lnTo>
                  <a:pt x="221" y="26"/>
                </a:lnTo>
                <a:lnTo>
                  <a:pt x="230" y="28"/>
                </a:lnTo>
                <a:lnTo>
                  <a:pt x="230" y="34"/>
                </a:lnTo>
                <a:lnTo>
                  <a:pt x="242" y="34"/>
                </a:lnTo>
                <a:lnTo>
                  <a:pt x="243" y="48"/>
                </a:lnTo>
                <a:lnTo>
                  <a:pt x="239" y="48"/>
                </a:lnTo>
                <a:lnTo>
                  <a:pt x="239" y="56"/>
                </a:lnTo>
                <a:lnTo>
                  <a:pt x="242" y="56"/>
                </a:lnTo>
                <a:lnTo>
                  <a:pt x="242" y="63"/>
                </a:lnTo>
                <a:lnTo>
                  <a:pt x="231" y="63"/>
                </a:lnTo>
                <a:lnTo>
                  <a:pt x="231" y="62"/>
                </a:lnTo>
                <a:lnTo>
                  <a:pt x="220" y="60"/>
                </a:lnTo>
                <a:lnTo>
                  <a:pt x="220" y="59"/>
                </a:lnTo>
                <a:lnTo>
                  <a:pt x="198" y="57"/>
                </a:lnTo>
                <a:lnTo>
                  <a:pt x="198" y="63"/>
                </a:lnTo>
                <a:lnTo>
                  <a:pt x="196" y="63"/>
                </a:lnTo>
                <a:lnTo>
                  <a:pt x="193" y="67"/>
                </a:lnTo>
                <a:lnTo>
                  <a:pt x="192" y="67"/>
                </a:lnTo>
                <a:lnTo>
                  <a:pt x="190" y="69"/>
                </a:lnTo>
                <a:lnTo>
                  <a:pt x="187" y="69"/>
                </a:lnTo>
                <a:lnTo>
                  <a:pt x="187" y="70"/>
                </a:lnTo>
                <a:lnTo>
                  <a:pt x="186" y="70"/>
                </a:lnTo>
                <a:lnTo>
                  <a:pt x="183" y="73"/>
                </a:lnTo>
                <a:lnTo>
                  <a:pt x="182" y="73"/>
                </a:lnTo>
                <a:lnTo>
                  <a:pt x="180" y="76"/>
                </a:lnTo>
                <a:lnTo>
                  <a:pt x="177" y="76"/>
                </a:lnTo>
                <a:lnTo>
                  <a:pt x="177" y="73"/>
                </a:lnTo>
                <a:lnTo>
                  <a:pt x="176" y="73"/>
                </a:lnTo>
                <a:lnTo>
                  <a:pt x="173" y="73"/>
                </a:lnTo>
                <a:lnTo>
                  <a:pt x="171" y="78"/>
                </a:lnTo>
                <a:lnTo>
                  <a:pt x="170" y="79"/>
                </a:lnTo>
                <a:lnTo>
                  <a:pt x="171" y="82"/>
                </a:lnTo>
                <a:lnTo>
                  <a:pt x="171" y="86"/>
                </a:lnTo>
                <a:lnTo>
                  <a:pt x="170" y="88"/>
                </a:lnTo>
                <a:lnTo>
                  <a:pt x="167" y="86"/>
                </a:lnTo>
                <a:lnTo>
                  <a:pt x="165" y="86"/>
                </a:lnTo>
                <a:lnTo>
                  <a:pt x="164" y="86"/>
                </a:lnTo>
                <a:lnTo>
                  <a:pt x="158" y="85"/>
                </a:lnTo>
                <a:lnTo>
                  <a:pt x="155" y="123"/>
                </a:lnTo>
                <a:lnTo>
                  <a:pt x="161" y="125"/>
                </a:lnTo>
                <a:lnTo>
                  <a:pt x="158" y="169"/>
                </a:lnTo>
                <a:lnTo>
                  <a:pt x="151" y="166"/>
                </a:lnTo>
                <a:lnTo>
                  <a:pt x="145" y="169"/>
                </a:lnTo>
                <a:lnTo>
                  <a:pt x="142" y="170"/>
                </a:lnTo>
                <a:lnTo>
                  <a:pt x="139" y="171"/>
                </a:lnTo>
                <a:lnTo>
                  <a:pt x="136" y="174"/>
                </a:lnTo>
                <a:lnTo>
                  <a:pt x="104" y="170"/>
                </a:lnTo>
                <a:lnTo>
                  <a:pt x="99" y="174"/>
                </a:lnTo>
                <a:lnTo>
                  <a:pt x="80" y="157"/>
                </a:lnTo>
                <a:lnTo>
                  <a:pt x="85" y="151"/>
                </a:lnTo>
                <a:lnTo>
                  <a:pt x="80" y="147"/>
                </a:lnTo>
                <a:lnTo>
                  <a:pt x="75" y="152"/>
                </a:lnTo>
                <a:lnTo>
                  <a:pt x="66" y="144"/>
                </a:lnTo>
                <a:lnTo>
                  <a:pt x="79" y="129"/>
                </a:lnTo>
                <a:lnTo>
                  <a:pt x="55" y="107"/>
                </a:lnTo>
                <a:lnTo>
                  <a:pt x="47" y="114"/>
                </a:lnTo>
                <a:lnTo>
                  <a:pt x="6" y="75"/>
                </a:lnTo>
                <a:lnTo>
                  <a:pt x="23" y="54"/>
                </a:lnTo>
                <a:lnTo>
                  <a:pt x="22" y="53"/>
                </a:lnTo>
                <a:lnTo>
                  <a:pt x="31" y="44"/>
                </a:lnTo>
                <a:lnTo>
                  <a:pt x="25" y="40"/>
                </a:lnTo>
                <a:lnTo>
                  <a:pt x="25" y="38"/>
                </a:lnTo>
                <a:lnTo>
                  <a:pt x="23" y="35"/>
                </a:lnTo>
                <a:lnTo>
                  <a:pt x="22" y="32"/>
                </a:lnTo>
                <a:lnTo>
                  <a:pt x="14" y="28"/>
                </a:lnTo>
                <a:lnTo>
                  <a:pt x="14" y="26"/>
                </a:lnTo>
                <a:lnTo>
                  <a:pt x="13" y="26"/>
                </a:lnTo>
                <a:lnTo>
                  <a:pt x="7" y="23"/>
                </a:lnTo>
                <a:lnTo>
                  <a:pt x="7" y="22"/>
                </a:lnTo>
                <a:lnTo>
                  <a:pt x="9" y="21"/>
                </a:lnTo>
                <a:lnTo>
                  <a:pt x="4" y="13"/>
                </a:lnTo>
                <a:lnTo>
                  <a:pt x="4" y="10"/>
                </a:lnTo>
                <a:lnTo>
                  <a:pt x="0" y="7"/>
                </a:lnTo>
                <a:lnTo>
                  <a:pt x="3" y="3"/>
                </a:lnTo>
                <a:lnTo>
                  <a:pt x="4" y="3"/>
                </a:lnTo>
                <a:lnTo>
                  <a:pt x="6" y="3"/>
                </a:lnTo>
                <a:lnTo>
                  <a:pt x="7" y="6"/>
                </a:lnTo>
                <a:lnTo>
                  <a:pt x="10" y="6"/>
                </a:lnTo>
                <a:lnTo>
                  <a:pt x="13" y="3"/>
                </a:lnTo>
                <a:lnTo>
                  <a:pt x="13" y="1"/>
                </a:lnTo>
                <a:lnTo>
                  <a:pt x="14" y="3"/>
                </a:lnTo>
                <a:lnTo>
                  <a:pt x="13" y="4"/>
                </a:lnTo>
                <a:lnTo>
                  <a:pt x="14" y="6"/>
                </a:lnTo>
                <a:lnTo>
                  <a:pt x="14" y="9"/>
                </a:lnTo>
                <a:lnTo>
                  <a:pt x="16" y="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6" name="Freeform 283"/>
          <p:cNvSpPr>
            <a:spLocks/>
          </p:cNvSpPr>
          <p:nvPr/>
        </p:nvSpPr>
        <p:spPr bwMode="auto">
          <a:xfrm rot="21334256">
            <a:off x="26725468" y="2430925"/>
            <a:ext cx="1163989" cy="812301"/>
          </a:xfrm>
          <a:custGeom>
            <a:avLst/>
            <a:gdLst>
              <a:gd name="T0" fmla="*/ 2147483647 w 212"/>
              <a:gd name="T1" fmla="*/ 2147483647 h 223"/>
              <a:gd name="T2" fmla="*/ 2147483647 w 212"/>
              <a:gd name="T3" fmla="*/ 2147483647 h 223"/>
              <a:gd name="T4" fmla="*/ 2147483647 w 212"/>
              <a:gd name="T5" fmla="*/ 2147483647 h 223"/>
              <a:gd name="T6" fmla="*/ 2147483647 w 212"/>
              <a:gd name="T7" fmla="*/ 2147483647 h 223"/>
              <a:gd name="T8" fmla="*/ 2147483647 w 212"/>
              <a:gd name="T9" fmla="*/ 2147483647 h 223"/>
              <a:gd name="T10" fmla="*/ 2147483647 w 212"/>
              <a:gd name="T11" fmla="*/ 2147483647 h 223"/>
              <a:gd name="T12" fmla="*/ 2147483647 w 212"/>
              <a:gd name="T13" fmla="*/ 2147483647 h 223"/>
              <a:gd name="T14" fmla="*/ 2147483647 w 212"/>
              <a:gd name="T15" fmla="*/ 2147483647 h 223"/>
              <a:gd name="T16" fmla="*/ 2147483647 w 212"/>
              <a:gd name="T17" fmla="*/ 2147483647 h 223"/>
              <a:gd name="T18" fmla="*/ 2147483647 w 212"/>
              <a:gd name="T19" fmla="*/ 2147483647 h 223"/>
              <a:gd name="T20" fmla="*/ 2147483647 w 212"/>
              <a:gd name="T21" fmla="*/ 2147483647 h 223"/>
              <a:gd name="T22" fmla="*/ 2147483647 w 212"/>
              <a:gd name="T23" fmla="*/ 2147483647 h 223"/>
              <a:gd name="T24" fmla="*/ 2147483647 w 212"/>
              <a:gd name="T25" fmla="*/ 2147483647 h 223"/>
              <a:gd name="T26" fmla="*/ 2147483647 w 212"/>
              <a:gd name="T27" fmla="*/ 2147483647 h 223"/>
              <a:gd name="T28" fmla="*/ 2147483647 w 212"/>
              <a:gd name="T29" fmla="*/ 2147483647 h 223"/>
              <a:gd name="T30" fmla="*/ 2147483647 w 212"/>
              <a:gd name="T31" fmla="*/ 2147483647 h 223"/>
              <a:gd name="T32" fmla="*/ 2147483647 w 212"/>
              <a:gd name="T33" fmla="*/ 2147483647 h 223"/>
              <a:gd name="T34" fmla="*/ 2147483647 w 212"/>
              <a:gd name="T35" fmla="*/ 2147483647 h 223"/>
              <a:gd name="T36" fmla="*/ 2147483647 w 212"/>
              <a:gd name="T37" fmla="*/ 2147483647 h 223"/>
              <a:gd name="T38" fmla="*/ 2147483647 w 212"/>
              <a:gd name="T39" fmla="*/ 2147483647 h 223"/>
              <a:gd name="T40" fmla="*/ 2147483647 w 212"/>
              <a:gd name="T41" fmla="*/ 2147483647 h 223"/>
              <a:gd name="T42" fmla="*/ 2147483647 w 212"/>
              <a:gd name="T43" fmla="*/ 2147483647 h 223"/>
              <a:gd name="T44" fmla="*/ 2147483647 w 212"/>
              <a:gd name="T45" fmla="*/ 2147483647 h 223"/>
              <a:gd name="T46" fmla="*/ 2147483647 w 212"/>
              <a:gd name="T47" fmla="*/ 2147483647 h 223"/>
              <a:gd name="T48" fmla="*/ 2147483647 w 212"/>
              <a:gd name="T49" fmla="*/ 2147483647 h 223"/>
              <a:gd name="T50" fmla="*/ 2147483647 w 212"/>
              <a:gd name="T51" fmla="*/ 2147483647 h 223"/>
              <a:gd name="T52" fmla="*/ 2147483647 w 212"/>
              <a:gd name="T53" fmla="*/ 2147483647 h 223"/>
              <a:gd name="T54" fmla="*/ 2147483647 w 212"/>
              <a:gd name="T55" fmla="*/ 2147483647 h 223"/>
              <a:gd name="T56" fmla="*/ 2147483647 w 212"/>
              <a:gd name="T57" fmla="*/ 2147483647 h 223"/>
              <a:gd name="T58" fmla="*/ 2147483647 w 212"/>
              <a:gd name="T59" fmla="*/ 2147483647 h 223"/>
              <a:gd name="T60" fmla="*/ 2147483647 w 212"/>
              <a:gd name="T61" fmla="*/ 2147483647 h 223"/>
              <a:gd name="T62" fmla="*/ 2147483647 w 212"/>
              <a:gd name="T63" fmla="*/ 2147483647 h 223"/>
              <a:gd name="T64" fmla="*/ 2147483647 w 212"/>
              <a:gd name="T65" fmla="*/ 2147483647 h 223"/>
              <a:gd name="T66" fmla="*/ 2147483647 w 212"/>
              <a:gd name="T67" fmla="*/ 2147483647 h 223"/>
              <a:gd name="T68" fmla="*/ 2147483647 w 212"/>
              <a:gd name="T69" fmla="*/ 2147483647 h 223"/>
              <a:gd name="T70" fmla="*/ 2147483647 w 212"/>
              <a:gd name="T71" fmla="*/ 2147483647 h 223"/>
              <a:gd name="T72" fmla="*/ 2147483647 w 212"/>
              <a:gd name="T73" fmla="*/ 2147483647 h 223"/>
              <a:gd name="T74" fmla="*/ 2147483647 w 212"/>
              <a:gd name="T75" fmla="*/ 2147483647 h 223"/>
              <a:gd name="T76" fmla="*/ 2147483647 w 212"/>
              <a:gd name="T77" fmla="*/ 2147483647 h 223"/>
              <a:gd name="T78" fmla="*/ 2147483647 w 212"/>
              <a:gd name="T79" fmla="*/ 2147483647 h 223"/>
              <a:gd name="T80" fmla="*/ 2147483647 w 212"/>
              <a:gd name="T81" fmla="*/ 0 h 223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212"/>
              <a:gd name="T124" fmla="*/ 0 h 223"/>
              <a:gd name="T125" fmla="*/ 212 w 212"/>
              <a:gd name="T126" fmla="*/ 223 h 223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212" h="223">
                <a:moveTo>
                  <a:pt x="126" y="0"/>
                </a:moveTo>
                <a:lnTo>
                  <a:pt x="124" y="48"/>
                </a:lnTo>
                <a:lnTo>
                  <a:pt x="153" y="50"/>
                </a:lnTo>
                <a:lnTo>
                  <a:pt x="159" y="56"/>
                </a:lnTo>
                <a:lnTo>
                  <a:pt x="164" y="56"/>
                </a:lnTo>
                <a:lnTo>
                  <a:pt x="167" y="59"/>
                </a:lnTo>
                <a:lnTo>
                  <a:pt x="173" y="59"/>
                </a:lnTo>
                <a:lnTo>
                  <a:pt x="177" y="59"/>
                </a:lnTo>
                <a:lnTo>
                  <a:pt x="183" y="56"/>
                </a:lnTo>
                <a:lnTo>
                  <a:pt x="184" y="57"/>
                </a:lnTo>
                <a:lnTo>
                  <a:pt x="184" y="59"/>
                </a:lnTo>
                <a:lnTo>
                  <a:pt x="189" y="59"/>
                </a:lnTo>
                <a:lnTo>
                  <a:pt x="189" y="56"/>
                </a:lnTo>
                <a:lnTo>
                  <a:pt x="190" y="56"/>
                </a:lnTo>
                <a:lnTo>
                  <a:pt x="197" y="60"/>
                </a:lnTo>
                <a:lnTo>
                  <a:pt x="199" y="60"/>
                </a:lnTo>
                <a:lnTo>
                  <a:pt x="193" y="151"/>
                </a:lnTo>
                <a:lnTo>
                  <a:pt x="206" y="154"/>
                </a:lnTo>
                <a:lnTo>
                  <a:pt x="206" y="164"/>
                </a:lnTo>
                <a:lnTo>
                  <a:pt x="212" y="163"/>
                </a:lnTo>
                <a:lnTo>
                  <a:pt x="212" y="190"/>
                </a:lnTo>
                <a:lnTo>
                  <a:pt x="211" y="202"/>
                </a:lnTo>
                <a:lnTo>
                  <a:pt x="187" y="201"/>
                </a:lnTo>
                <a:lnTo>
                  <a:pt x="186" y="214"/>
                </a:lnTo>
                <a:lnTo>
                  <a:pt x="177" y="214"/>
                </a:lnTo>
                <a:lnTo>
                  <a:pt x="174" y="215"/>
                </a:lnTo>
                <a:lnTo>
                  <a:pt x="167" y="215"/>
                </a:lnTo>
                <a:lnTo>
                  <a:pt x="156" y="223"/>
                </a:lnTo>
                <a:lnTo>
                  <a:pt x="145" y="208"/>
                </a:lnTo>
                <a:lnTo>
                  <a:pt x="143" y="204"/>
                </a:lnTo>
                <a:lnTo>
                  <a:pt x="143" y="202"/>
                </a:lnTo>
                <a:lnTo>
                  <a:pt x="109" y="201"/>
                </a:lnTo>
                <a:lnTo>
                  <a:pt x="109" y="208"/>
                </a:lnTo>
                <a:lnTo>
                  <a:pt x="77" y="207"/>
                </a:lnTo>
                <a:lnTo>
                  <a:pt x="77" y="212"/>
                </a:lnTo>
                <a:lnTo>
                  <a:pt x="70" y="212"/>
                </a:lnTo>
                <a:lnTo>
                  <a:pt x="70" y="210"/>
                </a:lnTo>
                <a:lnTo>
                  <a:pt x="66" y="210"/>
                </a:lnTo>
                <a:lnTo>
                  <a:pt x="66" y="205"/>
                </a:lnTo>
                <a:lnTo>
                  <a:pt x="61" y="207"/>
                </a:lnTo>
                <a:lnTo>
                  <a:pt x="60" y="207"/>
                </a:lnTo>
                <a:lnTo>
                  <a:pt x="57" y="207"/>
                </a:lnTo>
                <a:lnTo>
                  <a:pt x="58" y="193"/>
                </a:lnTo>
                <a:lnTo>
                  <a:pt x="61" y="193"/>
                </a:lnTo>
                <a:lnTo>
                  <a:pt x="63" y="179"/>
                </a:lnTo>
                <a:lnTo>
                  <a:pt x="95" y="180"/>
                </a:lnTo>
                <a:lnTo>
                  <a:pt x="96" y="148"/>
                </a:lnTo>
                <a:lnTo>
                  <a:pt x="64" y="145"/>
                </a:lnTo>
                <a:lnTo>
                  <a:pt x="66" y="122"/>
                </a:lnTo>
                <a:lnTo>
                  <a:pt x="54" y="120"/>
                </a:lnTo>
                <a:lnTo>
                  <a:pt x="54" y="108"/>
                </a:lnTo>
                <a:lnTo>
                  <a:pt x="51" y="110"/>
                </a:lnTo>
                <a:lnTo>
                  <a:pt x="41" y="126"/>
                </a:lnTo>
                <a:lnTo>
                  <a:pt x="7" y="105"/>
                </a:lnTo>
                <a:lnTo>
                  <a:pt x="16" y="89"/>
                </a:lnTo>
                <a:lnTo>
                  <a:pt x="0" y="81"/>
                </a:lnTo>
                <a:lnTo>
                  <a:pt x="13" y="59"/>
                </a:lnTo>
                <a:lnTo>
                  <a:pt x="14" y="59"/>
                </a:lnTo>
                <a:lnTo>
                  <a:pt x="17" y="59"/>
                </a:lnTo>
                <a:lnTo>
                  <a:pt x="26" y="50"/>
                </a:lnTo>
                <a:lnTo>
                  <a:pt x="42" y="63"/>
                </a:lnTo>
                <a:lnTo>
                  <a:pt x="49" y="56"/>
                </a:lnTo>
                <a:lnTo>
                  <a:pt x="51" y="59"/>
                </a:lnTo>
                <a:lnTo>
                  <a:pt x="54" y="62"/>
                </a:lnTo>
                <a:lnTo>
                  <a:pt x="61" y="53"/>
                </a:lnTo>
                <a:lnTo>
                  <a:pt x="66" y="54"/>
                </a:lnTo>
                <a:lnTo>
                  <a:pt x="70" y="57"/>
                </a:lnTo>
                <a:lnTo>
                  <a:pt x="73" y="42"/>
                </a:lnTo>
                <a:lnTo>
                  <a:pt x="68" y="42"/>
                </a:lnTo>
                <a:lnTo>
                  <a:pt x="66" y="38"/>
                </a:lnTo>
                <a:lnTo>
                  <a:pt x="68" y="15"/>
                </a:lnTo>
                <a:lnTo>
                  <a:pt x="71" y="15"/>
                </a:lnTo>
                <a:lnTo>
                  <a:pt x="76" y="16"/>
                </a:lnTo>
                <a:lnTo>
                  <a:pt x="79" y="18"/>
                </a:lnTo>
                <a:lnTo>
                  <a:pt x="79" y="10"/>
                </a:lnTo>
                <a:lnTo>
                  <a:pt x="88" y="12"/>
                </a:lnTo>
                <a:lnTo>
                  <a:pt x="93" y="13"/>
                </a:lnTo>
                <a:lnTo>
                  <a:pt x="95" y="9"/>
                </a:lnTo>
                <a:lnTo>
                  <a:pt x="95" y="6"/>
                </a:lnTo>
                <a:lnTo>
                  <a:pt x="114" y="7"/>
                </a:lnTo>
                <a:lnTo>
                  <a:pt x="115" y="0"/>
                </a:lnTo>
                <a:lnTo>
                  <a:pt x="126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7" name="Freeform 284"/>
          <p:cNvSpPr>
            <a:spLocks/>
          </p:cNvSpPr>
          <p:nvPr/>
        </p:nvSpPr>
        <p:spPr bwMode="auto">
          <a:xfrm rot="21334256">
            <a:off x="24783005" y="4816201"/>
            <a:ext cx="1582145" cy="771767"/>
          </a:xfrm>
          <a:custGeom>
            <a:avLst/>
            <a:gdLst>
              <a:gd name="T0" fmla="*/ 2147483647 w 289"/>
              <a:gd name="T1" fmla="*/ 2147483647 h 213"/>
              <a:gd name="T2" fmla="*/ 2147483647 w 289"/>
              <a:gd name="T3" fmla="*/ 2147483647 h 213"/>
              <a:gd name="T4" fmla="*/ 2147483647 w 289"/>
              <a:gd name="T5" fmla="*/ 2147483647 h 213"/>
              <a:gd name="T6" fmla="*/ 2147483647 w 289"/>
              <a:gd name="T7" fmla="*/ 2147483647 h 213"/>
              <a:gd name="T8" fmla="*/ 2147483647 w 289"/>
              <a:gd name="T9" fmla="*/ 2147483647 h 213"/>
              <a:gd name="T10" fmla="*/ 2147483647 w 289"/>
              <a:gd name="T11" fmla="*/ 2147483647 h 213"/>
              <a:gd name="T12" fmla="*/ 2147483647 w 289"/>
              <a:gd name="T13" fmla="*/ 2147483647 h 213"/>
              <a:gd name="T14" fmla="*/ 2147483647 w 289"/>
              <a:gd name="T15" fmla="*/ 2147483647 h 213"/>
              <a:gd name="T16" fmla="*/ 2147483647 w 289"/>
              <a:gd name="T17" fmla="*/ 2147483647 h 213"/>
              <a:gd name="T18" fmla="*/ 2147483647 w 289"/>
              <a:gd name="T19" fmla="*/ 2147483647 h 213"/>
              <a:gd name="T20" fmla="*/ 2147483647 w 289"/>
              <a:gd name="T21" fmla="*/ 2147483647 h 213"/>
              <a:gd name="T22" fmla="*/ 2147483647 w 289"/>
              <a:gd name="T23" fmla="*/ 2147483647 h 213"/>
              <a:gd name="T24" fmla="*/ 2147483647 w 289"/>
              <a:gd name="T25" fmla="*/ 2147483647 h 213"/>
              <a:gd name="T26" fmla="*/ 2147483647 w 289"/>
              <a:gd name="T27" fmla="*/ 2147483647 h 213"/>
              <a:gd name="T28" fmla="*/ 2147483647 w 289"/>
              <a:gd name="T29" fmla="*/ 2147483647 h 213"/>
              <a:gd name="T30" fmla="*/ 2147483647 w 289"/>
              <a:gd name="T31" fmla="*/ 2147483647 h 213"/>
              <a:gd name="T32" fmla="*/ 2147483647 w 289"/>
              <a:gd name="T33" fmla="*/ 2147483647 h 213"/>
              <a:gd name="T34" fmla="*/ 2147483647 w 289"/>
              <a:gd name="T35" fmla="*/ 2147483647 h 213"/>
              <a:gd name="T36" fmla="*/ 2147483647 w 289"/>
              <a:gd name="T37" fmla="*/ 2147483647 h 213"/>
              <a:gd name="T38" fmla="*/ 2147483647 w 289"/>
              <a:gd name="T39" fmla="*/ 2147483647 h 213"/>
              <a:gd name="T40" fmla="*/ 2147483647 w 289"/>
              <a:gd name="T41" fmla="*/ 2147483647 h 213"/>
              <a:gd name="T42" fmla="*/ 2147483647 w 289"/>
              <a:gd name="T43" fmla="*/ 2147483647 h 213"/>
              <a:gd name="T44" fmla="*/ 2147483647 w 289"/>
              <a:gd name="T45" fmla="*/ 2147483647 h 213"/>
              <a:gd name="T46" fmla="*/ 2147483647 w 289"/>
              <a:gd name="T47" fmla="*/ 2147483647 h 213"/>
              <a:gd name="T48" fmla="*/ 2147483647 w 289"/>
              <a:gd name="T49" fmla="*/ 2147483647 h 213"/>
              <a:gd name="T50" fmla="*/ 2147483647 w 289"/>
              <a:gd name="T51" fmla="*/ 2147483647 h 213"/>
              <a:gd name="T52" fmla="*/ 2147483647 w 289"/>
              <a:gd name="T53" fmla="*/ 2147483647 h 213"/>
              <a:gd name="T54" fmla="*/ 2147483647 w 289"/>
              <a:gd name="T55" fmla="*/ 2147483647 h 213"/>
              <a:gd name="T56" fmla="*/ 2147483647 w 289"/>
              <a:gd name="T57" fmla="*/ 2147483647 h 213"/>
              <a:gd name="T58" fmla="*/ 2147483647 w 289"/>
              <a:gd name="T59" fmla="*/ 2147483647 h 213"/>
              <a:gd name="T60" fmla="*/ 2147483647 w 289"/>
              <a:gd name="T61" fmla="*/ 2147483647 h 213"/>
              <a:gd name="T62" fmla="*/ 2147483647 w 289"/>
              <a:gd name="T63" fmla="*/ 2147483647 h 213"/>
              <a:gd name="T64" fmla="*/ 2147483647 w 289"/>
              <a:gd name="T65" fmla="*/ 2147483647 h 213"/>
              <a:gd name="T66" fmla="*/ 2147483647 w 289"/>
              <a:gd name="T67" fmla="*/ 2147483647 h 213"/>
              <a:gd name="T68" fmla="*/ 2147483647 w 289"/>
              <a:gd name="T69" fmla="*/ 2147483647 h 213"/>
              <a:gd name="T70" fmla="*/ 2147483647 w 289"/>
              <a:gd name="T71" fmla="*/ 2147483647 h 213"/>
              <a:gd name="T72" fmla="*/ 2147483647 w 289"/>
              <a:gd name="T73" fmla="*/ 2147483647 h 213"/>
              <a:gd name="T74" fmla="*/ 2147483647 w 289"/>
              <a:gd name="T75" fmla="*/ 2147483647 h 213"/>
              <a:gd name="T76" fmla="*/ 2147483647 w 289"/>
              <a:gd name="T77" fmla="*/ 2147483647 h 213"/>
              <a:gd name="T78" fmla="*/ 2147483647 w 289"/>
              <a:gd name="T79" fmla="*/ 2147483647 h 213"/>
              <a:gd name="T80" fmla="*/ 2147483647 w 289"/>
              <a:gd name="T81" fmla="*/ 2147483647 h 213"/>
              <a:gd name="T82" fmla="*/ 2147483647 w 289"/>
              <a:gd name="T83" fmla="*/ 2147483647 h 213"/>
              <a:gd name="T84" fmla="*/ 2147483647 w 289"/>
              <a:gd name="T85" fmla="*/ 2147483647 h 213"/>
              <a:gd name="T86" fmla="*/ 2147483647 w 289"/>
              <a:gd name="T87" fmla="*/ 2147483647 h 213"/>
              <a:gd name="T88" fmla="*/ 2147483647 w 289"/>
              <a:gd name="T89" fmla="*/ 2147483647 h 213"/>
              <a:gd name="T90" fmla="*/ 2147483647 w 289"/>
              <a:gd name="T91" fmla="*/ 2147483647 h 213"/>
              <a:gd name="T92" fmla="*/ 2147483647 w 289"/>
              <a:gd name="T93" fmla="*/ 2147483647 h 213"/>
              <a:gd name="T94" fmla="*/ 2147483647 w 289"/>
              <a:gd name="T95" fmla="*/ 2147483647 h 213"/>
              <a:gd name="T96" fmla="*/ 2147483647 w 289"/>
              <a:gd name="T97" fmla="*/ 2147483647 h 2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9"/>
              <a:gd name="T148" fmla="*/ 0 h 213"/>
              <a:gd name="T149" fmla="*/ 289 w 289"/>
              <a:gd name="T150" fmla="*/ 213 h 21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9" h="213">
                <a:moveTo>
                  <a:pt x="87" y="6"/>
                </a:moveTo>
                <a:lnTo>
                  <a:pt x="88" y="9"/>
                </a:lnTo>
                <a:lnTo>
                  <a:pt x="89" y="10"/>
                </a:lnTo>
                <a:lnTo>
                  <a:pt x="95" y="9"/>
                </a:lnTo>
                <a:lnTo>
                  <a:pt x="98" y="10"/>
                </a:lnTo>
                <a:lnTo>
                  <a:pt x="101" y="12"/>
                </a:lnTo>
                <a:lnTo>
                  <a:pt x="104" y="16"/>
                </a:lnTo>
                <a:lnTo>
                  <a:pt x="114" y="34"/>
                </a:lnTo>
                <a:lnTo>
                  <a:pt x="113" y="38"/>
                </a:lnTo>
                <a:lnTo>
                  <a:pt x="109" y="35"/>
                </a:lnTo>
                <a:lnTo>
                  <a:pt x="109" y="37"/>
                </a:lnTo>
                <a:lnTo>
                  <a:pt x="109" y="40"/>
                </a:lnTo>
                <a:lnTo>
                  <a:pt x="107" y="41"/>
                </a:lnTo>
                <a:lnTo>
                  <a:pt x="97" y="41"/>
                </a:lnTo>
                <a:lnTo>
                  <a:pt x="94" y="41"/>
                </a:lnTo>
                <a:lnTo>
                  <a:pt x="94" y="43"/>
                </a:lnTo>
                <a:lnTo>
                  <a:pt x="95" y="44"/>
                </a:lnTo>
                <a:lnTo>
                  <a:pt x="113" y="54"/>
                </a:lnTo>
                <a:lnTo>
                  <a:pt x="117" y="53"/>
                </a:lnTo>
                <a:lnTo>
                  <a:pt x="117" y="50"/>
                </a:lnTo>
                <a:lnTo>
                  <a:pt x="119" y="50"/>
                </a:lnTo>
                <a:lnTo>
                  <a:pt x="122" y="48"/>
                </a:lnTo>
                <a:lnTo>
                  <a:pt x="126" y="50"/>
                </a:lnTo>
                <a:lnTo>
                  <a:pt x="128" y="53"/>
                </a:lnTo>
                <a:lnTo>
                  <a:pt x="128" y="56"/>
                </a:lnTo>
                <a:lnTo>
                  <a:pt x="125" y="60"/>
                </a:lnTo>
                <a:lnTo>
                  <a:pt x="126" y="62"/>
                </a:lnTo>
                <a:lnTo>
                  <a:pt x="135" y="56"/>
                </a:lnTo>
                <a:lnTo>
                  <a:pt x="139" y="50"/>
                </a:lnTo>
                <a:lnTo>
                  <a:pt x="138" y="44"/>
                </a:lnTo>
                <a:lnTo>
                  <a:pt x="142" y="41"/>
                </a:lnTo>
                <a:lnTo>
                  <a:pt x="145" y="35"/>
                </a:lnTo>
                <a:lnTo>
                  <a:pt x="150" y="34"/>
                </a:lnTo>
                <a:lnTo>
                  <a:pt x="152" y="34"/>
                </a:lnTo>
                <a:lnTo>
                  <a:pt x="155" y="35"/>
                </a:lnTo>
                <a:lnTo>
                  <a:pt x="163" y="32"/>
                </a:lnTo>
                <a:lnTo>
                  <a:pt x="172" y="38"/>
                </a:lnTo>
                <a:lnTo>
                  <a:pt x="179" y="40"/>
                </a:lnTo>
                <a:lnTo>
                  <a:pt x="195" y="45"/>
                </a:lnTo>
                <a:lnTo>
                  <a:pt x="202" y="47"/>
                </a:lnTo>
                <a:lnTo>
                  <a:pt x="208" y="51"/>
                </a:lnTo>
                <a:lnTo>
                  <a:pt x="214" y="54"/>
                </a:lnTo>
                <a:lnTo>
                  <a:pt x="220" y="57"/>
                </a:lnTo>
                <a:lnTo>
                  <a:pt x="224" y="62"/>
                </a:lnTo>
                <a:lnTo>
                  <a:pt x="235" y="60"/>
                </a:lnTo>
                <a:lnTo>
                  <a:pt x="237" y="62"/>
                </a:lnTo>
                <a:lnTo>
                  <a:pt x="240" y="66"/>
                </a:lnTo>
                <a:lnTo>
                  <a:pt x="242" y="70"/>
                </a:lnTo>
                <a:lnTo>
                  <a:pt x="246" y="73"/>
                </a:lnTo>
                <a:lnTo>
                  <a:pt x="254" y="76"/>
                </a:lnTo>
                <a:lnTo>
                  <a:pt x="257" y="78"/>
                </a:lnTo>
                <a:lnTo>
                  <a:pt x="265" y="85"/>
                </a:lnTo>
                <a:lnTo>
                  <a:pt x="265" y="88"/>
                </a:lnTo>
                <a:lnTo>
                  <a:pt x="262" y="91"/>
                </a:lnTo>
                <a:lnTo>
                  <a:pt x="262" y="94"/>
                </a:lnTo>
                <a:lnTo>
                  <a:pt x="265" y="97"/>
                </a:lnTo>
                <a:lnTo>
                  <a:pt x="268" y="100"/>
                </a:lnTo>
                <a:lnTo>
                  <a:pt x="270" y="106"/>
                </a:lnTo>
                <a:lnTo>
                  <a:pt x="277" y="108"/>
                </a:lnTo>
                <a:lnTo>
                  <a:pt x="289" y="110"/>
                </a:lnTo>
                <a:lnTo>
                  <a:pt x="289" y="114"/>
                </a:lnTo>
                <a:lnTo>
                  <a:pt x="289" y="120"/>
                </a:lnTo>
                <a:lnTo>
                  <a:pt x="287" y="123"/>
                </a:lnTo>
                <a:lnTo>
                  <a:pt x="284" y="135"/>
                </a:lnTo>
                <a:lnTo>
                  <a:pt x="276" y="145"/>
                </a:lnTo>
                <a:lnTo>
                  <a:pt x="284" y="158"/>
                </a:lnTo>
                <a:lnTo>
                  <a:pt x="284" y="166"/>
                </a:lnTo>
                <a:lnTo>
                  <a:pt x="286" y="171"/>
                </a:lnTo>
                <a:lnTo>
                  <a:pt x="287" y="177"/>
                </a:lnTo>
                <a:lnTo>
                  <a:pt x="287" y="183"/>
                </a:lnTo>
                <a:lnTo>
                  <a:pt x="286" y="186"/>
                </a:lnTo>
                <a:lnTo>
                  <a:pt x="261" y="196"/>
                </a:lnTo>
                <a:lnTo>
                  <a:pt x="254" y="188"/>
                </a:lnTo>
                <a:lnTo>
                  <a:pt x="242" y="176"/>
                </a:lnTo>
                <a:lnTo>
                  <a:pt x="240" y="179"/>
                </a:lnTo>
                <a:lnTo>
                  <a:pt x="239" y="180"/>
                </a:lnTo>
                <a:lnTo>
                  <a:pt x="237" y="185"/>
                </a:lnTo>
                <a:lnTo>
                  <a:pt x="229" y="186"/>
                </a:lnTo>
                <a:lnTo>
                  <a:pt x="226" y="189"/>
                </a:lnTo>
                <a:lnTo>
                  <a:pt x="226" y="201"/>
                </a:lnTo>
                <a:lnTo>
                  <a:pt x="221" y="205"/>
                </a:lnTo>
                <a:lnTo>
                  <a:pt x="202" y="205"/>
                </a:lnTo>
                <a:lnTo>
                  <a:pt x="198" y="204"/>
                </a:lnTo>
                <a:lnTo>
                  <a:pt x="194" y="198"/>
                </a:lnTo>
                <a:lnTo>
                  <a:pt x="191" y="195"/>
                </a:lnTo>
                <a:lnTo>
                  <a:pt x="188" y="195"/>
                </a:lnTo>
                <a:lnTo>
                  <a:pt x="182" y="195"/>
                </a:lnTo>
                <a:lnTo>
                  <a:pt x="180" y="201"/>
                </a:lnTo>
                <a:lnTo>
                  <a:pt x="177" y="199"/>
                </a:lnTo>
                <a:lnTo>
                  <a:pt x="166" y="207"/>
                </a:lnTo>
                <a:lnTo>
                  <a:pt x="161" y="205"/>
                </a:lnTo>
                <a:lnTo>
                  <a:pt x="155" y="213"/>
                </a:lnTo>
                <a:lnTo>
                  <a:pt x="154" y="211"/>
                </a:lnTo>
                <a:lnTo>
                  <a:pt x="152" y="210"/>
                </a:lnTo>
                <a:lnTo>
                  <a:pt x="151" y="204"/>
                </a:lnTo>
                <a:lnTo>
                  <a:pt x="148" y="201"/>
                </a:lnTo>
                <a:lnTo>
                  <a:pt x="144" y="196"/>
                </a:lnTo>
                <a:lnTo>
                  <a:pt x="141" y="191"/>
                </a:lnTo>
                <a:lnTo>
                  <a:pt x="139" y="189"/>
                </a:lnTo>
                <a:lnTo>
                  <a:pt x="139" y="188"/>
                </a:lnTo>
                <a:lnTo>
                  <a:pt x="138" y="186"/>
                </a:lnTo>
                <a:lnTo>
                  <a:pt x="135" y="183"/>
                </a:lnTo>
                <a:lnTo>
                  <a:pt x="135" y="182"/>
                </a:lnTo>
                <a:lnTo>
                  <a:pt x="132" y="182"/>
                </a:lnTo>
                <a:lnTo>
                  <a:pt x="129" y="180"/>
                </a:lnTo>
                <a:lnTo>
                  <a:pt x="128" y="180"/>
                </a:lnTo>
                <a:lnTo>
                  <a:pt x="126" y="182"/>
                </a:lnTo>
                <a:lnTo>
                  <a:pt x="125" y="182"/>
                </a:lnTo>
                <a:lnTo>
                  <a:pt x="122" y="179"/>
                </a:lnTo>
                <a:lnTo>
                  <a:pt x="122" y="177"/>
                </a:lnTo>
                <a:lnTo>
                  <a:pt x="122" y="173"/>
                </a:lnTo>
                <a:lnTo>
                  <a:pt x="122" y="169"/>
                </a:lnTo>
                <a:lnTo>
                  <a:pt x="120" y="166"/>
                </a:lnTo>
                <a:lnTo>
                  <a:pt x="120" y="163"/>
                </a:lnTo>
                <a:lnTo>
                  <a:pt x="117" y="160"/>
                </a:lnTo>
                <a:lnTo>
                  <a:pt x="116" y="157"/>
                </a:lnTo>
                <a:lnTo>
                  <a:pt x="113" y="155"/>
                </a:lnTo>
                <a:lnTo>
                  <a:pt x="110" y="151"/>
                </a:lnTo>
                <a:lnTo>
                  <a:pt x="107" y="149"/>
                </a:lnTo>
                <a:lnTo>
                  <a:pt x="104" y="148"/>
                </a:lnTo>
                <a:lnTo>
                  <a:pt x="101" y="149"/>
                </a:lnTo>
                <a:lnTo>
                  <a:pt x="100" y="148"/>
                </a:lnTo>
                <a:lnTo>
                  <a:pt x="97" y="147"/>
                </a:lnTo>
                <a:lnTo>
                  <a:pt x="94" y="145"/>
                </a:lnTo>
                <a:lnTo>
                  <a:pt x="89" y="141"/>
                </a:lnTo>
                <a:lnTo>
                  <a:pt x="84" y="141"/>
                </a:lnTo>
                <a:lnTo>
                  <a:pt x="81" y="139"/>
                </a:lnTo>
                <a:lnTo>
                  <a:pt x="78" y="136"/>
                </a:lnTo>
                <a:lnTo>
                  <a:pt x="76" y="136"/>
                </a:lnTo>
                <a:lnTo>
                  <a:pt x="75" y="136"/>
                </a:lnTo>
                <a:lnTo>
                  <a:pt x="75" y="135"/>
                </a:lnTo>
                <a:lnTo>
                  <a:pt x="73" y="135"/>
                </a:lnTo>
                <a:lnTo>
                  <a:pt x="72" y="133"/>
                </a:lnTo>
                <a:lnTo>
                  <a:pt x="72" y="132"/>
                </a:lnTo>
                <a:lnTo>
                  <a:pt x="70" y="128"/>
                </a:lnTo>
                <a:lnTo>
                  <a:pt x="69" y="126"/>
                </a:lnTo>
                <a:lnTo>
                  <a:pt x="67" y="122"/>
                </a:lnTo>
                <a:lnTo>
                  <a:pt x="67" y="119"/>
                </a:lnTo>
                <a:lnTo>
                  <a:pt x="66" y="116"/>
                </a:lnTo>
                <a:lnTo>
                  <a:pt x="65" y="116"/>
                </a:lnTo>
                <a:lnTo>
                  <a:pt x="62" y="114"/>
                </a:lnTo>
                <a:lnTo>
                  <a:pt x="62" y="111"/>
                </a:lnTo>
                <a:lnTo>
                  <a:pt x="60" y="108"/>
                </a:lnTo>
                <a:lnTo>
                  <a:pt x="59" y="104"/>
                </a:lnTo>
                <a:lnTo>
                  <a:pt x="57" y="101"/>
                </a:lnTo>
                <a:lnTo>
                  <a:pt x="51" y="95"/>
                </a:lnTo>
                <a:lnTo>
                  <a:pt x="44" y="89"/>
                </a:lnTo>
                <a:lnTo>
                  <a:pt x="41" y="88"/>
                </a:lnTo>
                <a:lnTo>
                  <a:pt x="40" y="86"/>
                </a:lnTo>
                <a:lnTo>
                  <a:pt x="37" y="86"/>
                </a:lnTo>
                <a:lnTo>
                  <a:pt x="32" y="86"/>
                </a:lnTo>
                <a:lnTo>
                  <a:pt x="28" y="85"/>
                </a:lnTo>
                <a:lnTo>
                  <a:pt x="26" y="84"/>
                </a:lnTo>
                <a:lnTo>
                  <a:pt x="25" y="84"/>
                </a:lnTo>
                <a:lnTo>
                  <a:pt x="21" y="82"/>
                </a:lnTo>
                <a:lnTo>
                  <a:pt x="18" y="81"/>
                </a:lnTo>
                <a:lnTo>
                  <a:pt x="12" y="78"/>
                </a:lnTo>
                <a:lnTo>
                  <a:pt x="7" y="76"/>
                </a:lnTo>
                <a:lnTo>
                  <a:pt x="3" y="72"/>
                </a:lnTo>
                <a:lnTo>
                  <a:pt x="2" y="72"/>
                </a:lnTo>
                <a:lnTo>
                  <a:pt x="0" y="67"/>
                </a:lnTo>
                <a:lnTo>
                  <a:pt x="0" y="63"/>
                </a:lnTo>
                <a:lnTo>
                  <a:pt x="2" y="62"/>
                </a:lnTo>
                <a:lnTo>
                  <a:pt x="4" y="62"/>
                </a:lnTo>
                <a:lnTo>
                  <a:pt x="6" y="59"/>
                </a:lnTo>
                <a:lnTo>
                  <a:pt x="7" y="54"/>
                </a:lnTo>
                <a:lnTo>
                  <a:pt x="7" y="50"/>
                </a:lnTo>
                <a:lnTo>
                  <a:pt x="7" y="47"/>
                </a:lnTo>
                <a:lnTo>
                  <a:pt x="9" y="45"/>
                </a:lnTo>
                <a:lnTo>
                  <a:pt x="13" y="35"/>
                </a:lnTo>
                <a:lnTo>
                  <a:pt x="16" y="31"/>
                </a:lnTo>
                <a:lnTo>
                  <a:pt x="21" y="26"/>
                </a:lnTo>
                <a:lnTo>
                  <a:pt x="26" y="22"/>
                </a:lnTo>
                <a:lnTo>
                  <a:pt x="28" y="19"/>
                </a:lnTo>
                <a:lnTo>
                  <a:pt x="28" y="18"/>
                </a:lnTo>
                <a:lnTo>
                  <a:pt x="25" y="16"/>
                </a:lnTo>
                <a:lnTo>
                  <a:pt x="24" y="15"/>
                </a:lnTo>
                <a:lnTo>
                  <a:pt x="24" y="12"/>
                </a:lnTo>
                <a:lnTo>
                  <a:pt x="24" y="7"/>
                </a:lnTo>
                <a:lnTo>
                  <a:pt x="28" y="7"/>
                </a:lnTo>
                <a:lnTo>
                  <a:pt x="31" y="6"/>
                </a:lnTo>
                <a:lnTo>
                  <a:pt x="34" y="6"/>
                </a:lnTo>
                <a:lnTo>
                  <a:pt x="38" y="6"/>
                </a:lnTo>
                <a:lnTo>
                  <a:pt x="41" y="3"/>
                </a:lnTo>
                <a:lnTo>
                  <a:pt x="45" y="3"/>
                </a:lnTo>
                <a:lnTo>
                  <a:pt x="50" y="4"/>
                </a:lnTo>
                <a:lnTo>
                  <a:pt x="54" y="3"/>
                </a:lnTo>
                <a:lnTo>
                  <a:pt x="59" y="4"/>
                </a:lnTo>
                <a:lnTo>
                  <a:pt x="65" y="0"/>
                </a:lnTo>
                <a:lnTo>
                  <a:pt x="67" y="4"/>
                </a:lnTo>
                <a:lnTo>
                  <a:pt x="70" y="7"/>
                </a:lnTo>
                <a:lnTo>
                  <a:pt x="78" y="3"/>
                </a:lnTo>
                <a:lnTo>
                  <a:pt x="79" y="6"/>
                </a:lnTo>
                <a:lnTo>
                  <a:pt x="84" y="7"/>
                </a:lnTo>
                <a:lnTo>
                  <a:pt x="85" y="6"/>
                </a:lnTo>
                <a:lnTo>
                  <a:pt x="87" y="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/>
          </a:p>
        </p:txBody>
      </p:sp>
      <p:sp>
        <p:nvSpPr>
          <p:cNvPr id="288" name="Freeform 285"/>
          <p:cNvSpPr>
            <a:spLocks/>
          </p:cNvSpPr>
          <p:nvPr/>
        </p:nvSpPr>
        <p:spPr bwMode="auto">
          <a:xfrm rot="21334256">
            <a:off x="28953653" y="3981624"/>
            <a:ext cx="797187" cy="655029"/>
          </a:xfrm>
          <a:custGeom>
            <a:avLst/>
            <a:gdLst>
              <a:gd name="T0" fmla="*/ 2147483647 w 145"/>
              <a:gd name="T1" fmla="*/ 2147483647 h 180"/>
              <a:gd name="T2" fmla="*/ 2147483647 w 145"/>
              <a:gd name="T3" fmla="*/ 2147483647 h 180"/>
              <a:gd name="T4" fmla="*/ 2147483647 w 145"/>
              <a:gd name="T5" fmla="*/ 2147483647 h 180"/>
              <a:gd name="T6" fmla="*/ 2147483647 w 145"/>
              <a:gd name="T7" fmla="*/ 2147483647 h 180"/>
              <a:gd name="T8" fmla="*/ 2147483647 w 145"/>
              <a:gd name="T9" fmla="*/ 2147483647 h 180"/>
              <a:gd name="T10" fmla="*/ 2147483647 w 145"/>
              <a:gd name="T11" fmla="*/ 2147483647 h 180"/>
              <a:gd name="T12" fmla="*/ 2147483647 w 145"/>
              <a:gd name="T13" fmla="*/ 2147483647 h 180"/>
              <a:gd name="T14" fmla="*/ 2147483647 w 145"/>
              <a:gd name="T15" fmla="*/ 2147483647 h 180"/>
              <a:gd name="T16" fmla="*/ 2147483647 w 145"/>
              <a:gd name="T17" fmla="*/ 2147483647 h 180"/>
              <a:gd name="T18" fmla="*/ 2147483647 w 145"/>
              <a:gd name="T19" fmla="*/ 2147483647 h 180"/>
              <a:gd name="T20" fmla="*/ 2147483647 w 145"/>
              <a:gd name="T21" fmla="*/ 2147483647 h 180"/>
              <a:gd name="T22" fmla="*/ 2147483647 w 145"/>
              <a:gd name="T23" fmla="*/ 2147483647 h 180"/>
              <a:gd name="T24" fmla="*/ 2147483647 w 145"/>
              <a:gd name="T25" fmla="*/ 2147483647 h 180"/>
              <a:gd name="T26" fmla="*/ 2147483647 w 145"/>
              <a:gd name="T27" fmla="*/ 2147483647 h 180"/>
              <a:gd name="T28" fmla="*/ 2147483647 w 145"/>
              <a:gd name="T29" fmla="*/ 2147483647 h 180"/>
              <a:gd name="T30" fmla="*/ 2147483647 w 145"/>
              <a:gd name="T31" fmla="*/ 2147483647 h 180"/>
              <a:gd name="T32" fmla="*/ 2147483647 w 145"/>
              <a:gd name="T33" fmla="*/ 2147483647 h 180"/>
              <a:gd name="T34" fmla="*/ 2147483647 w 145"/>
              <a:gd name="T35" fmla="*/ 2147483647 h 180"/>
              <a:gd name="T36" fmla="*/ 2147483647 w 145"/>
              <a:gd name="T37" fmla="*/ 2147483647 h 180"/>
              <a:gd name="T38" fmla="*/ 2147483647 w 145"/>
              <a:gd name="T39" fmla="*/ 2147483647 h 180"/>
              <a:gd name="T40" fmla="*/ 2147483647 w 145"/>
              <a:gd name="T41" fmla="*/ 2147483647 h 180"/>
              <a:gd name="T42" fmla="*/ 2147483647 w 145"/>
              <a:gd name="T43" fmla="*/ 2147483647 h 180"/>
              <a:gd name="T44" fmla="*/ 2147483647 w 145"/>
              <a:gd name="T45" fmla="*/ 2147483647 h 180"/>
              <a:gd name="T46" fmla="*/ 2147483647 w 145"/>
              <a:gd name="T47" fmla="*/ 2147483647 h 180"/>
              <a:gd name="T48" fmla="*/ 2147483647 w 145"/>
              <a:gd name="T49" fmla="*/ 2147483647 h 180"/>
              <a:gd name="T50" fmla="*/ 2147483647 w 145"/>
              <a:gd name="T51" fmla="*/ 2147483647 h 180"/>
              <a:gd name="T52" fmla="*/ 2147483647 w 145"/>
              <a:gd name="T53" fmla="*/ 2147483647 h 180"/>
              <a:gd name="T54" fmla="*/ 2147483647 w 145"/>
              <a:gd name="T55" fmla="*/ 2147483647 h 180"/>
              <a:gd name="T56" fmla="*/ 2147483647 w 145"/>
              <a:gd name="T57" fmla="*/ 2147483647 h 180"/>
              <a:gd name="T58" fmla="*/ 2147483647 w 145"/>
              <a:gd name="T59" fmla="*/ 2147483647 h 180"/>
              <a:gd name="T60" fmla="*/ 2147483647 w 145"/>
              <a:gd name="T61" fmla="*/ 2147483647 h 180"/>
              <a:gd name="T62" fmla="*/ 2147483647 w 145"/>
              <a:gd name="T63" fmla="*/ 2147483647 h 180"/>
              <a:gd name="T64" fmla="*/ 2147483647 w 145"/>
              <a:gd name="T65" fmla="*/ 2147483647 h 180"/>
              <a:gd name="T66" fmla="*/ 2147483647 w 145"/>
              <a:gd name="T67" fmla="*/ 2147483647 h 180"/>
              <a:gd name="T68" fmla="*/ 2147483647 w 145"/>
              <a:gd name="T69" fmla="*/ 2147483647 h 180"/>
              <a:gd name="T70" fmla="*/ 2147483647 w 145"/>
              <a:gd name="T71" fmla="*/ 2147483647 h 180"/>
              <a:gd name="T72" fmla="*/ 2147483647 w 145"/>
              <a:gd name="T73" fmla="*/ 2147483647 h 180"/>
              <a:gd name="T74" fmla="*/ 2147483647 w 145"/>
              <a:gd name="T75" fmla="*/ 2147483647 h 180"/>
              <a:gd name="T76" fmla="*/ 2147483647 w 145"/>
              <a:gd name="T77" fmla="*/ 2147483647 h 180"/>
              <a:gd name="T78" fmla="*/ 2147483647 w 145"/>
              <a:gd name="T79" fmla="*/ 2147483647 h 180"/>
              <a:gd name="T80" fmla="*/ 0 w 145"/>
              <a:gd name="T81" fmla="*/ 2147483647 h 180"/>
              <a:gd name="T82" fmla="*/ 2147483647 w 145"/>
              <a:gd name="T83" fmla="*/ 2147483647 h 180"/>
              <a:gd name="T84" fmla="*/ 2147483647 w 145"/>
              <a:gd name="T85" fmla="*/ 2147483647 h 180"/>
              <a:gd name="T86" fmla="*/ 2147483647 w 145"/>
              <a:gd name="T87" fmla="*/ 2147483647 h 180"/>
              <a:gd name="T88" fmla="*/ 2147483647 w 145"/>
              <a:gd name="T89" fmla="*/ 2147483647 h 180"/>
              <a:gd name="T90" fmla="*/ 2147483647 w 145"/>
              <a:gd name="T91" fmla="*/ 2147483647 h 180"/>
              <a:gd name="T92" fmla="*/ 2147483647 w 145"/>
              <a:gd name="T93" fmla="*/ 2147483647 h 180"/>
              <a:gd name="T94" fmla="*/ 2147483647 w 145"/>
              <a:gd name="T95" fmla="*/ 2147483647 h 180"/>
              <a:gd name="T96" fmla="*/ 2147483647 w 145"/>
              <a:gd name="T97" fmla="*/ 2147483647 h 180"/>
              <a:gd name="T98" fmla="*/ 2147483647 w 145"/>
              <a:gd name="T99" fmla="*/ 2147483647 h 180"/>
              <a:gd name="T100" fmla="*/ 2147483647 w 145"/>
              <a:gd name="T101" fmla="*/ 2147483647 h 180"/>
              <a:gd name="T102" fmla="*/ 2147483647 w 145"/>
              <a:gd name="T103" fmla="*/ 2147483647 h 180"/>
              <a:gd name="T104" fmla="*/ 2147483647 w 145"/>
              <a:gd name="T105" fmla="*/ 2147483647 h 180"/>
              <a:gd name="T106" fmla="*/ 2147483647 w 145"/>
              <a:gd name="T107" fmla="*/ 2147483647 h 180"/>
              <a:gd name="T108" fmla="*/ 2147483647 w 145"/>
              <a:gd name="T109" fmla="*/ 2147483647 h 180"/>
              <a:gd name="T110" fmla="*/ 2147483647 w 145"/>
              <a:gd name="T111" fmla="*/ 2147483647 h 18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45"/>
              <a:gd name="T169" fmla="*/ 0 h 180"/>
              <a:gd name="T170" fmla="*/ 145 w 145"/>
              <a:gd name="T171" fmla="*/ 180 h 18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45" h="180">
                <a:moveTo>
                  <a:pt x="145" y="31"/>
                </a:moveTo>
                <a:lnTo>
                  <a:pt x="145" y="39"/>
                </a:lnTo>
                <a:lnTo>
                  <a:pt x="145" y="45"/>
                </a:lnTo>
                <a:lnTo>
                  <a:pt x="145" y="55"/>
                </a:lnTo>
                <a:lnTo>
                  <a:pt x="145" y="61"/>
                </a:lnTo>
                <a:lnTo>
                  <a:pt x="145" y="64"/>
                </a:lnTo>
                <a:lnTo>
                  <a:pt x="142" y="64"/>
                </a:lnTo>
                <a:lnTo>
                  <a:pt x="142" y="69"/>
                </a:lnTo>
                <a:lnTo>
                  <a:pt x="141" y="73"/>
                </a:lnTo>
                <a:lnTo>
                  <a:pt x="141" y="80"/>
                </a:lnTo>
                <a:lnTo>
                  <a:pt x="140" y="85"/>
                </a:lnTo>
                <a:lnTo>
                  <a:pt x="138" y="88"/>
                </a:lnTo>
                <a:lnTo>
                  <a:pt x="137" y="91"/>
                </a:lnTo>
                <a:lnTo>
                  <a:pt x="132" y="95"/>
                </a:lnTo>
                <a:lnTo>
                  <a:pt x="132" y="96"/>
                </a:lnTo>
                <a:lnTo>
                  <a:pt x="132" y="99"/>
                </a:lnTo>
                <a:lnTo>
                  <a:pt x="132" y="101"/>
                </a:lnTo>
                <a:lnTo>
                  <a:pt x="132" y="104"/>
                </a:lnTo>
                <a:lnTo>
                  <a:pt x="128" y="108"/>
                </a:lnTo>
                <a:lnTo>
                  <a:pt x="125" y="110"/>
                </a:lnTo>
                <a:lnTo>
                  <a:pt x="125" y="111"/>
                </a:lnTo>
                <a:lnTo>
                  <a:pt x="126" y="115"/>
                </a:lnTo>
                <a:lnTo>
                  <a:pt x="126" y="121"/>
                </a:lnTo>
                <a:lnTo>
                  <a:pt x="125" y="123"/>
                </a:lnTo>
                <a:lnTo>
                  <a:pt x="123" y="123"/>
                </a:lnTo>
                <a:lnTo>
                  <a:pt x="118" y="126"/>
                </a:lnTo>
                <a:lnTo>
                  <a:pt x="119" y="127"/>
                </a:lnTo>
                <a:lnTo>
                  <a:pt x="119" y="132"/>
                </a:lnTo>
                <a:lnTo>
                  <a:pt x="115" y="133"/>
                </a:lnTo>
                <a:lnTo>
                  <a:pt x="112" y="135"/>
                </a:lnTo>
                <a:lnTo>
                  <a:pt x="104" y="136"/>
                </a:lnTo>
                <a:lnTo>
                  <a:pt x="88" y="140"/>
                </a:lnTo>
                <a:lnTo>
                  <a:pt x="77" y="145"/>
                </a:lnTo>
                <a:lnTo>
                  <a:pt x="77" y="146"/>
                </a:lnTo>
                <a:lnTo>
                  <a:pt x="78" y="152"/>
                </a:lnTo>
                <a:lnTo>
                  <a:pt x="79" y="157"/>
                </a:lnTo>
                <a:lnTo>
                  <a:pt x="81" y="162"/>
                </a:lnTo>
                <a:lnTo>
                  <a:pt x="90" y="170"/>
                </a:lnTo>
                <a:lnTo>
                  <a:pt x="90" y="174"/>
                </a:lnTo>
                <a:lnTo>
                  <a:pt x="57" y="180"/>
                </a:lnTo>
                <a:lnTo>
                  <a:pt x="55" y="179"/>
                </a:lnTo>
                <a:lnTo>
                  <a:pt x="50" y="179"/>
                </a:lnTo>
                <a:lnTo>
                  <a:pt x="41" y="171"/>
                </a:lnTo>
                <a:lnTo>
                  <a:pt x="41" y="168"/>
                </a:lnTo>
                <a:lnTo>
                  <a:pt x="38" y="161"/>
                </a:lnTo>
                <a:lnTo>
                  <a:pt x="34" y="157"/>
                </a:lnTo>
                <a:lnTo>
                  <a:pt x="35" y="151"/>
                </a:lnTo>
                <a:lnTo>
                  <a:pt x="33" y="151"/>
                </a:lnTo>
                <a:lnTo>
                  <a:pt x="33" y="148"/>
                </a:lnTo>
                <a:lnTo>
                  <a:pt x="30" y="146"/>
                </a:lnTo>
                <a:lnTo>
                  <a:pt x="28" y="145"/>
                </a:lnTo>
                <a:lnTo>
                  <a:pt x="27" y="143"/>
                </a:lnTo>
                <a:lnTo>
                  <a:pt x="28" y="142"/>
                </a:lnTo>
                <a:lnTo>
                  <a:pt x="27" y="142"/>
                </a:lnTo>
                <a:lnTo>
                  <a:pt x="27" y="137"/>
                </a:lnTo>
                <a:lnTo>
                  <a:pt x="22" y="135"/>
                </a:lnTo>
                <a:lnTo>
                  <a:pt x="19" y="127"/>
                </a:lnTo>
                <a:lnTo>
                  <a:pt x="16" y="124"/>
                </a:lnTo>
                <a:lnTo>
                  <a:pt x="15" y="123"/>
                </a:lnTo>
                <a:lnTo>
                  <a:pt x="12" y="123"/>
                </a:lnTo>
                <a:lnTo>
                  <a:pt x="11" y="121"/>
                </a:lnTo>
                <a:lnTo>
                  <a:pt x="11" y="120"/>
                </a:lnTo>
                <a:lnTo>
                  <a:pt x="12" y="118"/>
                </a:lnTo>
                <a:lnTo>
                  <a:pt x="11" y="115"/>
                </a:lnTo>
                <a:lnTo>
                  <a:pt x="9" y="114"/>
                </a:lnTo>
                <a:lnTo>
                  <a:pt x="19" y="104"/>
                </a:lnTo>
                <a:lnTo>
                  <a:pt x="24" y="110"/>
                </a:lnTo>
                <a:lnTo>
                  <a:pt x="30" y="105"/>
                </a:lnTo>
                <a:lnTo>
                  <a:pt x="16" y="91"/>
                </a:lnTo>
                <a:lnTo>
                  <a:pt x="28" y="80"/>
                </a:lnTo>
                <a:lnTo>
                  <a:pt x="24" y="74"/>
                </a:lnTo>
                <a:lnTo>
                  <a:pt x="25" y="73"/>
                </a:lnTo>
                <a:lnTo>
                  <a:pt x="19" y="69"/>
                </a:lnTo>
                <a:lnTo>
                  <a:pt x="25" y="66"/>
                </a:lnTo>
                <a:lnTo>
                  <a:pt x="11" y="51"/>
                </a:lnTo>
                <a:lnTo>
                  <a:pt x="8" y="52"/>
                </a:lnTo>
                <a:lnTo>
                  <a:pt x="6" y="50"/>
                </a:lnTo>
                <a:lnTo>
                  <a:pt x="5" y="54"/>
                </a:lnTo>
                <a:lnTo>
                  <a:pt x="0" y="54"/>
                </a:lnTo>
                <a:lnTo>
                  <a:pt x="0" y="42"/>
                </a:lnTo>
                <a:lnTo>
                  <a:pt x="0" y="41"/>
                </a:lnTo>
                <a:lnTo>
                  <a:pt x="2" y="39"/>
                </a:lnTo>
                <a:lnTo>
                  <a:pt x="3" y="38"/>
                </a:lnTo>
                <a:lnTo>
                  <a:pt x="2" y="36"/>
                </a:lnTo>
                <a:lnTo>
                  <a:pt x="5" y="35"/>
                </a:lnTo>
                <a:lnTo>
                  <a:pt x="3" y="31"/>
                </a:lnTo>
                <a:lnTo>
                  <a:pt x="5" y="28"/>
                </a:lnTo>
                <a:lnTo>
                  <a:pt x="3" y="25"/>
                </a:lnTo>
                <a:lnTo>
                  <a:pt x="8" y="23"/>
                </a:lnTo>
                <a:lnTo>
                  <a:pt x="9" y="25"/>
                </a:lnTo>
                <a:lnTo>
                  <a:pt x="16" y="19"/>
                </a:lnTo>
                <a:lnTo>
                  <a:pt x="30" y="7"/>
                </a:lnTo>
                <a:lnTo>
                  <a:pt x="37" y="0"/>
                </a:lnTo>
                <a:lnTo>
                  <a:pt x="50" y="13"/>
                </a:lnTo>
                <a:lnTo>
                  <a:pt x="57" y="6"/>
                </a:lnTo>
                <a:lnTo>
                  <a:pt x="74" y="22"/>
                </a:lnTo>
                <a:lnTo>
                  <a:pt x="81" y="16"/>
                </a:lnTo>
                <a:lnTo>
                  <a:pt x="84" y="20"/>
                </a:lnTo>
                <a:lnTo>
                  <a:pt x="84" y="23"/>
                </a:lnTo>
                <a:lnTo>
                  <a:pt x="87" y="25"/>
                </a:lnTo>
                <a:lnTo>
                  <a:pt x="88" y="26"/>
                </a:lnTo>
                <a:lnTo>
                  <a:pt x="91" y="28"/>
                </a:lnTo>
                <a:lnTo>
                  <a:pt x="96" y="26"/>
                </a:lnTo>
                <a:lnTo>
                  <a:pt x="106" y="28"/>
                </a:lnTo>
                <a:lnTo>
                  <a:pt x="109" y="28"/>
                </a:lnTo>
                <a:lnTo>
                  <a:pt x="120" y="28"/>
                </a:lnTo>
                <a:lnTo>
                  <a:pt x="132" y="28"/>
                </a:lnTo>
                <a:lnTo>
                  <a:pt x="140" y="29"/>
                </a:lnTo>
                <a:lnTo>
                  <a:pt x="145" y="29"/>
                </a:lnTo>
                <a:lnTo>
                  <a:pt x="145" y="3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9" name="Freeform 286"/>
          <p:cNvSpPr>
            <a:spLocks/>
          </p:cNvSpPr>
          <p:nvPr/>
        </p:nvSpPr>
        <p:spPr bwMode="auto">
          <a:xfrm rot="21334256">
            <a:off x="26001410" y="3416201"/>
            <a:ext cx="1227569" cy="572339"/>
          </a:xfrm>
          <a:custGeom>
            <a:avLst/>
            <a:gdLst>
              <a:gd name="T0" fmla="*/ 2147483647 w 223"/>
              <a:gd name="T1" fmla="*/ 2147483647 h 157"/>
              <a:gd name="T2" fmla="*/ 2147483647 w 223"/>
              <a:gd name="T3" fmla="*/ 2147483647 h 157"/>
              <a:gd name="T4" fmla="*/ 2147483647 w 223"/>
              <a:gd name="T5" fmla="*/ 2147483647 h 157"/>
              <a:gd name="T6" fmla="*/ 2147483647 w 223"/>
              <a:gd name="T7" fmla="*/ 2147483647 h 157"/>
              <a:gd name="T8" fmla="*/ 2147483647 w 223"/>
              <a:gd name="T9" fmla="*/ 2147483647 h 157"/>
              <a:gd name="T10" fmla="*/ 2147483647 w 223"/>
              <a:gd name="T11" fmla="*/ 2147483647 h 157"/>
              <a:gd name="T12" fmla="*/ 2147483647 w 223"/>
              <a:gd name="T13" fmla="*/ 2147483647 h 157"/>
              <a:gd name="T14" fmla="*/ 2147483647 w 223"/>
              <a:gd name="T15" fmla="*/ 2147483647 h 157"/>
              <a:gd name="T16" fmla="*/ 2147483647 w 223"/>
              <a:gd name="T17" fmla="*/ 2147483647 h 157"/>
              <a:gd name="T18" fmla="*/ 2147483647 w 223"/>
              <a:gd name="T19" fmla="*/ 2147483647 h 157"/>
              <a:gd name="T20" fmla="*/ 2147483647 w 223"/>
              <a:gd name="T21" fmla="*/ 2147483647 h 157"/>
              <a:gd name="T22" fmla="*/ 2147483647 w 223"/>
              <a:gd name="T23" fmla="*/ 2147483647 h 157"/>
              <a:gd name="T24" fmla="*/ 2147483647 w 223"/>
              <a:gd name="T25" fmla="*/ 2147483647 h 157"/>
              <a:gd name="T26" fmla="*/ 2147483647 w 223"/>
              <a:gd name="T27" fmla="*/ 2147483647 h 157"/>
              <a:gd name="T28" fmla="*/ 2147483647 w 223"/>
              <a:gd name="T29" fmla="*/ 2147483647 h 157"/>
              <a:gd name="T30" fmla="*/ 2147483647 w 223"/>
              <a:gd name="T31" fmla="*/ 2147483647 h 157"/>
              <a:gd name="T32" fmla="*/ 2147483647 w 223"/>
              <a:gd name="T33" fmla="*/ 2147483647 h 157"/>
              <a:gd name="T34" fmla="*/ 2147483647 w 223"/>
              <a:gd name="T35" fmla="*/ 2147483647 h 157"/>
              <a:gd name="T36" fmla="*/ 2147483647 w 223"/>
              <a:gd name="T37" fmla="*/ 2147483647 h 157"/>
              <a:gd name="T38" fmla="*/ 2147483647 w 223"/>
              <a:gd name="T39" fmla="*/ 2147483647 h 157"/>
              <a:gd name="T40" fmla="*/ 2147483647 w 223"/>
              <a:gd name="T41" fmla="*/ 2147483647 h 157"/>
              <a:gd name="T42" fmla="*/ 2147483647 w 223"/>
              <a:gd name="T43" fmla="*/ 2147483647 h 157"/>
              <a:gd name="T44" fmla="*/ 2147483647 w 223"/>
              <a:gd name="T45" fmla="*/ 2147483647 h 157"/>
              <a:gd name="T46" fmla="*/ 2147483647 w 223"/>
              <a:gd name="T47" fmla="*/ 2147483647 h 157"/>
              <a:gd name="T48" fmla="*/ 2147483647 w 223"/>
              <a:gd name="T49" fmla="*/ 2147483647 h 157"/>
              <a:gd name="T50" fmla="*/ 2147483647 w 223"/>
              <a:gd name="T51" fmla="*/ 2147483647 h 157"/>
              <a:gd name="T52" fmla="*/ 2147483647 w 223"/>
              <a:gd name="T53" fmla="*/ 2147483647 h 157"/>
              <a:gd name="T54" fmla="*/ 2147483647 w 223"/>
              <a:gd name="T55" fmla="*/ 2147483647 h 157"/>
              <a:gd name="T56" fmla="*/ 2147483647 w 223"/>
              <a:gd name="T57" fmla="*/ 2147483647 h 157"/>
              <a:gd name="T58" fmla="*/ 2147483647 w 223"/>
              <a:gd name="T59" fmla="*/ 2147483647 h 157"/>
              <a:gd name="T60" fmla="*/ 2147483647 w 223"/>
              <a:gd name="T61" fmla="*/ 2147483647 h 157"/>
              <a:gd name="T62" fmla="*/ 2147483647 w 223"/>
              <a:gd name="T63" fmla="*/ 2147483647 h 157"/>
              <a:gd name="T64" fmla="*/ 2147483647 w 223"/>
              <a:gd name="T65" fmla="*/ 2147483647 h 157"/>
              <a:gd name="T66" fmla="*/ 2147483647 w 223"/>
              <a:gd name="T67" fmla="*/ 2147483647 h 157"/>
              <a:gd name="T68" fmla="*/ 2147483647 w 223"/>
              <a:gd name="T69" fmla="*/ 2147483647 h 157"/>
              <a:gd name="T70" fmla="*/ 2147483647 w 223"/>
              <a:gd name="T71" fmla="*/ 2147483647 h 157"/>
              <a:gd name="T72" fmla="*/ 2147483647 w 223"/>
              <a:gd name="T73" fmla="*/ 2147483647 h 157"/>
              <a:gd name="T74" fmla="*/ 2147483647 w 223"/>
              <a:gd name="T75" fmla="*/ 2147483647 h 157"/>
              <a:gd name="T76" fmla="*/ 2147483647 w 223"/>
              <a:gd name="T77" fmla="*/ 2147483647 h 157"/>
              <a:gd name="T78" fmla="*/ 2147483647 w 223"/>
              <a:gd name="T79" fmla="*/ 2147483647 h 157"/>
              <a:gd name="T80" fmla="*/ 2147483647 w 223"/>
              <a:gd name="T81" fmla="*/ 2147483647 h 157"/>
              <a:gd name="T82" fmla="*/ 2147483647 w 223"/>
              <a:gd name="T83" fmla="*/ 2147483647 h 157"/>
              <a:gd name="T84" fmla="*/ 2147483647 w 223"/>
              <a:gd name="T85" fmla="*/ 2147483647 h 157"/>
              <a:gd name="T86" fmla="*/ 2147483647 w 223"/>
              <a:gd name="T87" fmla="*/ 2147483647 h 157"/>
              <a:gd name="T88" fmla="*/ 2147483647 w 223"/>
              <a:gd name="T89" fmla="*/ 2147483647 h 157"/>
              <a:gd name="T90" fmla="*/ 2147483647 w 223"/>
              <a:gd name="T91" fmla="*/ 2147483647 h 157"/>
              <a:gd name="T92" fmla="*/ 2147483647 w 223"/>
              <a:gd name="T93" fmla="*/ 0 h 157"/>
              <a:gd name="T94" fmla="*/ 2147483647 w 223"/>
              <a:gd name="T95" fmla="*/ 2147483647 h 157"/>
              <a:gd name="T96" fmla="*/ 2147483647 w 223"/>
              <a:gd name="T97" fmla="*/ 2147483647 h 157"/>
              <a:gd name="T98" fmla="*/ 2147483647 w 223"/>
              <a:gd name="T99" fmla="*/ 2147483647 h 15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57"/>
              <a:gd name="T152" fmla="*/ 223 w 223"/>
              <a:gd name="T153" fmla="*/ 157 h 157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57">
                <a:moveTo>
                  <a:pt x="195" y="1"/>
                </a:moveTo>
                <a:lnTo>
                  <a:pt x="202" y="0"/>
                </a:lnTo>
                <a:lnTo>
                  <a:pt x="205" y="4"/>
                </a:lnTo>
                <a:lnTo>
                  <a:pt x="204" y="17"/>
                </a:lnTo>
                <a:lnTo>
                  <a:pt x="207" y="17"/>
                </a:lnTo>
                <a:lnTo>
                  <a:pt x="207" y="39"/>
                </a:lnTo>
                <a:lnTo>
                  <a:pt x="210" y="42"/>
                </a:lnTo>
                <a:lnTo>
                  <a:pt x="208" y="63"/>
                </a:lnTo>
                <a:lnTo>
                  <a:pt x="207" y="63"/>
                </a:lnTo>
                <a:lnTo>
                  <a:pt x="207" y="85"/>
                </a:lnTo>
                <a:lnTo>
                  <a:pt x="208" y="86"/>
                </a:lnTo>
                <a:lnTo>
                  <a:pt x="216" y="83"/>
                </a:lnTo>
                <a:lnTo>
                  <a:pt x="217" y="82"/>
                </a:lnTo>
                <a:lnTo>
                  <a:pt x="218" y="80"/>
                </a:lnTo>
                <a:lnTo>
                  <a:pt x="220" y="82"/>
                </a:lnTo>
                <a:lnTo>
                  <a:pt x="221" y="79"/>
                </a:lnTo>
                <a:lnTo>
                  <a:pt x="223" y="77"/>
                </a:lnTo>
                <a:lnTo>
                  <a:pt x="221" y="88"/>
                </a:lnTo>
                <a:lnTo>
                  <a:pt x="223" y="89"/>
                </a:lnTo>
                <a:lnTo>
                  <a:pt x="213" y="111"/>
                </a:lnTo>
                <a:lnTo>
                  <a:pt x="223" y="117"/>
                </a:lnTo>
                <a:lnTo>
                  <a:pt x="211" y="136"/>
                </a:lnTo>
                <a:lnTo>
                  <a:pt x="214" y="138"/>
                </a:lnTo>
                <a:lnTo>
                  <a:pt x="208" y="149"/>
                </a:lnTo>
                <a:lnTo>
                  <a:pt x="207" y="148"/>
                </a:lnTo>
                <a:lnTo>
                  <a:pt x="207" y="146"/>
                </a:lnTo>
                <a:lnTo>
                  <a:pt x="207" y="148"/>
                </a:lnTo>
                <a:lnTo>
                  <a:pt x="205" y="148"/>
                </a:lnTo>
                <a:lnTo>
                  <a:pt x="205" y="149"/>
                </a:lnTo>
                <a:lnTo>
                  <a:pt x="204" y="151"/>
                </a:lnTo>
                <a:lnTo>
                  <a:pt x="202" y="149"/>
                </a:lnTo>
                <a:lnTo>
                  <a:pt x="199" y="149"/>
                </a:lnTo>
                <a:lnTo>
                  <a:pt x="198" y="151"/>
                </a:lnTo>
                <a:lnTo>
                  <a:pt x="196" y="149"/>
                </a:lnTo>
                <a:lnTo>
                  <a:pt x="194" y="151"/>
                </a:lnTo>
                <a:lnTo>
                  <a:pt x="192" y="152"/>
                </a:lnTo>
                <a:lnTo>
                  <a:pt x="191" y="152"/>
                </a:lnTo>
                <a:lnTo>
                  <a:pt x="189" y="151"/>
                </a:lnTo>
                <a:lnTo>
                  <a:pt x="188" y="151"/>
                </a:lnTo>
                <a:lnTo>
                  <a:pt x="186" y="154"/>
                </a:lnTo>
                <a:lnTo>
                  <a:pt x="183" y="152"/>
                </a:lnTo>
                <a:lnTo>
                  <a:pt x="182" y="152"/>
                </a:lnTo>
                <a:lnTo>
                  <a:pt x="180" y="152"/>
                </a:lnTo>
                <a:lnTo>
                  <a:pt x="179" y="152"/>
                </a:lnTo>
                <a:lnTo>
                  <a:pt x="177" y="152"/>
                </a:lnTo>
                <a:lnTo>
                  <a:pt x="176" y="154"/>
                </a:lnTo>
                <a:lnTo>
                  <a:pt x="174" y="155"/>
                </a:lnTo>
                <a:lnTo>
                  <a:pt x="173" y="155"/>
                </a:lnTo>
                <a:lnTo>
                  <a:pt x="170" y="157"/>
                </a:lnTo>
                <a:lnTo>
                  <a:pt x="169" y="155"/>
                </a:lnTo>
                <a:lnTo>
                  <a:pt x="169" y="152"/>
                </a:lnTo>
                <a:lnTo>
                  <a:pt x="169" y="151"/>
                </a:lnTo>
                <a:lnTo>
                  <a:pt x="167" y="151"/>
                </a:lnTo>
                <a:lnTo>
                  <a:pt x="166" y="151"/>
                </a:lnTo>
                <a:lnTo>
                  <a:pt x="163" y="151"/>
                </a:lnTo>
                <a:lnTo>
                  <a:pt x="158" y="151"/>
                </a:lnTo>
                <a:lnTo>
                  <a:pt x="157" y="151"/>
                </a:lnTo>
                <a:lnTo>
                  <a:pt x="154" y="152"/>
                </a:lnTo>
                <a:lnTo>
                  <a:pt x="152" y="154"/>
                </a:lnTo>
                <a:lnTo>
                  <a:pt x="152" y="151"/>
                </a:lnTo>
                <a:lnTo>
                  <a:pt x="151" y="146"/>
                </a:lnTo>
                <a:lnTo>
                  <a:pt x="150" y="145"/>
                </a:lnTo>
                <a:lnTo>
                  <a:pt x="148" y="145"/>
                </a:lnTo>
                <a:lnTo>
                  <a:pt x="147" y="145"/>
                </a:lnTo>
                <a:lnTo>
                  <a:pt x="144" y="146"/>
                </a:lnTo>
                <a:lnTo>
                  <a:pt x="141" y="146"/>
                </a:lnTo>
                <a:lnTo>
                  <a:pt x="141" y="145"/>
                </a:lnTo>
                <a:lnTo>
                  <a:pt x="142" y="143"/>
                </a:lnTo>
                <a:lnTo>
                  <a:pt x="144" y="143"/>
                </a:lnTo>
                <a:lnTo>
                  <a:pt x="145" y="143"/>
                </a:lnTo>
                <a:lnTo>
                  <a:pt x="145" y="142"/>
                </a:lnTo>
                <a:lnTo>
                  <a:pt x="142" y="140"/>
                </a:lnTo>
                <a:lnTo>
                  <a:pt x="141" y="140"/>
                </a:lnTo>
                <a:lnTo>
                  <a:pt x="139" y="140"/>
                </a:lnTo>
                <a:lnTo>
                  <a:pt x="139" y="142"/>
                </a:lnTo>
                <a:lnTo>
                  <a:pt x="138" y="142"/>
                </a:lnTo>
                <a:lnTo>
                  <a:pt x="138" y="139"/>
                </a:lnTo>
                <a:lnTo>
                  <a:pt x="136" y="139"/>
                </a:lnTo>
                <a:lnTo>
                  <a:pt x="135" y="140"/>
                </a:lnTo>
                <a:lnTo>
                  <a:pt x="135" y="139"/>
                </a:lnTo>
                <a:lnTo>
                  <a:pt x="133" y="139"/>
                </a:lnTo>
                <a:lnTo>
                  <a:pt x="132" y="138"/>
                </a:lnTo>
                <a:lnTo>
                  <a:pt x="131" y="139"/>
                </a:lnTo>
                <a:lnTo>
                  <a:pt x="129" y="139"/>
                </a:lnTo>
                <a:lnTo>
                  <a:pt x="129" y="138"/>
                </a:lnTo>
                <a:lnTo>
                  <a:pt x="128" y="136"/>
                </a:lnTo>
                <a:lnTo>
                  <a:pt x="126" y="135"/>
                </a:lnTo>
                <a:lnTo>
                  <a:pt x="123" y="133"/>
                </a:lnTo>
                <a:lnTo>
                  <a:pt x="122" y="133"/>
                </a:lnTo>
                <a:lnTo>
                  <a:pt x="120" y="133"/>
                </a:lnTo>
                <a:lnTo>
                  <a:pt x="117" y="130"/>
                </a:lnTo>
                <a:lnTo>
                  <a:pt x="116" y="129"/>
                </a:lnTo>
                <a:lnTo>
                  <a:pt x="114" y="129"/>
                </a:lnTo>
                <a:lnTo>
                  <a:pt x="113" y="129"/>
                </a:lnTo>
                <a:lnTo>
                  <a:pt x="111" y="130"/>
                </a:lnTo>
                <a:lnTo>
                  <a:pt x="109" y="129"/>
                </a:lnTo>
                <a:lnTo>
                  <a:pt x="107" y="127"/>
                </a:lnTo>
                <a:lnTo>
                  <a:pt x="106" y="124"/>
                </a:lnTo>
                <a:lnTo>
                  <a:pt x="104" y="123"/>
                </a:lnTo>
                <a:lnTo>
                  <a:pt x="103" y="123"/>
                </a:lnTo>
                <a:lnTo>
                  <a:pt x="101" y="124"/>
                </a:lnTo>
                <a:lnTo>
                  <a:pt x="100" y="124"/>
                </a:lnTo>
                <a:lnTo>
                  <a:pt x="100" y="121"/>
                </a:lnTo>
                <a:lnTo>
                  <a:pt x="98" y="121"/>
                </a:lnTo>
                <a:lnTo>
                  <a:pt x="94" y="120"/>
                </a:lnTo>
                <a:lnTo>
                  <a:pt x="94" y="118"/>
                </a:lnTo>
                <a:lnTo>
                  <a:pt x="92" y="117"/>
                </a:lnTo>
                <a:lnTo>
                  <a:pt x="91" y="117"/>
                </a:lnTo>
                <a:lnTo>
                  <a:pt x="89" y="117"/>
                </a:lnTo>
                <a:lnTo>
                  <a:pt x="89" y="116"/>
                </a:lnTo>
                <a:lnTo>
                  <a:pt x="92" y="113"/>
                </a:lnTo>
                <a:lnTo>
                  <a:pt x="92" y="111"/>
                </a:lnTo>
                <a:lnTo>
                  <a:pt x="94" y="111"/>
                </a:lnTo>
                <a:lnTo>
                  <a:pt x="92" y="110"/>
                </a:lnTo>
                <a:lnTo>
                  <a:pt x="91" y="107"/>
                </a:lnTo>
                <a:lnTo>
                  <a:pt x="88" y="104"/>
                </a:lnTo>
                <a:lnTo>
                  <a:pt x="87" y="101"/>
                </a:lnTo>
                <a:lnTo>
                  <a:pt x="87" y="99"/>
                </a:lnTo>
                <a:lnTo>
                  <a:pt x="85" y="99"/>
                </a:lnTo>
                <a:lnTo>
                  <a:pt x="82" y="98"/>
                </a:lnTo>
                <a:lnTo>
                  <a:pt x="81" y="97"/>
                </a:lnTo>
                <a:lnTo>
                  <a:pt x="78" y="95"/>
                </a:lnTo>
                <a:lnTo>
                  <a:pt x="78" y="94"/>
                </a:lnTo>
                <a:lnTo>
                  <a:pt x="75" y="94"/>
                </a:lnTo>
                <a:lnTo>
                  <a:pt x="73" y="94"/>
                </a:lnTo>
                <a:lnTo>
                  <a:pt x="70" y="95"/>
                </a:lnTo>
                <a:lnTo>
                  <a:pt x="66" y="98"/>
                </a:lnTo>
                <a:lnTo>
                  <a:pt x="63" y="99"/>
                </a:lnTo>
                <a:lnTo>
                  <a:pt x="62" y="99"/>
                </a:lnTo>
                <a:lnTo>
                  <a:pt x="57" y="99"/>
                </a:lnTo>
                <a:lnTo>
                  <a:pt x="56" y="101"/>
                </a:lnTo>
                <a:lnTo>
                  <a:pt x="53" y="101"/>
                </a:lnTo>
                <a:lnTo>
                  <a:pt x="53" y="102"/>
                </a:lnTo>
                <a:lnTo>
                  <a:pt x="51" y="102"/>
                </a:lnTo>
                <a:lnTo>
                  <a:pt x="50" y="105"/>
                </a:lnTo>
                <a:lnTo>
                  <a:pt x="50" y="107"/>
                </a:lnTo>
                <a:lnTo>
                  <a:pt x="50" y="110"/>
                </a:lnTo>
                <a:lnTo>
                  <a:pt x="50" y="111"/>
                </a:lnTo>
                <a:lnTo>
                  <a:pt x="50" y="113"/>
                </a:lnTo>
                <a:lnTo>
                  <a:pt x="48" y="113"/>
                </a:lnTo>
                <a:lnTo>
                  <a:pt x="46" y="113"/>
                </a:lnTo>
                <a:lnTo>
                  <a:pt x="44" y="113"/>
                </a:lnTo>
                <a:lnTo>
                  <a:pt x="43" y="114"/>
                </a:lnTo>
                <a:lnTo>
                  <a:pt x="41" y="114"/>
                </a:lnTo>
                <a:lnTo>
                  <a:pt x="40" y="116"/>
                </a:lnTo>
                <a:lnTo>
                  <a:pt x="34" y="108"/>
                </a:lnTo>
                <a:lnTo>
                  <a:pt x="38" y="105"/>
                </a:lnTo>
                <a:lnTo>
                  <a:pt x="40" y="79"/>
                </a:lnTo>
                <a:lnTo>
                  <a:pt x="4" y="77"/>
                </a:lnTo>
                <a:lnTo>
                  <a:pt x="6" y="75"/>
                </a:lnTo>
                <a:lnTo>
                  <a:pt x="3" y="75"/>
                </a:lnTo>
                <a:lnTo>
                  <a:pt x="4" y="64"/>
                </a:lnTo>
                <a:lnTo>
                  <a:pt x="0" y="63"/>
                </a:lnTo>
                <a:lnTo>
                  <a:pt x="0" y="60"/>
                </a:lnTo>
                <a:lnTo>
                  <a:pt x="2" y="58"/>
                </a:lnTo>
                <a:lnTo>
                  <a:pt x="4" y="60"/>
                </a:lnTo>
                <a:lnTo>
                  <a:pt x="6" y="53"/>
                </a:lnTo>
                <a:lnTo>
                  <a:pt x="18" y="53"/>
                </a:lnTo>
                <a:lnTo>
                  <a:pt x="32" y="54"/>
                </a:lnTo>
                <a:lnTo>
                  <a:pt x="34" y="50"/>
                </a:lnTo>
                <a:lnTo>
                  <a:pt x="46" y="50"/>
                </a:lnTo>
                <a:lnTo>
                  <a:pt x="47" y="31"/>
                </a:lnTo>
                <a:lnTo>
                  <a:pt x="66" y="32"/>
                </a:lnTo>
                <a:lnTo>
                  <a:pt x="66" y="31"/>
                </a:lnTo>
                <a:lnTo>
                  <a:pt x="66" y="28"/>
                </a:lnTo>
                <a:lnTo>
                  <a:pt x="69" y="28"/>
                </a:lnTo>
                <a:lnTo>
                  <a:pt x="70" y="26"/>
                </a:lnTo>
                <a:lnTo>
                  <a:pt x="72" y="25"/>
                </a:lnTo>
                <a:lnTo>
                  <a:pt x="76" y="29"/>
                </a:lnTo>
                <a:lnTo>
                  <a:pt x="78" y="29"/>
                </a:lnTo>
                <a:lnTo>
                  <a:pt x="79" y="0"/>
                </a:lnTo>
                <a:lnTo>
                  <a:pt x="94" y="0"/>
                </a:lnTo>
                <a:lnTo>
                  <a:pt x="125" y="3"/>
                </a:lnTo>
                <a:lnTo>
                  <a:pt x="125" y="6"/>
                </a:lnTo>
                <a:lnTo>
                  <a:pt x="151" y="9"/>
                </a:lnTo>
                <a:lnTo>
                  <a:pt x="151" y="13"/>
                </a:lnTo>
                <a:lnTo>
                  <a:pt x="158" y="13"/>
                </a:lnTo>
                <a:lnTo>
                  <a:pt x="160" y="9"/>
                </a:lnTo>
                <a:lnTo>
                  <a:pt x="183" y="10"/>
                </a:lnTo>
                <a:lnTo>
                  <a:pt x="185" y="6"/>
                </a:lnTo>
                <a:lnTo>
                  <a:pt x="186" y="1"/>
                </a:lnTo>
                <a:lnTo>
                  <a:pt x="191" y="3"/>
                </a:lnTo>
                <a:lnTo>
                  <a:pt x="195" y="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90" name="Freeform 287"/>
          <p:cNvSpPr>
            <a:spLocks noEditPoints="1"/>
          </p:cNvSpPr>
          <p:nvPr/>
        </p:nvSpPr>
        <p:spPr bwMode="auto">
          <a:xfrm rot="21334256">
            <a:off x="24452610" y="1228433"/>
            <a:ext cx="877884" cy="765280"/>
          </a:xfrm>
          <a:custGeom>
            <a:avLst/>
            <a:gdLst>
              <a:gd name="T0" fmla="*/ 2147483647 w 160"/>
              <a:gd name="T1" fmla="*/ 2147483647 h 211"/>
              <a:gd name="T2" fmla="*/ 2147483647 w 160"/>
              <a:gd name="T3" fmla="*/ 2147483647 h 211"/>
              <a:gd name="T4" fmla="*/ 2147483647 w 160"/>
              <a:gd name="T5" fmla="*/ 2147483647 h 211"/>
              <a:gd name="T6" fmla="*/ 2147483647 w 160"/>
              <a:gd name="T7" fmla="*/ 2147483647 h 211"/>
              <a:gd name="T8" fmla="*/ 2147483647 w 160"/>
              <a:gd name="T9" fmla="*/ 2147483647 h 211"/>
              <a:gd name="T10" fmla="*/ 2147483647 w 160"/>
              <a:gd name="T11" fmla="*/ 2147483647 h 211"/>
              <a:gd name="T12" fmla="*/ 2147483647 w 160"/>
              <a:gd name="T13" fmla="*/ 2147483647 h 211"/>
              <a:gd name="T14" fmla="*/ 2147483647 w 160"/>
              <a:gd name="T15" fmla="*/ 2147483647 h 211"/>
              <a:gd name="T16" fmla="*/ 2147483647 w 160"/>
              <a:gd name="T17" fmla="*/ 2147483647 h 211"/>
              <a:gd name="T18" fmla="*/ 2147483647 w 160"/>
              <a:gd name="T19" fmla="*/ 2147483647 h 211"/>
              <a:gd name="T20" fmla="*/ 2147483647 w 160"/>
              <a:gd name="T21" fmla="*/ 2147483647 h 211"/>
              <a:gd name="T22" fmla="*/ 2147483647 w 160"/>
              <a:gd name="T23" fmla="*/ 2147483647 h 211"/>
              <a:gd name="T24" fmla="*/ 2147483647 w 160"/>
              <a:gd name="T25" fmla="*/ 2147483647 h 211"/>
              <a:gd name="T26" fmla="*/ 2147483647 w 160"/>
              <a:gd name="T27" fmla="*/ 2147483647 h 211"/>
              <a:gd name="T28" fmla="*/ 2147483647 w 160"/>
              <a:gd name="T29" fmla="*/ 2147483647 h 211"/>
              <a:gd name="T30" fmla="*/ 2147483647 w 160"/>
              <a:gd name="T31" fmla="*/ 2147483647 h 211"/>
              <a:gd name="T32" fmla="*/ 2147483647 w 160"/>
              <a:gd name="T33" fmla="*/ 2147483647 h 211"/>
              <a:gd name="T34" fmla="*/ 2147483647 w 160"/>
              <a:gd name="T35" fmla="*/ 2147483647 h 211"/>
              <a:gd name="T36" fmla="*/ 2147483647 w 160"/>
              <a:gd name="T37" fmla="*/ 2147483647 h 211"/>
              <a:gd name="T38" fmla="*/ 2147483647 w 160"/>
              <a:gd name="T39" fmla="*/ 2147483647 h 211"/>
              <a:gd name="T40" fmla="*/ 2147483647 w 160"/>
              <a:gd name="T41" fmla="*/ 2147483647 h 211"/>
              <a:gd name="T42" fmla="*/ 2147483647 w 160"/>
              <a:gd name="T43" fmla="*/ 2147483647 h 211"/>
              <a:gd name="T44" fmla="*/ 2147483647 w 160"/>
              <a:gd name="T45" fmla="*/ 2147483647 h 211"/>
              <a:gd name="T46" fmla="*/ 2147483647 w 160"/>
              <a:gd name="T47" fmla="*/ 2147483647 h 211"/>
              <a:gd name="T48" fmla="*/ 2147483647 w 160"/>
              <a:gd name="T49" fmla="*/ 2147483647 h 211"/>
              <a:gd name="T50" fmla="*/ 2147483647 w 160"/>
              <a:gd name="T51" fmla="*/ 2147483647 h 211"/>
              <a:gd name="T52" fmla="*/ 2147483647 w 160"/>
              <a:gd name="T53" fmla="*/ 2147483647 h 211"/>
              <a:gd name="T54" fmla="*/ 2147483647 w 160"/>
              <a:gd name="T55" fmla="*/ 2147483647 h 211"/>
              <a:gd name="T56" fmla="*/ 2147483647 w 160"/>
              <a:gd name="T57" fmla="*/ 2147483647 h 211"/>
              <a:gd name="T58" fmla="*/ 2147483647 w 160"/>
              <a:gd name="T59" fmla="*/ 2147483647 h 211"/>
              <a:gd name="T60" fmla="*/ 2147483647 w 160"/>
              <a:gd name="T61" fmla="*/ 2147483647 h 211"/>
              <a:gd name="T62" fmla="*/ 2147483647 w 160"/>
              <a:gd name="T63" fmla="*/ 2147483647 h 211"/>
              <a:gd name="T64" fmla="*/ 2147483647 w 160"/>
              <a:gd name="T65" fmla="*/ 2147483647 h 211"/>
              <a:gd name="T66" fmla="*/ 2147483647 w 160"/>
              <a:gd name="T67" fmla="*/ 2147483647 h 211"/>
              <a:gd name="T68" fmla="*/ 2147483647 w 160"/>
              <a:gd name="T69" fmla="*/ 2147483647 h 211"/>
              <a:gd name="T70" fmla="*/ 2147483647 w 160"/>
              <a:gd name="T71" fmla="*/ 2147483647 h 211"/>
              <a:gd name="T72" fmla="*/ 2147483647 w 160"/>
              <a:gd name="T73" fmla="*/ 2147483647 h 211"/>
              <a:gd name="T74" fmla="*/ 2147483647 w 160"/>
              <a:gd name="T75" fmla="*/ 2147483647 h 211"/>
              <a:gd name="T76" fmla="*/ 2147483647 w 160"/>
              <a:gd name="T77" fmla="*/ 2147483647 h 211"/>
              <a:gd name="T78" fmla="*/ 0 w 160"/>
              <a:gd name="T79" fmla="*/ 2147483647 h 211"/>
              <a:gd name="T80" fmla="*/ 2147483647 w 160"/>
              <a:gd name="T81" fmla="*/ 2147483647 h 211"/>
              <a:gd name="T82" fmla="*/ 2147483647 w 160"/>
              <a:gd name="T83" fmla="*/ 2147483647 h 211"/>
              <a:gd name="T84" fmla="*/ 2147483647 w 160"/>
              <a:gd name="T85" fmla="*/ 2147483647 h 211"/>
              <a:gd name="T86" fmla="*/ 2147483647 w 160"/>
              <a:gd name="T87" fmla="*/ 0 h 211"/>
              <a:gd name="T88" fmla="*/ 2147483647 w 160"/>
              <a:gd name="T89" fmla="*/ 2147483647 h 211"/>
              <a:gd name="T90" fmla="*/ 2147483647 w 160"/>
              <a:gd name="T91" fmla="*/ 2147483647 h 211"/>
              <a:gd name="T92" fmla="*/ 2147483647 w 160"/>
              <a:gd name="T93" fmla="*/ 2147483647 h 211"/>
              <a:gd name="T94" fmla="*/ 2147483647 w 160"/>
              <a:gd name="T95" fmla="*/ 2147483647 h 211"/>
              <a:gd name="T96" fmla="*/ 2147483647 w 160"/>
              <a:gd name="T97" fmla="*/ 2147483647 h 211"/>
              <a:gd name="T98" fmla="*/ 2147483647 w 160"/>
              <a:gd name="T99" fmla="*/ 2147483647 h 21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60"/>
              <a:gd name="T151" fmla="*/ 0 h 211"/>
              <a:gd name="T152" fmla="*/ 160 w 160"/>
              <a:gd name="T153" fmla="*/ 211 h 211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60" h="211">
                <a:moveTo>
                  <a:pt x="48" y="8"/>
                </a:moveTo>
                <a:lnTo>
                  <a:pt x="53" y="10"/>
                </a:lnTo>
                <a:lnTo>
                  <a:pt x="57" y="8"/>
                </a:lnTo>
                <a:lnTo>
                  <a:pt x="70" y="5"/>
                </a:lnTo>
                <a:lnTo>
                  <a:pt x="73" y="4"/>
                </a:lnTo>
                <a:lnTo>
                  <a:pt x="79" y="4"/>
                </a:lnTo>
                <a:lnTo>
                  <a:pt x="82" y="4"/>
                </a:lnTo>
                <a:lnTo>
                  <a:pt x="87" y="5"/>
                </a:lnTo>
                <a:lnTo>
                  <a:pt x="90" y="5"/>
                </a:lnTo>
                <a:lnTo>
                  <a:pt x="88" y="7"/>
                </a:lnTo>
                <a:lnTo>
                  <a:pt x="88" y="10"/>
                </a:lnTo>
                <a:lnTo>
                  <a:pt x="88" y="16"/>
                </a:lnTo>
                <a:lnTo>
                  <a:pt x="88" y="23"/>
                </a:lnTo>
                <a:lnTo>
                  <a:pt x="88" y="26"/>
                </a:lnTo>
                <a:lnTo>
                  <a:pt x="94" y="26"/>
                </a:lnTo>
                <a:lnTo>
                  <a:pt x="100" y="26"/>
                </a:lnTo>
                <a:lnTo>
                  <a:pt x="103" y="27"/>
                </a:lnTo>
                <a:lnTo>
                  <a:pt x="109" y="27"/>
                </a:lnTo>
                <a:lnTo>
                  <a:pt x="114" y="29"/>
                </a:lnTo>
                <a:lnTo>
                  <a:pt x="119" y="29"/>
                </a:lnTo>
                <a:lnTo>
                  <a:pt x="125" y="30"/>
                </a:lnTo>
                <a:lnTo>
                  <a:pt x="132" y="30"/>
                </a:lnTo>
                <a:lnTo>
                  <a:pt x="136" y="30"/>
                </a:lnTo>
                <a:lnTo>
                  <a:pt x="141" y="30"/>
                </a:lnTo>
                <a:lnTo>
                  <a:pt x="139" y="26"/>
                </a:lnTo>
                <a:lnTo>
                  <a:pt x="141" y="25"/>
                </a:lnTo>
                <a:lnTo>
                  <a:pt x="144" y="25"/>
                </a:lnTo>
                <a:lnTo>
                  <a:pt x="150" y="25"/>
                </a:lnTo>
                <a:lnTo>
                  <a:pt x="154" y="26"/>
                </a:lnTo>
                <a:lnTo>
                  <a:pt x="158" y="25"/>
                </a:lnTo>
                <a:lnTo>
                  <a:pt x="160" y="25"/>
                </a:lnTo>
                <a:lnTo>
                  <a:pt x="160" y="29"/>
                </a:lnTo>
                <a:lnTo>
                  <a:pt x="158" y="32"/>
                </a:lnTo>
                <a:lnTo>
                  <a:pt x="154" y="32"/>
                </a:lnTo>
                <a:lnTo>
                  <a:pt x="150" y="30"/>
                </a:lnTo>
                <a:lnTo>
                  <a:pt x="148" y="32"/>
                </a:lnTo>
                <a:lnTo>
                  <a:pt x="148" y="38"/>
                </a:lnTo>
                <a:lnTo>
                  <a:pt x="148" y="42"/>
                </a:lnTo>
                <a:lnTo>
                  <a:pt x="147" y="48"/>
                </a:lnTo>
                <a:lnTo>
                  <a:pt x="147" y="54"/>
                </a:lnTo>
                <a:lnTo>
                  <a:pt x="147" y="60"/>
                </a:lnTo>
                <a:lnTo>
                  <a:pt x="145" y="68"/>
                </a:lnTo>
                <a:lnTo>
                  <a:pt x="144" y="68"/>
                </a:lnTo>
                <a:lnTo>
                  <a:pt x="136" y="74"/>
                </a:lnTo>
                <a:lnTo>
                  <a:pt x="136" y="77"/>
                </a:lnTo>
                <a:lnTo>
                  <a:pt x="136" y="82"/>
                </a:lnTo>
                <a:lnTo>
                  <a:pt x="136" y="83"/>
                </a:lnTo>
                <a:lnTo>
                  <a:pt x="136" y="85"/>
                </a:lnTo>
                <a:lnTo>
                  <a:pt x="136" y="86"/>
                </a:lnTo>
                <a:lnTo>
                  <a:pt x="136" y="88"/>
                </a:lnTo>
                <a:lnTo>
                  <a:pt x="136" y="89"/>
                </a:lnTo>
                <a:lnTo>
                  <a:pt x="136" y="90"/>
                </a:lnTo>
                <a:lnTo>
                  <a:pt x="136" y="92"/>
                </a:lnTo>
                <a:lnTo>
                  <a:pt x="136" y="95"/>
                </a:lnTo>
                <a:lnTo>
                  <a:pt x="135" y="98"/>
                </a:lnTo>
                <a:lnTo>
                  <a:pt x="136" y="99"/>
                </a:lnTo>
                <a:lnTo>
                  <a:pt x="133" y="101"/>
                </a:lnTo>
                <a:lnTo>
                  <a:pt x="133" y="102"/>
                </a:lnTo>
                <a:lnTo>
                  <a:pt x="133" y="104"/>
                </a:lnTo>
                <a:lnTo>
                  <a:pt x="133" y="107"/>
                </a:lnTo>
                <a:lnTo>
                  <a:pt x="133" y="111"/>
                </a:lnTo>
                <a:lnTo>
                  <a:pt x="133" y="118"/>
                </a:lnTo>
                <a:lnTo>
                  <a:pt x="133" y="124"/>
                </a:lnTo>
                <a:lnTo>
                  <a:pt x="132" y="131"/>
                </a:lnTo>
                <a:lnTo>
                  <a:pt x="133" y="133"/>
                </a:lnTo>
                <a:lnTo>
                  <a:pt x="131" y="137"/>
                </a:lnTo>
                <a:lnTo>
                  <a:pt x="129" y="151"/>
                </a:lnTo>
                <a:lnTo>
                  <a:pt x="100" y="149"/>
                </a:lnTo>
                <a:lnTo>
                  <a:pt x="98" y="178"/>
                </a:lnTo>
                <a:lnTo>
                  <a:pt x="97" y="178"/>
                </a:lnTo>
                <a:lnTo>
                  <a:pt x="94" y="177"/>
                </a:lnTo>
                <a:lnTo>
                  <a:pt x="90" y="177"/>
                </a:lnTo>
                <a:lnTo>
                  <a:pt x="91" y="178"/>
                </a:lnTo>
                <a:lnTo>
                  <a:pt x="92" y="178"/>
                </a:lnTo>
                <a:lnTo>
                  <a:pt x="95" y="181"/>
                </a:lnTo>
                <a:lnTo>
                  <a:pt x="98" y="181"/>
                </a:lnTo>
                <a:lnTo>
                  <a:pt x="104" y="183"/>
                </a:lnTo>
                <a:lnTo>
                  <a:pt x="109" y="184"/>
                </a:lnTo>
                <a:lnTo>
                  <a:pt x="109" y="186"/>
                </a:lnTo>
                <a:lnTo>
                  <a:pt x="107" y="189"/>
                </a:lnTo>
                <a:lnTo>
                  <a:pt x="109" y="190"/>
                </a:lnTo>
                <a:lnTo>
                  <a:pt x="104" y="190"/>
                </a:lnTo>
                <a:lnTo>
                  <a:pt x="103" y="202"/>
                </a:lnTo>
                <a:lnTo>
                  <a:pt x="101" y="209"/>
                </a:lnTo>
                <a:lnTo>
                  <a:pt x="43" y="205"/>
                </a:lnTo>
                <a:lnTo>
                  <a:pt x="43" y="211"/>
                </a:lnTo>
                <a:lnTo>
                  <a:pt x="38" y="209"/>
                </a:lnTo>
                <a:lnTo>
                  <a:pt x="34" y="209"/>
                </a:lnTo>
                <a:lnTo>
                  <a:pt x="32" y="206"/>
                </a:lnTo>
                <a:lnTo>
                  <a:pt x="29" y="206"/>
                </a:lnTo>
                <a:lnTo>
                  <a:pt x="28" y="206"/>
                </a:lnTo>
                <a:lnTo>
                  <a:pt x="26" y="203"/>
                </a:lnTo>
                <a:lnTo>
                  <a:pt x="24" y="202"/>
                </a:lnTo>
                <a:lnTo>
                  <a:pt x="19" y="202"/>
                </a:lnTo>
                <a:lnTo>
                  <a:pt x="18" y="196"/>
                </a:lnTo>
                <a:lnTo>
                  <a:pt x="16" y="196"/>
                </a:lnTo>
                <a:lnTo>
                  <a:pt x="15" y="197"/>
                </a:lnTo>
                <a:lnTo>
                  <a:pt x="13" y="199"/>
                </a:lnTo>
                <a:lnTo>
                  <a:pt x="12" y="199"/>
                </a:lnTo>
                <a:lnTo>
                  <a:pt x="16" y="155"/>
                </a:lnTo>
                <a:lnTo>
                  <a:pt x="29" y="156"/>
                </a:lnTo>
                <a:lnTo>
                  <a:pt x="31" y="149"/>
                </a:lnTo>
                <a:lnTo>
                  <a:pt x="21" y="148"/>
                </a:lnTo>
                <a:lnTo>
                  <a:pt x="24" y="126"/>
                </a:lnTo>
                <a:lnTo>
                  <a:pt x="25" y="112"/>
                </a:lnTo>
                <a:lnTo>
                  <a:pt x="21" y="111"/>
                </a:lnTo>
                <a:lnTo>
                  <a:pt x="21" y="104"/>
                </a:lnTo>
                <a:lnTo>
                  <a:pt x="16" y="102"/>
                </a:lnTo>
                <a:lnTo>
                  <a:pt x="18" y="95"/>
                </a:lnTo>
                <a:lnTo>
                  <a:pt x="21" y="96"/>
                </a:lnTo>
                <a:lnTo>
                  <a:pt x="25" y="96"/>
                </a:lnTo>
                <a:lnTo>
                  <a:pt x="28" y="98"/>
                </a:lnTo>
                <a:lnTo>
                  <a:pt x="31" y="96"/>
                </a:lnTo>
                <a:lnTo>
                  <a:pt x="34" y="96"/>
                </a:lnTo>
                <a:lnTo>
                  <a:pt x="38" y="93"/>
                </a:lnTo>
                <a:lnTo>
                  <a:pt x="43" y="92"/>
                </a:lnTo>
                <a:lnTo>
                  <a:pt x="47" y="90"/>
                </a:lnTo>
                <a:lnTo>
                  <a:pt x="48" y="92"/>
                </a:lnTo>
                <a:lnTo>
                  <a:pt x="50" y="92"/>
                </a:lnTo>
                <a:lnTo>
                  <a:pt x="53" y="90"/>
                </a:lnTo>
                <a:lnTo>
                  <a:pt x="54" y="90"/>
                </a:lnTo>
                <a:lnTo>
                  <a:pt x="56" y="90"/>
                </a:lnTo>
                <a:lnTo>
                  <a:pt x="57" y="90"/>
                </a:lnTo>
                <a:lnTo>
                  <a:pt x="57" y="86"/>
                </a:lnTo>
                <a:lnTo>
                  <a:pt x="59" y="85"/>
                </a:lnTo>
                <a:lnTo>
                  <a:pt x="59" y="80"/>
                </a:lnTo>
                <a:lnTo>
                  <a:pt x="57" y="74"/>
                </a:lnTo>
                <a:lnTo>
                  <a:pt x="54" y="68"/>
                </a:lnTo>
                <a:lnTo>
                  <a:pt x="53" y="66"/>
                </a:lnTo>
                <a:lnTo>
                  <a:pt x="46" y="61"/>
                </a:lnTo>
                <a:lnTo>
                  <a:pt x="43" y="60"/>
                </a:lnTo>
                <a:lnTo>
                  <a:pt x="34" y="52"/>
                </a:lnTo>
                <a:lnTo>
                  <a:pt x="29" y="52"/>
                </a:lnTo>
                <a:lnTo>
                  <a:pt x="26" y="52"/>
                </a:lnTo>
                <a:lnTo>
                  <a:pt x="21" y="51"/>
                </a:lnTo>
                <a:lnTo>
                  <a:pt x="18" y="49"/>
                </a:lnTo>
                <a:lnTo>
                  <a:pt x="16" y="49"/>
                </a:lnTo>
                <a:lnTo>
                  <a:pt x="13" y="49"/>
                </a:lnTo>
                <a:lnTo>
                  <a:pt x="9" y="49"/>
                </a:lnTo>
                <a:lnTo>
                  <a:pt x="6" y="49"/>
                </a:lnTo>
                <a:lnTo>
                  <a:pt x="6" y="51"/>
                </a:lnTo>
                <a:lnTo>
                  <a:pt x="5" y="52"/>
                </a:lnTo>
                <a:lnTo>
                  <a:pt x="3" y="55"/>
                </a:lnTo>
                <a:lnTo>
                  <a:pt x="3" y="57"/>
                </a:lnTo>
                <a:lnTo>
                  <a:pt x="3" y="60"/>
                </a:lnTo>
                <a:lnTo>
                  <a:pt x="3" y="63"/>
                </a:lnTo>
                <a:lnTo>
                  <a:pt x="3" y="64"/>
                </a:lnTo>
                <a:lnTo>
                  <a:pt x="2" y="63"/>
                </a:lnTo>
                <a:lnTo>
                  <a:pt x="2" y="61"/>
                </a:lnTo>
                <a:lnTo>
                  <a:pt x="0" y="57"/>
                </a:lnTo>
                <a:lnTo>
                  <a:pt x="0" y="54"/>
                </a:lnTo>
                <a:lnTo>
                  <a:pt x="2" y="48"/>
                </a:lnTo>
                <a:lnTo>
                  <a:pt x="3" y="45"/>
                </a:lnTo>
                <a:lnTo>
                  <a:pt x="5" y="41"/>
                </a:lnTo>
                <a:lnTo>
                  <a:pt x="5" y="38"/>
                </a:lnTo>
                <a:lnTo>
                  <a:pt x="7" y="30"/>
                </a:lnTo>
                <a:lnTo>
                  <a:pt x="10" y="20"/>
                </a:lnTo>
                <a:lnTo>
                  <a:pt x="15" y="14"/>
                </a:lnTo>
                <a:lnTo>
                  <a:pt x="18" y="10"/>
                </a:lnTo>
                <a:lnTo>
                  <a:pt x="19" y="8"/>
                </a:lnTo>
                <a:lnTo>
                  <a:pt x="24" y="7"/>
                </a:lnTo>
                <a:lnTo>
                  <a:pt x="26" y="5"/>
                </a:lnTo>
                <a:lnTo>
                  <a:pt x="28" y="4"/>
                </a:lnTo>
                <a:lnTo>
                  <a:pt x="31" y="1"/>
                </a:lnTo>
                <a:lnTo>
                  <a:pt x="34" y="0"/>
                </a:lnTo>
                <a:lnTo>
                  <a:pt x="37" y="0"/>
                </a:lnTo>
                <a:lnTo>
                  <a:pt x="40" y="1"/>
                </a:lnTo>
                <a:lnTo>
                  <a:pt x="43" y="4"/>
                </a:lnTo>
                <a:lnTo>
                  <a:pt x="47" y="8"/>
                </a:lnTo>
                <a:lnTo>
                  <a:pt x="48" y="8"/>
                </a:lnTo>
                <a:close/>
                <a:moveTo>
                  <a:pt x="7" y="66"/>
                </a:moveTo>
                <a:lnTo>
                  <a:pt x="7" y="67"/>
                </a:lnTo>
                <a:lnTo>
                  <a:pt x="6" y="67"/>
                </a:lnTo>
                <a:lnTo>
                  <a:pt x="6" y="66"/>
                </a:lnTo>
                <a:lnTo>
                  <a:pt x="5" y="66"/>
                </a:lnTo>
                <a:lnTo>
                  <a:pt x="6" y="64"/>
                </a:lnTo>
                <a:lnTo>
                  <a:pt x="7" y="66"/>
                </a:lnTo>
                <a:close/>
                <a:moveTo>
                  <a:pt x="10" y="68"/>
                </a:moveTo>
                <a:lnTo>
                  <a:pt x="10" y="68"/>
                </a:lnTo>
                <a:lnTo>
                  <a:pt x="9" y="68"/>
                </a:lnTo>
                <a:lnTo>
                  <a:pt x="9" y="67"/>
                </a:lnTo>
                <a:lnTo>
                  <a:pt x="10" y="67"/>
                </a:lnTo>
                <a:lnTo>
                  <a:pt x="10" y="68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1" name="Rectangle 637"/>
          <p:cNvSpPr>
            <a:spLocks noChangeArrowheads="1"/>
          </p:cNvSpPr>
          <p:nvPr/>
        </p:nvSpPr>
        <p:spPr bwMode="auto">
          <a:xfrm rot="21334256">
            <a:off x="26524117" y="5921556"/>
            <a:ext cx="496931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>
                <a:latin typeface="Times New Roman" pitchFamily="18" charset="0"/>
                <a:cs typeface="Times New Roman" pitchFamily="18" charset="0"/>
              </a:rPr>
              <a:t>МО г. Сочи</a:t>
            </a:r>
            <a:endParaRPr lang="ru-RU" altLang="ru-RU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2" name="Rectangle 647"/>
          <p:cNvSpPr>
            <a:spLocks noChangeArrowheads="1"/>
          </p:cNvSpPr>
          <p:nvPr/>
        </p:nvSpPr>
        <p:spPr bwMode="auto">
          <a:xfrm rot="21334256">
            <a:off x="24117455" y="1740855"/>
            <a:ext cx="30938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Ейский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3" name="Rectangle 656"/>
          <p:cNvSpPr>
            <a:spLocks noChangeArrowheads="1"/>
          </p:cNvSpPr>
          <p:nvPr/>
        </p:nvSpPr>
        <p:spPr bwMode="auto">
          <a:xfrm rot="21334256">
            <a:off x="24893303" y="4458606"/>
            <a:ext cx="450444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4" name="Rectangle 670"/>
          <p:cNvSpPr>
            <a:spLocks noChangeArrowheads="1"/>
          </p:cNvSpPr>
          <p:nvPr/>
        </p:nvSpPr>
        <p:spPr bwMode="auto">
          <a:xfrm rot="21334256">
            <a:off x="25093398" y="2308434"/>
            <a:ext cx="456856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Каневский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5" name="Rectangle 683"/>
          <p:cNvSpPr>
            <a:spLocks noChangeArrowheads="1"/>
          </p:cNvSpPr>
          <p:nvPr/>
        </p:nvSpPr>
        <p:spPr bwMode="auto">
          <a:xfrm rot="21334256">
            <a:off x="26318964" y="1580489"/>
            <a:ext cx="476092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Кущевский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6" name="Rectangle 696"/>
          <p:cNvSpPr>
            <a:spLocks noChangeArrowheads="1"/>
          </p:cNvSpPr>
          <p:nvPr/>
        </p:nvSpPr>
        <p:spPr bwMode="auto">
          <a:xfrm rot="21334256">
            <a:off x="25489705" y="5131492"/>
            <a:ext cx="54822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Туапсинский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" name="Rectangle 703"/>
          <p:cNvSpPr>
            <a:spLocks noChangeArrowheads="1"/>
          </p:cNvSpPr>
          <p:nvPr/>
        </p:nvSpPr>
        <p:spPr bwMode="auto">
          <a:xfrm rot="21334256">
            <a:off x="22314803" y="3683330"/>
            <a:ext cx="53540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Темрюкский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8" name="Rectangle 704"/>
          <p:cNvSpPr>
            <a:spLocks noChangeArrowheads="1"/>
          </p:cNvSpPr>
          <p:nvPr/>
        </p:nvSpPr>
        <p:spPr bwMode="auto">
          <a:xfrm rot="21334256">
            <a:off x="25531266" y="3642051"/>
            <a:ext cx="363882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Динской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9" name="Rectangle 707"/>
          <p:cNvSpPr>
            <a:spLocks noChangeArrowheads="1"/>
          </p:cNvSpPr>
          <p:nvPr/>
        </p:nvSpPr>
        <p:spPr bwMode="auto">
          <a:xfrm rot="21334256">
            <a:off x="27338965" y="2781467"/>
            <a:ext cx="50334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Тихорецкий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0" name="Rectangle 708"/>
          <p:cNvSpPr>
            <a:spLocks noChangeArrowheads="1"/>
          </p:cNvSpPr>
          <p:nvPr/>
        </p:nvSpPr>
        <p:spPr bwMode="auto">
          <a:xfrm rot="21334256">
            <a:off x="23511839" y="3936733"/>
            <a:ext cx="450444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Крымский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1" name="Rectangle 712"/>
          <p:cNvSpPr>
            <a:spLocks noChangeArrowheads="1"/>
          </p:cNvSpPr>
          <p:nvPr/>
        </p:nvSpPr>
        <p:spPr bwMode="auto">
          <a:xfrm rot="21334256">
            <a:off x="26647414" y="2370063"/>
            <a:ext cx="506549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Павловский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2" name="Rectangle 718"/>
          <p:cNvSpPr>
            <a:spLocks noChangeArrowheads="1"/>
          </p:cNvSpPr>
          <p:nvPr/>
        </p:nvSpPr>
        <p:spPr bwMode="auto">
          <a:xfrm rot="21334256">
            <a:off x="28059529" y="5292969"/>
            <a:ext cx="546625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Мостовский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3" name="Rectangle 743"/>
          <p:cNvSpPr>
            <a:spLocks noChangeArrowheads="1"/>
          </p:cNvSpPr>
          <p:nvPr/>
        </p:nvSpPr>
        <p:spPr bwMode="auto">
          <a:xfrm rot="21334256">
            <a:off x="23389504" y="3258438"/>
            <a:ext cx="504946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Славянский</a:t>
            </a:r>
            <a:endParaRPr lang="ru-RU" altLang="ru-RU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4" name="Rectangle 750"/>
          <p:cNvSpPr>
            <a:spLocks noChangeArrowheads="1"/>
          </p:cNvSpPr>
          <p:nvPr/>
        </p:nvSpPr>
        <p:spPr bwMode="auto">
          <a:xfrm rot="21334256">
            <a:off x="26432828" y="4876616"/>
            <a:ext cx="58509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Апшеронский</a:t>
            </a:r>
          </a:p>
        </p:txBody>
      </p:sp>
      <p:sp>
        <p:nvSpPr>
          <p:cNvPr id="305" name="Rectangle 760"/>
          <p:cNvSpPr>
            <a:spLocks noChangeArrowheads="1"/>
          </p:cNvSpPr>
          <p:nvPr/>
        </p:nvSpPr>
        <p:spPr bwMode="auto">
          <a:xfrm rot="21334256">
            <a:off x="24233747" y="4191386"/>
            <a:ext cx="411972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Абинский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6" name="Rectangle 793"/>
          <p:cNvSpPr>
            <a:spLocks noChangeArrowheads="1"/>
          </p:cNvSpPr>
          <p:nvPr/>
        </p:nvSpPr>
        <p:spPr bwMode="auto">
          <a:xfrm rot="21334256">
            <a:off x="27715857" y="2450198"/>
            <a:ext cx="714939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Новопокровский</a:t>
            </a:r>
          </a:p>
        </p:txBody>
      </p:sp>
      <p:sp>
        <p:nvSpPr>
          <p:cNvPr id="307" name="Rectangle 806"/>
          <p:cNvSpPr>
            <a:spLocks noChangeArrowheads="1"/>
          </p:cNvSpPr>
          <p:nvPr/>
        </p:nvSpPr>
        <p:spPr bwMode="auto">
          <a:xfrm rot="21334256">
            <a:off x="26639912" y="2995692"/>
            <a:ext cx="605935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Выселковский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8" name="Rectangle 808"/>
          <p:cNvSpPr>
            <a:spLocks noChangeArrowheads="1"/>
          </p:cNvSpPr>
          <p:nvPr/>
        </p:nvSpPr>
        <p:spPr bwMode="auto">
          <a:xfrm rot="21334256">
            <a:off x="28700497" y="3780089"/>
            <a:ext cx="66364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Новокубанский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9" name="Rectangle 821"/>
          <p:cNvSpPr>
            <a:spLocks noChangeArrowheads="1"/>
          </p:cNvSpPr>
          <p:nvPr/>
        </p:nvSpPr>
        <p:spPr bwMode="auto">
          <a:xfrm rot="21334256">
            <a:off x="25219960" y="3107140"/>
            <a:ext cx="58830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Тимашевский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0" name="Rectangle 823"/>
          <p:cNvSpPr>
            <a:spLocks noChangeArrowheads="1"/>
          </p:cNvSpPr>
          <p:nvPr/>
        </p:nvSpPr>
        <p:spPr bwMode="auto">
          <a:xfrm rot="21334256">
            <a:off x="26022624" y="3229080"/>
            <a:ext cx="559449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Кореновский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1" name="Rectangle 826"/>
          <p:cNvSpPr>
            <a:spLocks noChangeArrowheads="1"/>
          </p:cNvSpPr>
          <p:nvPr/>
        </p:nvSpPr>
        <p:spPr bwMode="auto">
          <a:xfrm rot="21334256">
            <a:off x="24343808" y="3021007"/>
            <a:ext cx="565861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Калининский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2" name="Rectangle 827"/>
          <p:cNvSpPr>
            <a:spLocks noChangeArrowheads="1"/>
          </p:cNvSpPr>
          <p:nvPr/>
        </p:nvSpPr>
        <p:spPr bwMode="auto">
          <a:xfrm rot="21334256">
            <a:off x="27105148" y="1914335"/>
            <a:ext cx="525785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Крыловский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3" name="Rectangle 833"/>
          <p:cNvSpPr>
            <a:spLocks noChangeArrowheads="1"/>
          </p:cNvSpPr>
          <p:nvPr/>
        </p:nvSpPr>
        <p:spPr bwMode="auto">
          <a:xfrm rot="21334256">
            <a:off x="27961453" y="3210925"/>
            <a:ext cx="50013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Кавказский</a:t>
            </a:r>
          </a:p>
        </p:txBody>
      </p:sp>
      <p:sp>
        <p:nvSpPr>
          <p:cNvPr id="314" name="Rectangle 834"/>
          <p:cNvSpPr>
            <a:spLocks noChangeArrowheads="1"/>
          </p:cNvSpPr>
          <p:nvPr/>
        </p:nvSpPr>
        <p:spPr bwMode="auto">
          <a:xfrm rot="21334256">
            <a:off x="29328448" y="4214362"/>
            <a:ext cx="463268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Успенски</a:t>
            </a:r>
            <a:r>
              <a:rPr lang="ru-RU" altLang="ru-RU" sz="900" i="1" dirty="0">
                <a:latin typeface="Times New Roman" pitchFamily="18" charset="0"/>
                <a:cs typeface="Times New Roman" pitchFamily="18" charset="0"/>
              </a:rPr>
              <a:t>й</a:t>
            </a:r>
            <a:endParaRPr lang="ru-RU" altLang="ru-RU" sz="3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5" name="Rectangle 836"/>
          <p:cNvSpPr>
            <a:spLocks noChangeArrowheads="1"/>
          </p:cNvSpPr>
          <p:nvPr/>
        </p:nvSpPr>
        <p:spPr bwMode="auto">
          <a:xfrm rot="21334256">
            <a:off x="24152617" y="3535828"/>
            <a:ext cx="779059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Красноармейский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6" name="Rectangle 843"/>
          <p:cNvSpPr>
            <a:spLocks noChangeArrowheads="1"/>
          </p:cNvSpPr>
          <p:nvPr/>
        </p:nvSpPr>
        <p:spPr bwMode="auto">
          <a:xfrm rot="21334256">
            <a:off x="28834048" y="2780173"/>
            <a:ext cx="58509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 err="1">
                <a:latin typeface="Times New Roman" pitchFamily="18" charset="0"/>
                <a:cs typeface="Times New Roman" pitchFamily="18" charset="0"/>
              </a:rPr>
              <a:t>Белоглинский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" name="Rectangle 845"/>
          <p:cNvSpPr>
            <a:spLocks noChangeArrowheads="1"/>
          </p:cNvSpPr>
          <p:nvPr/>
        </p:nvSpPr>
        <p:spPr bwMode="auto">
          <a:xfrm rot="21334256">
            <a:off x="22507416" y="4010216"/>
            <a:ext cx="543418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Анапа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0" name="Rectangle 847"/>
          <p:cNvSpPr>
            <a:spLocks noChangeArrowheads="1"/>
          </p:cNvSpPr>
          <p:nvPr/>
        </p:nvSpPr>
        <p:spPr bwMode="auto">
          <a:xfrm rot="21334256">
            <a:off x="25277909" y="2771287"/>
            <a:ext cx="57227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Брюховецкий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1" name="Rectangle 852"/>
          <p:cNvSpPr>
            <a:spLocks noChangeArrowheads="1"/>
          </p:cNvSpPr>
          <p:nvPr/>
        </p:nvSpPr>
        <p:spPr bwMode="auto">
          <a:xfrm rot="21334256">
            <a:off x="24028341" y="2655055"/>
            <a:ext cx="100187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Приморско-Ахтарский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2" name="Rectangle 860"/>
          <p:cNvSpPr>
            <a:spLocks noChangeArrowheads="1"/>
          </p:cNvSpPr>
          <p:nvPr/>
        </p:nvSpPr>
        <p:spPr bwMode="auto">
          <a:xfrm rot="21334256">
            <a:off x="24776250" y="1574577"/>
            <a:ext cx="64921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Щербиновский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3" name="Rectangle 862"/>
          <p:cNvSpPr>
            <a:spLocks noChangeArrowheads="1"/>
          </p:cNvSpPr>
          <p:nvPr/>
        </p:nvSpPr>
        <p:spPr bwMode="auto">
          <a:xfrm rot="21334256">
            <a:off x="28127207" y="3570307"/>
            <a:ext cx="62837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Гулькевичский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4" name="Rectangle 865"/>
          <p:cNvSpPr>
            <a:spLocks noChangeArrowheads="1"/>
          </p:cNvSpPr>
          <p:nvPr/>
        </p:nvSpPr>
        <p:spPr bwMode="auto">
          <a:xfrm rot="21334256">
            <a:off x="25938573" y="2121745"/>
            <a:ext cx="657231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Ленинградский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5" name="Rectangle 870"/>
          <p:cNvSpPr>
            <a:spLocks noChangeArrowheads="1"/>
          </p:cNvSpPr>
          <p:nvPr/>
        </p:nvSpPr>
        <p:spPr bwMode="auto">
          <a:xfrm rot="21334256">
            <a:off x="26642734" y="3593997"/>
            <a:ext cx="737381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Усть-Лабинский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6" name="Rectangle 879"/>
          <p:cNvSpPr>
            <a:spLocks noChangeArrowheads="1"/>
          </p:cNvSpPr>
          <p:nvPr/>
        </p:nvSpPr>
        <p:spPr bwMode="auto">
          <a:xfrm rot="21334256">
            <a:off x="25694432" y="4567201"/>
            <a:ext cx="897682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МО г. Горячий Ключ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" name="Rectangle 895"/>
          <p:cNvSpPr>
            <a:spLocks noChangeArrowheads="1"/>
          </p:cNvSpPr>
          <p:nvPr/>
        </p:nvSpPr>
        <p:spPr bwMode="auto">
          <a:xfrm rot="21334256">
            <a:off x="27309998" y="3417282"/>
            <a:ext cx="496931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Тбилисский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8" name="Rectangle 904"/>
          <p:cNvSpPr>
            <a:spLocks noChangeArrowheads="1"/>
          </p:cNvSpPr>
          <p:nvPr/>
        </p:nvSpPr>
        <p:spPr bwMode="auto">
          <a:xfrm rot="21334256">
            <a:off x="24222919" y="4783221"/>
            <a:ext cx="766235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Геленджик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9" name="Rectangle 915"/>
          <p:cNvSpPr>
            <a:spLocks noChangeArrowheads="1"/>
          </p:cNvSpPr>
          <p:nvPr/>
        </p:nvSpPr>
        <p:spPr bwMode="auto">
          <a:xfrm rot="21334256">
            <a:off x="25459701" y="1755098"/>
            <a:ext cx="66043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Староминский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0" name="Rectangle 953"/>
          <p:cNvSpPr>
            <a:spLocks noChangeArrowheads="1"/>
          </p:cNvSpPr>
          <p:nvPr/>
        </p:nvSpPr>
        <p:spPr bwMode="auto">
          <a:xfrm>
            <a:off x="22381975" y="4295670"/>
            <a:ext cx="884858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Новороссийск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1" name="Rectangle 960"/>
          <p:cNvSpPr>
            <a:spLocks noChangeArrowheads="1"/>
          </p:cNvSpPr>
          <p:nvPr/>
        </p:nvSpPr>
        <p:spPr bwMode="auto">
          <a:xfrm rot="21334256">
            <a:off x="25219897" y="3973192"/>
            <a:ext cx="74860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Краснодар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2" name="Rectangle 976"/>
          <p:cNvSpPr>
            <a:spLocks noChangeArrowheads="1"/>
          </p:cNvSpPr>
          <p:nvPr/>
        </p:nvSpPr>
        <p:spPr bwMode="auto">
          <a:xfrm rot="21334256">
            <a:off x="28740565" y="4032028"/>
            <a:ext cx="654025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МО г. Армавир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6" name="Rectangle 766"/>
          <p:cNvSpPr>
            <a:spLocks noChangeArrowheads="1"/>
          </p:cNvSpPr>
          <p:nvPr/>
        </p:nvSpPr>
        <p:spPr bwMode="auto">
          <a:xfrm rot="21334256">
            <a:off x="28496064" y="4777252"/>
            <a:ext cx="46968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Лабинский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1" name="Rectangle 766"/>
          <p:cNvSpPr>
            <a:spLocks noChangeArrowheads="1"/>
          </p:cNvSpPr>
          <p:nvPr/>
        </p:nvSpPr>
        <p:spPr bwMode="auto">
          <a:xfrm rot="21334256">
            <a:off x="27913980" y="3997741"/>
            <a:ext cx="605935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Курганинский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2" name="Rectangle 766"/>
          <p:cNvSpPr>
            <a:spLocks noChangeArrowheads="1"/>
          </p:cNvSpPr>
          <p:nvPr/>
        </p:nvSpPr>
        <p:spPr bwMode="auto">
          <a:xfrm rot="21334256">
            <a:off x="26564042" y="4379274"/>
            <a:ext cx="639599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Белореченский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3" name="Rectangle 718"/>
          <p:cNvSpPr>
            <a:spLocks noChangeArrowheads="1"/>
          </p:cNvSpPr>
          <p:nvPr/>
        </p:nvSpPr>
        <p:spPr bwMode="auto">
          <a:xfrm rot="21334256">
            <a:off x="29252919" y="5053526"/>
            <a:ext cx="64440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Отрадненский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4" name="Freeform 279"/>
          <p:cNvSpPr>
            <a:spLocks/>
          </p:cNvSpPr>
          <p:nvPr/>
        </p:nvSpPr>
        <p:spPr bwMode="auto">
          <a:xfrm rot="21381802">
            <a:off x="25699356" y="5389795"/>
            <a:ext cx="2438021" cy="1167378"/>
          </a:xfrm>
          <a:custGeom>
            <a:avLst/>
            <a:gdLst>
              <a:gd name="T0" fmla="*/ 2147483647 w 444"/>
              <a:gd name="T1" fmla="*/ 2147483647 h 321"/>
              <a:gd name="T2" fmla="*/ 2147483647 w 444"/>
              <a:gd name="T3" fmla="*/ 2147483647 h 321"/>
              <a:gd name="T4" fmla="*/ 2147483647 w 444"/>
              <a:gd name="T5" fmla="*/ 2147483647 h 321"/>
              <a:gd name="T6" fmla="*/ 2147483647 w 444"/>
              <a:gd name="T7" fmla="*/ 2147483647 h 321"/>
              <a:gd name="T8" fmla="*/ 2147483647 w 444"/>
              <a:gd name="T9" fmla="*/ 2147483647 h 321"/>
              <a:gd name="T10" fmla="*/ 2147483647 w 444"/>
              <a:gd name="T11" fmla="*/ 2147483647 h 321"/>
              <a:gd name="T12" fmla="*/ 2147483647 w 444"/>
              <a:gd name="T13" fmla="*/ 2147483647 h 321"/>
              <a:gd name="T14" fmla="*/ 2147483647 w 444"/>
              <a:gd name="T15" fmla="*/ 2147483647 h 321"/>
              <a:gd name="T16" fmla="*/ 2147483647 w 444"/>
              <a:gd name="T17" fmla="*/ 2147483647 h 321"/>
              <a:gd name="T18" fmla="*/ 2147483647 w 444"/>
              <a:gd name="T19" fmla="*/ 2147483647 h 321"/>
              <a:gd name="T20" fmla="*/ 2147483647 w 444"/>
              <a:gd name="T21" fmla="*/ 2147483647 h 321"/>
              <a:gd name="T22" fmla="*/ 2147483647 w 444"/>
              <a:gd name="T23" fmla="*/ 2147483647 h 321"/>
              <a:gd name="T24" fmla="*/ 2147483647 w 444"/>
              <a:gd name="T25" fmla="*/ 2147483647 h 321"/>
              <a:gd name="T26" fmla="*/ 2147483647 w 444"/>
              <a:gd name="T27" fmla="*/ 2147483647 h 321"/>
              <a:gd name="T28" fmla="*/ 2147483647 w 444"/>
              <a:gd name="T29" fmla="*/ 2147483647 h 321"/>
              <a:gd name="T30" fmla="*/ 2147483647 w 444"/>
              <a:gd name="T31" fmla="*/ 2147483647 h 321"/>
              <a:gd name="T32" fmla="*/ 2147483647 w 444"/>
              <a:gd name="T33" fmla="*/ 2147483647 h 321"/>
              <a:gd name="T34" fmla="*/ 2147483647 w 444"/>
              <a:gd name="T35" fmla="*/ 2147483647 h 321"/>
              <a:gd name="T36" fmla="*/ 2147483647 w 444"/>
              <a:gd name="T37" fmla="*/ 2147483647 h 321"/>
              <a:gd name="T38" fmla="*/ 2147483647 w 444"/>
              <a:gd name="T39" fmla="*/ 2147483647 h 321"/>
              <a:gd name="T40" fmla="*/ 2147483647 w 444"/>
              <a:gd name="T41" fmla="*/ 2147483647 h 321"/>
              <a:gd name="T42" fmla="*/ 2147483647 w 444"/>
              <a:gd name="T43" fmla="*/ 2147483647 h 321"/>
              <a:gd name="T44" fmla="*/ 2147483647 w 444"/>
              <a:gd name="T45" fmla="*/ 2147483647 h 321"/>
              <a:gd name="T46" fmla="*/ 2147483647 w 444"/>
              <a:gd name="T47" fmla="*/ 2147483647 h 321"/>
              <a:gd name="T48" fmla="*/ 2147483647 w 444"/>
              <a:gd name="T49" fmla="*/ 2147483647 h 321"/>
              <a:gd name="T50" fmla="*/ 2147483647 w 444"/>
              <a:gd name="T51" fmla="*/ 2147483647 h 321"/>
              <a:gd name="T52" fmla="*/ 2147483647 w 444"/>
              <a:gd name="T53" fmla="*/ 2147483647 h 321"/>
              <a:gd name="T54" fmla="*/ 2147483647 w 444"/>
              <a:gd name="T55" fmla="*/ 2147483647 h 321"/>
              <a:gd name="T56" fmla="*/ 2147483647 w 444"/>
              <a:gd name="T57" fmla="*/ 2147483647 h 321"/>
              <a:gd name="T58" fmla="*/ 2147483647 w 444"/>
              <a:gd name="T59" fmla="*/ 2147483647 h 321"/>
              <a:gd name="T60" fmla="*/ 2147483647 w 444"/>
              <a:gd name="T61" fmla="*/ 2147483647 h 321"/>
              <a:gd name="T62" fmla="*/ 2147483647 w 444"/>
              <a:gd name="T63" fmla="*/ 2147483647 h 321"/>
              <a:gd name="T64" fmla="*/ 2147483647 w 444"/>
              <a:gd name="T65" fmla="*/ 2147483647 h 321"/>
              <a:gd name="T66" fmla="*/ 2147483647 w 444"/>
              <a:gd name="T67" fmla="*/ 2147483647 h 321"/>
              <a:gd name="T68" fmla="*/ 2147483647 w 444"/>
              <a:gd name="T69" fmla="*/ 2147483647 h 321"/>
              <a:gd name="T70" fmla="*/ 2147483647 w 444"/>
              <a:gd name="T71" fmla="*/ 2147483647 h 321"/>
              <a:gd name="T72" fmla="*/ 2147483647 w 444"/>
              <a:gd name="T73" fmla="*/ 2147483647 h 321"/>
              <a:gd name="T74" fmla="*/ 2147483647 w 444"/>
              <a:gd name="T75" fmla="*/ 2147483647 h 321"/>
              <a:gd name="T76" fmla="*/ 2147483647 w 444"/>
              <a:gd name="T77" fmla="*/ 2147483647 h 321"/>
              <a:gd name="T78" fmla="*/ 2147483647 w 444"/>
              <a:gd name="T79" fmla="*/ 2147483647 h 321"/>
              <a:gd name="T80" fmla="*/ 2147483647 w 444"/>
              <a:gd name="T81" fmla="*/ 2147483647 h 321"/>
              <a:gd name="T82" fmla="*/ 2147483647 w 444"/>
              <a:gd name="T83" fmla="*/ 2147483647 h 321"/>
              <a:gd name="T84" fmla="*/ 2147483647 w 444"/>
              <a:gd name="T85" fmla="*/ 2147483647 h 321"/>
              <a:gd name="T86" fmla="*/ 2147483647 w 444"/>
              <a:gd name="T87" fmla="*/ 2147483647 h 321"/>
              <a:gd name="T88" fmla="*/ 2147483647 w 444"/>
              <a:gd name="T89" fmla="*/ 2147483647 h 321"/>
              <a:gd name="T90" fmla="*/ 2147483647 w 444"/>
              <a:gd name="T91" fmla="*/ 2147483647 h 321"/>
              <a:gd name="T92" fmla="*/ 2147483647 w 444"/>
              <a:gd name="T93" fmla="*/ 2147483647 h 321"/>
              <a:gd name="T94" fmla="*/ 2147483647 w 444"/>
              <a:gd name="T95" fmla="*/ 2147483647 h 321"/>
              <a:gd name="T96" fmla="*/ 2147483647 w 444"/>
              <a:gd name="T97" fmla="*/ 2147483647 h 321"/>
              <a:gd name="T98" fmla="*/ 2147483647 w 444"/>
              <a:gd name="T99" fmla="*/ 2147483647 h 321"/>
              <a:gd name="T100" fmla="*/ 2147483647 w 444"/>
              <a:gd name="T101" fmla="*/ 2147483647 h 321"/>
              <a:gd name="T102" fmla="*/ 2147483647 w 444"/>
              <a:gd name="T103" fmla="*/ 2147483647 h 321"/>
              <a:gd name="T104" fmla="*/ 2147483647 w 444"/>
              <a:gd name="T105" fmla="*/ 2147483647 h 321"/>
              <a:gd name="T106" fmla="*/ 2147483647 w 444"/>
              <a:gd name="T107" fmla="*/ 2147483647 h 321"/>
              <a:gd name="T108" fmla="*/ 2147483647 w 444"/>
              <a:gd name="T109" fmla="*/ 2147483647 h 321"/>
              <a:gd name="T110" fmla="*/ 2147483647 w 444"/>
              <a:gd name="T111" fmla="*/ 2147483647 h 321"/>
              <a:gd name="T112" fmla="*/ 2147483647 w 444"/>
              <a:gd name="T113" fmla="*/ 2147483647 h 32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44"/>
              <a:gd name="T172" fmla="*/ 0 h 321"/>
              <a:gd name="T173" fmla="*/ 444 w 444"/>
              <a:gd name="T174" fmla="*/ 321 h 32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44" h="321">
                <a:moveTo>
                  <a:pt x="106" y="20"/>
                </a:moveTo>
                <a:lnTo>
                  <a:pt x="115" y="26"/>
                </a:lnTo>
                <a:lnTo>
                  <a:pt x="121" y="28"/>
                </a:lnTo>
                <a:lnTo>
                  <a:pt x="124" y="32"/>
                </a:lnTo>
                <a:lnTo>
                  <a:pt x="124" y="38"/>
                </a:lnTo>
                <a:lnTo>
                  <a:pt x="125" y="41"/>
                </a:lnTo>
                <a:lnTo>
                  <a:pt x="132" y="45"/>
                </a:lnTo>
                <a:lnTo>
                  <a:pt x="144" y="53"/>
                </a:lnTo>
                <a:lnTo>
                  <a:pt x="147" y="53"/>
                </a:lnTo>
                <a:lnTo>
                  <a:pt x="150" y="54"/>
                </a:lnTo>
                <a:lnTo>
                  <a:pt x="159" y="61"/>
                </a:lnTo>
                <a:lnTo>
                  <a:pt x="154" y="70"/>
                </a:lnTo>
                <a:lnTo>
                  <a:pt x="156" y="73"/>
                </a:lnTo>
                <a:lnTo>
                  <a:pt x="154" y="76"/>
                </a:lnTo>
                <a:lnTo>
                  <a:pt x="157" y="80"/>
                </a:lnTo>
                <a:lnTo>
                  <a:pt x="160" y="80"/>
                </a:lnTo>
                <a:lnTo>
                  <a:pt x="162" y="79"/>
                </a:lnTo>
                <a:lnTo>
                  <a:pt x="165" y="79"/>
                </a:lnTo>
                <a:lnTo>
                  <a:pt x="167" y="80"/>
                </a:lnTo>
                <a:lnTo>
                  <a:pt x="173" y="85"/>
                </a:lnTo>
                <a:lnTo>
                  <a:pt x="178" y="88"/>
                </a:lnTo>
                <a:lnTo>
                  <a:pt x="182" y="88"/>
                </a:lnTo>
                <a:lnTo>
                  <a:pt x="194" y="85"/>
                </a:lnTo>
                <a:lnTo>
                  <a:pt x="198" y="88"/>
                </a:lnTo>
                <a:lnTo>
                  <a:pt x="204" y="91"/>
                </a:lnTo>
                <a:lnTo>
                  <a:pt x="211" y="94"/>
                </a:lnTo>
                <a:lnTo>
                  <a:pt x="216" y="92"/>
                </a:lnTo>
                <a:lnTo>
                  <a:pt x="219" y="91"/>
                </a:lnTo>
                <a:lnTo>
                  <a:pt x="220" y="88"/>
                </a:lnTo>
                <a:lnTo>
                  <a:pt x="222" y="85"/>
                </a:lnTo>
                <a:lnTo>
                  <a:pt x="225" y="82"/>
                </a:lnTo>
                <a:lnTo>
                  <a:pt x="228" y="79"/>
                </a:lnTo>
                <a:lnTo>
                  <a:pt x="229" y="79"/>
                </a:lnTo>
                <a:lnTo>
                  <a:pt x="233" y="79"/>
                </a:lnTo>
                <a:lnTo>
                  <a:pt x="235" y="82"/>
                </a:lnTo>
                <a:lnTo>
                  <a:pt x="236" y="85"/>
                </a:lnTo>
                <a:lnTo>
                  <a:pt x="238" y="85"/>
                </a:lnTo>
                <a:lnTo>
                  <a:pt x="238" y="86"/>
                </a:lnTo>
                <a:lnTo>
                  <a:pt x="241" y="91"/>
                </a:lnTo>
                <a:lnTo>
                  <a:pt x="241" y="92"/>
                </a:lnTo>
                <a:lnTo>
                  <a:pt x="241" y="94"/>
                </a:lnTo>
                <a:lnTo>
                  <a:pt x="242" y="94"/>
                </a:lnTo>
                <a:lnTo>
                  <a:pt x="244" y="95"/>
                </a:lnTo>
                <a:lnTo>
                  <a:pt x="245" y="97"/>
                </a:lnTo>
                <a:lnTo>
                  <a:pt x="245" y="98"/>
                </a:lnTo>
                <a:lnTo>
                  <a:pt x="247" y="101"/>
                </a:lnTo>
                <a:lnTo>
                  <a:pt x="248" y="102"/>
                </a:lnTo>
                <a:lnTo>
                  <a:pt x="250" y="104"/>
                </a:lnTo>
                <a:lnTo>
                  <a:pt x="252" y="105"/>
                </a:lnTo>
                <a:lnTo>
                  <a:pt x="254" y="107"/>
                </a:lnTo>
                <a:lnTo>
                  <a:pt x="255" y="111"/>
                </a:lnTo>
                <a:lnTo>
                  <a:pt x="257" y="113"/>
                </a:lnTo>
                <a:lnTo>
                  <a:pt x="260" y="114"/>
                </a:lnTo>
                <a:lnTo>
                  <a:pt x="264" y="116"/>
                </a:lnTo>
                <a:lnTo>
                  <a:pt x="266" y="116"/>
                </a:lnTo>
                <a:lnTo>
                  <a:pt x="267" y="117"/>
                </a:lnTo>
                <a:lnTo>
                  <a:pt x="269" y="117"/>
                </a:lnTo>
                <a:lnTo>
                  <a:pt x="270" y="119"/>
                </a:lnTo>
                <a:lnTo>
                  <a:pt x="272" y="120"/>
                </a:lnTo>
                <a:lnTo>
                  <a:pt x="273" y="121"/>
                </a:lnTo>
                <a:lnTo>
                  <a:pt x="276" y="126"/>
                </a:lnTo>
                <a:lnTo>
                  <a:pt x="277" y="127"/>
                </a:lnTo>
                <a:lnTo>
                  <a:pt x="279" y="129"/>
                </a:lnTo>
                <a:lnTo>
                  <a:pt x="280" y="130"/>
                </a:lnTo>
                <a:lnTo>
                  <a:pt x="280" y="129"/>
                </a:lnTo>
                <a:lnTo>
                  <a:pt x="282" y="127"/>
                </a:lnTo>
                <a:lnTo>
                  <a:pt x="285" y="123"/>
                </a:lnTo>
                <a:lnTo>
                  <a:pt x="285" y="121"/>
                </a:lnTo>
                <a:lnTo>
                  <a:pt x="288" y="121"/>
                </a:lnTo>
                <a:lnTo>
                  <a:pt x="289" y="123"/>
                </a:lnTo>
                <a:lnTo>
                  <a:pt x="292" y="123"/>
                </a:lnTo>
                <a:lnTo>
                  <a:pt x="292" y="124"/>
                </a:lnTo>
                <a:lnTo>
                  <a:pt x="294" y="124"/>
                </a:lnTo>
                <a:lnTo>
                  <a:pt x="296" y="126"/>
                </a:lnTo>
                <a:lnTo>
                  <a:pt x="299" y="126"/>
                </a:lnTo>
                <a:lnTo>
                  <a:pt x="302" y="124"/>
                </a:lnTo>
                <a:lnTo>
                  <a:pt x="304" y="121"/>
                </a:lnTo>
                <a:lnTo>
                  <a:pt x="305" y="120"/>
                </a:lnTo>
                <a:lnTo>
                  <a:pt x="307" y="120"/>
                </a:lnTo>
                <a:lnTo>
                  <a:pt x="310" y="121"/>
                </a:lnTo>
                <a:lnTo>
                  <a:pt x="311" y="123"/>
                </a:lnTo>
                <a:lnTo>
                  <a:pt x="311" y="124"/>
                </a:lnTo>
                <a:lnTo>
                  <a:pt x="311" y="129"/>
                </a:lnTo>
                <a:lnTo>
                  <a:pt x="311" y="132"/>
                </a:lnTo>
                <a:lnTo>
                  <a:pt x="311" y="133"/>
                </a:lnTo>
                <a:lnTo>
                  <a:pt x="313" y="136"/>
                </a:lnTo>
                <a:lnTo>
                  <a:pt x="314" y="142"/>
                </a:lnTo>
                <a:lnTo>
                  <a:pt x="314" y="163"/>
                </a:lnTo>
                <a:lnTo>
                  <a:pt x="317" y="164"/>
                </a:lnTo>
                <a:lnTo>
                  <a:pt x="324" y="168"/>
                </a:lnTo>
                <a:lnTo>
                  <a:pt x="330" y="170"/>
                </a:lnTo>
                <a:lnTo>
                  <a:pt x="335" y="171"/>
                </a:lnTo>
                <a:lnTo>
                  <a:pt x="342" y="164"/>
                </a:lnTo>
                <a:lnTo>
                  <a:pt x="345" y="163"/>
                </a:lnTo>
                <a:lnTo>
                  <a:pt x="349" y="164"/>
                </a:lnTo>
                <a:lnTo>
                  <a:pt x="351" y="164"/>
                </a:lnTo>
                <a:lnTo>
                  <a:pt x="357" y="168"/>
                </a:lnTo>
                <a:lnTo>
                  <a:pt x="358" y="165"/>
                </a:lnTo>
                <a:lnTo>
                  <a:pt x="361" y="165"/>
                </a:lnTo>
                <a:lnTo>
                  <a:pt x="364" y="167"/>
                </a:lnTo>
                <a:lnTo>
                  <a:pt x="367" y="168"/>
                </a:lnTo>
                <a:lnTo>
                  <a:pt x="365" y="173"/>
                </a:lnTo>
                <a:lnTo>
                  <a:pt x="367" y="176"/>
                </a:lnTo>
                <a:lnTo>
                  <a:pt x="364" y="177"/>
                </a:lnTo>
                <a:lnTo>
                  <a:pt x="358" y="179"/>
                </a:lnTo>
                <a:lnTo>
                  <a:pt x="354" y="183"/>
                </a:lnTo>
                <a:lnTo>
                  <a:pt x="355" y="186"/>
                </a:lnTo>
                <a:lnTo>
                  <a:pt x="359" y="184"/>
                </a:lnTo>
                <a:lnTo>
                  <a:pt x="381" y="186"/>
                </a:lnTo>
                <a:lnTo>
                  <a:pt x="387" y="195"/>
                </a:lnTo>
                <a:lnTo>
                  <a:pt x="383" y="198"/>
                </a:lnTo>
                <a:lnTo>
                  <a:pt x="384" y="199"/>
                </a:lnTo>
                <a:lnTo>
                  <a:pt x="383" y="202"/>
                </a:lnTo>
                <a:lnTo>
                  <a:pt x="381" y="208"/>
                </a:lnTo>
                <a:lnTo>
                  <a:pt x="384" y="211"/>
                </a:lnTo>
                <a:lnTo>
                  <a:pt x="384" y="215"/>
                </a:lnTo>
                <a:lnTo>
                  <a:pt x="387" y="218"/>
                </a:lnTo>
                <a:lnTo>
                  <a:pt x="392" y="220"/>
                </a:lnTo>
                <a:lnTo>
                  <a:pt x="395" y="220"/>
                </a:lnTo>
                <a:lnTo>
                  <a:pt x="399" y="224"/>
                </a:lnTo>
                <a:lnTo>
                  <a:pt x="403" y="226"/>
                </a:lnTo>
                <a:lnTo>
                  <a:pt x="408" y="230"/>
                </a:lnTo>
                <a:lnTo>
                  <a:pt x="412" y="231"/>
                </a:lnTo>
                <a:lnTo>
                  <a:pt x="427" y="242"/>
                </a:lnTo>
                <a:lnTo>
                  <a:pt x="427" y="246"/>
                </a:lnTo>
                <a:lnTo>
                  <a:pt x="430" y="248"/>
                </a:lnTo>
                <a:lnTo>
                  <a:pt x="434" y="246"/>
                </a:lnTo>
                <a:lnTo>
                  <a:pt x="443" y="250"/>
                </a:lnTo>
                <a:lnTo>
                  <a:pt x="443" y="253"/>
                </a:lnTo>
                <a:lnTo>
                  <a:pt x="444" y="259"/>
                </a:lnTo>
                <a:lnTo>
                  <a:pt x="443" y="259"/>
                </a:lnTo>
                <a:lnTo>
                  <a:pt x="442" y="259"/>
                </a:lnTo>
                <a:lnTo>
                  <a:pt x="440" y="261"/>
                </a:lnTo>
                <a:lnTo>
                  <a:pt x="430" y="267"/>
                </a:lnTo>
                <a:lnTo>
                  <a:pt x="428" y="268"/>
                </a:lnTo>
                <a:lnTo>
                  <a:pt x="425" y="269"/>
                </a:lnTo>
                <a:lnTo>
                  <a:pt x="423" y="271"/>
                </a:lnTo>
                <a:lnTo>
                  <a:pt x="421" y="274"/>
                </a:lnTo>
                <a:lnTo>
                  <a:pt x="420" y="274"/>
                </a:lnTo>
                <a:lnTo>
                  <a:pt x="415" y="274"/>
                </a:lnTo>
                <a:lnTo>
                  <a:pt x="409" y="275"/>
                </a:lnTo>
                <a:lnTo>
                  <a:pt x="406" y="274"/>
                </a:lnTo>
                <a:lnTo>
                  <a:pt x="405" y="274"/>
                </a:lnTo>
                <a:lnTo>
                  <a:pt x="399" y="272"/>
                </a:lnTo>
                <a:lnTo>
                  <a:pt x="393" y="269"/>
                </a:lnTo>
                <a:lnTo>
                  <a:pt x="384" y="262"/>
                </a:lnTo>
                <a:lnTo>
                  <a:pt x="379" y="258"/>
                </a:lnTo>
                <a:lnTo>
                  <a:pt x="371" y="258"/>
                </a:lnTo>
                <a:lnTo>
                  <a:pt x="368" y="256"/>
                </a:lnTo>
                <a:lnTo>
                  <a:pt x="361" y="256"/>
                </a:lnTo>
                <a:lnTo>
                  <a:pt x="359" y="255"/>
                </a:lnTo>
                <a:lnTo>
                  <a:pt x="358" y="255"/>
                </a:lnTo>
                <a:lnTo>
                  <a:pt x="354" y="253"/>
                </a:lnTo>
                <a:lnTo>
                  <a:pt x="352" y="253"/>
                </a:lnTo>
                <a:lnTo>
                  <a:pt x="349" y="250"/>
                </a:lnTo>
                <a:lnTo>
                  <a:pt x="346" y="250"/>
                </a:lnTo>
                <a:lnTo>
                  <a:pt x="345" y="248"/>
                </a:lnTo>
                <a:lnTo>
                  <a:pt x="342" y="246"/>
                </a:lnTo>
                <a:lnTo>
                  <a:pt x="340" y="246"/>
                </a:lnTo>
                <a:lnTo>
                  <a:pt x="335" y="248"/>
                </a:lnTo>
                <a:lnTo>
                  <a:pt x="332" y="246"/>
                </a:lnTo>
                <a:lnTo>
                  <a:pt x="329" y="245"/>
                </a:lnTo>
                <a:lnTo>
                  <a:pt x="327" y="243"/>
                </a:lnTo>
                <a:lnTo>
                  <a:pt x="326" y="242"/>
                </a:lnTo>
                <a:lnTo>
                  <a:pt x="324" y="242"/>
                </a:lnTo>
                <a:lnTo>
                  <a:pt x="323" y="240"/>
                </a:lnTo>
                <a:lnTo>
                  <a:pt x="317" y="240"/>
                </a:lnTo>
                <a:lnTo>
                  <a:pt x="313" y="243"/>
                </a:lnTo>
                <a:lnTo>
                  <a:pt x="311" y="243"/>
                </a:lnTo>
                <a:lnTo>
                  <a:pt x="308" y="243"/>
                </a:lnTo>
                <a:lnTo>
                  <a:pt x="301" y="245"/>
                </a:lnTo>
                <a:lnTo>
                  <a:pt x="298" y="243"/>
                </a:lnTo>
                <a:lnTo>
                  <a:pt x="296" y="243"/>
                </a:lnTo>
                <a:lnTo>
                  <a:pt x="295" y="243"/>
                </a:lnTo>
                <a:lnTo>
                  <a:pt x="294" y="243"/>
                </a:lnTo>
                <a:lnTo>
                  <a:pt x="292" y="245"/>
                </a:lnTo>
                <a:lnTo>
                  <a:pt x="288" y="246"/>
                </a:lnTo>
                <a:lnTo>
                  <a:pt x="285" y="246"/>
                </a:lnTo>
                <a:lnTo>
                  <a:pt x="282" y="246"/>
                </a:lnTo>
                <a:lnTo>
                  <a:pt x="279" y="246"/>
                </a:lnTo>
                <a:lnTo>
                  <a:pt x="277" y="248"/>
                </a:lnTo>
                <a:lnTo>
                  <a:pt x="276" y="249"/>
                </a:lnTo>
                <a:lnTo>
                  <a:pt x="273" y="256"/>
                </a:lnTo>
                <a:lnTo>
                  <a:pt x="272" y="259"/>
                </a:lnTo>
                <a:lnTo>
                  <a:pt x="267" y="264"/>
                </a:lnTo>
                <a:lnTo>
                  <a:pt x="264" y="269"/>
                </a:lnTo>
                <a:lnTo>
                  <a:pt x="263" y="274"/>
                </a:lnTo>
                <a:lnTo>
                  <a:pt x="261" y="275"/>
                </a:lnTo>
                <a:lnTo>
                  <a:pt x="258" y="281"/>
                </a:lnTo>
                <a:lnTo>
                  <a:pt x="257" y="283"/>
                </a:lnTo>
                <a:lnTo>
                  <a:pt x="257" y="284"/>
                </a:lnTo>
                <a:lnTo>
                  <a:pt x="257" y="286"/>
                </a:lnTo>
                <a:lnTo>
                  <a:pt x="257" y="287"/>
                </a:lnTo>
                <a:lnTo>
                  <a:pt x="255" y="289"/>
                </a:lnTo>
                <a:lnTo>
                  <a:pt x="255" y="291"/>
                </a:lnTo>
                <a:lnTo>
                  <a:pt x="252" y="293"/>
                </a:lnTo>
                <a:lnTo>
                  <a:pt x="252" y="294"/>
                </a:lnTo>
                <a:lnTo>
                  <a:pt x="251" y="296"/>
                </a:lnTo>
                <a:lnTo>
                  <a:pt x="250" y="299"/>
                </a:lnTo>
                <a:lnTo>
                  <a:pt x="248" y="300"/>
                </a:lnTo>
                <a:lnTo>
                  <a:pt x="247" y="303"/>
                </a:lnTo>
                <a:lnTo>
                  <a:pt x="245" y="306"/>
                </a:lnTo>
                <a:lnTo>
                  <a:pt x="247" y="309"/>
                </a:lnTo>
                <a:lnTo>
                  <a:pt x="245" y="313"/>
                </a:lnTo>
                <a:lnTo>
                  <a:pt x="242" y="316"/>
                </a:lnTo>
                <a:lnTo>
                  <a:pt x="242" y="318"/>
                </a:lnTo>
                <a:lnTo>
                  <a:pt x="242" y="321"/>
                </a:lnTo>
                <a:lnTo>
                  <a:pt x="241" y="319"/>
                </a:lnTo>
                <a:lnTo>
                  <a:pt x="238" y="319"/>
                </a:lnTo>
                <a:lnTo>
                  <a:pt x="235" y="316"/>
                </a:lnTo>
                <a:lnTo>
                  <a:pt x="233" y="316"/>
                </a:lnTo>
                <a:lnTo>
                  <a:pt x="232" y="315"/>
                </a:lnTo>
                <a:lnTo>
                  <a:pt x="231" y="315"/>
                </a:lnTo>
                <a:lnTo>
                  <a:pt x="228" y="313"/>
                </a:lnTo>
                <a:lnTo>
                  <a:pt x="226" y="313"/>
                </a:lnTo>
                <a:lnTo>
                  <a:pt x="225" y="312"/>
                </a:lnTo>
                <a:lnTo>
                  <a:pt x="223" y="312"/>
                </a:lnTo>
                <a:lnTo>
                  <a:pt x="222" y="311"/>
                </a:lnTo>
                <a:lnTo>
                  <a:pt x="220" y="309"/>
                </a:lnTo>
                <a:lnTo>
                  <a:pt x="219" y="309"/>
                </a:lnTo>
                <a:lnTo>
                  <a:pt x="217" y="306"/>
                </a:lnTo>
                <a:lnTo>
                  <a:pt x="216" y="305"/>
                </a:lnTo>
                <a:lnTo>
                  <a:pt x="214" y="302"/>
                </a:lnTo>
                <a:lnTo>
                  <a:pt x="214" y="300"/>
                </a:lnTo>
                <a:lnTo>
                  <a:pt x="210" y="291"/>
                </a:lnTo>
                <a:lnTo>
                  <a:pt x="209" y="281"/>
                </a:lnTo>
                <a:lnTo>
                  <a:pt x="207" y="275"/>
                </a:lnTo>
                <a:lnTo>
                  <a:pt x="206" y="274"/>
                </a:lnTo>
                <a:lnTo>
                  <a:pt x="204" y="269"/>
                </a:lnTo>
                <a:lnTo>
                  <a:pt x="203" y="268"/>
                </a:lnTo>
                <a:lnTo>
                  <a:pt x="201" y="268"/>
                </a:lnTo>
                <a:lnTo>
                  <a:pt x="198" y="265"/>
                </a:lnTo>
                <a:lnTo>
                  <a:pt x="195" y="264"/>
                </a:lnTo>
                <a:lnTo>
                  <a:pt x="194" y="262"/>
                </a:lnTo>
                <a:lnTo>
                  <a:pt x="192" y="261"/>
                </a:lnTo>
                <a:lnTo>
                  <a:pt x="187" y="255"/>
                </a:lnTo>
                <a:lnTo>
                  <a:pt x="182" y="252"/>
                </a:lnTo>
                <a:lnTo>
                  <a:pt x="178" y="250"/>
                </a:lnTo>
                <a:lnTo>
                  <a:pt x="176" y="250"/>
                </a:lnTo>
                <a:lnTo>
                  <a:pt x="170" y="245"/>
                </a:lnTo>
                <a:lnTo>
                  <a:pt x="167" y="243"/>
                </a:lnTo>
                <a:lnTo>
                  <a:pt x="165" y="240"/>
                </a:lnTo>
                <a:lnTo>
                  <a:pt x="163" y="240"/>
                </a:lnTo>
                <a:lnTo>
                  <a:pt x="163" y="239"/>
                </a:lnTo>
                <a:lnTo>
                  <a:pt x="162" y="237"/>
                </a:lnTo>
                <a:lnTo>
                  <a:pt x="160" y="236"/>
                </a:lnTo>
                <a:lnTo>
                  <a:pt x="157" y="231"/>
                </a:lnTo>
                <a:lnTo>
                  <a:pt x="156" y="231"/>
                </a:lnTo>
                <a:lnTo>
                  <a:pt x="156" y="230"/>
                </a:lnTo>
                <a:lnTo>
                  <a:pt x="156" y="227"/>
                </a:lnTo>
                <a:lnTo>
                  <a:pt x="154" y="224"/>
                </a:lnTo>
                <a:lnTo>
                  <a:pt x="154" y="221"/>
                </a:lnTo>
                <a:lnTo>
                  <a:pt x="153" y="218"/>
                </a:lnTo>
                <a:lnTo>
                  <a:pt x="151" y="217"/>
                </a:lnTo>
                <a:lnTo>
                  <a:pt x="151" y="215"/>
                </a:lnTo>
                <a:lnTo>
                  <a:pt x="150" y="212"/>
                </a:lnTo>
                <a:lnTo>
                  <a:pt x="147" y="209"/>
                </a:lnTo>
                <a:lnTo>
                  <a:pt x="144" y="208"/>
                </a:lnTo>
                <a:lnTo>
                  <a:pt x="143" y="206"/>
                </a:lnTo>
                <a:lnTo>
                  <a:pt x="141" y="205"/>
                </a:lnTo>
                <a:lnTo>
                  <a:pt x="138" y="204"/>
                </a:lnTo>
                <a:lnTo>
                  <a:pt x="134" y="201"/>
                </a:lnTo>
                <a:lnTo>
                  <a:pt x="132" y="199"/>
                </a:lnTo>
                <a:lnTo>
                  <a:pt x="131" y="199"/>
                </a:lnTo>
                <a:lnTo>
                  <a:pt x="128" y="196"/>
                </a:lnTo>
                <a:lnTo>
                  <a:pt x="125" y="192"/>
                </a:lnTo>
                <a:lnTo>
                  <a:pt x="119" y="182"/>
                </a:lnTo>
                <a:lnTo>
                  <a:pt x="118" y="179"/>
                </a:lnTo>
                <a:lnTo>
                  <a:pt x="115" y="176"/>
                </a:lnTo>
                <a:lnTo>
                  <a:pt x="113" y="174"/>
                </a:lnTo>
                <a:lnTo>
                  <a:pt x="109" y="167"/>
                </a:lnTo>
                <a:lnTo>
                  <a:pt x="107" y="164"/>
                </a:lnTo>
                <a:lnTo>
                  <a:pt x="103" y="160"/>
                </a:lnTo>
                <a:lnTo>
                  <a:pt x="100" y="157"/>
                </a:lnTo>
                <a:lnTo>
                  <a:pt x="99" y="155"/>
                </a:lnTo>
                <a:lnTo>
                  <a:pt x="97" y="154"/>
                </a:lnTo>
                <a:lnTo>
                  <a:pt x="94" y="151"/>
                </a:lnTo>
                <a:lnTo>
                  <a:pt x="94" y="149"/>
                </a:lnTo>
                <a:lnTo>
                  <a:pt x="93" y="148"/>
                </a:lnTo>
                <a:lnTo>
                  <a:pt x="88" y="143"/>
                </a:lnTo>
                <a:lnTo>
                  <a:pt x="87" y="142"/>
                </a:lnTo>
                <a:lnTo>
                  <a:pt x="85" y="139"/>
                </a:lnTo>
                <a:lnTo>
                  <a:pt x="84" y="139"/>
                </a:lnTo>
                <a:lnTo>
                  <a:pt x="84" y="138"/>
                </a:lnTo>
                <a:lnTo>
                  <a:pt x="80" y="130"/>
                </a:lnTo>
                <a:lnTo>
                  <a:pt x="78" y="127"/>
                </a:lnTo>
                <a:lnTo>
                  <a:pt x="77" y="124"/>
                </a:lnTo>
                <a:lnTo>
                  <a:pt x="71" y="116"/>
                </a:lnTo>
                <a:lnTo>
                  <a:pt x="68" y="113"/>
                </a:lnTo>
                <a:lnTo>
                  <a:pt x="61" y="102"/>
                </a:lnTo>
                <a:lnTo>
                  <a:pt x="58" y="100"/>
                </a:lnTo>
                <a:lnTo>
                  <a:pt x="50" y="94"/>
                </a:lnTo>
                <a:lnTo>
                  <a:pt x="49" y="91"/>
                </a:lnTo>
                <a:lnTo>
                  <a:pt x="43" y="80"/>
                </a:lnTo>
                <a:lnTo>
                  <a:pt x="41" y="79"/>
                </a:lnTo>
                <a:lnTo>
                  <a:pt x="40" y="76"/>
                </a:lnTo>
                <a:lnTo>
                  <a:pt x="39" y="75"/>
                </a:lnTo>
                <a:lnTo>
                  <a:pt x="37" y="73"/>
                </a:lnTo>
                <a:lnTo>
                  <a:pt x="34" y="70"/>
                </a:lnTo>
                <a:lnTo>
                  <a:pt x="33" y="69"/>
                </a:lnTo>
                <a:lnTo>
                  <a:pt x="28" y="64"/>
                </a:lnTo>
                <a:lnTo>
                  <a:pt x="22" y="60"/>
                </a:lnTo>
                <a:lnTo>
                  <a:pt x="21" y="58"/>
                </a:lnTo>
                <a:lnTo>
                  <a:pt x="17" y="53"/>
                </a:lnTo>
                <a:lnTo>
                  <a:pt x="14" y="50"/>
                </a:lnTo>
                <a:lnTo>
                  <a:pt x="12" y="48"/>
                </a:lnTo>
                <a:lnTo>
                  <a:pt x="9" y="47"/>
                </a:lnTo>
                <a:lnTo>
                  <a:pt x="0" y="38"/>
                </a:lnTo>
                <a:lnTo>
                  <a:pt x="0" y="37"/>
                </a:lnTo>
                <a:lnTo>
                  <a:pt x="6" y="29"/>
                </a:lnTo>
                <a:lnTo>
                  <a:pt x="11" y="31"/>
                </a:lnTo>
                <a:lnTo>
                  <a:pt x="22" y="23"/>
                </a:lnTo>
                <a:lnTo>
                  <a:pt x="25" y="25"/>
                </a:lnTo>
                <a:lnTo>
                  <a:pt x="27" y="19"/>
                </a:lnTo>
                <a:lnTo>
                  <a:pt x="33" y="19"/>
                </a:lnTo>
                <a:lnTo>
                  <a:pt x="36" y="19"/>
                </a:lnTo>
                <a:lnTo>
                  <a:pt x="39" y="22"/>
                </a:lnTo>
                <a:lnTo>
                  <a:pt x="43" y="28"/>
                </a:lnTo>
                <a:lnTo>
                  <a:pt x="47" y="29"/>
                </a:lnTo>
                <a:lnTo>
                  <a:pt x="66" y="29"/>
                </a:lnTo>
                <a:lnTo>
                  <a:pt x="71" y="25"/>
                </a:lnTo>
                <a:lnTo>
                  <a:pt x="71" y="13"/>
                </a:lnTo>
                <a:lnTo>
                  <a:pt x="74" y="10"/>
                </a:lnTo>
                <a:lnTo>
                  <a:pt x="82" y="9"/>
                </a:lnTo>
                <a:lnTo>
                  <a:pt x="84" y="4"/>
                </a:lnTo>
                <a:lnTo>
                  <a:pt x="85" y="3"/>
                </a:lnTo>
                <a:lnTo>
                  <a:pt x="87" y="0"/>
                </a:lnTo>
                <a:lnTo>
                  <a:pt x="99" y="12"/>
                </a:lnTo>
                <a:lnTo>
                  <a:pt x="106" y="2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/>
          <a:p>
            <a:endParaRPr lang="ru-RU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9" name="Прямоугольник 228"/>
          <p:cNvSpPr/>
          <p:nvPr/>
        </p:nvSpPr>
        <p:spPr>
          <a:xfrm>
            <a:off x="1219200" y="1287376"/>
            <a:ext cx="10239375" cy="526297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endParaRPr lang="ru-RU" sz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80975" algn="just">
              <a:buAutoNum type="arabicPeriod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Довести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до глав городских и сельских поселений, руководителей туристических групп, руководителей санаторно-курортных комплексов, руководителей баз и зон отдыха, руководителей предприятий, организаций, аварийно-спасательных формирований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Осуществлять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за данными, поступающих с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гидропостов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 реках и водоемах прогнозируемой территории, усилить контроль за водными объектами и гидротехническими сооружениями (дамбы обвалования, мосты);</a:t>
            </a:r>
          </a:p>
          <a:p>
            <a:pPr marL="1588" indent="-1588" algn="just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88" indent="-1588"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Поддерживать в постоянной готовности системы оповещения населения, при необходимости провести оповещение населения о возможном возникновении ЧС и происшествий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1588" indent="-1588"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88" indent="-1588"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Проверить готовность специальной техники, аварийно-спасательных и аварийно-восстановительных бригад муниципального звена территориальной подсистемы РСЧС в случае реагирования на возможные чрезвычайные ситуации (происшествия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algn="just">
              <a:spcAft>
                <a:spcPts val="600"/>
              </a:spcAft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Исключить или ограничить возможности поражения от вторичных факторов (отключение электросетей, централизованной подачи газа и др.);</a:t>
            </a:r>
          </a:p>
          <a:p>
            <a:pPr algn="just">
              <a:spcAft>
                <a:spcPts val="600"/>
              </a:spcAft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Закрепить оборудование и технику;</a:t>
            </a:r>
          </a:p>
          <a:p>
            <a:pPr marL="1588" indent="-1588" algn="just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88" indent="-1588"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подготовительные работы по проведению эвакуации людей и материальных ценностей, 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необходимости провести заблаговременную эвакуацию;</a:t>
            </a:r>
          </a:p>
          <a:p>
            <a:pPr marL="1588" indent="-1588" algn="just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88" indent="-1588"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мероприятия с учетом особенностей территории, прогнозной информации и складывающейся оперативной обстановки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0" name="Прямоугольник 229"/>
          <p:cNvSpPr/>
          <p:nvPr/>
        </p:nvSpPr>
        <p:spPr>
          <a:xfrm>
            <a:off x="1219200" y="1005705"/>
            <a:ext cx="10239375" cy="24897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softEdge rad="31750"/>
          </a:effectLst>
        </p:spPr>
        <p:txBody>
          <a:bodyPr wrap="square" lIns="78922" tIns="39461" rIns="78922" bIns="39461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превентивных мероприятий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06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585021</TotalTime>
  <Words>1503</Words>
  <Application>Microsoft Office PowerPoint</Application>
  <PresentationFormat>Произвольный</PresentationFormat>
  <Paragraphs>395</Paragraphs>
  <Slides>8</Slides>
  <Notes>4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0" baseType="lpstr">
      <vt:lpstr>Тема Office</vt:lpstr>
      <vt:lpstr>Clip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СПЕЦИАЛИСТА АРМ №32 ПО ИНФОРМАЦИОННЫМ СИСТЕМАМ</dc:title>
  <dc:creator>ARM32</dc:creator>
  <cp:lastModifiedBy>User</cp:lastModifiedBy>
  <cp:revision>25808</cp:revision>
  <cp:lastPrinted>2020-08-16T16:46:55Z</cp:lastPrinted>
  <dcterms:created xsi:type="dcterms:W3CDTF">2014-09-08T13:21:12Z</dcterms:created>
  <dcterms:modified xsi:type="dcterms:W3CDTF">2021-01-28T15:31:31Z</dcterms:modified>
</cp:coreProperties>
</file>