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672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129" y="507663"/>
            <a:ext cx="1973106" cy="1363543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5871" cy="134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84997" y="493024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64907" y="498763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6023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1527</cp:revision>
  <dcterms:created xsi:type="dcterms:W3CDTF">2020-10-19T16:39:39Z</dcterms:created>
  <dcterms:modified xsi:type="dcterms:W3CDTF">2024-09-01T05:43:26Z</dcterms:modified>
</cp:coreProperties>
</file>