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1" r:id="rId4"/>
    <p:sldId id="8066" r:id="rId5"/>
    <p:sldId id="8067" r:id="rId6"/>
  </p:sldIdLst>
  <p:sldSz cx="9144000" cy="6858000" type="screen4x3"/>
  <p:notesSz cx="9872663" cy="68008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1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181DF8"/>
    <a:srgbClr val="FFFF00"/>
    <a:srgbClr val="000000"/>
    <a:srgbClr val="C5E0B4"/>
    <a:srgbClr val="EE1AD0"/>
    <a:srgbClr val="3DF353"/>
    <a:srgbClr val="EFF4ED"/>
    <a:srgbClr val="4ADFE6"/>
    <a:srgbClr val="563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40" autoAdjust="0"/>
    <p:restoredTop sz="96404" autoAdjust="0"/>
  </p:normalViewPr>
  <p:slideViewPr>
    <p:cSldViewPr snapToGrid="0">
      <p:cViewPr varScale="1">
        <p:scale>
          <a:sx n="112" d="100"/>
          <a:sy n="112" d="100"/>
        </p:scale>
        <p:origin x="1812" y="60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9" y="152"/>
            <a:ext cx="4278448" cy="340676"/>
          </a:xfrm>
          <a:prstGeom prst="rect">
            <a:avLst/>
          </a:prstGeom>
        </p:spPr>
        <p:txBody>
          <a:bodyPr vert="horz" lIns="87950" tIns="43968" rIns="87950" bIns="43968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2150" y="152"/>
            <a:ext cx="4278448" cy="340676"/>
          </a:xfrm>
          <a:prstGeom prst="rect">
            <a:avLst/>
          </a:prstGeom>
        </p:spPr>
        <p:txBody>
          <a:bodyPr vert="horz" lIns="87950" tIns="43968" rIns="87950" bIns="43968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06.10.2024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9" y="6460202"/>
            <a:ext cx="4278448" cy="340674"/>
          </a:xfrm>
          <a:prstGeom prst="rect">
            <a:avLst/>
          </a:prstGeom>
        </p:spPr>
        <p:txBody>
          <a:bodyPr vert="horz" lIns="87950" tIns="43968" rIns="87950" bIns="43968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2150" y="6460202"/>
            <a:ext cx="4278448" cy="340674"/>
          </a:xfrm>
          <a:prstGeom prst="rect">
            <a:avLst/>
          </a:prstGeom>
        </p:spPr>
        <p:txBody>
          <a:bodyPr vert="horz" lIns="87950" tIns="43968" rIns="87950" bIns="43968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5"/>
            <a:ext cx="4278153" cy="341224"/>
          </a:xfrm>
          <a:prstGeom prst="rect">
            <a:avLst/>
          </a:prstGeom>
        </p:spPr>
        <p:txBody>
          <a:bodyPr vert="horz" lIns="95232" tIns="47614" rIns="95232" bIns="47614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2371" y="55"/>
            <a:ext cx="4278153" cy="341224"/>
          </a:xfrm>
          <a:prstGeom prst="rect">
            <a:avLst/>
          </a:prstGeom>
        </p:spPr>
        <p:txBody>
          <a:bodyPr vert="horz" lIns="95232" tIns="47614" rIns="95232" bIns="47614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06.10.2024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06775" y="849313"/>
            <a:ext cx="3059113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232" tIns="47614" rIns="95232" bIns="4761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418" y="3272933"/>
            <a:ext cx="7898129" cy="2677835"/>
          </a:xfrm>
          <a:prstGeom prst="rect">
            <a:avLst/>
          </a:prstGeom>
        </p:spPr>
        <p:txBody>
          <a:bodyPr vert="horz" lIns="95232" tIns="47614" rIns="95232" bIns="4761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59762"/>
            <a:ext cx="4278153" cy="341222"/>
          </a:xfrm>
          <a:prstGeom prst="rect">
            <a:avLst/>
          </a:prstGeom>
        </p:spPr>
        <p:txBody>
          <a:bodyPr vert="horz" lIns="95232" tIns="47614" rIns="95232" bIns="47614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2371" y="6459762"/>
            <a:ext cx="4278153" cy="341222"/>
          </a:xfrm>
          <a:prstGeom prst="rect">
            <a:avLst/>
          </a:prstGeom>
        </p:spPr>
        <p:txBody>
          <a:bodyPr vert="horz" lIns="95232" tIns="47614" rIns="95232" bIns="47614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36913" y="509588"/>
            <a:ext cx="3398837" cy="25511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36913" y="509588"/>
            <a:ext cx="3398837" cy="25511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473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06.10.2024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06.10.2024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06.10.2024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06.10.2024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06.10.2024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06.10.2024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06.10.2024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06.10.2024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06.10.2024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06.10.2024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06.10.2024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06.10.2024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32875" y="500284"/>
            <a:ext cx="8711126" cy="6370861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08627" y="3906424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6000" y="3458326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35" y="632578"/>
            <a:ext cx="1995633" cy="20355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08" y="2654508"/>
            <a:ext cx="2001317" cy="21050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11" y="4753032"/>
            <a:ext cx="1992692" cy="2104967"/>
          </a:xfrm>
          <a:prstGeom prst="rect">
            <a:avLst/>
          </a:prstGeom>
        </p:spPr>
      </p:pic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24272" y="3760331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10046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3990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124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84041" y="4044442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Анапа</a:t>
            </a: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496854" y="553152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613697" y="6000665"/>
            <a:ext cx="4103129" cy="881963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ДТП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0668" y="4169910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46732" y="3873028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4000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07.10.2024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95005" y="2939855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85854" y="38138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194981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86587" y="4465868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38485" y="490982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63231" y="3490258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2"/>
            <a:ext cx="471080" cy="16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275130" y="3893115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4186" y="3656505"/>
            <a:ext cx="538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289503" y="4510493"/>
            <a:ext cx="636862" cy="148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35965" y="5488553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222621" y="6860864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35705" y="5287229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05789" y="5446371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1368" y="5632069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0492" y="5486805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13414" y="5887789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69376" y="6072527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44939" y="592813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28184" y="631611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62642" y="6405014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54270" y="6547029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991" y="5307148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37481" y="2791783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21717" y="598507"/>
            <a:ext cx="2210106" cy="6267491"/>
            <a:chOff x="-22644" y="597794"/>
            <a:chExt cx="2210106" cy="6267491"/>
          </a:xfrm>
        </p:grpSpPr>
        <p:sp>
          <p:nvSpPr>
            <p:cNvPr id="226" name="TextBox 225"/>
            <p:cNvSpPr txBox="1"/>
            <p:nvPr/>
          </p:nvSpPr>
          <p:spPr>
            <a:xfrm>
              <a:off x="12990" y="597794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051" y="4763960"/>
              <a:ext cx="209575" cy="210132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23571"/>
              <a:ext cx="209575" cy="2030491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09329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22644" y="2627650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</a:t>
              </a:r>
              <a:r>
                <a:rPr lang="ru-RU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выпадения </a:t>
              </a:r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7923" y="4746856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Rectangle 808"/>
          <p:cNvSpPr>
            <a:spLocks noChangeArrowheads="1"/>
          </p:cNvSpPr>
          <p:nvPr/>
        </p:nvSpPr>
        <p:spPr bwMode="auto">
          <a:xfrm>
            <a:off x="6841044" y="4301898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4516" y="630473"/>
            <a:ext cx="4862698" cy="2166958"/>
          </a:xfrm>
          <a:prstGeom prst="rect">
            <a:avLst/>
          </a:prstGeom>
          <a:solidFill>
            <a:srgbClr val="FFFF0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49580" algn="just"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Краснодарскому краю: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облачность. Ночью без осадков, днем местами кратковременный дождь, гроза. Ночью и утром в южной половине края в отдельных районах туман. Ветер юго-восточный, южный с переходом днем на западную четверть 4-9 м/с, местами порывы 12-14 м/с, днём в отдельных районах 15-18 м/с. Температура воздуха ночью 12…17°, местами в восточной половине края 6…11°; днем 27…32°, на Азовском побережье 23…28°; в горах ночью 5…10°, днем 17…22°.</a:t>
            </a:r>
          </a:p>
          <a:p>
            <a:pPr indent="449580" algn="just"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Черноморском побережье: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облачность. Без существенных осадков. Ветер восточный, юго-восточный с переходом днём на западную четверть 6-11 м/с, местами порывы 12-14 м/с. Температура воздуха ночью 13…18°, днем 23...28°.</a:t>
            </a:r>
          </a:p>
          <a:p>
            <a:pPr indent="449580" algn="just"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Краснодару: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облачность. Ночью без осадков, во второй половине дня небольшой дождь. Ветер юго-восточный, южный с переходом днем на западную четверть 4-9 м/с, днем временами порывы 12-14 м/с. Температура воздуха ночью 12…14°, днем 29…31°.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362" y="3039903"/>
            <a:ext cx="2165721" cy="11928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" y="670369"/>
            <a:ext cx="7607561" cy="61876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677" y="1066697"/>
            <a:ext cx="2952346" cy="19784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10.00 07.10.2024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6949" y="4465107"/>
            <a:ext cx="2386613" cy="238034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07095" y="498619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60796" y="5050970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-48337" y="4941692"/>
            <a:ext cx="2567543" cy="25391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050" dirty="0" smtClean="0"/>
              <a:t>МО г-г. Новороссийск</a:t>
            </a:r>
            <a:endParaRPr lang="ru-RU" altLang="ru-RU" sz="1050" dirty="0"/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07371" y="5199102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95701" y="3019260"/>
            <a:ext cx="2935844" cy="175469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1602" y="3196945"/>
            <a:ext cx="2226241" cy="1278605"/>
            <a:chOff x="6925166" y="2750199"/>
            <a:chExt cx="2226241" cy="1316092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88515"/>
              <a:ext cx="2217695" cy="97777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</a:t>
              </a:r>
              <a:r>
                <a:rPr lang="ru-RU" sz="1100" dirty="0" smtClean="0">
                  <a:latin typeface="Times New Roman" pitchFamily="18" charset="0"/>
                  <a:cs typeface="Times New Roman" pitchFamily="18" charset="0"/>
                </a:rPr>
                <a:t>образования</a:t>
              </a:r>
              <a:endParaRPr lang="ru-RU" sz="11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0199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6188490" y="666589"/>
            <a:ext cx="2950141" cy="40010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</a:t>
            </a:r>
            <a:r>
              <a:rPr lang="ru-RU" sz="1000" dirty="0" smtClean="0"/>
              <a:t>18.00 07.10.2024</a:t>
            </a:r>
            <a:endParaRPr lang="ru-RU" sz="1000" dirty="0"/>
          </a:p>
        </p:txBody>
      </p:sp>
      <p:grpSp>
        <p:nvGrpSpPr>
          <p:cNvPr id="130" name="Группа 129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676289" y="4309422"/>
            <a:ext cx="1509312" cy="677705"/>
            <a:chOff x="1314080" y="4123065"/>
            <a:chExt cx="1364409" cy="655741"/>
          </a:xfrm>
        </p:grpSpPr>
        <p:sp>
          <p:nvSpPr>
            <p:cNvPr id="134" name="Прямоугольник 133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рямоугольник 134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136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137" name="Группа 136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138" name="Прямоугольник 137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0" name="Прямоугольник 139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</a:p>
            </p:txBody>
          </p:sp>
          <p:sp>
            <p:nvSpPr>
              <p:cNvPr id="141" name="Прямоугольник 140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5" name="Прямоугольник 144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6" name="Группа 145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2503226" y="4819921"/>
            <a:ext cx="1509243" cy="891970"/>
            <a:chOff x="2841226" y="4780078"/>
            <a:chExt cx="1364347" cy="863063"/>
          </a:xfrm>
        </p:grpSpPr>
        <p:sp>
          <p:nvSpPr>
            <p:cNvPr id="150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6590" y="4780078"/>
              <a:ext cx="1268983" cy="360146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 smtClean="0">
                  <a:solidFill>
                    <a:schemeClr val="tx1"/>
                  </a:solidFill>
                </a:rPr>
                <a:t>Туапсинский</a:t>
              </a:r>
              <a:br>
                <a:rPr lang="ru-RU" altLang="ru-RU" sz="800" dirty="0" smtClean="0">
                  <a:solidFill>
                    <a:schemeClr val="tx1"/>
                  </a:solidFill>
                </a:rPr>
              </a:br>
              <a:r>
                <a:rPr lang="ru-RU" altLang="ru-RU" sz="800" dirty="0" smtClean="0">
                  <a:solidFill>
                    <a:schemeClr val="tx1"/>
                  </a:solidFill>
                </a:rPr>
                <a:t> муниципальный округ</a:t>
              </a:r>
              <a:endParaRPr lang="ru-RU" altLang="ru-RU" sz="800" dirty="0">
                <a:solidFill>
                  <a:schemeClr val="tx1"/>
                </a:solidFill>
              </a:endParaRPr>
            </a:p>
          </p:txBody>
        </p:sp>
        <p:sp>
          <p:nvSpPr>
            <p:cNvPr id="151" name="Прямоугольник 150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2" name="Прямоугольник 151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53" name="Группа 152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155" name="Прямоугольник 154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6" name="Прямоугольник 155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</a:p>
            </p:txBody>
          </p:sp>
          <p:sp>
            <p:nvSpPr>
              <p:cNvPr id="157" name="Прямоугольник 156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9" name="Прямоугольник 158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0" name="Группа 159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2702927" y="6093759"/>
            <a:ext cx="1511971" cy="652849"/>
            <a:chOff x="3572000" y="5650107"/>
            <a:chExt cx="1366813" cy="631691"/>
          </a:xfrm>
        </p:grpSpPr>
        <p:sp>
          <p:nvSpPr>
            <p:cNvPr id="161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9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166" name="Прямоугольник 165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7" name="Прямоугольник 166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6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8" name="Группа 167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59"/>
              <a:ext cx="1361164" cy="172485"/>
              <a:chOff x="519470" y="3609297"/>
              <a:chExt cx="1361164" cy="172485"/>
            </a:xfrm>
          </p:grpSpPr>
          <p:sp>
            <p:nvSpPr>
              <p:cNvPr id="169" name="Прямоугольник 168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0" name="Прямоугольник 169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1" name="Прямоугольник 170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4" y="3609297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2" name="Прямоугольник 171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3" name="Группа 172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4134690" y="5123701"/>
            <a:ext cx="1518197" cy="663352"/>
            <a:chOff x="4453495" y="5055815"/>
            <a:chExt cx="1372441" cy="641853"/>
          </a:xfrm>
        </p:grpSpPr>
        <p:sp>
          <p:nvSpPr>
            <p:cNvPr id="174" name="Прямоугольник 173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5" name="Прямоугольник 174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6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177" name="Группа 176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178" name="Прямоугольник 177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29℃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9" name="Прямоугольник 178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0" name="Прямоугольник 179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1" name="Прямоугольник 180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2" name="Группа 181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2147423" y="3862880"/>
            <a:ext cx="1512354" cy="669069"/>
            <a:chOff x="2666991" y="3897818"/>
            <a:chExt cx="1367159" cy="647385"/>
          </a:xfrm>
        </p:grpSpPr>
        <p:sp>
          <p:nvSpPr>
            <p:cNvPr id="183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184" name="Прямоугольник 183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" name="Прямоугольник 184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186" name="Группа 185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6991" y="4040742"/>
              <a:ext cx="1358989" cy="172484"/>
              <a:chOff x="521644" y="3609298"/>
              <a:chExt cx="1358989" cy="172484"/>
            </a:xfrm>
          </p:grpSpPr>
          <p:sp>
            <p:nvSpPr>
              <p:cNvPr id="187" name="Прямоугольник 186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21644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8" name="Прямоугольник 187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9" name="Прямоугольник 188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" name="Прямоугольник 189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91" name="Группа 190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4120295" y="4104698"/>
            <a:ext cx="1510278" cy="699717"/>
            <a:chOff x="3158215" y="2962542"/>
            <a:chExt cx="1365283" cy="677040"/>
          </a:xfrm>
        </p:grpSpPr>
        <p:sp>
          <p:nvSpPr>
            <p:cNvPr id="192" name="Прямоугольник 191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84195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3" name="Прямоугольник 192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81021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4527" y="2962542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195" name="Группа 194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196" name="Прямоугольник 195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7" name="Прямоугольник 196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198" name="Прямоугольник 197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2" name="Прямоугольник 201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03" name="Группа 202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1279658" y="2774267"/>
            <a:ext cx="1505723" cy="802879"/>
            <a:chOff x="1563987" y="2461364"/>
            <a:chExt cx="1361165" cy="776858"/>
          </a:xfrm>
        </p:grpSpPr>
        <p:sp>
          <p:nvSpPr>
            <p:cNvPr id="204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3987" y="2461364"/>
              <a:ext cx="1361163" cy="27080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</a:t>
              </a:r>
              <a:r>
                <a:rPr lang="ru-RU" altLang="ru-RU" dirty="0" smtClean="0"/>
                <a:t>муниципальный округ</a:t>
              </a:r>
              <a:endParaRPr lang="ru-RU" altLang="ru-RU" dirty="0"/>
            </a:p>
          </p:txBody>
        </p:sp>
        <p:sp>
          <p:nvSpPr>
            <p:cNvPr id="205" name="Прямоугольник 204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02389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6" name="Прямоугольник 205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7633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8" name="Группа 207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5556"/>
              <a:chOff x="519470" y="3609298"/>
              <a:chExt cx="1361163" cy="175556"/>
            </a:xfrm>
          </p:grpSpPr>
          <p:sp>
            <p:nvSpPr>
              <p:cNvPr id="278" name="Прямоугольник 277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5" name="Прямоугольник 304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</a:p>
            </p:txBody>
          </p:sp>
          <p:sp>
            <p:nvSpPr>
              <p:cNvPr id="306" name="Прямоугольник 305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7" name="Прямоугольник 306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12370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08" name="Группа 307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2881986" y="2322737"/>
            <a:ext cx="1509158" cy="801267"/>
            <a:chOff x="2815304" y="1896247"/>
            <a:chExt cx="1364269" cy="775299"/>
          </a:xfrm>
        </p:grpSpPr>
        <p:sp>
          <p:nvSpPr>
            <p:cNvPr id="309" name="Прямоугольник 308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31804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310" name="Прямоугольник 309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1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14268" y="1896247"/>
              <a:ext cx="1263179" cy="303605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муниципальный округ</a:t>
              </a:r>
            </a:p>
          </p:txBody>
        </p:sp>
        <p:grpSp>
          <p:nvGrpSpPr>
            <p:cNvPr id="312" name="Группа 311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484"/>
              <a:chOff x="519470" y="3609298"/>
              <a:chExt cx="1361163" cy="172484"/>
            </a:xfrm>
          </p:grpSpPr>
          <p:sp>
            <p:nvSpPr>
              <p:cNvPr id="313" name="Прямоугольник 312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11513"/>
                <a:ext cx="340980" cy="163771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4" name="Прямоугольник 313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</a:p>
            </p:txBody>
          </p:sp>
          <p:sp>
            <p:nvSpPr>
              <p:cNvPr id="315" name="Прямоугольник 314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6" name="Прямоугольник 315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12371"/>
                <a:ext cx="340980" cy="164243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</p:grpSp>
      <p:grpSp>
        <p:nvGrpSpPr>
          <p:cNvPr id="317" name="Группа 316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1324674" y="1740925"/>
            <a:ext cx="1497172" cy="690108"/>
            <a:chOff x="1810573" y="1409099"/>
            <a:chExt cx="1353436" cy="667742"/>
          </a:xfrm>
        </p:grpSpPr>
        <p:sp>
          <p:nvSpPr>
            <p:cNvPr id="318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319" name="Прямоугольник 318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0" name="Прямоугольник 319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321" name="Группа 320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810573" y="1568419"/>
              <a:ext cx="1353436" cy="174771"/>
              <a:chOff x="534922" y="3611048"/>
              <a:chExt cx="1353436" cy="174771"/>
            </a:xfrm>
          </p:grpSpPr>
          <p:sp>
            <p:nvSpPr>
              <p:cNvPr id="322" name="Прямоугольник 321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34922" y="3614985"/>
                <a:ext cx="340980" cy="17083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26℃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3" name="Прямоугольник 322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11440" y="3611048"/>
                <a:ext cx="340980" cy="173807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4" name="Прямоугольник 323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47378" y="3612370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5" name="Прямоугольник 324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75901" y="3614985"/>
                <a:ext cx="340980" cy="169822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</p:grpSp>
      <p:grpSp>
        <p:nvGrpSpPr>
          <p:cNvPr id="326" name="Группа 325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88758" y="3451676"/>
            <a:ext cx="1509312" cy="721417"/>
            <a:chOff x="1314080" y="4106168"/>
            <a:chExt cx="1364409" cy="672638"/>
          </a:xfrm>
        </p:grpSpPr>
        <p:sp>
          <p:nvSpPr>
            <p:cNvPr id="327" name="Прямоугольник 326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8" name="Прямоугольник 327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grpSp>
          <p:nvGrpSpPr>
            <p:cNvPr id="329" name="Группа 328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31" name="Прямоугольник 330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2" name="Прямоугольник 331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5736" y="3611859"/>
                <a:ext cx="340980" cy="16976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3" name="Прямоугольник 332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4" name="Прямоугольник 333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30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06168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" y="5144329"/>
            <a:ext cx="2492384" cy="17137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5865"/>
            <a:ext cx="9144000" cy="6182234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336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714784" y="4165313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404205" y="1262778"/>
            <a:ext cx="1207363" cy="145070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5217774" y="3014767"/>
            <a:ext cx="790112" cy="165317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5811576" y="4139606"/>
            <a:ext cx="501671" cy="16756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401459" y="5394535"/>
            <a:ext cx="1475815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668185" y="792431"/>
            <a:ext cx="1475815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795988" y="803032"/>
            <a:ext cx="1475815" cy="461663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низкого </a:t>
            </a:r>
            <a:r>
              <a:rPr lang="ru-RU" dirty="0"/>
              <a:t>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27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1756765" flipV="1">
            <a:off x="2972451" y="2387692"/>
            <a:ext cx="359845" cy="22119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3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1417117" flipH="1">
            <a:off x="4289653" y="1203243"/>
            <a:ext cx="271660" cy="4092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6101607" flipH="1">
            <a:off x="2001077" y="2008277"/>
            <a:ext cx="271660" cy="4092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8020944" flipH="1">
            <a:off x="8469939" y="2449462"/>
            <a:ext cx="271660" cy="4092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3998808" flipH="1">
            <a:off x="1741443" y="4913032"/>
            <a:ext cx="271660" cy="4092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8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7698134" flipH="1">
            <a:off x="8472317" y="1540266"/>
            <a:ext cx="271660" cy="4092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3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6089912" flipH="1">
            <a:off x="870401" y="3960709"/>
            <a:ext cx="271660" cy="4092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3998808" flipH="1">
            <a:off x="5235314" y="5758201"/>
            <a:ext cx="271660" cy="4092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0800000">
            <a:off x="3789481" y="5117636"/>
            <a:ext cx="482322" cy="33159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5035800" flipH="1">
            <a:off x="1809605" y="3422757"/>
            <a:ext cx="271660" cy="4092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9803927" flipV="1">
            <a:off x="5152920" y="2648954"/>
            <a:ext cx="359845" cy="22119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0087430" flipV="1">
            <a:off x="6041598" y="1460901"/>
            <a:ext cx="262051" cy="28212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5436967" flipV="1">
            <a:off x="2118108" y="843448"/>
            <a:ext cx="359845" cy="22119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332942" flipH="1">
            <a:off x="1531504" y="6152544"/>
            <a:ext cx="271660" cy="4092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7114288" flipV="1">
            <a:off x="6227624" y="4643834"/>
            <a:ext cx="359845" cy="22119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3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ПРОВЕДЕНИЕ РАСЧЕТОВ ДЛЯ ОРГАНИЗАЦИИ НОРМАЛЬНЫХ УСЛОВИЙ </a:t>
            </a:r>
          </a:p>
          <a:p>
            <a:r>
              <a:rPr lang="ru-RU" sz="1200" dirty="0"/>
              <a:t>ЖИЗНЕДЕЯТЕЛЬНОСТИ НАСЕЛЕНИЯ</a:t>
            </a:r>
          </a:p>
          <a:p>
            <a:r>
              <a:rPr lang="ru-RU" sz="1200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592352</TotalTime>
  <Words>814</Words>
  <Application>Microsoft Office PowerPoint</Application>
  <PresentationFormat>Экран (4:3)</PresentationFormat>
  <Paragraphs>208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30689</cp:revision>
  <cp:lastPrinted>2024-09-11T17:13:15Z</cp:lastPrinted>
  <dcterms:created xsi:type="dcterms:W3CDTF">2014-09-08T13:21:12Z</dcterms:created>
  <dcterms:modified xsi:type="dcterms:W3CDTF">2024-10-06T09:07:24Z</dcterms:modified>
</cp:coreProperties>
</file>