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62" r:id="rId2"/>
    <p:sldId id="358" r:id="rId3"/>
    <p:sldId id="359" r:id="rId4"/>
    <p:sldId id="298" r:id="rId5"/>
  </p:sldIdLst>
  <p:sldSz cx="9144000" cy="6858000" type="screen4x3"/>
  <p:notesSz cx="6858000" cy="9979025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52B"/>
    <a:srgbClr val="E9A04F"/>
    <a:srgbClr val="D69C57"/>
    <a:srgbClr val="000000"/>
    <a:srgbClr val="E42120"/>
    <a:srgbClr val="EB7371"/>
    <a:srgbClr val="F86609"/>
    <a:srgbClr val="FAB073"/>
    <a:srgbClr val="F1B327"/>
    <a:srgbClr val="F2B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6404" autoAdjust="0"/>
  </p:normalViewPr>
  <p:slideViewPr>
    <p:cSldViewPr>
      <p:cViewPr varScale="1">
        <p:scale>
          <a:sx n="108" d="100"/>
          <a:sy n="108" d="100"/>
        </p:scale>
        <p:origin x="2826" y="7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87925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40037"/>
            <a:ext cx="5486400" cy="4490561"/>
          </a:xfrm>
          <a:prstGeom prst="rect">
            <a:avLst/>
          </a:prstGeom>
        </p:spPr>
        <p:txBody>
          <a:bodyPr vert="horz" lIns="92053" tIns="46026" rIns="92053" bIns="4602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78342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78342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5038" y="749300"/>
            <a:ext cx="4987925" cy="37417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9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5038" y="749300"/>
            <a:ext cx="4987925" cy="37417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46" y="842672"/>
            <a:ext cx="9136941" cy="6015328"/>
          </a:xfrm>
          <a:prstGeom prst="rect">
            <a:avLst/>
          </a:prstGeom>
        </p:spPr>
      </p:pic>
      <p:sp>
        <p:nvSpPr>
          <p:cNvPr id="36" name="Rectangle 703"/>
          <p:cNvSpPr>
            <a:spLocks noChangeArrowheads="1"/>
          </p:cNvSpPr>
          <p:nvPr/>
        </p:nvSpPr>
        <p:spPr bwMode="auto">
          <a:xfrm>
            <a:off x="4664759" y="4797152"/>
            <a:ext cx="668823" cy="1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АПШЕРОНСКИЙ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703"/>
          <p:cNvSpPr>
            <a:spLocks noChangeArrowheads="1"/>
          </p:cNvSpPr>
          <p:nvPr/>
        </p:nvSpPr>
        <p:spPr bwMode="auto">
          <a:xfrm>
            <a:off x="1605518" y="3802847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703"/>
          <p:cNvSpPr>
            <a:spLocks noChangeArrowheads="1"/>
          </p:cNvSpPr>
          <p:nvPr/>
        </p:nvSpPr>
        <p:spPr bwMode="auto">
          <a:xfrm>
            <a:off x="4119201" y="3645024"/>
            <a:ext cx="668823" cy="1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703"/>
          <p:cNvSpPr>
            <a:spLocks noChangeArrowheads="1"/>
          </p:cNvSpPr>
          <p:nvPr/>
        </p:nvSpPr>
        <p:spPr bwMode="auto">
          <a:xfrm>
            <a:off x="4860032" y="4293096"/>
            <a:ext cx="668823" cy="1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703"/>
          <p:cNvSpPr>
            <a:spLocks noChangeArrowheads="1"/>
          </p:cNvSpPr>
          <p:nvPr/>
        </p:nvSpPr>
        <p:spPr bwMode="auto">
          <a:xfrm>
            <a:off x="4115113" y="4540212"/>
            <a:ext cx="668823" cy="1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ГОРЯЧИЙ КЛЮЧ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-36512" y="824525"/>
            <a:ext cx="2676232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 (на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12.08.2024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04249" y="2035624"/>
            <a:ext cx="2331446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5481" y="842672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18352"/>
              </p:ext>
            </p:extLst>
          </p:nvPr>
        </p:nvGraphicFramePr>
        <p:xfrm>
          <a:off x="0" y="5907542"/>
          <a:ext cx="3778469" cy="895178"/>
        </p:xfrm>
        <a:graphic>
          <a:graphicData uri="http://schemas.openxmlformats.org/drawingml/2006/table">
            <a:tbl>
              <a:tblPr/>
              <a:tblGrid>
                <a:gridCol w="3778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178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 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Туапсинский муниципальный округ,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Усть-Лабинский район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2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053630"/>
              </p:ext>
            </p:extLst>
          </p:nvPr>
        </p:nvGraphicFramePr>
        <p:xfrm>
          <a:off x="6012160" y="5949280"/>
          <a:ext cx="3059832" cy="853440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77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alt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Темрюкский, Апшеронский, Белореченский районы,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муниципальный округ г. Горячий Ключ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РЕГИСТРИРУЕМЫЕ КЛАССЫ ПОЖАРНОЙ </a:t>
            </a:r>
            <a:r>
              <a:rPr lang="ru-RU" sz="1200" dirty="0"/>
              <a:t>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 smtClean="0"/>
              <a:t>(по состоянию на </a:t>
            </a:r>
            <a:r>
              <a:rPr lang="ru-RU" sz="1200" dirty="0" smtClean="0"/>
              <a:t>11-12.08.2024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62" name="Rectangle 703"/>
          <p:cNvSpPr>
            <a:spLocks noChangeArrowheads="1"/>
          </p:cNvSpPr>
          <p:nvPr/>
        </p:nvSpPr>
        <p:spPr bwMode="auto">
          <a:xfrm>
            <a:off x="-4068960" y="743152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еленджик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" y="1013329"/>
            <a:ext cx="2621857" cy="147956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9" y="2258834"/>
            <a:ext cx="2311152" cy="13141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49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41124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9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11631</TotalTime>
  <Words>697</Words>
  <Application>Microsoft Office PowerPoint</Application>
  <PresentationFormat>Экран (4:3)</PresentationFormat>
  <Paragraphs>112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MS Mincho</vt:lpstr>
      <vt:lpstr>Times New Roman</vt:lpstr>
      <vt:lpstr>Тема Office</vt:lpstr>
      <vt:lpstr>Презентация PowerPoint</vt:lpstr>
      <vt:lpstr>Презентация PowerPoint</vt:lpstr>
      <vt:lpstr>Краснодарский край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1774</cp:revision>
  <cp:lastPrinted>2024-06-10T22:42:05Z</cp:lastPrinted>
  <dcterms:created xsi:type="dcterms:W3CDTF">2020-10-14T14:17:55Z</dcterms:created>
  <dcterms:modified xsi:type="dcterms:W3CDTF">2024-08-11T06:19:48Z</dcterms:modified>
</cp:coreProperties>
</file>