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30" y="537020"/>
            <a:ext cx="1964284" cy="133418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64907" y="498763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5925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1500</cp:revision>
  <dcterms:created xsi:type="dcterms:W3CDTF">2020-10-19T16:39:39Z</dcterms:created>
  <dcterms:modified xsi:type="dcterms:W3CDTF">2024-08-11T06:17:43Z</dcterms:modified>
</cp:coreProperties>
</file>