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1" r:id="rId4"/>
    <p:sldId id="8066" r:id="rId5"/>
    <p:sldId id="8067" r:id="rId6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1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DF8"/>
    <a:srgbClr val="000000"/>
    <a:srgbClr val="C5E0B4"/>
    <a:srgbClr val="FFFF00"/>
    <a:srgbClr val="FF0000"/>
    <a:srgbClr val="EE1AD0"/>
    <a:srgbClr val="3DF353"/>
    <a:srgbClr val="EFF4ED"/>
    <a:srgbClr val="4ADFE6"/>
    <a:srgbClr val="563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40" autoAdjust="0"/>
    <p:restoredTop sz="96404" autoAdjust="0"/>
  </p:normalViewPr>
  <p:slideViewPr>
    <p:cSldViewPr snapToGrid="0">
      <p:cViewPr varScale="1">
        <p:scale>
          <a:sx n="112" d="100"/>
          <a:sy n="112" d="100"/>
        </p:scale>
        <p:origin x="1812" y="96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1"/>
            <a:ext cx="4301839" cy="340517"/>
          </a:xfrm>
          <a:prstGeom prst="rect">
            <a:avLst/>
          </a:prstGeom>
        </p:spPr>
        <p:txBody>
          <a:bodyPr vert="horz" lIns="87950" tIns="43968" rIns="87950" bIns="43968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22" y="151"/>
            <a:ext cx="4301839" cy="340517"/>
          </a:xfrm>
          <a:prstGeom prst="rect">
            <a:avLst/>
          </a:prstGeom>
        </p:spPr>
        <p:txBody>
          <a:bodyPr vert="horz" lIns="87950" tIns="43968" rIns="87950" bIns="43968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11.08.2024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57186"/>
            <a:ext cx="4301839" cy="340515"/>
          </a:xfrm>
          <a:prstGeom prst="rect">
            <a:avLst/>
          </a:prstGeom>
        </p:spPr>
        <p:txBody>
          <a:bodyPr vert="horz" lIns="87950" tIns="43968" rIns="87950" bIns="43968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22" y="6457186"/>
            <a:ext cx="4301839" cy="340515"/>
          </a:xfrm>
          <a:prstGeom prst="rect">
            <a:avLst/>
          </a:prstGeom>
        </p:spPr>
        <p:txBody>
          <a:bodyPr vert="horz" lIns="87950" tIns="43968" rIns="87950" bIns="43968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7" y="54"/>
            <a:ext cx="4301542" cy="341065"/>
          </a:xfrm>
          <a:prstGeom prst="rect">
            <a:avLst/>
          </a:prstGeom>
        </p:spPr>
        <p:txBody>
          <a:bodyPr vert="horz" lIns="95232" tIns="47614" rIns="95232" bIns="47614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945" y="54"/>
            <a:ext cx="4301542" cy="341065"/>
          </a:xfrm>
          <a:prstGeom prst="rect">
            <a:avLst/>
          </a:prstGeom>
        </p:spPr>
        <p:txBody>
          <a:bodyPr vert="horz" lIns="95232" tIns="47614" rIns="95232" bIns="47614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11.08.2024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3763" y="849313"/>
            <a:ext cx="3059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32" tIns="47614" rIns="95232" bIns="4761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16" y="3271404"/>
            <a:ext cx="7941309" cy="2676585"/>
          </a:xfrm>
          <a:prstGeom prst="rect">
            <a:avLst/>
          </a:prstGeom>
        </p:spPr>
        <p:txBody>
          <a:bodyPr vert="horz" lIns="95232" tIns="47614" rIns="95232" bIns="4761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7" y="6456746"/>
            <a:ext cx="4301542" cy="341063"/>
          </a:xfrm>
          <a:prstGeom prst="rect">
            <a:avLst/>
          </a:prstGeom>
        </p:spPr>
        <p:txBody>
          <a:bodyPr vert="horz" lIns="95232" tIns="47614" rIns="95232" bIns="47614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945" y="6456746"/>
            <a:ext cx="4301542" cy="341063"/>
          </a:xfrm>
          <a:prstGeom prst="rect">
            <a:avLst/>
          </a:prstGeom>
        </p:spPr>
        <p:txBody>
          <a:bodyPr vert="horz" lIns="95232" tIns="47614" rIns="95232" bIns="47614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473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11.08.2024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11.08.2024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11.08.2024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11.08.2024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11.08.2024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11.08.2024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11.08.2024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11.08.2024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11.08.2024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11.08.2024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11.08.2024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11.08.2024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24328" y="491738"/>
            <a:ext cx="8745309" cy="6370861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" y="4852867"/>
            <a:ext cx="2019068" cy="2006897"/>
          </a:xfrm>
          <a:prstGeom prst="rect">
            <a:avLst/>
          </a:prstGeom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08627" y="3906424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6000" y="3458326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8" y="2669218"/>
            <a:ext cx="1980042" cy="21936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6" y="612788"/>
            <a:ext cx="1985106" cy="2118540"/>
          </a:xfrm>
          <a:prstGeom prst="rect">
            <a:avLst/>
          </a:prstGeom>
        </p:spPr>
      </p:pic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24272" y="3760331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3990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124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84041" y="4044442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496854" y="553152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544609" y="5966065"/>
            <a:ext cx="4103129" cy="881963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ДТП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0668" y="4169910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46732" y="3873028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-10753" y="0"/>
            <a:ext cx="9153935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12.08.2024 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85854" y="38138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194981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86587" y="4465868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38485" y="490982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10046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2"/>
            <a:ext cx="471080" cy="16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4186" y="3656505"/>
            <a:ext cx="538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289503" y="4510493"/>
            <a:ext cx="636862" cy="148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35965" y="5488553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222621" y="6860864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35705" y="5287229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05789" y="5446371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1368" y="563206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0492" y="5486805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13414" y="5887789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69376" y="6072527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44939" y="592813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28184" y="631611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62642" y="6405014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54270" y="654702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991" y="5307148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13615" y="2032687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8454" y="641237"/>
            <a:ext cx="2226843" cy="6244702"/>
            <a:chOff x="-39381" y="631978"/>
            <a:chExt cx="2226843" cy="6244702"/>
          </a:xfrm>
        </p:grpSpPr>
        <p:sp>
          <p:nvSpPr>
            <p:cNvPr id="226" name="TextBox 225"/>
            <p:cNvSpPr txBox="1"/>
            <p:nvPr/>
          </p:nvSpPr>
          <p:spPr>
            <a:xfrm>
              <a:off x="12990" y="631978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3909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9381" y="2696799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</a:t>
              </a:r>
              <a:r>
                <a:rPr lang="ru-RU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выпадения </a:t>
              </a:r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14611" y="4842978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41044" y="4301898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8417" y="634432"/>
            <a:ext cx="5582623" cy="155140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58775" algn="just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Краснодарскому краю: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Днем и вечером в юго-восточных предгорных районах и горах местами кратковременный дождь, гроза. Ветер западной четверти 4-9 м/с, местами порывы 12-14 м/с, днем в отдельных районах      15-17 м/с. Температура воздуха ночью 14…19°, на Азовском побережье 18…23°; днем 28…33°, на Азовском побережье 25…30°; в горах ночью 8…13°, днем 18…23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°.</a:t>
            </a:r>
          </a:p>
          <a:p>
            <a:pPr indent="358775" algn="just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Черноморском побережье: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Ночью преимущественно без осадков, днем местами кратковременный дождь, гроза. Ветер северной четверти 6-11 м/с, местами порывы 12-14 м/с. Температура воздуха ночью 19…24°, днем 29…34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°.</a:t>
            </a:r>
          </a:p>
          <a:p>
            <a:pPr indent="358775" algn="just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Краснодару</a:t>
            </a:r>
            <a:r>
              <a:rPr lang="ru-RU" sz="1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облачность. Без осадков. Ветер западной четверти ночью  4-9 м/с, днем 7-12 м/с. Температура воздуха ночью 17…19°, днем 30…32°.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194" y="2248500"/>
            <a:ext cx="2462846" cy="117865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14" y="670368"/>
            <a:ext cx="9155513" cy="62069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724" y="1070006"/>
            <a:ext cx="2935821" cy="18025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748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10.00 12.08.2024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6949" y="4465107"/>
            <a:ext cx="2386613" cy="238034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07095" y="498619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60796" y="5050970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-35855" y="5101163"/>
            <a:ext cx="2279738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 smtClean="0"/>
              <a:t>МО г. Новороссийск</a:t>
            </a:r>
            <a:endParaRPr lang="ru-RU" altLang="ru-RU" sz="1200" dirty="0"/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07371" y="5199102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5701" y="2865432"/>
            <a:ext cx="2935844" cy="175469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43117"/>
            <a:ext cx="2226241" cy="1316092"/>
            <a:chOff x="6925166" y="2750199"/>
            <a:chExt cx="2226241" cy="1316092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88515"/>
              <a:ext cx="2217695" cy="97777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</a:t>
              </a:r>
              <a:r>
                <a:rPr lang="ru-RU" sz="1100" dirty="0" smtClean="0">
                  <a:latin typeface="Times New Roman" pitchFamily="18" charset="0"/>
                  <a:cs typeface="Times New Roman" pitchFamily="18" charset="0"/>
                </a:rPr>
                <a:t>образования</a:t>
              </a:r>
              <a:endParaRPr lang="ru-RU" sz="11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0199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6188491" y="666589"/>
            <a:ext cx="2950140" cy="40010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</a:t>
            </a:r>
            <a:r>
              <a:rPr lang="ru-RU" sz="1000" dirty="0" smtClean="0"/>
              <a:t>18.00 12.08.2024</a:t>
            </a:r>
            <a:endParaRPr lang="ru-RU" sz="1000" dirty="0"/>
          </a:p>
        </p:txBody>
      </p:sp>
      <p:grpSp>
        <p:nvGrpSpPr>
          <p:cNvPr id="130" name="Группа 129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242390" y="4188587"/>
            <a:ext cx="1509312" cy="677705"/>
            <a:chOff x="1314080" y="4123065"/>
            <a:chExt cx="1364409" cy="655741"/>
          </a:xfrm>
        </p:grpSpPr>
        <p:sp>
          <p:nvSpPr>
            <p:cNvPr id="134" name="Прямоугольник 133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рямоугольник 134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136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137" name="Группа 136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138" name="Прямоугольник 137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0" name="Прямоугольник 139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</a:p>
            </p:txBody>
          </p:sp>
          <p:sp>
            <p:nvSpPr>
              <p:cNvPr id="141" name="Прямоугольник 140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5" name="Прямоугольник 144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6" name="Группа 145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2031630" y="4935950"/>
            <a:ext cx="1960465" cy="690527"/>
            <a:chOff x="2433324" y="4974993"/>
            <a:chExt cx="1772249" cy="668148"/>
          </a:xfrm>
        </p:grpSpPr>
        <p:sp>
          <p:nvSpPr>
            <p:cNvPr id="150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3324" y="4974993"/>
              <a:ext cx="1772249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</a:t>
              </a:r>
              <a:r>
                <a:rPr lang="ru-RU" altLang="ru-RU" sz="800" dirty="0" smtClean="0">
                  <a:solidFill>
                    <a:schemeClr val="tx1"/>
                  </a:solidFill>
                </a:rPr>
                <a:t>муниципальный округ</a:t>
              </a:r>
              <a:endParaRPr lang="ru-RU" altLang="ru-RU" sz="800" dirty="0">
                <a:solidFill>
                  <a:schemeClr val="tx1"/>
                </a:solidFill>
              </a:endParaRPr>
            </a:p>
          </p:txBody>
        </p:sp>
        <p:sp>
          <p:nvSpPr>
            <p:cNvPr id="151" name="Прямоугольник 150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Прямоугольник 151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53" name="Группа 152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155" name="Прямоугольник 154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Прямоугольник 155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</a:p>
            </p:txBody>
          </p:sp>
          <p:sp>
            <p:nvSpPr>
              <p:cNvPr id="157" name="Прямоугольник 156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Прямоугольник 15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0" name="Группа 159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3135877" y="5670339"/>
            <a:ext cx="1511971" cy="652849"/>
            <a:chOff x="3572000" y="5650107"/>
            <a:chExt cx="1366813" cy="631691"/>
          </a:xfrm>
        </p:grpSpPr>
        <p:sp>
          <p:nvSpPr>
            <p:cNvPr id="161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166" name="Прямоугольник 165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Прямоугольник 166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6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8" name="Группа 167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59"/>
              <a:ext cx="1361164" cy="172485"/>
              <a:chOff x="519470" y="3609297"/>
              <a:chExt cx="1361164" cy="172485"/>
            </a:xfrm>
          </p:grpSpPr>
          <p:sp>
            <p:nvSpPr>
              <p:cNvPr id="169" name="Прямоугольник 168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27℃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0" name="Прямоугольник 169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1" name="Прямоугольник 170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4" y="3609297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2" name="Прямоугольник 171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73" name="Группа 172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3899531" y="4448009"/>
            <a:ext cx="1518197" cy="663352"/>
            <a:chOff x="4453495" y="5055815"/>
            <a:chExt cx="1372441" cy="641853"/>
          </a:xfrm>
        </p:grpSpPr>
        <p:sp>
          <p:nvSpPr>
            <p:cNvPr id="174" name="Прямоугольник 173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5" name="Прямоугольник 174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6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177" name="Группа 176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178" name="Прямоугольник 177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9" name="Прямоугольник 178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</a:p>
            </p:txBody>
          </p:sp>
          <p:sp>
            <p:nvSpPr>
              <p:cNvPr id="180" name="Прямоугольник 179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1" name="Прямоугольник 180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82" name="Группа 181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2539806" y="3774351"/>
            <a:ext cx="1512354" cy="669069"/>
            <a:chOff x="2666991" y="3897818"/>
            <a:chExt cx="1367159" cy="647385"/>
          </a:xfrm>
        </p:grpSpPr>
        <p:sp>
          <p:nvSpPr>
            <p:cNvPr id="183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184" name="Прямоугольник 183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" name="Прямоугольник 184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186" name="Группа 185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187" name="Прямоугольник 186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8" name="Прямоугольник 187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9" name="Прямоугольник 188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" name="Прямоугольник 189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91" name="Группа 190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4470099" y="3187459"/>
            <a:ext cx="1510278" cy="699717"/>
            <a:chOff x="3158215" y="2962542"/>
            <a:chExt cx="1365283" cy="677040"/>
          </a:xfrm>
        </p:grpSpPr>
        <p:sp>
          <p:nvSpPr>
            <p:cNvPr id="192" name="Прямоугольник 191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Прямоугольник 192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2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195" name="Группа 194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196" name="Прямоугольник 195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7" name="Прямоугольник 196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 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8" name="Прямоугольник 197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2" name="Прямоугольник 201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203" name="Группа 202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782785" y="2790974"/>
            <a:ext cx="1505723" cy="802879"/>
            <a:chOff x="1563987" y="2461364"/>
            <a:chExt cx="1361165" cy="776858"/>
          </a:xfrm>
        </p:grpSpPr>
        <p:sp>
          <p:nvSpPr>
            <p:cNvPr id="204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3987" y="2461364"/>
              <a:ext cx="1361163" cy="27080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</a:t>
              </a:r>
              <a:r>
                <a:rPr lang="ru-RU" altLang="ru-RU" dirty="0" smtClean="0"/>
                <a:t>муниципальный округ</a:t>
              </a:r>
              <a:endParaRPr lang="ru-RU" altLang="ru-RU" dirty="0"/>
            </a:p>
          </p:txBody>
        </p:sp>
        <p:sp>
          <p:nvSpPr>
            <p:cNvPr id="205" name="Прямоугольник 204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6" name="Прямоугольник 205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8" name="Группа 207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78" name="Прямоугольник 277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5" name="Прямоугольник 30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</a:p>
            </p:txBody>
          </p:sp>
          <p:sp>
            <p:nvSpPr>
              <p:cNvPr id="306" name="Прямоугольник 30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" name="Прямоугольник 30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308" name="Группа 307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3207469" y="2241331"/>
            <a:ext cx="1509158" cy="801267"/>
            <a:chOff x="2815304" y="1896247"/>
            <a:chExt cx="1364269" cy="775299"/>
          </a:xfrm>
        </p:grpSpPr>
        <p:sp>
          <p:nvSpPr>
            <p:cNvPr id="309" name="Прямоугольник 30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310" name="Прямоугольник 30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4268" y="1896247"/>
              <a:ext cx="1263179" cy="303605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муниципальный округ</a:t>
              </a:r>
            </a:p>
          </p:txBody>
        </p:sp>
        <p:grpSp>
          <p:nvGrpSpPr>
            <p:cNvPr id="312" name="Группа 31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484"/>
              <a:chOff x="519470" y="3609298"/>
              <a:chExt cx="1361163" cy="172484"/>
            </a:xfrm>
          </p:grpSpPr>
          <p:sp>
            <p:nvSpPr>
              <p:cNvPr id="313" name="Прямоугольник 312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11513"/>
                <a:ext cx="340980" cy="163771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4" name="Прямоугольник 313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</a:p>
            </p:txBody>
          </p:sp>
          <p:sp>
            <p:nvSpPr>
              <p:cNvPr id="315" name="Прямоугольник 314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6" name="Прямоугольник 315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17" name="Группа 316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1542514" y="1951337"/>
            <a:ext cx="1497172" cy="690108"/>
            <a:chOff x="1810573" y="1409099"/>
            <a:chExt cx="1353436" cy="667742"/>
          </a:xfrm>
        </p:grpSpPr>
        <p:sp>
          <p:nvSpPr>
            <p:cNvPr id="318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319" name="Прямоугольник 318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0" name="Прямоугольник 319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321" name="Группа 320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810573" y="1569740"/>
              <a:ext cx="1353436" cy="175099"/>
              <a:chOff x="534922" y="3612369"/>
              <a:chExt cx="1353436" cy="175099"/>
            </a:xfrm>
          </p:grpSpPr>
          <p:sp>
            <p:nvSpPr>
              <p:cNvPr id="322" name="Прямоугольник 3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34922" y="3614985"/>
                <a:ext cx="340980" cy="17083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3" name="Прямоугольник 3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11440" y="3612369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</a:p>
            </p:txBody>
          </p:sp>
          <p:sp>
            <p:nvSpPr>
              <p:cNvPr id="324" name="Прямоугольник 3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12370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5" name="Прямоугольник 3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75901" y="3614984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326" name="Группа 325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331709" y="3384499"/>
            <a:ext cx="1509312" cy="721417"/>
            <a:chOff x="1314080" y="4106168"/>
            <a:chExt cx="1364409" cy="672638"/>
          </a:xfrm>
        </p:grpSpPr>
        <p:sp>
          <p:nvSpPr>
            <p:cNvPr id="327" name="Прямоугольник 326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8" name="Прямоугольник 327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grpSp>
          <p:nvGrpSpPr>
            <p:cNvPr id="329" name="Группа 32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31" name="Прямоугольник 330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2" name="Прямоугольник 331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5736" y="3611859"/>
                <a:ext cx="340980" cy="16976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3" name="Прямоугольник 332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4" name="Прямоугольник 333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0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06168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" y="5337734"/>
            <a:ext cx="2204369" cy="150772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8127"/>
            <a:ext cx="9144000" cy="6179873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336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270455" y="4266194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4820619" y="2442395"/>
            <a:ext cx="1207363" cy="145070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4820619" y="3469555"/>
            <a:ext cx="790112" cy="165317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5271062" y="4210809"/>
            <a:ext cx="501671" cy="16756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746983" y="2638648"/>
            <a:ext cx="1475815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7402670" y="927511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818137" y="5696140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5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1019070" flipH="1" flipV="1">
            <a:off x="7778826" y="1723017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570550" flipH="1" flipV="1">
            <a:off x="7701935" y="2812096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758847" flipH="1" flipV="1">
            <a:off x="6858338" y="2174413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1019070" flipH="1" flipV="1">
            <a:off x="5758818" y="5306989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570550" flipH="1" flipV="1">
            <a:off x="5681927" y="6396068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758847" flipH="1" flipV="1">
            <a:off x="4838330" y="5758385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1019070" flipH="1" flipV="1">
            <a:off x="5383350" y="1868845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570550" flipH="1" flipV="1">
            <a:off x="5306459" y="2957924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758847" flipH="1" flipV="1">
            <a:off x="4462862" y="2320241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1019070" flipH="1" flipV="1">
            <a:off x="1741627" y="3658410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570550" flipH="1" flipV="1">
            <a:off x="1664736" y="4747489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758847" flipH="1" flipV="1">
            <a:off x="821139" y="4109806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1019070" flipH="1" flipV="1">
            <a:off x="2280510" y="680602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570550" flipH="1" flipV="1">
            <a:off x="2203619" y="1769681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758847" flipH="1" flipV="1">
            <a:off x="1360022" y="1131998"/>
            <a:ext cx="415090" cy="3870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3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ПРОВЕДЕНИЕ РАСЧЕТОВ ДЛЯ ОРГАНИЗАЦИИ НОРМАЛЬНЫХ УСЛОВИЙ </a:t>
            </a:r>
          </a:p>
          <a:p>
            <a:r>
              <a:rPr lang="ru-RU" sz="1200" dirty="0"/>
              <a:t>ЖИЗНЕДЕЯТЕЛЬНОСТИ НАСЕЛЕНИЯ</a:t>
            </a:r>
          </a:p>
          <a:p>
            <a:r>
              <a:rPr lang="ru-RU" sz="1200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590415</TotalTime>
  <Words>783</Words>
  <Application>Microsoft Office PowerPoint</Application>
  <PresentationFormat>Экран (4:3)</PresentationFormat>
  <Paragraphs>209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30437</cp:revision>
  <cp:lastPrinted>2024-07-12T03:14:00Z</cp:lastPrinted>
  <dcterms:created xsi:type="dcterms:W3CDTF">2014-09-08T13:21:12Z</dcterms:created>
  <dcterms:modified xsi:type="dcterms:W3CDTF">2024-08-11T12:09:04Z</dcterms:modified>
</cp:coreProperties>
</file>