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62" r:id="rId2"/>
    <p:sldId id="358" r:id="rId3"/>
    <p:sldId id="359" r:id="rId4"/>
    <p:sldId id="298" r:id="rId5"/>
  </p:sldIdLst>
  <p:sldSz cx="9144000" cy="6858000" type="screen4x3"/>
  <p:notesSz cx="6858000" cy="9979025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52B"/>
    <a:srgbClr val="E9A04F"/>
    <a:srgbClr val="D69C57"/>
    <a:srgbClr val="000000"/>
    <a:srgbClr val="E42120"/>
    <a:srgbClr val="EB7371"/>
    <a:srgbClr val="F86609"/>
    <a:srgbClr val="FAB073"/>
    <a:srgbClr val="F1B327"/>
    <a:srgbClr val="F2B5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46" autoAdjust="0"/>
    <p:restoredTop sz="96404" autoAdjust="0"/>
  </p:normalViewPr>
  <p:slideViewPr>
    <p:cSldViewPr>
      <p:cViewPr varScale="1">
        <p:scale>
          <a:sx n="108" d="100"/>
          <a:sy n="108" d="100"/>
        </p:scale>
        <p:origin x="2058" y="78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799" cy="498951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799" cy="498951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5038" y="749300"/>
            <a:ext cx="4987925" cy="3741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40037"/>
            <a:ext cx="5486400" cy="4490561"/>
          </a:xfrm>
          <a:prstGeom prst="rect">
            <a:avLst/>
          </a:prstGeom>
        </p:spPr>
        <p:txBody>
          <a:bodyPr vert="horz" lIns="92053" tIns="46026" rIns="92053" bIns="4602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78342"/>
            <a:ext cx="2971799" cy="498951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78342"/>
            <a:ext cx="2971799" cy="498951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5038" y="749300"/>
            <a:ext cx="4987925" cy="37417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193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5038" y="749300"/>
            <a:ext cx="4987925" cy="37417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46" y="842672"/>
            <a:ext cx="9145246" cy="6032750"/>
          </a:xfrm>
          <a:prstGeom prst="rect">
            <a:avLst/>
          </a:prstGeom>
        </p:spPr>
      </p:pic>
      <p:sp>
        <p:nvSpPr>
          <p:cNvPr id="105" name="TextBox 104"/>
          <p:cNvSpPr txBox="1"/>
          <p:nvPr/>
        </p:nvSpPr>
        <p:spPr>
          <a:xfrm>
            <a:off x="-36512" y="824525"/>
            <a:ext cx="2676232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 (на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05.08.2024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894921" y="2172113"/>
            <a:ext cx="224077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5481" y="842672"/>
            <a:ext cx="2096611" cy="1159369"/>
            <a:chOff x="7016625" y="845335"/>
            <a:chExt cx="2096611" cy="1159369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7016625" y="845335"/>
              <a:ext cx="2096611" cy="1159369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621060" y="1400180"/>
              <a:ext cx="209966" cy="157277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618825" y="1643056"/>
              <a:ext cx="209966" cy="16008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921881" y="1323066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906222" y="1557577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37917"/>
              </p:ext>
            </p:extLst>
          </p:nvPr>
        </p:nvGraphicFramePr>
        <p:xfrm>
          <a:off x="-9551" y="5640982"/>
          <a:ext cx="3778469" cy="1234440"/>
        </p:xfrm>
        <a:graphic>
          <a:graphicData uri="http://schemas.openxmlformats.org/drawingml/2006/table">
            <a:tbl>
              <a:tblPr/>
              <a:tblGrid>
                <a:gridCol w="3778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3178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Регистрируемая пожароопасность 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4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Ленинградский, Абинский, Апшеронский, Белореченский, Белоглинский, Брюховецкий, Выселковский, Гулькевичский, Динской, Кавказский, Кущевский, Крыловской, Курганинский, Калининский, Красноармейский, Кореновский, Крымский, Новокубанский, Новопокровский, Павловский, Староминской, Славянский, Северский, Туапсинский, Лабинский, Тихорецкий, Тбилисский, Тимашевский, Успенский, Усть-Лабинский районы, г. Краснодар,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г. Армавир, г. Анапа, г. Горячий Ключ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57527"/>
              </p:ext>
            </p:extLst>
          </p:nvPr>
        </p:nvGraphicFramePr>
        <p:xfrm>
          <a:off x="5456983" y="5892055"/>
          <a:ext cx="3687017" cy="970092"/>
        </p:xfrm>
        <a:graphic>
          <a:graphicData uri="http://schemas.openxmlformats.org/drawingml/2006/table">
            <a:tbl>
              <a:tblPr/>
              <a:tblGrid>
                <a:gridCol w="3687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0341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Регистрируемая пожароопасность</a:t>
                      </a: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</a:t>
                      </a: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3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Ейский, Темрюкский, Щербиновский районы,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г. Геленджик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4</a:t>
                      </a:r>
                      <a:endParaRPr lang="ru-RU" sz="1200" b="1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-3494"/>
            <a:ext cx="9136941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РЕГИСТРИРУЕМЫЕ КЛАССЫ ПОЖАРНОЙ </a:t>
            </a:r>
            <a:r>
              <a:rPr lang="ru-RU" sz="1200" dirty="0"/>
              <a:t>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 smtClean="0"/>
              <a:t>(по состоянию </a:t>
            </a:r>
            <a:r>
              <a:rPr lang="ru-RU" sz="1200" smtClean="0"/>
              <a:t>на </a:t>
            </a:r>
            <a:r>
              <a:rPr lang="ru-RU" sz="1200" smtClean="0"/>
              <a:t>04-0.08.2024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21" name="Rectangle 703"/>
          <p:cNvSpPr>
            <a:spLocks noChangeArrowheads="1"/>
          </p:cNvSpPr>
          <p:nvPr/>
        </p:nvSpPr>
        <p:spPr bwMode="auto">
          <a:xfrm>
            <a:off x="2843808" y="1800478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Rectangle 703"/>
          <p:cNvSpPr>
            <a:spLocks noChangeArrowheads="1"/>
          </p:cNvSpPr>
          <p:nvPr/>
        </p:nvSpPr>
        <p:spPr bwMode="auto">
          <a:xfrm>
            <a:off x="1731511" y="3967754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Rectangle 703"/>
          <p:cNvSpPr>
            <a:spLocks noChangeArrowheads="1"/>
          </p:cNvSpPr>
          <p:nvPr/>
        </p:nvSpPr>
        <p:spPr bwMode="auto">
          <a:xfrm rot="18567561">
            <a:off x="3288370" y="1644689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Rectangle 703"/>
          <p:cNvSpPr>
            <a:spLocks noChangeArrowheads="1"/>
          </p:cNvSpPr>
          <p:nvPr/>
        </p:nvSpPr>
        <p:spPr bwMode="auto">
          <a:xfrm>
            <a:off x="3017682" y="5229200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еленджик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" y="1047744"/>
            <a:ext cx="2638330" cy="162335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482" y="2463508"/>
            <a:ext cx="2150246" cy="96549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8497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411246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96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11550</TotalTime>
  <Words>764</Words>
  <Application>Microsoft Office PowerPoint</Application>
  <PresentationFormat>Экран (4:3)</PresentationFormat>
  <Paragraphs>110</Paragraphs>
  <Slides>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MS Mincho</vt:lpstr>
      <vt:lpstr>Times New Roman</vt:lpstr>
      <vt:lpstr>Тема Office</vt:lpstr>
      <vt:lpstr>Презентация PowerPoint</vt:lpstr>
      <vt:lpstr>Презентация PowerPoint</vt:lpstr>
      <vt:lpstr>Краснодарский край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1755</cp:revision>
  <cp:lastPrinted>2024-06-10T22:42:05Z</cp:lastPrinted>
  <dcterms:created xsi:type="dcterms:W3CDTF">2020-10-14T14:17:55Z</dcterms:created>
  <dcterms:modified xsi:type="dcterms:W3CDTF">2024-08-04T13:22:35Z</dcterms:modified>
</cp:coreProperties>
</file>