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672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5871" cy="134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84997" y="493024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64907" y="498763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990" y="735310"/>
            <a:ext cx="1980243" cy="11358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5875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1494</cp:revision>
  <dcterms:created xsi:type="dcterms:W3CDTF">2020-10-19T16:39:39Z</dcterms:created>
  <dcterms:modified xsi:type="dcterms:W3CDTF">2024-08-04T10:09:16Z</dcterms:modified>
</cp:coreProperties>
</file>