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1" r:id="rId4"/>
    <p:sldId id="8066" r:id="rId5"/>
    <p:sldId id="8067" r:id="rId6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1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DF8"/>
    <a:srgbClr val="000000"/>
    <a:srgbClr val="C5E0B4"/>
    <a:srgbClr val="FFFF00"/>
    <a:srgbClr val="FF0000"/>
    <a:srgbClr val="EE1AD0"/>
    <a:srgbClr val="3DF353"/>
    <a:srgbClr val="EFF4ED"/>
    <a:srgbClr val="4ADFE6"/>
    <a:srgbClr val="563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812" y="78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1839" cy="340517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22" y="151"/>
            <a:ext cx="4301839" cy="340517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04.08.2024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57186"/>
            <a:ext cx="4301839" cy="340515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22" y="6457186"/>
            <a:ext cx="4301839" cy="340515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7" y="54"/>
            <a:ext cx="4301542" cy="341065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45" y="54"/>
            <a:ext cx="4301542" cy="341065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04.08.2024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32" tIns="47614" rIns="95232" bIns="476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16" y="3271404"/>
            <a:ext cx="7941309" cy="2676585"/>
          </a:xfrm>
          <a:prstGeom prst="rect">
            <a:avLst/>
          </a:prstGeom>
        </p:spPr>
        <p:txBody>
          <a:bodyPr vert="horz" lIns="95232" tIns="47614" rIns="95232" bIns="476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7" y="6456746"/>
            <a:ext cx="4301542" cy="341063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45" y="6456746"/>
            <a:ext cx="4301542" cy="341063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04.08.2024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15782" y="474646"/>
            <a:ext cx="8745309" cy="6370861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4" y="4812036"/>
            <a:ext cx="2022677" cy="20484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6000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906424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24" y="2633166"/>
            <a:ext cx="2052818" cy="21803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" y="628699"/>
            <a:ext cx="2004285" cy="20012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24272" y="3760331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3990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96854" y="553152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44609" y="5966065"/>
            <a:ext cx="4103129" cy="881963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69910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46732" y="3873028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-10753" y="0"/>
            <a:ext cx="9153935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05.08.2024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85854" y="38138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38485" y="490982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2"/>
            <a:ext cx="47108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289503" y="4510493"/>
            <a:ext cx="636862" cy="14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35965" y="5488553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35705" y="5287229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05789" y="544637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1368" y="563206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0492" y="5486805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13414" y="5887789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69376" y="6072527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44939" y="592813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28184" y="631611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62642" y="6405014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54270" y="654702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38166" y="2304421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9381" y="615812"/>
            <a:ext cx="2226843" cy="6244702"/>
            <a:chOff x="-39381" y="631978"/>
            <a:chExt cx="2226843" cy="6244702"/>
          </a:xfrm>
        </p:grpSpPr>
        <p:sp>
          <p:nvSpPr>
            <p:cNvPr id="226" name="TextBox 225"/>
            <p:cNvSpPr txBox="1"/>
            <p:nvPr/>
          </p:nvSpPr>
          <p:spPr>
            <a:xfrm>
              <a:off x="12990" y="631978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3909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9381" y="2654069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</a:t>
              </a:r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выпадения </a:t>
              </a:r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4611" y="484297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41044" y="430189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2199" y="634432"/>
            <a:ext cx="6173204" cy="139751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Местами кратковременный дождь, гроза. В течение суток 05.08 в отдельных районах сильный дождь, ливень в сочетании с грозой, градом и шквалистым усилением ветра с порывами 20-23 м/с (КМЯ). Ветер западной четверти 4-9 м/с, местами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 м/с, при грозе местами 15-18 м/с. Температура воздуха ночью 18…23°, в юго-восточных предгорных районах 12…17°; днем 28…33°; в горах ночью 11…16°, днем 20…25°.</a:t>
            </a:r>
          </a:p>
          <a:p>
            <a:pPr indent="265113"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19…24°, днем 26…31°.</a:t>
            </a:r>
          </a:p>
          <a:p>
            <a:pPr indent="265113"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Ночью без существенных осадков, утром и днем кратковременный дождь, гроза. Ветер западной четверти 4-9 м/с, при грозе порывы 12-14 м/с. Температура воздуха ночью 20…22°, днем 30…32°.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563" y="2566950"/>
            <a:ext cx="2246192" cy="11438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" y="663001"/>
            <a:ext cx="9130354" cy="6194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616" y="1047163"/>
            <a:ext cx="2949383" cy="182563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748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</a:t>
            </a:r>
            <a:r>
              <a:rPr lang="ru-RU" dirty="0" smtClean="0"/>
              <a:t>05.08.2024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6949" y="4465107"/>
            <a:ext cx="2386613" cy="238034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07095" y="498619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60796" y="5050970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52792" y="5074917"/>
            <a:ext cx="2279738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г</a:t>
            </a:r>
            <a:r>
              <a:rPr lang="ru-RU" altLang="ru-RU" sz="1200" dirty="0" smtClean="0"/>
              <a:t>. Туапсе </a:t>
            </a:r>
            <a:endParaRPr lang="ru-RU" altLang="ru-RU" sz="1200" dirty="0"/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07371" y="519910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5701" y="2865432"/>
            <a:ext cx="2935844" cy="17546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43117"/>
            <a:ext cx="2226241" cy="1316092"/>
            <a:chOff x="6925166" y="2750199"/>
            <a:chExt cx="2226241" cy="1316092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777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  <a:r>
                <a:rPr lang="ru-RU" sz="1100" dirty="0" smtClean="0">
                  <a:latin typeface="Times New Roman" pitchFamily="18" charset="0"/>
                  <a:cs typeface="Times New Roman" pitchFamily="18" charset="0"/>
                </a:rPr>
                <a:t>образования</a:t>
              </a:r>
              <a:endParaRPr lang="ru-RU" sz="11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88491" y="666589"/>
            <a:ext cx="2950140" cy="40010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</a:t>
            </a:r>
            <a:r>
              <a:rPr lang="ru-RU" sz="1000" dirty="0" smtClean="0"/>
              <a:t>18.00 </a:t>
            </a:r>
            <a:r>
              <a:rPr lang="ru-RU" sz="1000" dirty="0" smtClean="0"/>
              <a:t>05.08.2024</a:t>
            </a:r>
            <a:endParaRPr lang="ru-RU" sz="10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342003" y="4300329"/>
            <a:ext cx="1509312" cy="677705"/>
            <a:chOff x="1314080" y="4123065"/>
            <a:chExt cx="1364409" cy="655741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36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38" name="Прямоугольник 137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Прямоугольник 13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Прямоугольник 14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240726" y="5040189"/>
            <a:ext cx="1960465" cy="690527"/>
            <a:chOff x="2433324" y="4974993"/>
            <a:chExt cx="1772249" cy="668148"/>
          </a:xfrm>
        </p:grpSpPr>
        <p:sp>
          <p:nvSpPr>
            <p:cNvPr id="150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324" y="4974993"/>
              <a:ext cx="1772249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</a:t>
              </a:r>
              <a:r>
                <a:rPr lang="ru-RU" altLang="ru-RU" sz="800" dirty="0" smtClean="0">
                  <a:solidFill>
                    <a:schemeClr val="tx1"/>
                  </a:solidFill>
                </a:rPr>
                <a:t>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747746" y="5812731"/>
            <a:ext cx="1511971" cy="652849"/>
            <a:chOff x="3572000" y="5650107"/>
            <a:chExt cx="1366813" cy="631691"/>
          </a:xfrm>
        </p:grpSpPr>
        <p:sp>
          <p:nvSpPr>
            <p:cNvPr id="161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59"/>
              <a:ext cx="1361164" cy="172485"/>
              <a:chOff x="519470" y="3609297"/>
              <a:chExt cx="1361164" cy="172485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Прямоугольник 169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1" name="Прямоугольник 170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4" y="3609297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Прямоугольник 171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402890" y="4640097"/>
            <a:ext cx="1518197" cy="663352"/>
            <a:chOff x="4453495" y="5055815"/>
            <a:chExt cx="1372441" cy="641853"/>
          </a:xfrm>
        </p:grpSpPr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178" name="Прямоугольник 177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Прямоугольник 178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0" name="Прямоугольник 179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Прямоугольник 180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2946616" y="3884431"/>
            <a:ext cx="1512354" cy="669069"/>
            <a:chOff x="2666991" y="3897818"/>
            <a:chExt cx="1367159" cy="647385"/>
          </a:xfrm>
        </p:grpSpPr>
        <p:sp>
          <p:nvSpPr>
            <p:cNvPr id="183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84" name="Прямоугольник 183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Прямоугольник 184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186" name="Группа 185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187" name="Прямоугольник 186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Прямоугольник 187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Прямоугольник 188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Прямоугольник 189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3823087" y="3349716"/>
            <a:ext cx="1510278" cy="699717"/>
            <a:chOff x="3158215" y="2962542"/>
            <a:chExt cx="1365283" cy="677040"/>
          </a:xfrm>
        </p:grpSpPr>
        <p:sp>
          <p:nvSpPr>
            <p:cNvPr id="192" name="Прямоугольник 191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Прямоугольник 192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2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195" name="Группа 194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Прямоугольник 196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876398" y="2929737"/>
            <a:ext cx="1505723" cy="802879"/>
            <a:chOff x="1563987" y="2461364"/>
            <a:chExt cx="1361165" cy="776858"/>
          </a:xfrm>
        </p:grpSpPr>
        <p:sp>
          <p:nvSpPr>
            <p:cNvPr id="204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3987" y="2461364"/>
              <a:ext cx="1361163" cy="27080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05" name="Прямоугольник 204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78" name="Прямоугольник 277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554210" y="2189200"/>
            <a:ext cx="1509158" cy="801267"/>
            <a:chOff x="2815304" y="1896247"/>
            <a:chExt cx="1364269" cy="775299"/>
          </a:xfrm>
        </p:grpSpPr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310" name="Прямоугольник 30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268" y="1896247"/>
              <a:ext cx="1263179" cy="303605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муниципальный округ</a:t>
              </a:r>
            </a:p>
          </p:txBody>
        </p:sp>
        <p:grpSp>
          <p:nvGrpSpPr>
            <p:cNvPr id="312" name="Группа 31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313" name="Прямоугольник 312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11513"/>
                <a:ext cx="340980" cy="163771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17" name="Группа 316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000376" y="2007531"/>
            <a:ext cx="1505719" cy="690108"/>
            <a:chOff x="1802847" y="1409099"/>
            <a:chExt cx="1361162" cy="667742"/>
          </a:xfrm>
        </p:grpSpPr>
        <p:sp>
          <p:nvSpPr>
            <p:cNvPr id="318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319" name="Прямоугольник 318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Прямоугольник 319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321" name="Группа 320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4086"/>
              <a:ext cx="1361162" cy="178139"/>
              <a:chOff x="527196" y="3606715"/>
              <a:chExt cx="1361162" cy="178139"/>
            </a:xfrm>
          </p:grpSpPr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6716"/>
                <a:ext cx="340980" cy="17083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27</a:t>
                </a: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2369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2370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6715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26" name="Группа 32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582854" y="3552061"/>
            <a:ext cx="1509312" cy="721417"/>
            <a:chOff x="1314080" y="4106168"/>
            <a:chExt cx="1364409" cy="672638"/>
          </a:xfrm>
        </p:grpSpPr>
        <p:sp>
          <p:nvSpPr>
            <p:cNvPr id="327" name="Прямоугольник 326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Прямоугольник 327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329" name="Группа 32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2" name="Прямоугольник 331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6" y="3611859"/>
                <a:ext cx="340980" cy="16976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4" name="Прямоугольник 333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0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" y="5295586"/>
            <a:ext cx="2219458" cy="15643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996"/>
            <a:ext cx="9144000" cy="6185004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33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276356" y="3610634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838877" y="1213796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5738430" y="2584548"/>
            <a:ext cx="790112" cy="16531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191722" y="3561226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768559" y="4121810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7371554" y="824668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4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976291">
            <a:off x="7410406" y="4015118"/>
            <a:ext cx="306345" cy="1740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flipH="1">
            <a:off x="7033142" y="3676004"/>
            <a:ext cx="252531" cy="25736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060480" flipH="1">
            <a:off x="3949239" y="2155437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47788" y="6174871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184523" flipH="1">
            <a:off x="10421703" y="3665461"/>
            <a:ext cx="479460" cy="27132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02466" flipH="1">
            <a:off x="3768916" y="4055392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054661" flipH="1">
            <a:off x="3215054" y="1100302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731677" flipH="1">
            <a:off x="4764844" y="3409849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02466" flipH="1">
            <a:off x="-1810907" y="5470684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35885" flipH="1" flipV="1">
            <a:off x="2158495" y="1029653"/>
            <a:ext cx="542650" cy="4528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020698" flipH="1">
            <a:off x="9736912" y="1646995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02466" flipH="1">
            <a:off x="10639764" y="2474635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785227" flipH="1">
            <a:off x="10348500" y="733671"/>
            <a:ext cx="542650" cy="49778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552013" flipH="1" flipV="1">
            <a:off x="2450575" y="2896716"/>
            <a:ext cx="542650" cy="4528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294990" flipH="1" flipV="1">
            <a:off x="1812400" y="4569364"/>
            <a:ext cx="542650" cy="4528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340882" flipH="1" flipV="1">
            <a:off x="8384820" y="1744638"/>
            <a:ext cx="542650" cy="45284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590272</TotalTime>
  <Words>782</Words>
  <Application>Microsoft Office PowerPoint</Application>
  <PresentationFormat>Экран (4:3)</PresentationFormat>
  <Paragraphs>209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30410</cp:revision>
  <cp:lastPrinted>2024-07-12T03:14:00Z</cp:lastPrinted>
  <dcterms:created xsi:type="dcterms:W3CDTF">2014-09-08T13:21:12Z</dcterms:created>
  <dcterms:modified xsi:type="dcterms:W3CDTF">2024-08-04T11:00:24Z</dcterms:modified>
</cp:coreProperties>
</file>