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5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5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40" autoAdjust="0"/>
    <p:restoredTop sz="99886" autoAdjust="0"/>
  </p:normalViewPr>
  <p:slideViewPr>
    <p:cSldViewPr snapToGrid="0">
      <p:cViewPr varScale="1">
        <p:scale>
          <a:sx n="112" d="100"/>
          <a:sy n="112" d="100"/>
        </p:scale>
        <p:origin x="1812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5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09.08.2023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5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09.08.2023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59" tIns="47678" rIns="95359" bIns="4767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5" y="3275988"/>
            <a:ext cx="7951469" cy="2680335"/>
          </a:xfrm>
          <a:prstGeom prst="rect">
            <a:avLst/>
          </a:prstGeom>
        </p:spPr>
        <p:txBody>
          <a:bodyPr vert="horz" lIns="95359" tIns="47678" rIns="95359" bIns="4767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6400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09.08.2023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87110" y="514709"/>
            <a:ext cx="8650234" cy="63390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" y="2650393"/>
            <a:ext cx="2054643" cy="21856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02" y="4848868"/>
            <a:ext cx="2100322" cy="20091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69" y="630936"/>
            <a:ext cx="2126998" cy="20163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70417" y="4046475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566317" y="5961229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FFFF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 </a:t>
            </a: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7" name="Rectangle 834"/>
          <p:cNvSpPr>
            <a:spLocks noChangeArrowheads="1"/>
          </p:cNvSpPr>
          <p:nvPr/>
        </p:nvSpPr>
        <p:spPr bwMode="auto">
          <a:xfrm>
            <a:off x="6782583" y="3745614"/>
            <a:ext cx="459545" cy="11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798303" y="2508608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598021"/>
            <a:ext cx="2218842" cy="6251433"/>
            <a:chOff x="-31380" y="606567"/>
            <a:chExt cx="2218842" cy="625143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0656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1538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8183" y="639405"/>
            <a:ext cx="5674976" cy="187457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450215"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Краснодарскому краю: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облачность. Местами  кратковременный дождь, гроза, в отдельных районах сильный дождь, град. Ветер западный, юго-западный с переходом на северо-восточный, восточный 5-10 м/с, при грозе местами порывы 15-20 м/с. Температура воздуха ночью 19…24°, днем 31…36°;  в горах ночью  14…19°, днем 23…28°;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Черноморском побережье: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переменная облачность. Без существенных осадков. Ветер северо-восточный, северный с переходом на южный 6-11 м/с, местами порывы 12-14 м/с, в Новороссийске ночью и утром порывы 12-17 м/с. Температура воздуха ночью 21…26°, днем 28…33°;  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г. Краснодару: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облачность. Вечером и днем кратковременный дождь,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западный, северо-западный с переходом на северо-восточный 5-10 м/с. Температура воздуха ночью  21…23°, днем 32…34°.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6365" y="4809988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8932" y="2728305"/>
            <a:ext cx="2236293" cy="111078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15083" y="4292403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94" y="657711"/>
            <a:ext cx="9134339" cy="62245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4628" y="1037278"/>
            <a:ext cx="2926917" cy="185087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10.00 10.08.2023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-2516" y="5244198"/>
            <a:ext cx="2660744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МО Ейский район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19873" y="5143308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99186" y="657711"/>
            <a:ext cx="294042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10.08.2023</a:t>
            </a:r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8232" y="2874310"/>
            <a:ext cx="2938021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51995"/>
            <a:ext cx="2226241" cy="1284314"/>
            <a:chOff x="6925166" y="2759077"/>
            <a:chExt cx="2226241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831395" y="4137152"/>
            <a:ext cx="1509312" cy="677705"/>
            <a:chOff x="1314080" y="4123065"/>
            <a:chExt cx="1364409" cy="655741"/>
          </a:xfrm>
        </p:grpSpPr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1" name="Прямоугольник 300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2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3" name="Группа 302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9" name="Прямоугольник 33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227850" y="4849725"/>
            <a:ext cx="1557968" cy="690527"/>
            <a:chOff x="2797179" y="4974993"/>
            <a:chExt cx="1408394" cy="668148"/>
          </a:xfrm>
        </p:grpSpPr>
        <p:sp>
          <p:nvSpPr>
            <p:cNvPr id="292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4" name="Прямоугольник 293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5" name="Группа 294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9" name="Прямоугольник 29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2853926" y="5563080"/>
            <a:ext cx="1511971" cy="652846"/>
            <a:chOff x="3572000" y="5650107"/>
            <a:chExt cx="1366813" cy="631688"/>
          </a:xfrm>
        </p:grpSpPr>
        <p:sp>
          <p:nvSpPr>
            <p:cNvPr id="284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6" name="Прямоугольник 285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3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7" name="Группа 286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1" name="Прямоугольник 290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4069690" y="4859545"/>
            <a:ext cx="1518197" cy="663352"/>
            <a:chOff x="4453495" y="5055815"/>
            <a:chExt cx="1372441" cy="641853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Прямоугольник 275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7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3" name="Прямоугольник 282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1919611" y="3713757"/>
            <a:ext cx="1512354" cy="669069"/>
            <a:chOff x="2666991" y="3897818"/>
            <a:chExt cx="1367159" cy="647385"/>
          </a:xfrm>
        </p:grpSpPr>
        <p:sp>
          <p:nvSpPr>
            <p:cNvPr id="267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9" name="Прямоугольник 268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70" name="Группа 269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4" name="Прямоугольник 273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2989923" y="3180074"/>
            <a:ext cx="1510278" cy="699715"/>
            <a:chOff x="3158215" y="2962544"/>
            <a:chExt cx="1365283" cy="677038"/>
          </a:xfrm>
        </p:grpSpPr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Прямоугольник 258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0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4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1" name="Группа 260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6" name="Прямоугольник 265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161467" y="2928042"/>
            <a:ext cx="1721350" cy="683600"/>
            <a:chOff x="1369062" y="2576777"/>
            <a:chExt cx="1556090" cy="661445"/>
          </a:xfrm>
        </p:grpSpPr>
        <p:sp>
          <p:nvSpPr>
            <p:cNvPr id="250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7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2" name="Прямоугольник 251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3" name="Группа 252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</a:t>
                </a: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7" name="Прямоугольник 25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050736" y="2229208"/>
            <a:ext cx="1509158" cy="654000"/>
            <a:chOff x="2815304" y="2038741"/>
            <a:chExt cx="1364269" cy="632805"/>
          </a:xfrm>
        </p:grpSpPr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30" name="Прямоугольник 22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7341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2" name="Группа 23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573"/>
              <a:chOff x="519470" y="3609298"/>
              <a:chExt cx="1361163" cy="172573"/>
            </a:xfrm>
          </p:grpSpPr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387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9" name="Прямоугольник 248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1358733" y="1999472"/>
            <a:ext cx="1514266" cy="690108"/>
            <a:chOff x="1795121" y="1409099"/>
            <a:chExt cx="1368888" cy="667742"/>
          </a:xfrm>
        </p:grpSpPr>
        <p:sp>
          <p:nvSpPr>
            <p:cNvPr id="210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" name="Прямоугольник 211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3" name="Группа 212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795121" y="1566669"/>
              <a:ext cx="1368888" cy="172484"/>
              <a:chOff x="519470" y="3609298"/>
              <a:chExt cx="1368888" cy="172484"/>
            </a:xfrm>
          </p:grpSpPr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09155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</a:t>
                </a: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" name="Прямоугольник 2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8176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274483" y="3386794"/>
            <a:ext cx="1509312" cy="677705"/>
            <a:chOff x="1314080" y="4123065"/>
            <a:chExt cx="1364409" cy="655741"/>
          </a:xfrm>
        </p:grpSpPr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Прямоугольник 163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sp>
          <p:nvSpPr>
            <p:cNvPr id="165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23065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  <p:grpSp>
          <p:nvGrpSpPr>
            <p:cNvPr id="199" name="Группа 19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Прямоугольник 20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501137"/>
            <a:ext cx="2633289" cy="13692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9130"/>
            <a:ext cx="9144000" cy="62082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2707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395837" y="4326878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3986565" y="1666722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751254" y="3118946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4264937" y="4039556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6EC3EB-5B0F-48B2-B4BF-51F6A4E706CB}"/>
              </a:ext>
            </a:extLst>
          </p:cNvPr>
          <p:cNvSpPr txBox="1"/>
          <p:nvPr/>
        </p:nvSpPr>
        <p:spPr>
          <a:xfrm>
            <a:off x="218936" y="863667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828440" y="2879178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939326">
            <a:off x="3974787" y="5922195"/>
            <a:ext cx="249055" cy="614113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9359307">
            <a:off x="7668984" y="1897349"/>
            <a:ext cx="340840" cy="6079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440017" flipH="1" flipV="1">
            <a:off x="1124213" y="6031626"/>
            <a:ext cx="472147" cy="45895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74048" flipV="1">
            <a:off x="866956" y="4817157"/>
            <a:ext cx="407873" cy="45895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42856" flipV="1">
            <a:off x="3425487" y="3584399"/>
            <a:ext cx="407873" cy="45895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186475" flipH="1">
            <a:off x="6381758" y="3353839"/>
            <a:ext cx="483766" cy="39126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073450" flipH="1">
            <a:off x="1219227" y="1387055"/>
            <a:ext cx="458068" cy="6079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987617">
            <a:off x="7693874" y="4642714"/>
            <a:ext cx="291773" cy="6079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113570">
            <a:off x="5645395" y="1035914"/>
            <a:ext cx="291773" cy="6079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400000" flipH="1">
            <a:off x="3359609" y="797228"/>
            <a:ext cx="458068" cy="6079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45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576158</TotalTime>
  <Words>787</Words>
  <Application>Microsoft Office PowerPoint</Application>
  <PresentationFormat>Экран (4:3)</PresentationFormat>
  <Paragraphs>211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28932</cp:revision>
  <cp:lastPrinted>2023-07-26T18:15:46Z</cp:lastPrinted>
  <dcterms:created xsi:type="dcterms:W3CDTF">2014-09-08T13:21:12Z</dcterms:created>
  <dcterms:modified xsi:type="dcterms:W3CDTF">2023-08-09T12:49:14Z</dcterms:modified>
</cp:coreProperties>
</file>