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357" r:id="rId3"/>
    <p:sldId id="351" r:id="rId4"/>
    <p:sldId id="340" r:id="rId5"/>
    <p:sldId id="352" r:id="rId6"/>
    <p:sldId id="353" r:id="rId7"/>
    <p:sldId id="354" r:id="rId8"/>
    <p:sldId id="355" r:id="rId9"/>
    <p:sldId id="356" r:id="rId10"/>
    <p:sldId id="298" r:id="rId11"/>
  </p:sldIdLst>
  <p:sldSz cx="9144000" cy="6858000" type="screen4x3"/>
  <p:notesSz cx="6807200" cy="99393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6404" autoAdjust="0"/>
  </p:normalViewPr>
  <p:slideViewPr>
    <p:cSldViewPr>
      <p:cViewPr>
        <p:scale>
          <a:sx n="100" d="100"/>
          <a:sy n="100" d="100"/>
        </p:scale>
        <p:origin x="72" y="204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839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5839" y="9440648"/>
            <a:ext cx="2949786" cy="49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59" tIns="45779" rIns="91559" bIns="45779"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7288" cy="372745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722" y="4722912"/>
            <a:ext cx="5447336" cy="4474427"/>
          </a:xfrm>
          <a:noFill/>
          <a:ln/>
        </p:spPr>
        <p:txBody>
          <a:bodyPr lIns="91584" tIns="45792" rIns="91584" bIns="45792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3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68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66.emf"/><Relationship Id="rId4" Type="http://schemas.openxmlformats.org/officeDocument/2006/relationships/image" Target="../media/image67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wmf"/><Relationship Id="rId11" Type="http://schemas.openxmlformats.org/officeDocument/2006/relationships/image" Target="../media/image70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69.jpeg"/><Relationship Id="rId9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72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74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75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73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52715" tIns="26357" rIns="52715" bIns="26357" anchor="ctr"/>
          <a:lstStyle/>
          <a:p>
            <a:pPr defTabSz="516702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7"/>
            <a:ext cx="9144000" cy="1161224"/>
          </a:xfrm>
          <a:prstGeom prst="rect">
            <a:avLst/>
          </a:prstGeom>
          <a:noFill/>
          <a:ln>
            <a:noFill/>
          </a:ln>
        </p:spPr>
        <p:txBody>
          <a:bodyPr wrap="square" lIns="52711" tIns="26357" rIns="52711" bIns="26357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ПОЖАРООПАСНОЙ ОБСТАНОВКИ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4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6" tIns="34288" rIns="68576" bIns="34288"/>
          <a:lstStyle/>
          <a:p>
            <a:endParaRPr lang="ru-RU" dirty="0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200" y="4221089"/>
            <a:ext cx="653263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1" y="4221091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54" y="4221089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7" y="4221095"/>
            <a:ext cx="460088" cy="67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84" y="4221095"/>
            <a:ext cx="435509" cy="67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89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9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9"/>
            <a:ext cx="441238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6" y="4221095"/>
            <a:ext cx="439452" cy="67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62" y="4221089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9"/>
            <a:ext cx="309178" cy="6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4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7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89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56" y="4221089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61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57" y="4962453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2" y="4962461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6" y="4962461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3" y="4962459"/>
            <a:ext cx="455880" cy="64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56" y="4962987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9"/>
            <a:ext cx="444814" cy="64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29"/>
            <a:ext cx="452588" cy="65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84" y="4961931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40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20" y="4961929"/>
            <a:ext cx="451576" cy="64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77" y="4978373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17" y="4961936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61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72645941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6565" y="692696"/>
            <a:ext cx="9107162" cy="6148127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8" name="Freeform 284"/>
          <p:cNvSpPr>
            <a:spLocks/>
          </p:cNvSpPr>
          <p:nvPr/>
        </p:nvSpPr>
        <p:spPr bwMode="auto">
          <a:xfrm rot="21360835">
            <a:off x="3623253" y="4986064"/>
            <a:ext cx="1164755" cy="768742"/>
          </a:xfrm>
          <a:custGeom>
            <a:avLst/>
            <a:gdLst>
              <a:gd name="T0" fmla="*/ 95 w 289"/>
              <a:gd name="T1" fmla="*/ 9 h 213"/>
              <a:gd name="T2" fmla="*/ 114 w 289"/>
              <a:gd name="T3" fmla="*/ 34 h 213"/>
              <a:gd name="T4" fmla="*/ 109 w 289"/>
              <a:gd name="T5" fmla="*/ 40 h 213"/>
              <a:gd name="T6" fmla="*/ 94 w 289"/>
              <a:gd name="T7" fmla="*/ 43 h 213"/>
              <a:gd name="T8" fmla="*/ 117 w 289"/>
              <a:gd name="T9" fmla="*/ 50 h 213"/>
              <a:gd name="T10" fmla="*/ 128 w 289"/>
              <a:gd name="T11" fmla="*/ 53 h 213"/>
              <a:gd name="T12" fmla="*/ 135 w 289"/>
              <a:gd name="T13" fmla="*/ 56 h 213"/>
              <a:gd name="T14" fmla="*/ 145 w 289"/>
              <a:gd name="T15" fmla="*/ 35 h 213"/>
              <a:gd name="T16" fmla="*/ 163 w 289"/>
              <a:gd name="T17" fmla="*/ 32 h 213"/>
              <a:gd name="T18" fmla="*/ 202 w 289"/>
              <a:gd name="T19" fmla="*/ 47 h 213"/>
              <a:gd name="T20" fmla="*/ 224 w 289"/>
              <a:gd name="T21" fmla="*/ 62 h 213"/>
              <a:gd name="T22" fmla="*/ 242 w 289"/>
              <a:gd name="T23" fmla="*/ 70 h 213"/>
              <a:gd name="T24" fmla="*/ 265 w 289"/>
              <a:gd name="T25" fmla="*/ 85 h 213"/>
              <a:gd name="T26" fmla="*/ 265 w 289"/>
              <a:gd name="T27" fmla="*/ 97 h 213"/>
              <a:gd name="T28" fmla="*/ 289 w 289"/>
              <a:gd name="T29" fmla="*/ 110 h 213"/>
              <a:gd name="T30" fmla="*/ 284 w 289"/>
              <a:gd name="T31" fmla="*/ 135 h 213"/>
              <a:gd name="T32" fmla="*/ 286 w 289"/>
              <a:gd name="T33" fmla="*/ 171 h 213"/>
              <a:gd name="T34" fmla="*/ 261 w 289"/>
              <a:gd name="T35" fmla="*/ 196 h 213"/>
              <a:gd name="T36" fmla="*/ 239 w 289"/>
              <a:gd name="T37" fmla="*/ 180 h 213"/>
              <a:gd name="T38" fmla="*/ 226 w 289"/>
              <a:gd name="T39" fmla="*/ 201 h 213"/>
              <a:gd name="T40" fmla="*/ 194 w 289"/>
              <a:gd name="T41" fmla="*/ 198 h 213"/>
              <a:gd name="T42" fmla="*/ 180 w 289"/>
              <a:gd name="T43" fmla="*/ 201 h 213"/>
              <a:gd name="T44" fmla="*/ 155 w 289"/>
              <a:gd name="T45" fmla="*/ 213 h 213"/>
              <a:gd name="T46" fmla="*/ 148 w 289"/>
              <a:gd name="T47" fmla="*/ 201 h 213"/>
              <a:gd name="T48" fmla="*/ 139 w 289"/>
              <a:gd name="T49" fmla="*/ 188 h 213"/>
              <a:gd name="T50" fmla="*/ 132 w 289"/>
              <a:gd name="T51" fmla="*/ 182 h 213"/>
              <a:gd name="T52" fmla="*/ 125 w 289"/>
              <a:gd name="T53" fmla="*/ 182 h 213"/>
              <a:gd name="T54" fmla="*/ 122 w 289"/>
              <a:gd name="T55" fmla="*/ 169 h 213"/>
              <a:gd name="T56" fmla="*/ 116 w 289"/>
              <a:gd name="T57" fmla="*/ 157 h 213"/>
              <a:gd name="T58" fmla="*/ 104 w 289"/>
              <a:gd name="T59" fmla="*/ 148 h 213"/>
              <a:gd name="T60" fmla="*/ 94 w 289"/>
              <a:gd name="T61" fmla="*/ 145 h 213"/>
              <a:gd name="T62" fmla="*/ 78 w 289"/>
              <a:gd name="T63" fmla="*/ 136 h 213"/>
              <a:gd name="T64" fmla="*/ 73 w 289"/>
              <a:gd name="T65" fmla="*/ 135 h 213"/>
              <a:gd name="T66" fmla="*/ 69 w 289"/>
              <a:gd name="T67" fmla="*/ 126 h 213"/>
              <a:gd name="T68" fmla="*/ 65 w 289"/>
              <a:gd name="T69" fmla="*/ 116 h 213"/>
              <a:gd name="T70" fmla="*/ 59 w 289"/>
              <a:gd name="T71" fmla="*/ 104 h 213"/>
              <a:gd name="T72" fmla="*/ 41 w 289"/>
              <a:gd name="T73" fmla="*/ 88 h 213"/>
              <a:gd name="T74" fmla="*/ 28 w 289"/>
              <a:gd name="T75" fmla="*/ 85 h 213"/>
              <a:gd name="T76" fmla="*/ 18 w 289"/>
              <a:gd name="T77" fmla="*/ 81 h 213"/>
              <a:gd name="T78" fmla="*/ 2 w 289"/>
              <a:gd name="T79" fmla="*/ 72 h 213"/>
              <a:gd name="T80" fmla="*/ 4 w 289"/>
              <a:gd name="T81" fmla="*/ 62 h 213"/>
              <a:gd name="T82" fmla="*/ 7 w 289"/>
              <a:gd name="T83" fmla="*/ 47 h 213"/>
              <a:gd name="T84" fmla="*/ 21 w 289"/>
              <a:gd name="T85" fmla="*/ 26 h 213"/>
              <a:gd name="T86" fmla="*/ 25 w 289"/>
              <a:gd name="T87" fmla="*/ 16 h 213"/>
              <a:gd name="T88" fmla="*/ 28 w 289"/>
              <a:gd name="T89" fmla="*/ 7 h 213"/>
              <a:gd name="T90" fmla="*/ 41 w 289"/>
              <a:gd name="T91" fmla="*/ 3 h 213"/>
              <a:gd name="T92" fmla="*/ 59 w 289"/>
              <a:gd name="T93" fmla="*/ 4 h 213"/>
              <a:gd name="T94" fmla="*/ 78 w 289"/>
              <a:gd name="T95" fmla="*/ 3 h 213"/>
              <a:gd name="T96" fmla="*/ 87 w 289"/>
              <a:gd name="T97" fmla="*/ 6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C00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1" name="Freeform 259"/>
          <p:cNvSpPr>
            <a:spLocks/>
          </p:cNvSpPr>
          <p:nvPr/>
        </p:nvSpPr>
        <p:spPr bwMode="auto">
          <a:xfrm rot="21334256">
            <a:off x="1930420" y="3960493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3" name="Freeform 268"/>
          <p:cNvSpPr>
            <a:spLocks/>
          </p:cNvSpPr>
          <p:nvPr/>
        </p:nvSpPr>
        <p:spPr bwMode="auto">
          <a:xfrm rot="21334256">
            <a:off x="5544513" y="2259895"/>
            <a:ext cx="975650" cy="1020620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7" name="Freeform 273"/>
          <p:cNvSpPr>
            <a:spLocks noEditPoints="1"/>
          </p:cNvSpPr>
          <p:nvPr/>
        </p:nvSpPr>
        <p:spPr bwMode="auto">
          <a:xfrm rot="21299720">
            <a:off x="2312241" y="3133854"/>
            <a:ext cx="792281" cy="963088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36" name="Freeform 263"/>
          <p:cNvSpPr>
            <a:spLocks/>
          </p:cNvSpPr>
          <p:nvPr/>
        </p:nvSpPr>
        <p:spPr bwMode="auto">
          <a:xfrm rot="21334256">
            <a:off x="4302547" y="1450912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9" name="Freeform 252"/>
          <p:cNvSpPr>
            <a:spLocks/>
          </p:cNvSpPr>
          <p:nvPr/>
        </p:nvSpPr>
        <p:spPr bwMode="auto">
          <a:xfrm rot="21334256">
            <a:off x="5471425" y="3420614"/>
            <a:ext cx="1022150" cy="62588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4" name="Freeform 255"/>
          <p:cNvSpPr>
            <a:spLocks noEditPoints="1"/>
          </p:cNvSpPr>
          <p:nvPr/>
        </p:nvSpPr>
        <p:spPr bwMode="auto">
          <a:xfrm rot="21334256">
            <a:off x="5562540" y="3111018"/>
            <a:ext cx="854249" cy="414191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39" name="Freeform 248"/>
          <p:cNvSpPr>
            <a:spLocks/>
          </p:cNvSpPr>
          <p:nvPr/>
        </p:nvSpPr>
        <p:spPr bwMode="auto">
          <a:xfrm rot="21334256">
            <a:off x="5961628" y="2226520"/>
            <a:ext cx="938474" cy="1007828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Freeform 257"/>
          <p:cNvSpPr>
            <a:spLocks/>
          </p:cNvSpPr>
          <p:nvPr/>
        </p:nvSpPr>
        <p:spPr bwMode="auto">
          <a:xfrm rot="21334256">
            <a:off x="3408258" y="2081722"/>
            <a:ext cx="1227564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8" name="Rectangle 670"/>
          <p:cNvSpPr>
            <a:spLocks noChangeArrowheads="1"/>
          </p:cNvSpPr>
          <p:nvPr/>
        </p:nvSpPr>
        <p:spPr bwMode="auto">
          <a:xfrm rot="21334256">
            <a:off x="3745327" y="2464085"/>
            <a:ext cx="341440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Каневский</a:t>
            </a:r>
          </a:p>
        </p:txBody>
      </p:sp>
      <p:sp>
        <p:nvSpPr>
          <p:cNvPr id="152" name="Rectangle 712"/>
          <p:cNvSpPr>
            <a:spLocks noChangeArrowheads="1"/>
          </p:cNvSpPr>
          <p:nvPr/>
        </p:nvSpPr>
        <p:spPr bwMode="auto">
          <a:xfrm rot="21334256">
            <a:off x="5759727" y="1439467"/>
            <a:ext cx="65" cy="36933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Rectangle 793"/>
          <p:cNvSpPr>
            <a:spLocks noChangeArrowheads="1"/>
          </p:cNvSpPr>
          <p:nvPr/>
        </p:nvSpPr>
        <p:spPr bwMode="auto">
          <a:xfrm rot="21334256">
            <a:off x="5870910" y="2873472"/>
            <a:ext cx="5354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Новопокровский</a:t>
            </a:r>
            <a:endParaRPr lang="ru-RU" altLang="ru-RU" sz="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5" name="Rectangle 843"/>
          <p:cNvSpPr>
            <a:spLocks noChangeArrowheads="1"/>
          </p:cNvSpPr>
          <p:nvPr/>
        </p:nvSpPr>
        <p:spPr bwMode="auto">
          <a:xfrm rot="21334256">
            <a:off x="6280682" y="2717385"/>
            <a:ext cx="444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4591647" y="2292182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10" name="Freeform 245"/>
          <p:cNvSpPr>
            <a:spLocks/>
          </p:cNvSpPr>
          <p:nvPr/>
        </p:nvSpPr>
        <p:spPr bwMode="auto">
          <a:xfrm rot="21334256">
            <a:off x="2819768" y="3967442"/>
            <a:ext cx="814281" cy="979843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7" name="Freeform 276"/>
          <p:cNvSpPr>
            <a:spLocks/>
          </p:cNvSpPr>
          <p:nvPr/>
        </p:nvSpPr>
        <p:spPr bwMode="auto">
          <a:xfrm rot="21334256">
            <a:off x="2692019" y="4547118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4725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10.08-11.08.2023)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39084" y="2004268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" y="824525"/>
            <a:ext cx="2388200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7027115" y="852211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sp>
        <p:nvSpPr>
          <p:cNvPr id="150" name="Полилиния 149"/>
          <p:cNvSpPr>
            <a:spLocks/>
          </p:cNvSpPr>
          <p:nvPr/>
        </p:nvSpPr>
        <p:spPr bwMode="auto">
          <a:xfrm rot="21334256">
            <a:off x="16077886" y="3764594"/>
            <a:ext cx="845958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51" name="Freeform 245"/>
          <p:cNvSpPr>
            <a:spLocks/>
          </p:cNvSpPr>
          <p:nvPr/>
        </p:nvSpPr>
        <p:spPr bwMode="auto">
          <a:xfrm rot="21334256">
            <a:off x="15128406" y="3810866"/>
            <a:ext cx="814281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5" name="Freeform 247"/>
          <p:cNvSpPr>
            <a:spLocks/>
          </p:cNvSpPr>
          <p:nvPr/>
        </p:nvSpPr>
        <p:spPr bwMode="auto">
          <a:xfrm rot="21334256">
            <a:off x="16763285" y="46006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67" name="Freeform 248"/>
          <p:cNvSpPr>
            <a:spLocks/>
          </p:cNvSpPr>
          <p:nvPr/>
        </p:nvSpPr>
        <p:spPr bwMode="auto">
          <a:xfrm rot="21334256">
            <a:off x="18272457" y="2086264"/>
            <a:ext cx="953657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8" name="Freeform 249"/>
          <p:cNvSpPr>
            <a:spLocks/>
          </p:cNvSpPr>
          <p:nvPr/>
        </p:nvSpPr>
        <p:spPr bwMode="auto">
          <a:xfrm rot="21334256">
            <a:off x="17016255" y="39330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70" name="Freeform 251"/>
          <p:cNvSpPr>
            <a:spLocks/>
          </p:cNvSpPr>
          <p:nvPr/>
        </p:nvSpPr>
        <p:spPr bwMode="auto">
          <a:xfrm rot="21334256">
            <a:off x="17044392" y="2699508"/>
            <a:ext cx="788194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1" name="Freeform 252"/>
          <p:cNvSpPr>
            <a:spLocks/>
          </p:cNvSpPr>
          <p:nvPr/>
        </p:nvSpPr>
        <p:spPr bwMode="auto">
          <a:xfrm rot="21334256">
            <a:off x="17927669" y="3412630"/>
            <a:ext cx="1002479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2" name="Freeform 253"/>
          <p:cNvSpPr>
            <a:spLocks/>
          </p:cNvSpPr>
          <p:nvPr/>
        </p:nvSpPr>
        <p:spPr bwMode="auto">
          <a:xfrm rot="21334256">
            <a:off x="16148196" y="3328462"/>
            <a:ext cx="1060241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3" name="Freeform 254"/>
          <p:cNvSpPr>
            <a:spLocks noEditPoints="1"/>
          </p:cNvSpPr>
          <p:nvPr/>
        </p:nvSpPr>
        <p:spPr bwMode="auto">
          <a:xfrm rot="21334256">
            <a:off x="14779007" y="1232731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" name="Freeform 256"/>
          <p:cNvSpPr>
            <a:spLocks/>
          </p:cNvSpPr>
          <p:nvPr/>
        </p:nvSpPr>
        <p:spPr bwMode="auto">
          <a:xfrm rot="21334256">
            <a:off x="15146613" y="2841535"/>
            <a:ext cx="1118006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5" name="Freeform 257"/>
          <p:cNvSpPr>
            <a:spLocks/>
          </p:cNvSpPr>
          <p:nvPr/>
        </p:nvSpPr>
        <p:spPr bwMode="auto">
          <a:xfrm rot="21334256">
            <a:off x="15816959" y="1935234"/>
            <a:ext cx="1209310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6" name="Freeform 258"/>
          <p:cNvSpPr>
            <a:spLocks/>
          </p:cNvSpPr>
          <p:nvPr/>
        </p:nvSpPr>
        <p:spPr bwMode="auto">
          <a:xfrm rot="21334256">
            <a:off x="16257287" y="3009751"/>
            <a:ext cx="683848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77" name="Freeform 259"/>
          <p:cNvSpPr>
            <a:spLocks/>
          </p:cNvSpPr>
          <p:nvPr/>
        </p:nvSpPr>
        <p:spPr bwMode="auto">
          <a:xfrm rot="21334256">
            <a:off x="15227070" y="3147444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9" name="Freeform 261"/>
          <p:cNvSpPr>
            <a:spLocks/>
          </p:cNvSpPr>
          <p:nvPr/>
        </p:nvSpPr>
        <p:spPr bwMode="auto">
          <a:xfrm rot="21334256">
            <a:off x="14520428" y="3810389"/>
            <a:ext cx="952168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0" name="Freeform 262"/>
          <p:cNvSpPr>
            <a:spLocks/>
          </p:cNvSpPr>
          <p:nvPr/>
        </p:nvSpPr>
        <p:spPr bwMode="auto">
          <a:xfrm rot="21334256">
            <a:off x="17781227" y="3733979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81" name="Freeform 264"/>
          <p:cNvSpPr>
            <a:spLocks noEditPoints="1"/>
          </p:cNvSpPr>
          <p:nvPr/>
        </p:nvSpPr>
        <p:spPr bwMode="auto">
          <a:xfrm rot="21334256">
            <a:off x="18530422" y="4367166"/>
            <a:ext cx="672667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2" name="Freeform 265"/>
          <p:cNvSpPr>
            <a:spLocks noEditPoints="1"/>
          </p:cNvSpPr>
          <p:nvPr/>
        </p:nvSpPr>
        <p:spPr bwMode="auto">
          <a:xfrm rot="21334256">
            <a:off x="16526949" y="1861644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3" name="Freeform 266"/>
          <p:cNvSpPr>
            <a:spLocks/>
          </p:cNvSpPr>
          <p:nvPr/>
        </p:nvSpPr>
        <p:spPr bwMode="auto">
          <a:xfrm rot="21334256">
            <a:off x="18091838" y="4422497"/>
            <a:ext cx="78446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84" name="Freeform 267"/>
          <p:cNvSpPr>
            <a:spLocks noEditPoints="1"/>
          </p:cNvSpPr>
          <p:nvPr/>
        </p:nvSpPr>
        <p:spPr bwMode="auto">
          <a:xfrm rot="21334256">
            <a:off x="18593703" y="3642717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5" name="Freeform 268"/>
          <p:cNvSpPr>
            <a:spLocks/>
          </p:cNvSpPr>
          <p:nvPr/>
        </p:nvSpPr>
        <p:spPr bwMode="auto">
          <a:xfrm rot="21334256">
            <a:off x="17900874" y="2112803"/>
            <a:ext cx="892542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6" name="Freeform 273"/>
          <p:cNvSpPr>
            <a:spLocks noEditPoints="1"/>
          </p:cNvSpPr>
          <p:nvPr/>
        </p:nvSpPr>
        <p:spPr bwMode="auto">
          <a:xfrm rot="21334256">
            <a:off x="14752646" y="3105042"/>
            <a:ext cx="612901" cy="78387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99" name="Freeform 276"/>
          <p:cNvSpPr>
            <a:spLocks/>
          </p:cNvSpPr>
          <p:nvPr/>
        </p:nvSpPr>
        <p:spPr bwMode="auto">
          <a:xfrm rot="21334256">
            <a:off x="14976891" y="4395353"/>
            <a:ext cx="1013658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1" name="Freeform 278"/>
          <p:cNvSpPr>
            <a:spLocks/>
          </p:cNvSpPr>
          <p:nvPr/>
        </p:nvSpPr>
        <p:spPr bwMode="auto">
          <a:xfrm rot="21334256">
            <a:off x="14465444" y="4111534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2" name="Freeform 280"/>
          <p:cNvSpPr>
            <a:spLocks/>
          </p:cNvSpPr>
          <p:nvPr/>
        </p:nvSpPr>
        <p:spPr bwMode="auto">
          <a:xfrm rot="21334256">
            <a:off x="17554366" y="320340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3" name="Freeform 281"/>
          <p:cNvSpPr>
            <a:spLocks noEditPoints="1"/>
          </p:cNvSpPr>
          <p:nvPr/>
        </p:nvSpPr>
        <p:spPr bwMode="auto">
          <a:xfrm rot="21334256">
            <a:off x="13395155" y="336071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4" name="Freeform 282"/>
          <p:cNvSpPr>
            <a:spLocks/>
          </p:cNvSpPr>
          <p:nvPr/>
        </p:nvSpPr>
        <p:spPr bwMode="auto">
          <a:xfrm rot="21334256">
            <a:off x="15936880" y="2878109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5" name="Freeform 283"/>
          <p:cNvSpPr>
            <a:spLocks/>
          </p:cNvSpPr>
          <p:nvPr/>
        </p:nvSpPr>
        <p:spPr bwMode="auto">
          <a:xfrm rot="21334256">
            <a:off x="17424114" y="2418466"/>
            <a:ext cx="886951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7" name="Freeform 285"/>
          <p:cNvSpPr>
            <a:spLocks/>
          </p:cNvSpPr>
          <p:nvPr/>
        </p:nvSpPr>
        <p:spPr bwMode="auto">
          <a:xfrm rot="21334256">
            <a:off x="19143835" y="3963624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8" name="Freeform 286"/>
          <p:cNvSpPr>
            <a:spLocks/>
          </p:cNvSpPr>
          <p:nvPr/>
        </p:nvSpPr>
        <p:spPr bwMode="auto">
          <a:xfrm rot="21334256">
            <a:off x="16872385" y="3403742"/>
            <a:ext cx="935399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9" name="Freeform 287"/>
          <p:cNvSpPr>
            <a:spLocks noEditPoints="1"/>
          </p:cNvSpPr>
          <p:nvPr/>
        </p:nvSpPr>
        <p:spPr bwMode="auto">
          <a:xfrm rot="21334256">
            <a:off x="15692211" y="1215975"/>
            <a:ext cx="668941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0" name="Rectangle 637"/>
          <p:cNvSpPr>
            <a:spLocks noChangeArrowheads="1"/>
          </p:cNvSpPr>
          <p:nvPr/>
        </p:nvSpPr>
        <p:spPr bwMode="auto">
          <a:xfrm rot="21334256">
            <a:off x="17207031" y="5924488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Rectangle 647"/>
          <p:cNvSpPr>
            <a:spLocks noChangeArrowheads="1"/>
          </p:cNvSpPr>
          <p:nvPr/>
        </p:nvSpPr>
        <p:spPr bwMode="auto">
          <a:xfrm rot="21334256">
            <a:off x="15398351" y="1743786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3" name="Rectangle 670"/>
          <p:cNvSpPr>
            <a:spLocks noChangeArrowheads="1"/>
          </p:cNvSpPr>
          <p:nvPr/>
        </p:nvSpPr>
        <p:spPr bwMode="auto">
          <a:xfrm rot="21334256">
            <a:off x="16123284" y="2311365"/>
            <a:ext cx="4625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Rectangle 683"/>
          <p:cNvSpPr>
            <a:spLocks noChangeArrowheads="1"/>
          </p:cNvSpPr>
          <p:nvPr/>
        </p:nvSpPr>
        <p:spPr bwMode="auto">
          <a:xfrm rot="21334256">
            <a:off x="17052141" y="1577507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" name="Rectangle 696"/>
          <p:cNvSpPr>
            <a:spLocks noChangeArrowheads="1"/>
          </p:cNvSpPr>
          <p:nvPr/>
        </p:nvSpPr>
        <p:spPr bwMode="auto">
          <a:xfrm rot="21334256">
            <a:off x="16413389" y="5134424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6" name="Rectangle 703"/>
          <p:cNvSpPr>
            <a:spLocks noChangeArrowheads="1"/>
          </p:cNvSpPr>
          <p:nvPr/>
        </p:nvSpPr>
        <p:spPr bwMode="auto">
          <a:xfrm rot="21334256">
            <a:off x="13878090" y="367910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8" name="Rectangle 707"/>
          <p:cNvSpPr>
            <a:spLocks noChangeArrowheads="1"/>
          </p:cNvSpPr>
          <p:nvPr/>
        </p:nvSpPr>
        <p:spPr bwMode="auto">
          <a:xfrm rot="21334256">
            <a:off x="17828212" y="2784398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9" name="Rectangle 708"/>
          <p:cNvSpPr>
            <a:spLocks noChangeArrowheads="1"/>
          </p:cNvSpPr>
          <p:nvPr/>
        </p:nvSpPr>
        <p:spPr bwMode="auto">
          <a:xfrm rot="21334256">
            <a:off x="14828263" y="4029769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Rectangle 712"/>
          <p:cNvSpPr>
            <a:spLocks noChangeArrowheads="1"/>
          </p:cNvSpPr>
          <p:nvPr/>
        </p:nvSpPr>
        <p:spPr bwMode="auto">
          <a:xfrm rot="21334256">
            <a:off x="17389369" y="2359665"/>
            <a:ext cx="51464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1" name="Rectangle 718"/>
          <p:cNvSpPr>
            <a:spLocks noChangeArrowheads="1"/>
          </p:cNvSpPr>
          <p:nvPr/>
        </p:nvSpPr>
        <p:spPr bwMode="auto">
          <a:xfrm rot="21334256">
            <a:off x="18370966" y="5295900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2" name="Rectangle 743"/>
          <p:cNvSpPr>
            <a:spLocks noChangeArrowheads="1"/>
          </p:cNvSpPr>
          <p:nvPr/>
        </p:nvSpPr>
        <p:spPr bwMode="auto">
          <a:xfrm rot="21334256">
            <a:off x="2409477" y="353312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Rectangle 750"/>
          <p:cNvSpPr>
            <a:spLocks noChangeArrowheads="1"/>
          </p:cNvSpPr>
          <p:nvPr/>
        </p:nvSpPr>
        <p:spPr bwMode="auto">
          <a:xfrm rot="21334256">
            <a:off x="17127630" y="4879548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24" name="Rectangle 760"/>
          <p:cNvSpPr>
            <a:spLocks noChangeArrowheads="1"/>
          </p:cNvSpPr>
          <p:nvPr/>
        </p:nvSpPr>
        <p:spPr bwMode="auto">
          <a:xfrm rot="21334256">
            <a:off x="15285743" y="4363613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" name="Rectangle 793"/>
          <p:cNvSpPr>
            <a:spLocks noChangeArrowheads="1"/>
          </p:cNvSpPr>
          <p:nvPr/>
        </p:nvSpPr>
        <p:spPr bwMode="auto">
          <a:xfrm rot="21334256">
            <a:off x="18088529" y="2453129"/>
            <a:ext cx="7252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28" name="Rectangle 823"/>
          <p:cNvSpPr>
            <a:spLocks noChangeArrowheads="1"/>
          </p:cNvSpPr>
          <p:nvPr/>
        </p:nvSpPr>
        <p:spPr bwMode="auto">
          <a:xfrm rot="21334256">
            <a:off x="16818317" y="3232012"/>
            <a:ext cx="5667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Rectangle 826"/>
          <p:cNvSpPr>
            <a:spLocks noChangeArrowheads="1"/>
          </p:cNvSpPr>
          <p:nvPr/>
        </p:nvSpPr>
        <p:spPr bwMode="auto">
          <a:xfrm rot="21334256">
            <a:off x="15538256" y="3023938"/>
            <a:ext cx="5732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833"/>
          <p:cNvSpPr>
            <a:spLocks noChangeArrowheads="1"/>
          </p:cNvSpPr>
          <p:nvPr/>
        </p:nvSpPr>
        <p:spPr bwMode="auto">
          <a:xfrm rot="21334256">
            <a:off x="18303492" y="3213856"/>
            <a:ext cx="50596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233" name="Rectangle 836"/>
          <p:cNvSpPr>
            <a:spLocks noChangeArrowheads="1"/>
          </p:cNvSpPr>
          <p:nvPr/>
        </p:nvSpPr>
        <p:spPr bwMode="auto">
          <a:xfrm rot="21334256">
            <a:off x="15365224" y="3538760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Rectangle 843"/>
          <p:cNvSpPr>
            <a:spLocks noChangeArrowheads="1"/>
          </p:cNvSpPr>
          <p:nvPr/>
        </p:nvSpPr>
        <p:spPr bwMode="auto">
          <a:xfrm rot="21334256">
            <a:off x="18957341" y="2783104"/>
            <a:ext cx="592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Rectangle 845"/>
          <p:cNvSpPr>
            <a:spLocks noChangeArrowheads="1"/>
          </p:cNvSpPr>
          <p:nvPr/>
        </p:nvSpPr>
        <p:spPr bwMode="auto">
          <a:xfrm rot="21334256">
            <a:off x="14109638" y="4070794"/>
            <a:ext cx="55373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7" name="Rectangle 852"/>
          <p:cNvSpPr>
            <a:spLocks noChangeArrowheads="1"/>
          </p:cNvSpPr>
          <p:nvPr/>
        </p:nvSpPr>
        <p:spPr bwMode="auto">
          <a:xfrm rot="21334256">
            <a:off x="15396058" y="2313576"/>
            <a:ext cx="1018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8" name="Rectangle 860"/>
          <p:cNvSpPr>
            <a:spLocks noChangeArrowheads="1"/>
          </p:cNvSpPr>
          <p:nvPr/>
        </p:nvSpPr>
        <p:spPr bwMode="auto">
          <a:xfrm rot="21334256">
            <a:off x="15857188" y="1577508"/>
            <a:ext cx="6579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9" name="Rectangle 862"/>
          <p:cNvSpPr>
            <a:spLocks noChangeArrowheads="1"/>
          </p:cNvSpPr>
          <p:nvPr/>
        </p:nvSpPr>
        <p:spPr bwMode="auto">
          <a:xfrm rot="21334256">
            <a:off x="18413509" y="3573239"/>
            <a:ext cx="6362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1" name="Rectangle 870"/>
          <p:cNvSpPr>
            <a:spLocks noChangeArrowheads="1"/>
          </p:cNvSpPr>
          <p:nvPr/>
        </p:nvSpPr>
        <p:spPr bwMode="auto">
          <a:xfrm rot="21334256">
            <a:off x="17266337" y="3596928"/>
            <a:ext cx="75134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2" name="Rectangle 879"/>
          <p:cNvSpPr>
            <a:spLocks noChangeArrowheads="1"/>
          </p:cNvSpPr>
          <p:nvPr/>
        </p:nvSpPr>
        <p:spPr bwMode="auto">
          <a:xfrm rot="21334256">
            <a:off x="16375696" y="4600504"/>
            <a:ext cx="91203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Rectangle 895"/>
          <p:cNvSpPr>
            <a:spLocks noChangeArrowheads="1"/>
          </p:cNvSpPr>
          <p:nvPr/>
        </p:nvSpPr>
        <p:spPr bwMode="auto">
          <a:xfrm rot="21334256">
            <a:off x="17806955" y="3420213"/>
            <a:ext cx="50379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4" name="Rectangle 904"/>
          <p:cNvSpPr>
            <a:spLocks noChangeArrowheads="1"/>
          </p:cNvSpPr>
          <p:nvPr/>
        </p:nvSpPr>
        <p:spPr bwMode="auto">
          <a:xfrm rot="21334256">
            <a:off x="15419335" y="4786152"/>
            <a:ext cx="77957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9" name="Rectangle 766"/>
          <p:cNvSpPr>
            <a:spLocks noChangeArrowheads="1"/>
          </p:cNvSpPr>
          <p:nvPr/>
        </p:nvSpPr>
        <p:spPr bwMode="auto">
          <a:xfrm rot="21334256">
            <a:off x="18713375" y="4780184"/>
            <a:ext cx="47773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1" name="Rectangle 766"/>
          <p:cNvSpPr>
            <a:spLocks noChangeArrowheads="1"/>
          </p:cNvSpPr>
          <p:nvPr/>
        </p:nvSpPr>
        <p:spPr bwMode="auto">
          <a:xfrm rot="21334256">
            <a:off x="17221237" y="4382205"/>
            <a:ext cx="64711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2" name="Rectangle 718"/>
          <p:cNvSpPr>
            <a:spLocks noChangeArrowheads="1"/>
          </p:cNvSpPr>
          <p:nvPr/>
        </p:nvSpPr>
        <p:spPr bwMode="auto">
          <a:xfrm rot="21334256">
            <a:off x="19267630" y="5056457"/>
            <a:ext cx="655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5" name="Freeform 260"/>
          <p:cNvSpPr>
            <a:spLocks/>
          </p:cNvSpPr>
          <p:nvPr/>
        </p:nvSpPr>
        <p:spPr bwMode="auto">
          <a:xfrm rot="21334256">
            <a:off x="17249037" y="1672353"/>
            <a:ext cx="933535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5"/>
          <p:cNvSpPr>
            <a:spLocks noEditPoints="1"/>
          </p:cNvSpPr>
          <p:nvPr/>
        </p:nvSpPr>
        <p:spPr bwMode="auto">
          <a:xfrm rot="21334256">
            <a:off x="17969594" y="3021013"/>
            <a:ext cx="918628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7" name="Freeform 259"/>
          <p:cNvSpPr>
            <a:spLocks/>
          </p:cNvSpPr>
          <p:nvPr/>
        </p:nvSpPr>
        <p:spPr bwMode="auto">
          <a:xfrm rot="21334256">
            <a:off x="15380204" y="3344428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2" name="Freeform 279"/>
          <p:cNvSpPr>
            <a:spLocks/>
          </p:cNvSpPr>
          <p:nvPr/>
        </p:nvSpPr>
        <p:spPr bwMode="auto">
          <a:xfrm rot="21381802">
            <a:off x="16663028" y="5399807"/>
            <a:ext cx="1857754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" name="Freeform 246"/>
          <p:cNvSpPr>
            <a:spLocks noEditPoints="1"/>
          </p:cNvSpPr>
          <p:nvPr/>
        </p:nvSpPr>
        <p:spPr bwMode="auto">
          <a:xfrm rot="21334256">
            <a:off x="13839498" y="3811178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9" name="Freeform 246"/>
          <p:cNvSpPr>
            <a:spLocks noEditPoints="1"/>
          </p:cNvSpPr>
          <p:nvPr/>
        </p:nvSpPr>
        <p:spPr bwMode="auto">
          <a:xfrm rot="21334256">
            <a:off x="13845120" y="3849032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61723"/>
              </p:ext>
            </p:extLst>
          </p:nvPr>
        </p:nvGraphicFramePr>
        <p:xfrm>
          <a:off x="6415820" y="5541946"/>
          <a:ext cx="2620125" cy="1219200"/>
        </p:xfrm>
        <a:graphic>
          <a:graphicData uri="http://schemas.openxmlformats.org/drawingml/2006/table">
            <a:tbl>
              <a:tblPr/>
              <a:tblGrid>
                <a:gridCol w="262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 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1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г. Горячий Ключ, Крымский, Абинский, Белоглинский, Новопокровский Кореновский, Усть-Лабинский районы.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8" name="Freeform 277"/>
          <p:cNvSpPr>
            <a:spLocks/>
          </p:cNvSpPr>
          <p:nvPr/>
        </p:nvSpPr>
        <p:spPr bwMode="auto">
          <a:xfrm rot="21334256">
            <a:off x="16257507" y="4281619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166" name="Полилиния 165"/>
          <p:cNvSpPr>
            <a:spLocks/>
          </p:cNvSpPr>
          <p:nvPr/>
        </p:nvSpPr>
        <p:spPr bwMode="auto">
          <a:xfrm rot="21334256">
            <a:off x="15592657" y="3987571"/>
            <a:ext cx="845958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06" name="Rectangle 656"/>
          <p:cNvSpPr>
            <a:spLocks noChangeArrowheads="1"/>
          </p:cNvSpPr>
          <p:nvPr/>
        </p:nvSpPr>
        <p:spPr bwMode="auto">
          <a:xfrm rot="21334256">
            <a:off x="15857489" y="4455622"/>
            <a:ext cx="45601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Rectangle 976"/>
          <p:cNvSpPr>
            <a:spLocks noChangeArrowheads="1"/>
          </p:cNvSpPr>
          <p:nvPr/>
        </p:nvSpPr>
        <p:spPr bwMode="auto">
          <a:xfrm rot="21334256">
            <a:off x="18845340" y="4055719"/>
            <a:ext cx="666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Rectangle 834"/>
          <p:cNvSpPr>
            <a:spLocks noChangeArrowheads="1"/>
          </p:cNvSpPr>
          <p:nvPr/>
        </p:nvSpPr>
        <p:spPr bwMode="auto">
          <a:xfrm rot="21334256">
            <a:off x="19257063" y="4215110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2" name="Rectangle 808"/>
          <p:cNvSpPr>
            <a:spLocks noChangeArrowheads="1"/>
          </p:cNvSpPr>
          <p:nvPr/>
        </p:nvSpPr>
        <p:spPr bwMode="auto">
          <a:xfrm rot="21334256">
            <a:off x="18684756" y="3832723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5" name="Rectangle 766"/>
          <p:cNvSpPr>
            <a:spLocks noChangeArrowheads="1"/>
          </p:cNvSpPr>
          <p:nvPr/>
        </p:nvSpPr>
        <p:spPr bwMode="auto">
          <a:xfrm rot="21334256">
            <a:off x="18051405" y="3929550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" name="Freeform 263"/>
          <p:cNvSpPr>
            <a:spLocks/>
          </p:cNvSpPr>
          <p:nvPr/>
        </p:nvSpPr>
        <p:spPr bwMode="auto">
          <a:xfrm rot="21334256">
            <a:off x="16725395" y="1301119"/>
            <a:ext cx="1086330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Rectangle 827"/>
          <p:cNvSpPr>
            <a:spLocks noChangeArrowheads="1"/>
          </p:cNvSpPr>
          <p:nvPr/>
        </p:nvSpPr>
        <p:spPr bwMode="auto">
          <a:xfrm rot="21334256">
            <a:off x="17456039" y="1986165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1" name="Rectangle 865"/>
          <p:cNvSpPr>
            <a:spLocks noChangeArrowheads="1"/>
          </p:cNvSpPr>
          <p:nvPr/>
        </p:nvSpPr>
        <p:spPr bwMode="auto">
          <a:xfrm rot="21334256">
            <a:off x="16555937" y="211950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3" name="Freeform 250"/>
          <p:cNvSpPr>
            <a:spLocks/>
          </p:cNvSpPr>
          <p:nvPr/>
        </p:nvSpPr>
        <p:spPr bwMode="auto">
          <a:xfrm rot="21334256">
            <a:off x="15866442" y="2515259"/>
            <a:ext cx="1145957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4" name="Rectangle 847"/>
          <p:cNvSpPr>
            <a:spLocks noChangeArrowheads="1"/>
          </p:cNvSpPr>
          <p:nvPr/>
        </p:nvSpPr>
        <p:spPr bwMode="auto">
          <a:xfrm rot="21334256">
            <a:off x="16201874" y="2807704"/>
            <a:ext cx="57979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" name="Rectangle 821"/>
          <p:cNvSpPr>
            <a:spLocks noChangeArrowheads="1"/>
          </p:cNvSpPr>
          <p:nvPr/>
        </p:nvSpPr>
        <p:spPr bwMode="auto">
          <a:xfrm rot="21334256">
            <a:off x="16046339" y="3096101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8" name="Rectangle 960"/>
          <p:cNvSpPr>
            <a:spLocks noChangeArrowheads="1"/>
          </p:cNvSpPr>
          <p:nvPr/>
        </p:nvSpPr>
        <p:spPr bwMode="auto">
          <a:xfrm rot="21334256">
            <a:off x="16231060" y="3942963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0" name="Rectangle 704"/>
          <p:cNvSpPr>
            <a:spLocks noChangeArrowheads="1"/>
          </p:cNvSpPr>
          <p:nvPr/>
        </p:nvSpPr>
        <p:spPr bwMode="auto">
          <a:xfrm rot="21334256">
            <a:off x="16360385" y="3557681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953"/>
          <p:cNvSpPr>
            <a:spLocks noChangeArrowheads="1"/>
          </p:cNvSpPr>
          <p:nvPr/>
        </p:nvSpPr>
        <p:spPr bwMode="auto">
          <a:xfrm>
            <a:off x="14081182" y="4325848"/>
            <a:ext cx="9011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0" name="Freeform 270">
            <a:extLst>
              <a:ext uri="{FF2B5EF4-FFF2-40B4-BE49-F238E27FC236}">
                <a16:creationId xmlns:a16="http://schemas.microsoft.com/office/drawing/2014/main" id="{9CD550B3-630E-4E88-A013-A262857A8F75}"/>
              </a:ext>
            </a:extLst>
          </p:cNvPr>
          <p:cNvSpPr>
            <a:spLocks/>
          </p:cNvSpPr>
          <p:nvPr/>
        </p:nvSpPr>
        <p:spPr bwMode="auto">
          <a:xfrm rot="21334256">
            <a:off x="16964479" y="2222149"/>
            <a:ext cx="1192203" cy="502051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60" name="Rectangle 870"/>
          <p:cNvSpPr>
            <a:spLocks noChangeArrowheads="1"/>
          </p:cNvSpPr>
          <p:nvPr/>
        </p:nvSpPr>
        <p:spPr bwMode="auto">
          <a:xfrm>
            <a:off x="4069259" y="3737124"/>
            <a:ext cx="65" cy="27699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0" tIns="0" rIns="0" bIns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Freeform 269"/>
          <p:cNvSpPr>
            <a:spLocks/>
          </p:cNvSpPr>
          <p:nvPr/>
        </p:nvSpPr>
        <p:spPr bwMode="auto">
          <a:xfrm rot="21334256">
            <a:off x="6801794" y="4369124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" name="Freeform 261"/>
          <p:cNvSpPr>
            <a:spLocks/>
          </p:cNvSpPr>
          <p:nvPr/>
        </p:nvSpPr>
        <p:spPr bwMode="auto">
          <a:xfrm rot="21334256">
            <a:off x="2224278" y="3967458"/>
            <a:ext cx="952168" cy="746462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Rectangle 708"/>
          <p:cNvSpPr>
            <a:spLocks noChangeArrowheads="1"/>
          </p:cNvSpPr>
          <p:nvPr/>
        </p:nvSpPr>
        <p:spPr bwMode="auto">
          <a:xfrm>
            <a:off x="2586106" y="4220880"/>
            <a:ext cx="45819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Rectangle 760"/>
          <p:cNvSpPr>
            <a:spLocks noChangeArrowheads="1"/>
          </p:cNvSpPr>
          <p:nvPr/>
        </p:nvSpPr>
        <p:spPr bwMode="auto">
          <a:xfrm>
            <a:off x="3062927" y="4429511"/>
            <a:ext cx="41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Freeform 277"/>
          <p:cNvSpPr>
            <a:spLocks/>
          </p:cNvSpPr>
          <p:nvPr/>
        </p:nvSpPr>
        <p:spPr bwMode="auto">
          <a:xfrm rot="21334256">
            <a:off x="3903230" y="4465597"/>
            <a:ext cx="940988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Rectangle 879"/>
          <p:cNvSpPr>
            <a:spLocks noChangeArrowheads="1"/>
          </p:cNvSpPr>
          <p:nvPr/>
        </p:nvSpPr>
        <p:spPr bwMode="auto">
          <a:xfrm>
            <a:off x="4174573" y="4609109"/>
            <a:ext cx="46487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Горячий </a:t>
            </a:r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6" name="Freeform 278"/>
          <p:cNvSpPr>
            <a:spLocks/>
          </p:cNvSpPr>
          <p:nvPr/>
        </p:nvSpPr>
        <p:spPr bwMode="auto">
          <a:xfrm rot="21334256">
            <a:off x="2144416" y="4287467"/>
            <a:ext cx="570183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7" name="Rectangle 953"/>
          <p:cNvSpPr>
            <a:spLocks noChangeArrowheads="1"/>
          </p:cNvSpPr>
          <p:nvPr/>
        </p:nvSpPr>
        <p:spPr bwMode="auto">
          <a:xfrm>
            <a:off x="2211966" y="4537339"/>
            <a:ext cx="45685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0" name="Rectangle 904"/>
          <p:cNvSpPr>
            <a:spLocks noChangeArrowheads="1"/>
          </p:cNvSpPr>
          <p:nvPr/>
        </p:nvSpPr>
        <p:spPr bwMode="auto">
          <a:xfrm>
            <a:off x="3179830" y="4999674"/>
            <a:ext cx="36708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4" name="Freeform 258"/>
          <p:cNvSpPr>
            <a:spLocks/>
          </p:cNvSpPr>
          <p:nvPr/>
        </p:nvSpPr>
        <p:spPr bwMode="auto">
          <a:xfrm rot="21334256">
            <a:off x="4138779" y="2985196"/>
            <a:ext cx="739998" cy="812142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5" name="Rectangle 836"/>
          <p:cNvSpPr>
            <a:spLocks noChangeArrowheads="1"/>
          </p:cNvSpPr>
          <p:nvPr/>
        </p:nvSpPr>
        <p:spPr bwMode="auto">
          <a:xfrm>
            <a:off x="4331751" y="3450813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" name="Freeform 286"/>
          <p:cNvSpPr>
            <a:spLocks/>
          </p:cNvSpPr>
          <p:nvPr/>
        </p:nvSpPr>
        <p:spPr bwMode="auto">
          <a:xfrm rot="21334256">
            <a:off x="4543961" y="3485311"/>
            <a:ext cx="961456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0000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endParaRPr lang="ru-RU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7" name="Rectangle 670"/>
          <p:cNvSpPr>
            <a:spLocks noChangeArrowheads="1"/>
          </p:cNvSpPr>
          <p:nvPr/>
        </p:nvSpPr>
        <p:spPr bwMode="auto">
          <a:xfrm>
            <a:off x="4716016" y="3696707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0" name="Freeform 246"/>
          <p:cNvSpPr>
            <a:spLocks noEditPoints="1"/>
          </p:cNvSpPr>
          <p:nvPr/>
        </p:nvSpPr>
        <p:spPr bwMode="auto">
          <a:xfrm rot="21334256">
            <a:off x="1536918" y="4026484"/>
            <a:ext cx="931672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2" name="Rectangle 904"/>
          <p:cNvSpPr>
            <a:spLocks noChangeArrowheads="1"/>
          </p:cNvSpPr>
          <p:nvPr/>
        </p:nvSpPr>
        <p:spPr bwMode="auto">
          <a:xfrm>
            <a:off x="1998785" y="4225002"/>
            <a:ext cx="2003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596210"/>
              </p:ext>
            </p:extLst>
          </p:nvPr>
        </p:nvGraphicFramePr>
        <p:xfrm>
          <a:off x="109020" y="4388039"/>
          <a:ext cx="3059832" cy="2397009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5329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5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МО Ейский, Приморско-Ахтарский, Темрюкский, Крымский, Новокубанский, Успенский, Курганинский, Отрадненский, Каневской, Староминский, Ленинградский, Кущевской, Крыловской,  Динской, Павловский, Кавказский, Тбилисский, Гулькевичский, Брюховецкий, Северский, Белореченский, Апшеронский, Туапсинский,  Тимашевский, Славянский, Калининский, Красноармейский  районы и МО г. Армавир, Краснодар, Анапа, Новороссийск, Геленджик.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26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4" name="Rectangle 750"/>
          <p:cNvSpPr>
            <a:spLocks noChangeArrowheads="1"/>
          </p:cNvSpPr>
          <p:nvPr/>
        </p:nvSpPr>
        <p:spPr bwMode="auto">
          <a:xfrm>
            <a:off x="4598384" y="5103905"/>
            <a:ext cx="6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" name="Freeform 269"/>
          <p:cNvSpPr>
            <a:spLocks/>
          </p:cNvSpPr>
          <p:nvPr/>
        </p:nvSpPr>
        <p:spPr bwMode="auto">
          <a:xfrm rot="21334256">
            <a:off x="19025993" y="4589786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40" name="Rectangle 718"/>
          <p:cNvSpPr>
            <a:spLocks noChangeArrowheads="1"/>
          </p:cNvSpPr>
          <p:nvPr/>
        </p:nvSpPr>
        <p:spPr bwMode="auto">
          <a:xfrm rot="21334256">
            <a:off x="7019840" y="4821524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</a:p>
        </p:txBody>
      </p:sp>
      <p:sp>
        <p:nvSpPr>
          <p:cNvPr id="157" name="Rectangle 712"/>
          <p:cNvSpPr>
            <a:spLocks noChangeArrowheads="1"/>
          </p:cNvSpPr>
          <p:nvPr/>
        </p:nvSpPr>
        <p:spPr bwMode="auto">
          <a:xfrm rot="21334256">
            <a:off x="4837162" y="2530047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Павловский</a:t>
            </a:r>
          </a:p>
        </p:txBody>
      </p:sp>
      <p:sp>
        <p:nvSpPr>
          <p:cNvPr id="159" name="Freeform 280"/>
          <p:cNvSpPr>
            <a:spLocks/>
          </p:cNvSpPr>
          <p:nvPr/>
        </p:nvSpPr>
        <p:spPr bwMode="auto">
          <a:xfrm rot="21334256">
            <a:off x="5139565" y="3235051"/>
            <a:ext cx="596271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1" name="Rectangle 833"/>
          <p:cNvSpPr>
            <a:spLocks noChangeArrowheads="1"/>
          </p:cNvSpPr>
          <p:nvPr/>
        </p:nvSpPr>
        <p:spPr bwMode="auto">
          <a:xfrm rot="21334256">
            <a:off x="5798946" y="3232375"/>
            <a:ext cx="505963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162" name="Rectangle 862"/>
          <p:cNvSpPr>
            <a:spLocks noChangeArrowheads="1"/>
          </p:cNvSpPr>
          <p:nvPr/>
        </p:nvSpPr>
        <p:spPr bwMode="auto">
          <a:xfrm rot="21334256">
            <a:off x="5798752" y="3597446"/>
            <a:ext cx="636253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" name="Rectangle 895"/>
          <p:cNvSpPr>
            <a:spLocks noChangeArrowheads="1"/>
          </p:cNvSpPr>
          <p:nvPr/>
        </p:nvSpPr>
        <p:spPr bwMode="auto">
          <a:xfrm rot="21334256">
            <a:off x="5289532" y="3376307"/>
            <a:ext cx="503791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8" name="Freeform 250"/>
          <p:cNvSpPr>
            <a:spLocks/>
          </p:cNvSpPr>
          <p:nvPr/>
        </p:nvSpPr>
        <p:spPr bwMode="auto">
          <a:xfrm rot="21334256">
            <a:off x="3502646" y="2675125"/>
            <a:ext cx="1171330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6" name="Rectangle 847"/>
          <p:cNvSpPr>
            <a:spLocks noChangeArrowheads="1"/>
          </p:cNvSpPr>
          <p:nvPr/>
        </p:nvSpPr>
        <p:spPr bwMode="auto">
          <a:xfrm rot="21334256">
            <a:off x="3930516" y="2875186"/>
            <a:ext cx="4280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</a:p>
        </p:txBody>
      </p:sp>
      <p:sp>
        <p:nvSpPr>
          <p:cNvPr id="195" name="Полилиния 194"/>
          <p:cNvSpPr>
            <a:spLocks/>
          </p:cNvSpPr>
          <p:nvPr/>
        </p:nvSpPr>
        <p:spPr bwMode="auto">
          <a:xfrm rot="21334256">
            <a:off x="3714749" y="3784812"/>
            <a:ext cx="845958" cy="485677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7" name="Freeform 253"/>
          <p:cNvSpPr>
            <a:spLocks/>
          </p:cNvSpPr>
          <p:nvPr/>
        </p:nvSpPr>
        <p:spPr bwMode="auto">
          <a:xfrm rot="21334256">
            <a:off x="3630571" y="3594461"/>
            <a:ext cx="1060241" cy="469622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98" name="Freeform 265"/>
          <p:cNvSpPr>
            <a:spLocks noEditPoints="1"/>
          </p:cNvSpPr>
          <p:nvPr/>
        </p:nvSpPr>
        <p:spPr bwMode="auto">
          <a:xfrm rot="21334256">
            <a:off x="4132148" y="2008383"/>
            <a:ext cx="821734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00" name="Freeform 282"/>
          <p:cNvSpPr>
            <a:spLocks/>
          </p:cNvSpPr>
          <p:nvPr/>
        </p:nvSpPr>
        <p:spPr bwMode="auto">
          <a:xfrm rot="21334256">
            <a:off x="3587423" y="3048938"/>
            <a:ext cx="1017385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2" name="Rectangle 683"/>
          <p:cNvSpPr>
            <a:spLocks noChangeArrowheads="1"/>
          </p:cNvSpPr>
          <p:nvPr/>
        </p:nvSpPr>
        <p:spPr bwMode="auto">
          <a:xfrm rot="21334256">
            <a:off x="4591134" y="1681503"/>
            <a:ext cx="48207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2" name="Freeform 260"/>
          <p:cNvSpPr>
            <a:spLocks/>
          </p:cNvSpPr>
          <p:nvPr/>
        </p:nvSpPr>
        <p:spPr bwMode="auto">
          <a:xfrm rot="21334256">
            <a:off x="4812153" y="1798733"/>
            <a:ext cx="930164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45" name="Rectangle 827"/>
          <p:cNvSpPr>
            <a:spLocks noChangeArrowheads="1"/>
          </p:cNvSpPr>
          <p:nvPr/>
        </p:nvSpPr>
        <p:spPr bwMode="auto">
          <a:xfrm rot="21334256">
            <a:off x="5006816" y="2164050"/>
            <a:ext cx="534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6" name="Rectangle 865"/>
          <p:cNvSpPr>
            <a:spLocks noChangeArrowheads="1"/>
          </p:cNvSpPr>
          <p:nvPr/>
        </p:nvSpPr>
        <p:spPr bwMode="auto">
          <a:xfrm rot="21334256">
            <a:off x="4256671" y="2253039"/>
            <a:ext cx="668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7" name="Rectangle 821"/>
          <p:cNvSpPr>
            <a:spLocks noChangeArrowheads="1"/>
          </p:cNvSpPr>
          <p:nvPr/>
        </p:nvSpPr>
        <p:spPr bwMode="auto">
          <a:xfrm rot="21334256">
            <a:off x="3772875" y="3238128"/>
            <a:ext cx="5971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8" name="Rectangle 960"/>
          <p:cNvSpPr>
            <a:spLocks noChangeArrowheads="1"/>
          </p:cNvSpPr>
          <p:nvPr/>
        </p:nvSpPr>
        <p:spPr bwMode="auto">
          <a:xfrm rot="21334256">
            <a:off x="3809096" y="4027454"/>
            <a:ext cx="7622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0" name="Rectangle 704"/>
          <p:cNvSpPr>
            <a:spLocks noChangeArrowheads="1"/>
          </p:cNvSpPr>
          <p:nvPr/>
        </p:nvSpPr>
        <p:spPr bwMode="auto">
          <a:xfrm rot="21334256">
            <a:off x="4044558" y="3722823"/>
            <a:ext cx="36915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4" name="Rectangle 743"/>
          <p:cNvSpPr>
            <a:spLocks noChangeArrowheads="1"/>
          </p:cNvSpPr>
          <p:nvPr/>
        </p:nvSpPr>
        <p:spPr bwMode="auto">
          <a:xfrm rot="21334256">
            <a:off x="14799049" y="3309214"/>
            <a:ext cx="5103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9" name="Freeform 256"/>
          <p:cNvSpPr>
            <a:spLocks/>
          </p:cNvSpPr>
          <p:nvPr/>
        </p:nvSpPr>
        <p:spPr bwMode="auto">
          <a:xfrm rot="21079786">
            <a:off x="2654666" y="2982677"/>
            <a:ext cx="1297130" cy="961285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4" name="Freeform 281"/>
          <p:cNvSpPr>
            <a:spLocks noEditPoints="1"/>
          </p:cNvSpPr>
          <p:nvPr/>
        </p:nvSpPr>
        <p:spPr bwMode="auto">
          <a:xfrm rot="21334256">
            <a:off x="1051788" y="3606524"/>
            <a:ext cx="143850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67" name="Rectangle 703"/>
          <p:cNvSpPr>
            <a:spLocks noChangeArrowheads="1"/>
          </p:cNvSpPr>
          <p:nvPr/>
        </p:nvSpPr>
        <p:spPr bwMode="auto">
          <a:xfrm rot="21334256">
            <a:off x="1534723" y="3924916"/>
            <a:ext cx="5428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8" name="Freeform 259"/>
          <p:cNvSpPr>
            <a:spLocks/>
          </p:cNvSpPr>
          <p:nvPr/>
        </p:nvSpPr>
        <p:spPr bwMode="auto">
          <a:xfrm rot="21334256">
            <a:off x="2898948" y="3354543"/>
            <a:ext cx="918628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93" name="Rectangle 836"/>
          <p:cNvSpPr>
            <a:spLocks noChangeArrowheads="1"/>
          </p:cNvSpPr>
          <p:nvPr/>
        </p:nvSpPr>
        <p:spPr bwMode="auto">
          <a:xfrm rot="21334256">
            <a:off x="3037102" y="3745859"/>
            <a:ext cx="7904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8" name="Freeform 254"/>
          <p:cNvSpPr>
            <a:spLocks noEditPoints="1"/>
          </p:cNvSpPr>
          <p:nvPr/>
        </p:nvSpPr>
        <p:spPr bwMode="auto">
          <a:xfrm rot="21334256">
            <a:off x="2434204" y="1423802"/>
            <a:ext cx="1097509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2" name="Rectangle 647"/>
          <p:cNvSpPr>
            <a:spLocks noChangeArrowheads="1"/>
          </p:cNvSpPr>
          <p:nvPr/>
        </p:nvSpPr>
        <p:spPr bwMode="auto">
          <a:xfrm rot="21334256">
            <a:off x="2849504" y="1873433"/>
            <a:ext cx="3126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" name="Freeform 271">
            <a:extLst>
              <a:ext uri="{FF2B5EF4-FFF2-40B4-BE49-F238E27FC236}">
                <a16:creationId xmlns:a16="http://schemas.microsoft.com/office/drawing/2014/main" id="{08760923-4AF1-4725-81B2-019016FC2997}"/>
              </a:ext>
            </a:extLst>
          </p:cNvPr>
          <p:cNvSpPr>
            <a:spLocks noEditPoints="1"/>
          </p:cNvSpPr>
          <p:nvPr/>
        </p:nvSpPr>
        <p:spPr bwMode="auto">
          <a:xfrm rot="21334256">
            <a:off x="2522510" y="2339998"/>
            <a:ext cx="1183307" cy="93322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77" name="Rectangle 852"/>
          <p:cNvSpPr>
            <a:spLocks noChangeArrowheads="1"/>
          </p:cNvSpPr>
          <p:nvPr/>
        </p:nvSpPr>
        <p:spPr bwMode="auto">
          <a:xfrm rot="21334256">
            <a:off x="2792935" y="2944305"/>
            <a:ext cx="84065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9" name="Freeform 271">
            <a:extLst>
              <a:ext uri="{FF2B5EF4-FFF2-40B4-BE49-F238E27FC236}">
                <a16:creationId xmlns:a16="http://schemas.microsoft.com/office/drawing/2014/main" id="{08760923-4AF1-4725-81B2-019016FC2997}"/>
              </a:ext>
            </a:extLst>
          </p:cNvPr>
          <p:cNvSpPr>
            <a:spLocks noEditPoints="1"/>
          </p:cNvSpPr>
          <p:nvPr/>
        </p:nvSpPr>
        <p:spPr bwMode="auto">
          <a:xfrm rot="21334256">
            <a:off x="14839198" y="2029149"/>
            <a:ext cx="1183307" cy="93322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12" tIns="34256" rIns="68512" bIns="34256" anchor="ctr"/>
          <a:lstStyle/>
          <a:p>
            <a:endParaRPr lang="ru-RU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83" name="Freeform 247"/>
          <p:cNvSpPr>
            <a:spLocks/>
          </p:cNvSpPr>
          <p:nvPr/>
        </p:nvSpPr>
        <p:spPr bwMode="auto">
          <a:xfrm rot="21334256">
            <a:off x="4397618" y="4753018"/>
            <a:ext cx="1041609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9" name="Freeform 249"/>
          <p:cNvSpPr>
            <a:spLocks/>
          </p:cNvSpPr>
          <p:nvPr/>
        </p:nvSpPr>
        <p:spPr bwMode="auto">
          <a:xfrm rot="21334256">
            <a:off x="4650588" y="4085470"/>
            <a:ext cx="687573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94" name="Rectangle 750"/>
          <p:cNvSpPr>
            <a:spLocks noChangeArrowheads="1"/>
          </p:cNvSpPr>
          <p:nvPr/>
        </p:nvSpPr>
        <p:spPr bwMode="auto">
          <a:xfrm rot="21334256">
            <a:off x="4624789" y="5038102"/>
            <a:ext cx="512016" cy="9490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296" name="Rectangle 766"/>
          <p:cNvSpPr>
            <a:spLocks noChangeArrowheads="1"/>
          </p:cNvSpPr>
          <p:nvPr/>
        </p:nvSpPr>
        <p:spPr bwMode="auto">
          <a:xfrm rot="21334256">
            <a:off x="4790878" y="4527391"/>
            <a:ext cx="476747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696"/>
          <p:cNvSpPr>
            <a:spLocks noChangeArrowheads="1"/>
          </p:cNvSpPr>
          <p:nvPr/>
        </p:nvSpPr>
        <p:spPr bwMode="auto">
          <a:xfrm rot="21334256">
            <a:off x="4085364" y="5322536"/>
            <a:ext cx="55590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" name="Rectangle 826"/>
          <p:cNvSpPr>
            <a:spLocks noChangeArrowheads="1"/>
          </p:cNvSpPr>
          <p:nvPr/>
        </p:nvSpPr>
        <p:spPr bwMode="auto">
          <a:xfrm rot="21334256">
            <a:off x="3135056" y="3275202"/>
            <a:ext cx="4257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358" y="2231499"/>
            <a:ext cx="2070368" cy="12363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9" y="1029532"/>
            <a:ext cx="2349337" cy="11473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4" name="Freeform 262"/>
          <p:cNvSpPr>
            <a:spLocks/>
          </p:cNvSpPr>
          <p:nvPr/>
        </p:nvSpPr>
        <p:spPr bwMode="auto">
          <a:xfrm rot="21334256">
            <a:off x="5328517" y="3755514"/>
            <a:ext cx="1127323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C000"/>
          </a:solidFill>
          <a:ln w="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5" name="Freeform 267"/>
          <p:cNvSpPr>
            <a:spLocks noEditPoints="1"/>
          </p:cNvSpPr>
          <p:nvPr/>
        </p:nvSpPr>
        <p:spPr bwMode="auto">
          <a:xfrm rot="21334256">
            <a:off x="6147319" y="3701225"/>
            <a:ext cx="855274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06" name="Freeform 285"/>
          <p:cNvSpPr>
            <a:spLocks/>
          </p:cNvSpPr>
          <p:nvPr/>
        </p:nvSpPr>
        <p:spPr bwMode="auto">
          <a:xfrm rot="21334256">
            <a:off x="6684621" y="3997259"/>
            <a:ext cx="60745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07" name="Rectangle 834"/>
          <p:cNvSpPr>
            <a:spLocks noChangeArrowheads="1"/>
          </p:cNvSpPr>
          <p:nvPr/>
        </p:nvSpPr>
        <p:spPr bwMode="auto">
          <a:xfrm rot="21334256">
            <a:off x="6797849" y="4248745"/>
            <a:ext cx="469047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808"/>
          <p:cNvSpPr>
            <a:spLocks noChangeArrowheads="1"/>
          </p:cNvSpPr>
          <p:nvPr/>
        </p:nvSpPr>
        <p:spPr bwMode="auto">
          <a:xfrm rot="21334256">
            <a:off x="6225542" y="3866358"/>
            <a:ext cx="6731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766"/>
          <p:cNvSpPr>
            <a:spLocks noChangeArrowheads="1"/>
          </p:cNvSpPr>
          <p:nvPr/>
        </p:nvSpPr>
        <p:spPr bwMode="auto">
          <a:xfrm rot="21334256">
            <a:off x="5592191" y="3963185"/>
            <a:ext cx="61453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20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1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2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06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07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08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09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10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11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12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13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14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15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16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17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18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19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7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8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9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0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1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7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8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9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00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716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7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8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9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0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1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2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3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4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8033</TotalTime>
  <Words>1529</Words>
  <Application>Microsoft Office PowerPoint</Application>
  <PresentationFormat>Экран (4:3)</PresentationFormat>
  <Paragraphs>373</Paragraphs>
  <Slides>10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MS Mincho</vt:lpstr>
      <vt:lpstr>Times New Roman</vt:lpstr>
      <vt:lpstr>Trebuchet MS</vt:lpstr>
      <vt:lpstr>Тема Office</vt:lpstr>
      <vt:lpstr>Clip</vt:lpstr>
      <vt:lpstr>Document</vt:lpstr>
      <vt:lpstr>Презентация PowerPoint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1154</cp:revision>
  <cp:lastPrinted>2023-08-03T22:21:31Z</cp:lastPrinted>
  <dcterms:created xsi:type="dcterms:W3CDTF">2020-10-14T14:17:55Z</dcterms:created>
  <dcterms:modified xsi:type="dcterms:W3CDTF">2023-08-10T13:56:09Z</dcterms:modified>
</cp:coreProperties>
</file>