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066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5925" y="507331"/>
            <a:ext cx="1962460" cy="139295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Прямоугольник 152"/>
          <p:cNvSpPr/>
          <p:nvPr/>
        </p:nvSpPr>
        <p:spPr>
          <a:xfrm>
            <a:off x="5067797" y="516218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861" y="523875"/>
            <a:ext cx="116828" cy="13707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86407" y="476672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3797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1129</cp:revision>
  <dcterms:created xsi:type="dcterms:W3CDTF">2020-10-19T16:39:39Z</dcterms:created>
  <dcterms:modified xsi:type="dcterms:W3CDTF">2023-08-13T08:34:21Z</dcterms:modified>
</cp:coreProperties>
</file>