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6" r:id="rId4"/>
    <p:sldId id="8066" r:id="rId5"/>
    <p:sldId id="8067" r:id="rId6"/>
  </p:sldIdLst>
  <p:sldSz cx="9144000" cy="6858000" type="screen4x3"/>
  <p:notesSz cx="9939338" cy="6807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6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181DF8"/>
    <a:srgbClr val="EE1AD0"/>
    <a:srgbClr val="3DF353"/>
    <a:srgbClr val="EFF4ED"/>
    <a:srgbClr val="4ADFE6"/>
    <a:srgbClr val="563BF5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99886" autoAdjust="0"/>
  </p:normalViewPr>
  <p:slideViewPr>
    <p:cSldViewPr snapToGrid="0">
      <p:cViewPr varScale="1">
        <p:scale>
          <a:sx n="112" d="100"/>
          <a:sy n="112" d="100"/>
        </p:scale>
        <p:origin x="1812" y="90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9915" y="151"/>
            <a:ext cx="4307343" cy="340994"/>
          </a:xfrm>
          <a:prstGeom prst="rect">
            <a:avLst/>
          </a:prstGeom>
        </p:spPr>
        <p:txBody>
          <a:bodyPr vert="horz" lIns="88067" tIns="44027" rIns="88067" bIns="44027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13.08.2023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9915" y="6466234"/>
            <a:ext cx="4307343" cy="340992"/>
          </a:xfrm>
          <a:prstGeom prst="rect">
            <a:avLst/>
          </a:prstGeom>
        </p:spPr>
        <p:txBody>
          <a:bodyPr vert="horz" lIns="88067" tIns="44027" rIns="88067" bIns="44027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6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0138" y="53"/>
            <a:ext cx="4307045" cy="341543"/>
          </a:xfrm>
          <a:prstGeom prst="rect">
            <a:avLst/>
          </a:prstGeom>
        </p:spPr>
        <p:txBody>
          <a:bodyPr vert="horz" lIns="95359" tIns="47678" rIns="95359" bIns="47678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13.08.2023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8525" y="850900"/>
            <a:ext cx="3062288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59" tIns="47678" rIns="95359" bIns="4767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085" y="3275988"/>
            <a:ext cx="7951469" cy="2680335"/>
          </a:xfrm>
          <a:prstGeom prst="rect">
            <a:avLst/>
          </a:prstGeom>
        </p:spPr>
        <p:txBody>
          <a:bodyPr vert="horz" lIns="95359" tIns="47678" rIns="95359" bIns="4767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6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0138" y="6465792"/>
            <a:ext cx="4307045" cy="341541"/>
          </a:xfrm>
          <a:prstGeom prst="rect">
            <a:avLst/>
          </a:prstGeom>
        </p:spPr>
        <p:txBody>
          <a:bodyPr vert="horz" lIns="95359" tIns="47678" rIns="95359" bIns="47678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8663" y="511175"/>
            <a:ext cx="3402012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49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13.08.2023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487110" y="514709"/>
            <a:ext cx="8650234" cy="63390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17173" y="3897878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5262" y="3457652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pic>
        <p:nvPicPr>
          <p:cNvPr id="131" name="Рисунок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7" y="2661145"/>
            <a:ext cx="1962460" cy="21620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0" name="Рисунок 1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" y="4821094"/>
            <a:ext cx="2086781" cy="20438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" y="628962"/>
            <a:ext cx="1985404" cy="20321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70417" y="4046475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1500" dirty="0">
                <a:solidFill>
                  <a:srgbClr val="000000"/>
                </a:solidFill>
                <a:latin typeface="Arial" charset="0"/>
                <a:cs typeface="Arial" pitchFamily="34" charset="0"/>
              </a:rPr>
              <a:t> 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531038" y="548879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566317" y="5961229"/>
            <a:ext cx="4103129" cy="893934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ДТП.</a:t>
            </a: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9214" y="4161364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55278" y="3864482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3182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КРАЯ </a:t>
            </a: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9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95617" y="38011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42343" y="3751785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203859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4244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95133" y="4457322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64123" y="486709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27138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71319" y="3488357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1"/>
            <a:ext cx="41036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7" name="Rectangle 834"/>
          <p:cNvSpPr>
            <a:spLocks noChangeArrowheads="1"/>
          </p:cNvSpPr>
          <p:nvPr/>
        </p:nvSpPr>
        <p:spPr bwMode="auto">
          <a:xfrm>
            <a:off x="6782583" y="3745614"/>
            <a:ext cx="459545" cy="11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5976" y="3631899"/>
            <a:ext cx="48308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327651" y="4510969"/>
            <a:ext cx="53380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44245" y="5491417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180090" y="6613989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43985" y="5290093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14069" y="5449235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9648" y="563493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8772" y="548966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21694" y="589065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77656" y="6075391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53219" y="5931003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36464" y="6318977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70922" y="6407878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62550" y="6549893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9018" y="5610464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775926" y="2276334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5" name="Rectangle 637"/>
          <p:cNvSpPr>
            <a:spLocks noChangeArrowheads="1"/>
          </p:cNvSpPr>
          <p:nvPr/>
        </p:nvSpPr>
        <p:spPr bwMode="auto">
          <a:xfrm>
            <a:off x="4996120" y="6021919"/>
            <a:ext cx="291047" cy="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г. Сочи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31380" y="598021"/>
            <a:ext cx="2218842" cy="6251433"/>
            <a:chOff x="-31380" y="606567"/>
            <a:chExt cx="2218842" cy="6251433"/>
          </a:xfrm>
        </p:grpSpPr>
        <p:sp>
          <p:nvSpPr>
            <p:cNvPr id="226" name="TextBox 225"/>
            <p:cNvSpPr txBox="1"/>
            <p:nvPr/>
          </p:nvSpPr>
          <p:spPr>
            <a:xfrm>
              <a:off x="9683" y="606567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4837586"/>
              <a:ext cx="209575" cy="202041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45456"/>
              <a:ext cx="209575" cy="2008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1723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31380" y="2615383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выпадения 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16365" y="480998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15083" y="4292403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108" y="2523609"/>
            <a:ext cx="2425849" cy="12730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9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183" y="639405"/>
            <a:ext cx="5674976" cy="155140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Краснодарскому краю: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Преимущественно без осадков, вечером в предгорных и горных районах края местами кратковременный дождь, гроза.  Ветер северный, северо-восточный 5-10 м/с, днем и вечером местами порывы 12-14 м/с. Температура воздуха ночью 18…23°, днем 31…36°; на Азовском побережье ночью 20…25°, днем 28…33°; в горах ночью 14…19°, днем 24…29°.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Черноморском побережье: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облачность. Без существенных осадков, вечером по югу местами кратковременный дождь. Ветер северо-восточный 6-11 м/с, местами порывы 15-20 м/с. Температура воздуха  ночью 22…27°, днем 31…36°.    </a:t>
            </a:r>
          </a:p>
          <a:p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Краснодару: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Преимущественно без осадков. Ветер северный, северо-восточный 5-10 м/с. Температура воздуха ночью  21…23°, днем 33…35°.</a:t>
            </a:r>
          </a:p>
        </p:txBody>
      </p:sp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1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6" y="657710"/>
            <a:ext cx="9134062" cy="6201245"/>
          </a:xfrm>
          <a:prstGeom prst="rect">
            <a:avLst/>
          </a:prstGeom>
        </p:spPr>
      </p:pic>
      <p:pic>
        <p:nvPicPr>
          <p:cNvPr id="134" name="Рисунок 1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769" y="1057820"/>
            <a:ext cx="2943777" cy="18604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-105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</a:t>
            </a:r>
            <a:r>
              <a:rPr lang="ru-RU" dirty="0" smtClean="0"/>
              <a:t>14.08.2023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5350" y="4470031"/>
            <a:ext cx="2386613" cy="238037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11331" y="503825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74960" y="5093786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97"/>
            <p:cNvSpPr txBox="1">
              <a:spLocks noChangeArrowheads="1"/>
            </p:cNvSpPr>
            <p:nvPr/>
          </p:nvSpPr>
          <p:spPr bwMode="auto">
            <a:xfrm>
              <a:off x="7508974" y="4886818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ночная температура воздуха</a:t>
              </a: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2516" y="5218560"/>
            <a:ext cx="2660744" cy="276997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ГО </a:t>
            </a:r>
            <a:r>
              <a:rPr lang="ru-RU" altLang="ru-RU" sz="1200" dirty="0" smtClean="0"/>
              <a:t>г-к. Сочи</a:t>
            </a:r>
            <a:endParaRPr lang="ru-RU" altLang="ru-RU" sz="1200" dirty="0"/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029873" y="5309067"/>
            <a:ext cx="314599" cy="9748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19873" y="5143308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99186" y="657711"/>
            <a:ext cx="2940423" cy="400108"/>
          </a:xfrm>
          <a:prstGeom prst="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18.00 </a:t>
            </a:r>
            <a:r>
              <a:rPr lang="ru-RU" sz="1000" dirty="0" smtClean="0"/>
              <a:t>14.08.2023</a:t>
            </a:r>
            <a:endParaRPr lang="ru-RU" sz="1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8232" y="2874310"/>
            <a:ext cx="2938021" cy="17569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51995"/>
            <a:ext cx="2226241" cy="1284314"/>
            <a:chOff x="6925166" y="2759077"/>
            <a:chExt cx="2226241" cy="1284314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97393"/>
              <a:ext cx="2217695" cy="94599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образований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9077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grpSp>
        <p:nvGrpSpPr>
          <p:cNvPr id="139" name="Группа 138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718125" y="4232311"/>
            <a:ext cx="1509312" cy="677705"/>
            <a:chOff x="1314080" y="4123065"/>
            <a:chExt cx="1364409" cy="655741"/>
          </a:xfrm>
        </p:grpSpPr>
        <p:sp>
          <p:nvSpPr>
            <p:cNvPr id="300" name="Прямоугольник 299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Прямоугольник 300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302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303" name="Группа 302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04" name="Прямоугольник 303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33℃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7" name="Прямоугольник 336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8" name="Прямоугольник 337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9" name="Прямоугольник 33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2" name="Группа 141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605422" y="5028135"/>
            <a:ext cx="1557968" cy="690527"/>
            <a:chOff x="2797179" y="4974993"/>
            <a:chExt cx="1408394" cy="668148"/>
          </a:xfrm>
        </p:grpSpPr>
        <p:sp>
          <p:nvSpPr>
            <p:cNvPr id="292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7179" y="4974993"/>
              <a:ext cx="140839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район</a:t>
              </a:r>
            </a:p>
          </p:txBody>
        </p:sp>
        <p:sp>
          <p:nvSpPr>
            <p:cNvPr id="293" name="Прямоугольник 292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Прямоугольник 293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5" name="Группа 294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296" name="Прямоугольник 295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Прямоугольник 296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98" name="Прямоугольник 297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Прямоугольник 29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3" name="Группа 142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3745679" y="5675278"/>
            <a:ext cx="1511971" cy="652846"/>
            <a:chOff x="3572000" y="5650107"/>
            <a:chExt cx="1366813" cy="631688"/>
          </a:xfrm>
        </p:grpSpPr>
        <p:sp>
          <p:nvSpPr>
            <p:cNvPr id="284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285" name="Прямоугольник 284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Прямоугольник 285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3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7" name="Группа 286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60"/>
              <a:ext cx="1361163" cy="172484"/>
              <a:chOff x="519470" y="3609298"/>
              <a:chExt cx="1361163" cy="172484"/>
            </a:xfrm>
          </p:grpSpPr>
          <p:sp>
            <p:nvSpPr>
              <p:cNvPr id="288" name="Прямоугольник 287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Прямоугольник 288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Прямоугольник 289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Прямоугольник 290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4" name="Группа 143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5435230" y="5182254"/>
            <a:ext cx="1518197" cy="663352"/>
            <a:chOff x="4453495" y="5055815"/>
            <a:chExt cx="1372441" cy="641853"/>
          </a:xfrm>
        </p:grpSpPr>
        <p:sp>
          <p:nvSpPr>
            <p:cNvPr id="275" name="Прямоугольник 274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Прямоугольник 275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279" name="Группа 278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280" name="Прямоугольник 279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1" name="Прямоугольник 280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82" name="Прямоугольник 281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Прямоугольник 282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47" name="Группа 146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268031" y="3875436"/>
            <a:ext cx="1512354" cy="669069"/>
            <a:chOff x="2666991" y="3897818"/>
            <a:chExt cx="1367159" cy="647385"/>
          </a:xfrm>
        </p:grpSpPr>
        <p:sp>
          <p:nvSpPr>
            <p:cNvPr id="267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268" name="Прямоугольник 267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Прямоугольник 268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270" name="Группа 269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271" name="Прямоугольник 270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Прямоугольник 271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273" name="Прямоугольник 272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Прямоугольник 273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3702571" y="3171306"/>
            <a:ext cx="1510278" cy="699715"/>
            <a:chOff x="3158215" y="2962544"/>
            <a:chExt cx="1365283" cy="677038"/>
          </a:xfrm>
        </p:grpSpPr>
        <p:sp>
          <p:nvSpPr>
            <p:cNvPr id="258" name="Прямоугольник 257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Прямоугольник 258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4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261" name="Группа 260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262" name="Прямоугольник 261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Прямоугольник 262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265" name="Прямоугольник 264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Прямоугольник 265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49" name="Группа 148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1536356" y="3099867"/>
            <a:ext cx="1721350" cy="683600"/>
            <a:chOff x="1369062" y="2576777"/>
            <a:chExt cx="1556090" cy="661445"/>
          </a:xfrm>
        </p:grpSpPr>
        <p:sp>
          <p:nvSpPr>
            <p:cNvPr id="250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69062" y="2576777"/>
              <a:ext cx="1556088" cy="155387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район</a:t>
              </a:r>
            </a:p>
          </p:txBody>
        </p:sp>
        <p:sp>
          <p:nvSpPr>
            <p:cNvPr id="251" name="Прямоугольник 250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Прямоугольник 251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3" name="Группа 252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54" name="Прямоугольник 253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Прямоугольник 25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</a:p>
            </p:txBody>
          </p:sp>
          <p:sp>
            <p:nvSpPr>
              <p:cNvPr id="256" name="Прямоугольник 25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Прямоугольник 25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4" name="Группа 153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495815" y="2403684"/>
            <a:ext cx="1509158" cy="654000"/>
            <a:chOff x="2815304" y="2038741"/>
            <a:chExt cx="1364269" cy="632805"/>
          </a:xfrm>
        </p:grpSpPr>
        <p:sp>
          <p:nvSpPr>
            <p:cNvPr id="229" name="Прямоугольник 22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230" name="Прямоугольник 22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7341" y="2038741"/>
              <a:ext cx="1240105" cy="16110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район</a:t>
              </a:r>
            </a:p>
          </p:txBody>
        </p:sp>
        <p:grpSp>
          <p:nvGrpSpPr>
            <p:cNvPr id="232" name="Группа 23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573"/>
              <a:chOff x="519470" y="3609298"/>
              <a:chExt cx="1361163" cy="172573"/>
            </a:xfrm>
          </p:grpSpPr>
          <p:sp>
            <p:nvSpPr>
              <p:cNvPr id="246" name="Прямоугольник 245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09387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34℃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Прямоугольник 246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248" name="Прямоугольник 247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9" name="Прямоугольник 248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58" name="Группа 157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048715" y="1694549"/>
            <a:ext cx="1514266" cy="690108"/>
            <a:chOff x="1795121" y="1409099"/>
            <a:chExt cx="1368888" cy="667742"/>
          </a:xfrm>
        </p:grpSpPr>
        <p:sp>
          <p:nvSpPr>
            <p:cNvPr id="210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211" name="Прямоугольник 210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Прямоугольник 211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213" name="Группа 212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795121" y="1566669"/>
              <a:ext cx="1368888" cy="172484"/>
              <a:chOff x="519470" y="3609298"/>
              <a:chExt cx="1368888" cy="172484"/>
            </a:xfrm>
          </p:grpSpPr>
          <p:sp>
            <p:nvSpPr>
              <p:cNvPr id="222" name="Прямоугольник 2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3" name="Прямоугольник 2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09155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4" name="Прямоугольник 2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5" name="Прямоугольник 2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68176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242881" y="3773424"/>
            <a:ext cx="1509312" cy="677705"/>
            <a:chOff x="1314080" y="4123065"/>
            <a:chExt cx="1364409" cy="655741"/>
          </a:xfrm>
        </p:grpSpPr>
        <p:sp>
          <p:nvSpPr>
            <p:cNvPr id="163" name="Прямоугольник 162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Прямоугольник 163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sp>
          <p:nvSpPr>
            <p:cNvPr id="165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23065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  <p:grpSp>
          <p:nvGrpSpPr>
            <p:cNvPr id="199" name="Группа 19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200" name="Прямоугольник 199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29℃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1" name="Прямоугольник 200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Прямоугольник 206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Прямоугольник 208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689"/>
            <a:ext cx="2687127" cy="14203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9130"/>
            <a:ext cx="9144000" cy="62082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27070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395837" y="4326878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3986565" y="1666722"/>
            <a:ext cx="903372" cy="15901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751254" y="3118946"/>
            <a:ext cx="696118" cy="152162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4264937" y="4039556"/>
            <a:ext cx="449911" cy="167365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EC3EB-5B0F-48B2-B4BF-51F6A4E706CB}"/>
              </a:ext>
            </a:extLst>
          </p:cNvPr>
          <p:cNvSpPr txBox="1"/>
          <p:nvPr/>
        </p:nvSpPr>
        <p:spPr>
          <a:xfrm>
            <a:off x="218936" y="863667"/>
            <a:ext cx="1703916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высокого 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828440" y="2879178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3939326">
            <a:off x="3974787" y="5922195"/>
            <a:ext cx="249055" cy="614113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9359307">
            <a:off x="7668984" y="1897349"/>
            <a:ext cx="340840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440017" flipH="1" flipV="1">
            <a:off x="1124213" y="6031626"/>
            <a:ext cx="472147" cy="4589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674048" flipV="1">
            <a:off x="866956" y="4817157"/>
            <a:ext cx="407873" cy="4589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42856" flipV="1">
            <a:off x="3425487" y="3584399"/>
            <a:ext cx="407873" cy="45895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1186475" flipH="1">
            <a:off x="6381758" y="3353839"/>
            <a:ext cx="483766" cy="39126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073450" flipH="1">
            <a:off x="1219227" y="1387055"/>
            <a:ext cx="458068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8987617">
            <a:off x="7693874" y="4642714"/>
            <a:ext cx="291773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0113570">
            <a:off x="5645395" y="1035914"/>
            <a:ext cx="291773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5400000" flipH="1">
            <a:off x="3359609" y="797228"/>
            <a:ext cx="458068" cy="607911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50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ПРОВЕДЕНИЕ РАСЧЕТОВ ДЛЯ ОРГАНИЗАЦИИ НОРМАЛЬНЫХ УСЛОВИЙ </a:t>
            </a:r>
          </a:p>
          <a:p>
            <a:r>
              <a:rPr lang="ru-RU" dirty="0"/>
              <a:t>ЖИЗНЕДЕЯТЕЛЬНОСТИ НАСЕЛЕНИЯ</a:t>
            </a:r>
          </a:p>
          <a:p>
            <a:r>
              <a:rPr lang="ru-RU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576253</TotalTime>
  <Words>779</Words>
  <Application>Microsoft Office PowerPoint</Application>
  <PresentationFormat>Экран (4:3)</PresentationFormat>
  <Paragraphs>211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28940</cp:revision>
  <cp:lastPrinted>2023-07-26T18:15:46Z</cp:lastPrinted>
  <dcterms:created xsi:type="dcterms:W3CDTF">2014-09-08T13:21:12Z</dcterms:created>
  <dcterms:modified xsi:type="dcterms:W3CDTF">2023-08-13T09:56:10Z</dcterms:modified>
</cp:coreProperties>
</file>