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357" r:id="rId3"/>
    <p:sldId id="351" r:id="rId4"/>
    <p:sldId id="340" r:id="rId5"/>
    <p:sldId id="352" r:id="rId6"/>
    <p:sldId id="353" r:id="rId7"/>
    <p:sldId id="354" r:id="rId8"/>
    <p:sldId id="355" r:id="rId9"/>
    <p:sldId id="356" r:id="rId10"/>
    <p:sldId id="298" r:id="rId11"/>
  </p:sldIdLst>
  <p:sldSz cx="9144000" cy="6858000" type="screen4x3"/>
  <p:notesSz cx="6807200" cy="9939338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46" autoAdjust="0"/>
    <p:restoredTop sz="97712" autoAdjust="0"/>
  </p:normalViewPr>
  <p:slideViewPr>
    <p:cSldViewPr>
      <p:cViewPr varScale="1">
        <p:scale>
          <a:sx n="89" d="100"/>
          <a:sy n="89" d="100"/>
        </p:scale>
        <p:origin x="1098" y="90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839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9" tIns="45779" rIns="91559" bIns="4577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721" y="4721186"/>
            <a:ext cx="5445760" cy="4472702"/>
          </a:xfrm>
          <a:prstGeom prst="rect">
            <a:avLst/>
          </a:prstGeom>
        </p:spPr>
        <p:txBody>
          <a:bodyPr vert="horz" lIns="91559" tIns="45779" rIns="91559" bIns="4577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839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5839" y="9440648"/>
            <a:ext cx="2949786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59" tIns="45779" rIns="91559" bIns="45779"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7288" cy="372745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722" y="4722912"/>
            <a:ext cx="5447336" cy="4474427"/>
          </a:xfrm>
          <a:noFill/>
          <a:ln/>
        </p:spPr>
        <p:txBody>
          <a:bodyPr lIns="91584" tIns="45792" rIns="91584" bIns="45792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683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AD996-35F1-434C-AD87-EA458F766FB0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386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0724" name="Номер слайда 3"/>
          <p:cNvSpPr txBox="1">
            <a:spLocks noGrp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56E4F2F-FF09-4F6F-ACA6-DCF56FFA0554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71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D420C0-8510-45F1-8054-9E95B3EBFCED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44576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3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image" Target="../media/image68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66.emf"/><Relationship Id="rId4" Type="http://schemas.openxmlformats.org/officeDocument/2006/relationships/image" Target="../media/image67.jpeg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3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2.wmf"/><Relationship Id="rId11" Type="http://schemas.openxmlformats.org/officeDocument/2006/relationships/image" Target="../media/image70.jpeg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69.jpeg"/><Relationship Id="rId9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72.jpe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74.jpeg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75.png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73.png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52715" tIns="26357" rIns="52715" bIns="26357" anchor="ctr"/>
          <a:lstStyle/>
          <a:p>
            <a:pPr defTabSz="516702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77"/>
            <a:ext cx="9144000" cy="1161224"/>
          </a:xfrm>
          <a:prstGeom prst="rect">
            <a:avLst/>
          </a:prstGeom>
          <a:noFill/>
          <a:ln>
            <a:noFill/>
          </a:ln>
        </p:spPr>
        <p:txBody>
          <a:bodyPr wrap="square" lIns="52711" tIns="26357" rIns="52711" bIns="26357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ПОЖАРООПАСНОЙ ОБСТАНОВКИ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4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200" y="4221089"/>
            <a:ext cx="653263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1" y="4221091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54" y="4221089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7" y="4221095"/>
            <a:ext cx="460088" cy="67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84" y="4221095"/>
            <a:ext cx="435509" cy="67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89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9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9"/>
            <a:ext cx="441238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6" y="4221095"/>
            <a:ext cx="439452" cy="67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62" y="4221089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9"/>
            <a:ext cx="309178" cy="67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4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7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89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56" y="4221089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61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57" y="4962453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2" y="4962461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6" y="4962461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3" y="4962459"/>
            <a:ext cx="455880" cy="64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56" y="4962987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9"/>
            <a:ext cx="444814" cy="64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29"/>
            <a:ext cx="452588" cy="65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84" y="4961931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40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20" y="4961929"/>
            <a:ext cx="451576" cy="64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77" y="4978373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17" y="4961936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61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7264594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1107" y="654150"/>
            <a:ext cx="9127232" cy="6198339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0" name="Freeform 245"/>
          <p:cNvSpPr>
            <a:spLocks/>
          </p:cNvSpPr>
          <p:nvPr/>
        </p:nvSpPr>
        <p:spPr bwMode="auto">
          <a:xfrm rot="21334256">
            <a:off x="2819768" y="3967442"/>
            <a:ext cx="814281" cy="979843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0000">
              <a:alpha val="83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7" name="Freeform 276"/>
          <p:cNvSpPr>
            <a:spLocks/>
          </p:cNvSpPr>
          <p:nvPr/>
        </p:nvSpPr>
        <p:spPr bwMode="auto">
          <a:xfrm rot="21334256">
            <a:off x="2692019" y="4547118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4725"/>
            <a:ext cx="9136941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ДЕЙСТВУЮЩИЕ  КЛАССЫ  </a:t>
            </a:r>
            <a:r>
              <a:rPr lang="ru-RU" sz="1200" dirty="0"/>
              <a:t>ПОЖАРНОЙ 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(по состоянию на </a:t>
            </a:r>
            <a:r>
              <a:rPr lang="ru-RU" sz="1200" dirty="0" smtClean="0"/>
              <a:t>01.08-02.08.2023)</a:t>
            </a:r>
            <a:endParaRPr lang="ru-RU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7039084" y="2004268"/>
            <a:ext cx="2096611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" y="824525"/>
            <a:ext cx="2388200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7027115" y="852211"/>
            <a:ext cx="2096611" cy="1159369"/>
            <a:chOff x="7016625" y="845335"/>
            <a:chExt cx="2096611" cy="1159369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7016625" y="845335"/>
              <a:ext cx="2096611" cy="1159369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621060" y="1400180"/>
              <a:ext cx="209966" cy="157277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618825" y="1643056"/>
              <a:ext cx="209966" cy="16008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921881" y="1323066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906222" y="1557577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sp>
        <p:nvSpPr>
          <p:cNvPr id="150" name="Полилиния 149"/>
          <p:cNvSpPr>
            <a:spLocks/>
          </p:cNvSpPr>
          <p:nvPr/>
        </p:nvSpPr>
        <p:spPr bwMode="auto">
          <a:xfrm rot="21334256">
            <a:off x="16077886" y="3764594"/>
            <a:ext cx="845958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51" name="Freeform 245"/>
          <p:cNvSpPr>
            <a:spLocks/>
          </p:cNvSpPr>
          <p:nvPr/>
        </p:nvSpPr>
        <p:spPr bwMode="auto">
          <a:xfrm rot="21334256">
            <a:off x="15128406" y="3810866"/>
            <a:ext cx="814281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5" name="Freeform 247"/>
          <p:cNvSpPr>
            <a:spLocks/>
          </p:cNvSpPr>
          <p:nvPr/>
        </p:nvSpPr>
        <p:spPr bwMode="auto">
          <a:xfrm rot="21334256">
            <a:off x="16763285" y="4600618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7" name="Freeform 248"/>
          <p:cNvSpPr>
            <a:spLocks/>
          </p:cNvSpPr>
          <p:nvPr/>
        </p:nvSpPr>
        <p:spPr bwMode="auto">
          <a:xfrm rot="21334256">
            <a:off x="18272457" y="2086264"/>
            <a:ext cx="953657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8" name="Freeform 249"/>
          <p:cNvSpPr>
            <a:spLocks/>
          </p:cNvSpPr>
          <p:nvPr/>
        </p:nvSpPr>
        <p:spPr bwMode="auto">
          <a:xfrm rot="21334256">
            <a:off x="17016255" y="3933070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70" name="Freeform 251"/>
          <p:cNvSpPr>
            <a:spLocks/>
          </p:cNvSpPr>
          <p:nvPr/>
        </p:nvSpPr>
        <p:spPr bwMode="auto">
          <a:xfrm rot="21334256">
            <a:off x="17044392" y="2699508"/>
            <a:ext cx="788194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1" name="Freeform 252"/>
          <p:cNvSpPr>
            <a:spLocks/>
          </p:cNvSpPr>
          <p:nvPr/>
        </p:nvSpPr>
        <p:spPr bwMode="auto">
          <a:xfrm rot="21334256">
            <a:off x="17927669" y="3412630"/>
            <a:ext cx="1002479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2" name="Freeform 253"/>
          <p:cNvSpPr>
            <a:spLocks/>
          </p:cNvSpPr>
          <p:nvPr/>
        </p:nvSpPr>
        <p:spPr bwMode="auto">
          <a:xfrm rot="21334256">
            <a:off x="16148196" y="3328462"/>
            <a:ext cx="1060241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3" name="Freeform 254"/>
          <p:cNvSpPr>
            <a:spLocks noEditPoints="1"/>
          </p:cNvSpPr>
          <p:nvPr/>
        </p:nvSpPr>
        <p:spPr bwMode="auto">
          <a:xfrm rot="21334256">
            <a:off x="14779007" y="1232731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" name="Freeform 256"/>
          <p:cNvSpPr>
            <a:spLocks/>
          </p:cNvSpPr>
          <p:nvPr/>
        </p:nvSpPr>
        <p:spPr bwMode="auto">
          <a:xfrm rot="21334256">
            <a:off x="15146613" y="2841535"/>
            <a:ext cx="1118006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5" name="Freeform 257"/>
          <p:cNvSpPr>
            <a:spLocks/>
          </p:cNvSpPr>
          <p:nvPr/>
        </p:nvSpPr>
        <p:spPr bwMode="auto">
          <a:xfrm rot="21334256">
            <a:off x="15816959" y="1935234"/>
            <a:ext cx="1209310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6" name="Freeform 258"/>
          <p:cNvSpPr>
            <a:spLocks/>
          </p:cNvSpPr>
          <p:nvPr/>
        </p:nvSpPr>
        <p:spPr bwMode="auto">
          <a:xfrm rot="21334256">
            <a:off x="16257287" y="3009751"/>
            <a:ext cx="683848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7" name="Freeform 259"/>
          <p:cNvSpPr>
            <a:spLocks/>
          </p:cNvSpPr>
          <p:nvPr/>
        </p:nvSpPr>
        <p:spPr bwMode="auto">
          <a:xfrm rot="21334256">
            <a:off x="15227070" y="3147444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9" name="Freeform 261"/>
          <p:cNvSpPr>
            <a:spLocks/>
          </p:cNvSpPr>
          <p:nvPr/>
        </p:nvSpPr>
        <p:spPr bwMode="auto">
          <a:xfrm rot="21334256">
            <a:off x="14520428" y="3810389"/>
            <a:ext cx="952168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0" name="Freeform 262"/>
          <p:cNvSpPr>
            <a:spLocks/>
          </p:cNvSpPr>
          <p:nvPr/>
        </p:nvSpPr>
        <p:spPr bwMode="auto">
          <a:xfrm rot="21334256">
            <a:off x="17781227" y="3733979"/>
            <a:ext cx="1127323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1" name="Freeform 264"/>
          <p:cNvSpPr>
            <a:spLocks noEditPoints="1"/>
          </p:cNvSpPr>
          <p:nvPr/>
        </p:nvSpPr>
        <p:spPr bwMode="auto">
          <a:xfrm rot="21334256">
            <a:off x="18530422" y="4367166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2" name="Freeform 265"/>
          <p:cNvSpPr>
            <a:spLocks noEditPoints="1"/>
          </p:cNvSpPr>
          <p:nvPr/>
        </p:nvSpPr>
        <p:spPr bwMode="auto">
          <a:xfrm rot="21334256">
            <a:off x="16526949" y="1861644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3" name="Freeform 266"/>
          <p:cNvSpPr>
            <a:spLocks/>
          </p:cNvSpPr>
          <p:nvPr/>
        </p:nvSpPr>
        <p:spPr bwMode="auto">
          <a:xfrm rot="21334256">
            <a:off x="18091838" y="4422497"/>
            <a:ext cx="78446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4" name="Freeform 267"/>
          <p:cNvSpPr>
            <a:spLocks noEditPoints="1"/>
          </p:cNvSpPr>
          <p:nvPr/>
        </p:nvSpPr>
        <p:spPr bwMode="auto">
          <a:xfrm rot="21334256">
            <a:off x="18593703" y="3642717"/>
            <a:ext cx="855274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5" name="Freeform 268"/>
          <p:cNvSpPr>
            <a:spLocks/>
          </p:cNvSpPr>
          <p:nvPr/>
        </p:nvSpPr>
        <p:spPr bwMode="auto">
          <a:xfrm rot="21334256">
            <a:off x="17900874" y="2112803"/>
            <a:ext cx="892542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96" name="Freeform 273"/>
          <p:cNvSpPr>
            <a:spLocks noEditPoints="1"/>
          </p:cNvSpPr>
          <p:nvPr/>
        </p:nvSpPr>
        <p:spPr bwMode="auto">
          <a:xfrm rot="21334256">
            <a:off x="14752646" y="3105042"/>
            <a:ext cx="612901" cy="78387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9" name="Freeform 276"/>
          <p:cNvSpPr>
            <a:spLocks/>
          </p:cNvSpPr>
          <p:nvPr/>
        </p:nvSpPr>
        <p:spPr bwMode="auto">
          <a:xfrm rot="21334256">
            <a:off x="14976891" y="4395353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1" name="Freeform 278"/>
          <p:cNvSpPr>
            <a:spLocks/>
          </p:cNvSpPr>
          <p:nvPr/>
        </p:nvSpPr>
        <p:spPr bwMode="auto">
          <a:xfrm rot="21334256">
            <a:off x="14465444" y="4111534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2" name="Freeform 280"/>
          <p:cNvSpPr>
            <a:spLocks/>
          </p:cNvSpPr>
          <p:nvPr/>
        </p:nvSpPr>
        <p:spPr bwMode="auto">
          <a:xfrm rot="21334256">
            <a:off x="17554366" y="3203401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3" name="Freeform 281"/>
          <p:cNvSpPr>
            <a:spLocks noEditPoints="1"/>
          </p:cNvSpPr>
          <p:nvPr/>
        </p:nvSpPr>
        <p:spPr bwMode="auto">
          <a:xfrm rot="21334256">
            <a:off x="13395155" y="336071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4" name="Freeform 282"/>
          <p:cNvSpPr>
            <a:spLocks/>
          </p:cNvSpPr>
          <p:nvPr/>
        </p:nvSpPr>
        <p:spPr bwMode="auto">
          <a:xfrm rot="21334256">
            <a:off x="15936880" y="2878109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" name="Freeform 283"/>
          <p:cNvSpPr>
            <a:spLocks/>
          </p:cNvSpPr>
          <p:nvPr/>
        </p:nvSpPr>
        <p:spPr bwMode="auto">
          <a:xfrm rot="21334256">
            <a:off x="17424114" y="2418466"/>
            <a:ext cx="886951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7" name="Freeform 285"/>
          <p:cNvSpPr>
            <a:spLocks/>
          </p:cNvSpPr>
          <p:nvPr/>
        </p:nvSpPr>
        <p:spPr bwMode="auto">
          <a:xfrm rot="21334256">
            <a:off x="19143835" y="3963624"/>
            <a:ext cx="60745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8" name="Freeform 286"/>
          <p:cNvSpPr>
            <a:spLocks/>
          </p:cNvSpPr>
          <p:nvPr/>
        </p:nvSpPr>
        <p:spPr bwMode="auto">
          <a:xfrm rot="21334256">
            <a:off x="16872385" y="3403742"/>
            <a:ext cx="935399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9" name="Freeform 287"/>
          <p:cNvSpPr>
            <a:spLocks noEditPoints="1"/>
          </p:cNvSpPr>
          <p:nvPr/>
        </p:nvSpPr>
        <p:spPr bwMode="auto">
          <a:xfrm rot="21334256">
            <a:off x="15692211" y="1215975"/>
            <a:ext cx="668941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0" name="Rectangle 637"/>
          <p:cNvSpPr>
            <a:spLocks noChangeArrowheads="1"/>
          </p:cNvSpPr>
          <p:nvPr/>
        </p:nvSpPr>
        <p:spPr bwMode="auto">
          <a:xfrm rot="21334256">
            <a:off x="17207031" y="5924488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Rectangle 647"/>
          <p:cNvSpPr>
            <a:spLocks noChangeArrowheads="1"/>
          </p:cNvSpPr>
          <p:nvPr/>
        </p:nvSpPr>
        <p:spPr bwMode="auto">
          <a:xfrm rot="21334256">
            <a:off x="15398351" y="1743786"/>
            <a:ext cx="3126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" name="Rectangle 670"/>
          <p:cNvSpPr>
            <a:spLocks noChangeArrowheads="1"/>
          </p:cNvSpPr>
          <p:nvPr/>
        </p:nvSpPr>
        <p:spPr bwMode="auto">
          <a:xfrm rot="21334256">
            <a:off x="16123284" y="2311365"/>
            <a:ext cx="4625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Rectangle 683"/>
          <p:cNvSpPr>
            <a:spLocks noChangeArrowheads="1"/>
          </p:cNvSpPr>
          <p:nvPr/>
        </p:nvSpPr>
        <p:spPr bwMode="auto">
          <a:xfrm rot="21334256">
            <a:off x="17052141" y="1577507"/>
            <a:ext cx="4820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" name="Rectangle 696"/>
          <p:cNvSpPr>
            <a:spLocks noChangeArrowheads="1"/>
          </p:cNvSpPr>
          <p:nvPr/>
        </p:nvSpPr>
        <p:spPr bwMode="auto">
          <a:xfrm rot="21334256">
            <a:off x="16413389" y="5134424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" name="Rectangle 703"/>
          <p:cNvSpPr>
            <a:spLocks noChangeArrowheads="1"/>
          </p:cNvSpPr>
          <p:nvPr/>
        </p:nvSpPr>
        <p:spPr bwMode="auto">
          <a:xfrm rot="21334256">
            <a:off x="13878090" y="3679106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8" name="Rectangle 707"/>
          <p:cNvSpPr>
            <a:spLocks noChangeArrowheads="1"/>
          </p:cNvSpPr>
          <p:nvPr/>
        </p:nvSpPr>
        <p:spPr bwMode="auto">
          <a:xfrm rot="21334256">
            <a:off x="17828212" y="2784398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9" name="Rectangle 708"/>
          <p:cNvSpPr>
            <a:spLocks noChangeArrowheads="1"/>
          </p:cNvSpPr>
          <p:nvPr/>
        </p:nvSpPr>
        <p:spPr bwMode="auto">
          <a:xfrm rot="21334256">
            <a:off x="14828263" y="4029769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Rectangle 712"/>
          <p:cNvSpPr>
            <a:spLocks noChangeArrowheads="1"/>
          </p:cNvSpPr>
          <p:nvPr/>
        </p:nvSpPr>
        <p:spPr bwMode="auto">
          <a:xfrm rot="21334256">
            <a:off x="17389369" y="2359665"/>
            <a:ext cx="51464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" name="Rectangle 718"/>
          <p:cNvSpPr>
            <a:spLocks noChangeArrowheads="1"/>
          </p:cNvSpPr>
          <p:nvPr/>
        </p:nvSpPr>
        <p:spPr bwMode="auto">
          <a:xfrm rot="21334256">
            <a:off x="18370966" y="5295900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2" name="Rectangle 743"/>
          <p:cNvSpPr>
            <a:spLocks noChangeArrowheads="1"/>
          </p:cNvSpPr>
          <p:nvPr/>
        </p:nvSpPr>
        <p:spPr bwMode="auto">
          <a:xfrm rot="21334256">
            <a:off x="14776224" y="3235354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Rectangle 750"/>
          <p:cNvSpPr>
            <a:spLocks noChangeArrowheads="1"/>
          </p:cNvSpPr>
          <p:nvPr/>
        </p:nvSpPr>
        <p:spPr bwMode="auto">
          <a:xfrm rot="21334256">
            <a:off x="17127630" y="4879548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224" name="Rectangle 760"/>
          <p:cNvSpPr>
            <a:spLocks noChangeArrowheads="1"/>
          </p:cNvSpPr>
          <p:nvPr/>
        </p:nvSpPr>
        <p:spPr bwMode="auto">
          <a:xfrm rot="21334256">
            <a:off x="15285743" y="4363613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" name="Rectangle 793"/>
          <p:cNvSpPr>
            <a:spLocks noChangeArrowheads="1"/>
          </p:cNvSpPr>
          <p:nvPr/>
        </p:nvSpPr>
        <p:spPr bwMode="auto">
          <a:xfrm rot="21334256">
            <a:off x="18088529" y="2453129"/>
            <a:ext cx="7252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228" name="Rectangle 823"/>
          <p:cNvSpPr>
            <a:spLocks noChangeArrowheads="1"/>
          </p:cNvSpPr>
          <p:nvPr/>
        </p:nvSpPr>
        <p:spPr bwMode="auto">
          <a:xfrm rot="21334256">
            <a:off x="16818317" y="3232012"/>
            <a:ext cx="5667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9" name="Rectangle 826"/>
          <p:cNvSpPr>
            <a:spLocks noChangeArrowheads="1"/>
          </p:cNvSpPr>
          <p:nvPr/>
        </p:nvSpPr>
        <p:spPr bwMode="auto">
          <a:xfrm rot="21334256">
            <a:off x="15538256" y="3023938"/>
            <a:ext cx="5732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1" name="Rectangle 833"/>
          <p:cNvSpPr>
            <a:spLocks noChangeArrowheads="1"/>
          </p:cNvSpPr>
          <p:nvPr/>
        </p:nvSpPr>
        <p:spPr bwMode="auto">
          <a:xfrm rot="21334256">
            <a:off x="18303492" y="3213856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233" name="Rectangle 836"/>
          <p:cNvSpPr>
            <a:spLocks noChangeArrowheads="1"/>
          </p:cNvSpPr>
          <p:nvPr/>
        </p:nvSpPr>
        <p:spPr bwMode="auto">
          <a:xfrm rot="21334256">
            <a:off x="15365224" y="3538760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4" name="Rectangle 843"/>
          <p:cNvSpPr>
            <a:spLocks noChangeArrowheads="1"/>
          </p:cNvSpPr>
          <p:nvPr/>
        </p:nvSpPr>
        <p:spPr bwMode="auto">
          <a:xfrm rot="21334256">
            <a:off x="18957341" y="2783104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" name="Rectangle 845"/>
          <p:cNvSpPr>
            <a:spLocks noChangeArrowheads="1"/>
          </p:cNvSpPr>
          <p:nvPr/>
        </p:nvSpPr>
        <p:spPr bwMode="auto">
          <a:xfrm rot="21334256">
            <a:off x="14109638" y="4070794"/>
            <a:ext cx="55373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" name="Rectangle 852"/>
          <p:cNvSpPr>
            <a:spLocks noChangeArrowheads="1"/>
          </p:cNvSpPr>
          <p:nvPr/>
        </p:nvSpPr>
        <p:spPr bwMode="auto">
          <a:xfrm rot="21334256">
            <a:off x="15396058" y="2313576"/>
            <a:ext cx="1018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8" name="Rectangle 860"/>
          <p:cNvSpPr>
            <a:spLocks noChangeArrowheads="1"/>
          </p:cNvSpPr>
          <p:nvPr/>
        </p:nvSpPr>
        <p:spPr bwMode="auto">
          <a:xfrm rot="21334256">
            <a:off x="15857188" y="15775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9" name="Rectangle 862"/>
          <p:cNvSpPr>
            <a:spLocks noChangeArrowheads="1"/>
          </p:cNvSpPr>
          <p:nvPr/>
        </p:nvSpPr>
        <p:spPr bwMode="auto">
          <a:xfrm rot="21334256">
            <a:off x="18413509" y="3573239"/>
            <a:ext cx="6362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1" name="Rectangle 870"/>
          <p:cNvSpPr>
            <a:spLocks noChangeArrowheads="1"/>
          </p:cNvSpPr>
          <p:nvPr/>
        </p:nvSpPr>
        <p:spPr bwMode="auto">
          <a:xfrm rot="21334256">
            <a:off x="17266337" y="3596928"/>
            <a:ext cx="75134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2" name="Rectangle 879"/>
          <p:cNvSpPr>
            <a:spLocks noChangeArrowheads="1"/>
          </p:cNvSpPr>
          <p:nvPr/>
        </p:nvSpPr>
        <p:spPr bwMode="auto">
          <a:xfrm rot="21334256">
            <a:off x="16375696" y="4600504"/>
            <a:ext cx="91203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3" name="Rectangle 895"/>
          <p:cNvSpPr>
            <a:spLocks noChangeArrowheads="1"/>
          </p:cNvSpPr>
          <p:nvPr/>
        </p:nvSpPr>
        <p:spPr bwMode="auto">
          <a:xfrm rot="21334256">
            <a:off x="17806955" y="3420213"/>
            <a:ext cx="50379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4" name="Rectangle 904"/>
          <p:cNvSpPr>
            <a:spLocks noChangeArrowheads="1"/>
          </p:cNvSpPr>
          <p:nvPr/>
        </p:nvSpPr>
        <p:spPr bwMode="auto">
          <a:xfrm rot="21334256">
            <a:off x="15419335" y="4786152"/>
            <a:ext cx="77957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9" name="Rectangle 766"/>
          <p:cNvSpPr>
            <a:spLocks noChangeArrowheads="1"/>
          </p:cNvSpPr>
          <p:nvPr/>
        </p:nvSpPr>
        <p:spPr bwMode="auto">
          <a:xfrm rot="21334256">
            <a:off x="18713375" y="4780184"/>
            <a:ext cx="4777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1" name="Rectangle 766"/>
          <p:cNvSpPr>
            <a:spLocks noChangeArrowheads="1"/>
          </p:cNvSpPr>
          <p:nvPr/>
        </p:nvSpPr>
        <p:spPr bwMode="auto">
          <a:xfrm rot="21334256">
            <a:off x="17221237" y="4382205"/>
            <a:ext cx="64711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2" name="Rectangle 718"/>
          <p:cNvSpPr>
            <a:spLocks noChangeArrowheads="1"/>
          </p:cNvSpPr>
          <p:nvPr/>
        </p:nvSpPr>
        <p:spPr bwMode="auto">
          <a:xfrm rot="21334256">
            <a:off x="19267630" y="5056457"/>
            <a:ext cx="655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5" name="Freeform 260"/>
          <p:cNvSpPr>
            <a:spLocks/>
          </p:cNvSpPr>
          <p:nvPr/>
        </p:nvSpPr>
        <p:spPr bwMode="auto">
          <a:xfrm rot="21334256">
            <a:off x="17249037" y="1672353"/>
            <a:ext cx="933535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5"/>
          <p:cNvSpPr>
            <a:spLocks noEditPoints="1"/>
          </p:cNvSpPr>
          <p:nvPr/>
        </p:nvSpPr>
        <p:spPr bwMode="auto">
          <a:xfrm rot="21334256">
            <a:off x="17969594" y="3021013"/>
            <a:ext cx="9186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7" name="Freeform 259"/>
          <p:cNvSpPr>
            <a:spLocks/>
          </p:cNvSpPr>
          <p:nvPr/>
        </p:nvSpPr>
        <p:spPr bwMode="auto">
          <a:xfrm rot="21334256">
            <a:off x="15380204" y="3344428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" name="Freeform 279"/>
          <p:cNvSpPr>
            <a:spLocks/>
          </p:cNvSpPr>
          <p:nvPr/>
        </p:nvSpPr>
        <p:spPr bwMode="auto">
          <a:xfrm rot="21381802">
            <a:off x="16663028" y="5399807"/>
            <a:ext cx="1857754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" name="Freeform 246"/>
          <p:cNvSpPr>
            <a:spLocks noEditPoints="1"/>
          </p:cNvSpPr>
          <p:nvPr/>
        </p:nvSpPr>
        <p:spPr bwMode="auto">
          <a:xfrm rot="21334256">
            <a:off x="13839498" y="3811178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9" name="Freeform 246"/>
          <p:cNvSpPr>
            <a:spLocks noEditPoints="1"/>
          </p:cNvSpPr>
          <p:nvPr/>
        </p:nvSpPr>
        <p:spPr bwMode="auto">
          <a:xfrm rot="21334256">
            <a:off x="13845120" y="3849032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368880"/>
              </p:ext>
            </p:extLst>
          </p:nvPr>
        </p:nvGraphicFramePr>
        <p:xfrm>
          <a:off x="6516216" y="5706773"/>
          <a:ext cx="2620125" cy="1145716"/>
        </p:xfrm>
        <a:graphic>
          <a:graphicData uri="http://schemas.openxmlformats.org/drawingml/2006/table">
            <a:tbl>
              <a:tblPr/>
              <a:tblGrid>
                <a:gridCol w="262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 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1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МО Крымский, </a:t>
                      </a: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Абинский,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Лабинский районы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8" name="Freeform 277"/>
          <p:cNvSpPr>
            <a:spLocks/>
          </p:cNvSpPr>
          <p:nvPr/>
        </p:nvSpPr>
        <p:spPr bwMode="auto">
          <a:xfrm rot="21334256">
            <a:off x="16257507" y="4281619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66" name="Полилиния 165"/>
          <p:cNvSpPr>
            <a:spLocks/>
          </p:cNvSpPr>
          <p:nvPr/>
        </p:nvSpPr>
        <p:spPr bwMode="auto">
          <a:xfrm rot="21334256">
            <a:off x="15592657" y="3987571"/>
            <a:ext cx="845958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6" name="Rectangle 656"/>
          <p:cNvSpPr>
            <a:spLocks noChangeArrowheads="1"/>
          </p:cNvSpPr>
          <p:nvPr/>
        </p:nvSpPr>
        <p:spPr bwMode="auto">
          <a:xfrm rot="21334256">
            <a:off x="15857489" y="4455622"/>
            <a:ext cx="45601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8" name="Rectangle 976"/>
          <p:cNvSpPr>
            <a:spLocks noChangeArrowheads="1"/>
          </p:cNvSpPr>
          <p:nvPr/>
        </p:nvSpPr>
        <p:spPr bwMode="auto">
          <a:xfrm rot="21334256">
            <a:off x="18845340" y="4055719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0" name="Rectangle 834"/>
          <p:cNvSpPr>
            <a:spLocks noChangeArrowheads="1"/>
          </p:cNvSpPr>
          <p:nvPr/>
        </p:nvSpPr>
        <p:spPr bwMode="auto">
          <a:xfrm rot="21334256">
            <a:off x="19257063" y="4215110"/>
            <a:ext cx="469047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2" name="Rectangle 808"/>
          <p:cNvSpPr>
            <a:spLocks noChangeArrowheads="1"/>
          </p:cNvSpPr>
          <p:nvPr/>
        </p:nvSpPr>
        <p:spPr bwMode="auto">
          <a:xfrm rot="21334256">
            <a:off x="18684756" y="3832723"/>
            <a:ext cx="6731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5" name="Rectangle 766"/>
          <p:cNvSpPr>
            <a:spLocks noChangeArrowheads="1"/>
          </p:cNvSpPr>
          <p:nvPr/>
        </p:nvSpPr>
        <p:spPr bwMode="auto">
          <a:xfrm rot="21334256">
            <a:off x="18051405" y="3929550"/>
            <a:ext cx="6145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" name="Freeform 263"/>
          <p:cNvSpPr>
            <a:spLocks/>
          </p:cNvSpPr>
          <p:nvPr/>
        </p:nvSpPr>
        <p:spPr bwMode="auto">
          <a:xfrm rot="21334256">
            <a:off x="16725395" y="1301119"/>
            <a:ext cx="1086330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Rectangle 827"/>
          <p:cNvSpPr>
            <a:spLocks noChangeArrowheads="1"/>
          </p:cNvSpPr>
          <p:nvPr/>
        </p:nvSpPr>
        <p:spPr bwMode="auto">
          <a:xfrm rot="21334256">
            <a:off x="17456039" y="1986165"/>
            <a:ext cx="534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1" name="Rectangle 865"/>
          <p:cNvSpPr>
            <a:spLocks noChangeArrowheads="1"/>
          </p:cNvSpPr>
          <p:nvPr/>
        </p:nvSpPr>
        <p:spPr bwMode="auto">
          <a:xfrm rot="21334256">
            <a:off x="16555937" y="2119509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3" name="Freeform 250"/>
          <p:cNvSpPr>
            <a:spLocks/>
          </p:cNvSpPr>
          <p:nvPr/>
        </p:nvSpPr>
        <p:spPr bwMode="auto">
          <a:xfrm rot="21334256">
            <a:off x="15866442" y="2515259"/>
            <a:ext cx="1145957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4" name="Rectangle 847"/>
          <p:cNvSpPr>
            <a:spLocks noChangeArrowheads="1"/>
          </p:cNvSpPr>
          <p:nvPr/>
        </p:nvSpPr>
        <p:spPr bwMode="auto">
          <a:xfrm rot="21334256">
            <a:off x="16201874" y="2807704"/>
            <a:ext cx="57979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" name="Rectangle 821"/>
          <p:cNvSpPr>
            <a:spLocks noChangeArrowheads="1"/>
          </p:cNvSpPr>
          <p:nvPr/>
        </p:nvSpPr>
        <p:spPr bwMode="auto">
          <a:xfrm rot="21334256">
            <a:off x="16046339" y="3096101"/>
            <a:ext cx="5971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8" name="Rectangle 960"/>
          <p:cNvSpPr>
            <a:spLocks noChangeArrowheads="1"/>
          </p:cNvSpPr>
          <p:nvPr/>
        </p:nvSpPr>
        <p:spPr bwMode="auto">
          <a:xfrm rot="21334256">
            <a:off x="16231060" y="3942963"/>
            <a:ext cx="7622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0" name="Rectangle 704"/>
          <p:cNvSpPr>
            <a:spLocks noChangeArrowheads="1"/>
          </p:cNvSpPr>
          <p:nvPr/>
        </p:nvSpPr>
        <p:spPr bwMode="auto">
          <a:xfrm rot="21334256">
            <a:off x="16360385" y="3557681"/>
            <a:ext cx="36915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953"/>
          <p:cNvSpPr>
            <a:spLocks noChangeArrowheads="1"/>
          </p:cNvSpPr>
          <p:nvPr/>
        </p:nvSpPr>
        <p:spPr bwMode="auto">
          <a:xfrm>
            <a:off x="14081182" y="4325848"/>
            <a:ext cx="9011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0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16964479" y="2222149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46" name="Rectangle 860"/>
          <p:cNvSpPr>
            <a:spLocks noChangeArrowheads="1"/>
          </p:cNvSpPr>
          <p:nvPr/>
        </p:nvSpPr>
        <p:spPr bwMode="auto">
          <a:xfrm rot="21334256">
            <a:off x="13147572" y="967132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0" name="Rectangle 870"/>
          <p:cNvSpPr>
            <a:spLocks noChangeArrowheads="1"/>
          </p:cNvSpPr>
          <p:nvPr/>
        </p:nvSpPr>
        <p:spPr bwMode="auto">
          <a:xfrm>
            <a:off x="4069259" y="3737124"/>
            <a:ext cx="65" cy="2769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Freeform 269"/>
          <p:cNvSpPr>
            <a:spLocks/>
          </p:cNvSpPr>
          <p:nvPr/>
        </p:nvSpPr>
        <p:spPr bwMode="auto">
          <a:xfrm rot="21334256">
            <a:off x="19163938" y="4754886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1" name="Freeform 261"/>
          <p:cNvSpPr>
            <a:spLocks/>
          </p:cNvSpPr>
          <p:nvPr/>
        </p:nvSpPr>
        <p:spPr bwMode="auto">
          <a:xfrm rot="21334256">
            <a:off x="2224278" y="3967458"/>
            <a:ext cx="952168" cy="746462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0000">
              <a:alpha val="83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Rectangle 708"/>
          <p:cNvSpPr>
            <a:spLocks noChangeArrowheads="1"/>
          </p:cNvSpPr>
          <p:nvPr/>
        </p:nvSpPr>
        <p:spPr bwMode="auto">
          <a:xfrm>
            <a:off x="2586106" y="4220880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Rectangle 760"/>
          <p:cNvSpPr>
            <a:spLocks noChangeArrowheads="1"/>
          </p:cNvSpPr>
          <p:nvPr/>
        </p:nvSpPr>
        <p:spPr bwMode="auto">
          <a:xfrm>
            <a:off x="3062927" y="4429511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Freeform 264"/>
          <p:cNvSpPr>
            <a:spLocks noEditPoints="1"/>
          </p:cNvSpPr>
          <p:nvPr/>
        </p:nvSpPr>
        <p:spPr bwMode="auto">
          <a:xfrm rot="21334256">
            <a:off x="6086650" y="4535605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0000">
              <a:alpha val="83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0" name="Rectangle 766"/>
          <p:cNvSpPr>
            <a:spLocks noChangeArrowheads="1"/>
          </p:cNvSpPr>
          <p:nvPr/>
        </p:nvSpPr>
        <p:spPr bwMode="auto">
          <a:xfrm>
            <a:off x="6257105" y="4922983"/>
            <a:ext cx="4777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Freeform 266"/>
          <p:cNvSpPr>
            <a:spLocks/>
          </p:cNvSpPr>
          <p:nvPr/>
        </p:nvSpPr>
        <p:spPr bwMode="auto">
          <a:xfrm rot="21334256">
            <a:off x="5695101" y="4634210"/>
            <a:ext cx="716589" cy="17199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42" name="Rectangle 718"/>
          <p:cNvSpPr>
            <a:spLocks noChangeArrowheads="1"/>
          </p:cNvSpPr>
          <p:nvPr/>
        </p:nvSpPr>
        <p:spPr bwMode="auto">
          <a:xfrm>
            <a:off x="5890965" y="5494209"/>
            <a:ext cx="5078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Freeform 277"/>
          <p:cNvSpPr>
            <a:spLocks/>
          </p:cNvSpPr>
          <p:nvPr/>
        </p:nvSpPr>
        <p:spPr bwMode="auto">
          <a:xfrm rot="21334256">
            <a:off x="3903230" y="4465597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45" name="Rectangle 879"/>
          <p:cNvSpPr>
            <a:spLocks noChangeArrowheads="1"/>
          </p:cNvSpPr>
          <p:nvPr/>
        </p:nvSpPr>
        <p:spPr bwMode="auto">
          <a:xfrm>
            <a:off x="4174573" y="4609109"/>
            <a:ext cx="46487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Горячий </a:t>
            </a:r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6" name="Freeform 278"/>
          <p:cNvSpPr>
            <a:spLocks/>
          </p:cNvSpPr>
          <p:nvPr/>
        </p:nvSpPr>
        <p:spPr bwMode="auto">
          <a:xfrm rot="21334256">
            <a:off x="2144416" y="4287467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7" name="Rectangle 953"/>
          <p:cNvSpPr>
            <a:spLocks noChangeArrowheads="1"/>
          </p:cNvSpPr>
          <p:nvPr/>
        </p:nvSpPr>
        <p:spPr bwMode="auto">
          <a:xfrm>
            <a:off x="2211966" y="4537339"/>
            <a:ext cx="45685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0" name="Rectangle 904"/>
          <p:cNvSpPr>
            <a:spLocks noChangeArrowheads="1"/>
          </p:cNvSpPr>
          <p:nvPr/>
        </p:nvSpPr>
        <p:spPr bwMode="auto">
          <a:xfrm>
            <a:off x="3179830" y="4999674"/>
            <a:ext cx="36708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0" name="Rectangle 860"/>
          <p:cNvSpPr>
            <a:spLocks noChangeArrowheads="1"/>
          </p:cNvSpPr>
          <p:nvPr/>
        </p:nvSpPr>
        <p:spPr bwMode="auto">
          <a:xfrm rot="21334256">
            <a:off x="12780319" y="152309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4" name="Freeform 258"/>
          <p:cNvSpPr>
            <a:spLocks/>
          </p:cNvSpPr>
          <p:nvPr/>
        </p:nvSpPr>
        <p:spPr bwMode="auto">
          <a:xfrm rot="21334256">
            <a:off x="4166455" y="3052569"/>
            <a:ext cx="739998" cy="812142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5" name="Rectangle 836"/>
          <p:cNvSpPr>
            <a:spLocks noChangeArrowheads="1"/>
          </p:cNvSpPr>
          <p:nvPr/>
        </p:nvSpPr>
        <p:spPr bwMode="auto">
          <a:xfrm>
            <a:off x="4331751" y="3450813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" name="Freeform 286"/>
          <p:cNvSpPr>
            <a:spLocks/>
          </p:cNvSpPr>
          <p:nvPr/>
        </p:nvSpPr>
        <p:spPr bwMode="auto">
          <a:xfrm rot="21334256">
            <a:off x="4527967" y="3575763"/>
            <a:ext cx="961456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7" name="Rectangle 670"/>
          <p:cNvSpPr>
            <a:spLocks noChangeArrowheads="1"/>
          </p:cNvSpPr>
          <p:nvPr/>
        </p:nvSpPr>
        <p:spPr bwMode="auto">
          <a:xfrm>
            <a:off x="4790195" y="3803532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0" name="Freeform 246"/>
          <p:cNvSpPr>
            <a:spLocks noEditPoints="1"/>
          </p:cNvSpPr>
          <p:nvPr/>
        </p:nvSpPr>
        <p:spPr bwMode="auto">
          <a:xfrm rot="21334256">
            <a:off x="1536918" y="4026484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92" name="Rectangle 904"/>
          <p:cNvSpPr>
            <a:spLocks noChangeArrowheads="1"/>
          </p:cNvSpPr>
          <p:nvPr/>
        </p:nvSpPr>
        <p:spPr bwMode="auto">
          <a:xfrm>
            <a:off x="1998785" y="4225002"/>
            <a:ext cx="2003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277424"/>
              </p:ext>
            </p:extLst>
          </p:nvPr>
        </p:nvGraphicFramePr>
        <p:xfrm>
          <a:off x="0" y="5661248"/>
          <a:ext cx="3059832" cy="1043765"/>
        </p:xfrm>
        <a:graphic>
          <a:graphicData uri="http://schemas.openxmlformats.org/drawingml/2006/table">
            <a:tbl>
              <a:tblPr/>
              <a:tblGrid>
                <a:gridCol w="3059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5329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5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МО</a:t>
                      </a:r>
                      <a:r>
                        <a:rPr lang="ru-RU" sz="1000" u="non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 </a:t>
                      </a:r>
                      <a:r>
                        <a:rPr lang="ru-RU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Мостовской</a:t>
                      </a:r>
                      <a:r>
                        <a:rPr lang="ru-RU" sz="1000" kern="12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,</a:t>
                      </a:r>
                      <a:r>
                        <a:rPr lang="ru-RU" altLang="ru-RU" sz="800" i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kern="12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Кореновский</a:t>
                      </a:r>
                      <a:r>
                        <a:rPr lang="ru-RU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, Усть-Лабинский районы и МО г. Горячий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Ключ, Новороссийск, </a:t>
                      </a:r>
                      <a:r>
                        <a:rPr lang="ru-RU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Геленджик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, Анапа</a:t>
                      </a:r>
                      <a:endParaRPr lang="ru-RU" sz="1000" u="non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6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u="none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ru-RU" sz="1200" u="non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4" name="Rectangle 750"/>
          <p:cNvSpPr>
            <a:spLocks noChangeArrowheads="1"/>
          </p:cNvSpPr>
          <p:nvPr/>
        </p:nvSpPr>
        <p:spPr bwMode="auto">
          <a:xfrm>
            <a:off x="4598384" y="5103905"/>
            <a:ext cx="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851" y="2237207"/>
            <a:ext cx="2120065" cy="10265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" y="1013299"/>
            <a:ext cx="2432779" cy="15774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0065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7059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2" descr="Анапа">
            <a:extLst>
              <a:ext uri="{FF2B5EF4-FFF2-40B4-BE49-F238E27FC236}">
                <a16:creationId xmlns:a16="http://schemas.microsoft.com/office/drawing/2014/main" id="{EEDA85C6-1544-4CAF-BAD0-A20DD834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176" y="670251"/>
            <a:ext cx="9158176" cy="618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АНАПА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04" name="Clip" r:id="rId4" imgW="403250" imgH="226771" progId="MS_ClipArt_Gallery.2">
                    <p:embed/>
                  </p:oleObj>
                </mc:Choice>
                <mc:Fallback>
                  <p:oleObj name="Clip" r:id="rId4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689" y="3518369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39" y="4417875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5258499" y="4365468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954" y="60798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Большой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769" y="554910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Малый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87770"/>
              </p:ext>
            </p:extLst>
          </p:nvPr>
        </p:nvGraphicFramePr>
        <p:xfrm>
          <a:off x="5421119" y="566429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5" name="Clip" r:id="rId6" imgW="403250" imgH="226771" progId="MS_ClipArt_Gallery.2">
                  <p:embed/>
                </p:oleObj>
              </mc:Choice>
              <mc:Fallback>
                <p:oleObj name="Clip" r:id="rId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119" y="566429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699827"/>
              </p:ext>
            </p:extLst>
          </p:nvPr>
        </p:nvGraphicFramePr>
        <p:xfrm>
          <a:off x="5717357" y="627530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6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7357" y="627530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503909" y="528836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5172478" y="4823188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grpSp>
        <p:nvGrpSpPr>
          <p:cNvPr id="132" name="Группа 131">
            <a:extLst>
              <a:ext uri="{FF2B5EF4-FFF2-40B4-BE49-F238E27FC236}">
                <a16:creationId xmlns:a16="http://schemas.microsoft.com/office/drawing/2014/main" id="{00BCA803-6EB4-4CED-A095-ABF9C3E2DAB5}"/>
              </a:ext>
            </a:extLst>
          </p:cNvPr>
          <p:cNvGrpSpPr/>
          <p:nvPr/>
        </p:nvGrpSpPr>
        <p:grpSpPr>
          <a:xfrm>
            <a:off x="6487010" y="3029264"/>
            <a:ext cx="2528280" cy="1263829"/>
            <a:chOff x="6428209" y="4993020"/>
            <a:chExt cx="2608288" cy="707551"/>
          </a:xfrm>
        </p:grpSpPr>
        <p:sp>
          <p:nvSpPr>
            <p:cNvPr id="134" name="Text Box 830">
              <a:extLst>
                <a:ext uri="{FF2B5EF4-FFF2-40B4-BE49-F238E27FC236}">
                  <a16:creationId xmlns:a16="http://schemas.microsoft.com/office/drawing/2014/main" id="{7E543730-C9EA-49EA-BEB6-88F14D5D8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52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- 31334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156728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- 137,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35" name="Rectangle 84">
              <a:extLst>
                <a:ext uri="{FF2B5EF4-FFF2-40B4-BE49-F238E27FC236}">
                  <a16:creationId xmlns:a16="http://schemas.microsoft.com/office/drawing/2014/main" id="{E1608ED8-DEF3-4DF8-845A-3D78E50CA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6" name="Picture 2">
            <a:extLst>
              <a:ext uri="{FF2B5EF4-FFF2-40B4-BE49-F238E27FC236}">
                <a16:creationId xmlns:a16="http://schemas.microsoft.com/office/drawing/2014/main" id="{45AFF481-03BB-44FD-B660-73747B033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761285"/>
            <a:ext cx="3462985" cy="180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">
            <a:extLst>
              <a:ext uri="{FF2B5EF4-FFF2-40B4-BE49-F238E27FC236}">
                <a16:creationId xmlns:a16="http://schemas.microsoft.com/office/drawing/2014/main" id="{25AED923-FA7F-4A64-A8B2-264222035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6" y="3145168"/>
            <a:ext cx="2695462" cy="370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8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Новрос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49"/>
            <a:ext cx="9169400" cy="616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269" name="Group 397"/>
          <p:cNvGrpSpPr>
            <a:grpSpLocks/>
          </p:cNvGrpSpPr>
          <p:nvPr/>
        </p:nvGrpSpPr>
        <p:grpSpPr bwMode="auto">
          <a:xfrm>
            <a:off x="4140202" y="981076"/>
            <a:ext cx="257175" cy="233363"/>
            <a:chOff x="578" y="-479"/>
            <a:chExt cx="226" cy="206"/>
          </a:xfrm>
        </p:grpSpPr>
        <p:grpSp>
          <p:nvGrpSpPr>
            <p:cNvPr id="11399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402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3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4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5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400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401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0" name="Group 397"/>
          <p:cNvGrpSpPr>
            <a:grpSpLocks/>
          </p:cNvGrpSpPr>
          <p:nvPr/>
        </p:nvGrpSpPr>
        <p:grpSpPr bwMode="auto">
          <a:xfrm>
            <a:off x="4572000" y="4868863"/>
            <a:ext cx="255588" cy="233363"/>
            <a:chOff x="578" y="-479"/>
            <a:chExt cx="226" cy="206"/>
          </a:xfrm>
        </p:grpSpPr>
        <p:grpSp>
          <p:nvGrpSpPr>
            <p:cNvPr id="11392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95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6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7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8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93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94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4" name="Group 397"/>
          <p:cNvGrpSpPr>
            <a:grpSpLocks/>
          </p:cNvGrpSpPr>
          <p:nvPr/>
        </p:nvGrpSpPr>
        <p:grpSpPr bwMode="auto">
          <a:xfrm>
            <a:off x="3995740" y="2420937"/>
            <a:ext cx="257175" cy="233363"/>
            <a:chOff x="578" y="-479"/>
            <a:chExt cx="226" cy="206"/>
          </a:xfrm>
        </p:grpSpPr>
        <p:grpSp>
          <p:nvGrpSpPr>
            <p:cNvPr id="1138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8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8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8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5" name="Group 397"/>
          <p:cNvGrpSpPr>
            <a:grpSpLocks/>
          </p:cNvGrpSpPr>
          <p:nvPr/>
        </p:nvGrpSpPr>
        <p:grpSpPr bwMode="auto">
          <a:xfrm>
            <a:off x="6443665" y="4581525"/>
            <a:ext cx="257175" cy="233363"/>
            <a:chOff x="578" y="-479"/>
            <a:chExt cx="226" cy="206"/>
          </a:xfrm>
        </p:grpSpPr>
        <p:grpSp>
          <p:nvGrpSpPr>
            <p:cNvPr id="1137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7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7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6" name="Group 397"/>
          <p:cNvGrpSpPr>
            <a:grpSpLocks/>
          </p:cNvGrpSpPr>
          <p:nvPr/>
        </p:nvGrpSpPr>
        <p:grpSpPr bwMode="auto">
          <a:xfrm>
            <a:off x="7019925" y="4868863"/>
            <a:ext cx="255588" cy="233363"/>
            <a:chOff x="578" y="-479"/>
            <a:chExt cx="226" cy="206"/>
          </a:xfrm>
        </p:grpSpPr>
        <p:grpSp>
          <p:nvGrpSpPr>
            <p:cNvPr id="1136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6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6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8" name="Group 397"/>
          <p:cNvGrpSpPr>
            <a:grpSpLocks/>
          </p:cNvGrpSpPr>
          <p:nvPr/>
        </p:nvGrpSpPr>
        <p:grpSpPr bwMode="auto">
          <a:xfrm>
            <a:off x="5580065" y="3573463"/>
            <a:ext cx="255587" cy="233363"/>
            <a:chOff x="578" y="-479"/>
            <a:chExt cx="226" cy="206"/>
          </a:xfrm>
        </p:grpSpPr>
        <p:grpSp>
          <p:nvGrpSpPr>
            <p:cNvPr id="1135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5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5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5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1281" name="Freeform 89"/>
          <p:cNvSpPr>
            <a:spLocks/>
          </p:cNvSpPr>
          <p:nvPr/>
        </p:nvSpPr>
        <p:spPr bwMode="auto">
          <a:xfrm>
            <a:off x="3132140" y="2103439"/>
            <a:ext cx="5170487" cy="3630612"/>
          </a:xfrm>
          <a:custGeom>
            <a:avLst/>
            <a:gdLst>
              <a:gd name="T0" fmla="*/ 2147483647 w 3257"/>
              <a:gd name="T1" fmla="*/ 2147483647 h 2287"/>
              <a:gd name="T2" fmla="*/ 2147483647 w 3257"/>
              <a:gd name="T3" fmla="*/ 2147483647 h 2287"/>
              <a:gd name="T4" fmla="*/ 2147483647 w 3257"/>
              <a:gd name="T5" fmla="*/ 2147483647 h 2287"/>
              <a:gd name="T6" fmla="*/ 2147483647 w 3257"/>
              <a:gd name="T7" fmla="*/ 2147483647 h 2287"/>
              <a:gd name="T8" fmla="*/ 2147483647 w 3257"/>
              <a:gd name="T9" fmla="*/ 2147483647 h 2287"/>
              <a:gd name="T10" fmla="*/ 2147483647 w 3257"/>
              <a:gd name="T11" fmla="*/ 2147483647 h 2287"/>
              <a:gd name="T12" fmla="*/ 2147483647 w 3257"/>
              <a:gd name="T13" fmla="*/ 2147483647 h 2287"/>
              <a:gd name="T14" fmla="*/ 2147483647 w 3257"/>
              <a:gd name="T15" fmla="*/ 2147483647 h 2287"/>
              <a:gd name="T16" fmla="*/ 2147483647 w 3257"/>
              <a:gd name="T17" fmla="*/ 2147483647 h 2287"/>
              <a:gd name="T18" fmla="*/ 2147483647 w 3257"/>
              <a:gd name="T19" fmla="*/ 2147483647 h 2287"/>
              <a:gd name="T20" fmla="*/ 2147483647 w 3257"/>
              <a:gd name="T21" fmla="*/ 2147483647 h 2287"/>
              <a:gd name="T22" fmla="*/ 2147483647 w 3257"/>
              <a:gd name="T23" fmla="*/ 2147483647 h 2287"/>
              <a:gd name="T24" fmla="*/ 2147483647 w 3257"/>
              <a:gd name="T25" fmla="*/ 2147483647 h 2287"/>
              <a:gd name="T26" fmla="*/ 2147483647 w 3257"/>
              <a:gd name="T27" fmla="*/ 2147483647 h 2287"/>
              <a:gd name="T28" fmla="*/ 2147483647 w 3257"/>
              <a:gd name="T29" fmla="*/ 2147483647 h 2287"/>
              <a:gd name="T30" fmla="*/ 2147483647 w 3257"/>
              <a:gd name="T31" fmla="*/ 2147483647 h 2287"/>
              <a:gd name="T32" fmla="*/ 2147483647 w 3257"/>
              <a:gd name="T33" fmla="*/ 2147483647 h 2287"/>
              <a:gd name="T34" fmla="*/ 2147483647 w 3257"/>
              <a:gd name="T35" fmla="*/ 2147483647 h 2287"/>
              <a:gd name="T36" fmla="*/ 2147483647 w 3257"/>
              <a:gd name="T37" fmla="*/ 2147483647 h 2287"/>
              <a:gd name="T38" fmla="*/ 2147483647 w 3257"/>
              <a:gd name="T39" fmla="*/ 2147483647 h 2287"/>
              <a:gd name="T40" fmla="*/ 2147483647 w 3257"/>
              <a:gd name="T41" fmla="*/ 2147483647 h 2287"/>
              <a:gd name="T42" fmla="*/ 2147483647 w 3257"/>
              <a:gd name="T43" fmla="*/ 2147483647 h 2287"/>
              <a:gd name="T44" fmla="*/ 2147483647 w 3257"/>
              <a:gd name="T45" fmla="*/ 2147483647 h 2287"/>
              <a:gd name="T46" fmla="*/ 2147483647 w 3257"/>
              <a:gd name="T47" fmla="*/ 2147483647 h 2287"/>
              <a:gd name="T48" fmla="*/ 2147483647 w 3257"/>
              <a:gd name="T49" fmla="*/ 2147483647 h 2287"/>
              <a:gd name="T50" fmla="*/ 2147483647 w 3257"/>
              <a:gd name="T51" fmla="*/ 2147483647 h 2287"/>
              <a:gd name="T52" fmla="*/ 2147483647 w 3257"/>
              <a:gd name="T53" fmla="*/ 2147483647 h 228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257"/>
              <a:gd name="T82" fmla="*/ 0 h 2287"/>
              <a:gd name="T83" fmla="*/ 3257 w 3257"/>
              <a:gd name="T84" fmla="*/ 2287 h 228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257" h="2287">
                <a:moveTo>
                  <a:pt x="137" y="1657"/>
                </a:moveTo>
                <a:cubicBezTo>
                  <a:pt x="144" y="1436"/>
                  <a:pt x="0" y="1295"/>
                  <a:pt x="14" y="1074"/>
                </a:cubicBezTo>
                <a:cubicBezTo>
                  <a:pt x="27" y="920"/>
                  <a:pt x="858" y="1049"/>
                  <a:pt x="913" y="895"/>
                </a:cubicBezTo>
                <a:cubicBezTo>
                  <a:pt x="933" y="828"/>
                  <a:pt x="1102" y="687"/>
                  <a:pt x="1177" y="661"/>
                </a:cubicBezTo>
                <a:cubicBezTo>
                  <a:pt x="1403" y="580"/>
                  <a:pt x="1421" y="523"/>
                  <a:pt x="1639" y="517"/>
                </a:cubicBezTo>
                <a:cubicBezTo>
                  <a:pt x="1776" y="570"/>
                  <a:pt x="1482" y="16"/>
                  <a:pt x="1592" y="8"/>
                </a:cubicBezTo>
                <a:cubicBezTo>
                  <a:pt x="1702" y="0"/>
                  <a:pt x="2137" y="361"/>
                  <a:pt x="2299" y="469"/>
                </a:cubicBezTo>
                <a:cubicBezTo>
                  <a:pt x="2340" y="496"/>
                  <a:pt x="2529" y="629"/>
                  <a:pt x="2563" y="655"/>
                </a:cubicBezTo>
                <a:cubicBezTo>
                  <a:pt x="2611" y="689"/>
                  <a:pt x="2785" y="745"/>
                  <a:pt x="2785" y="745"/>
                </a:cubicBezTo>
                <a:cubicBezTo>
                  <a:pt x="2819" y="852"/>
                  <a:pt x="2918" y="853"/>
                  <a:pt x="2966" y="953"/>
                </a:cubicBezTo>
                <a:cubicBezTo>
                  <a:pt x="3007" y="1034"/>
                  <a:pt x="3034" y="1121"/>
                  <a:pt x="3089" y="1195"/>
                </a:cubicBezTo>
                <a:cubicBezTo>
                  <a:pt x="3117" y="1302"/>
                  <a:pt x="3257" y="1506"/>
                  <a:pt x="3235" y="1603"/>
                </a:cubicBezTo>
                <a:cubicBezTo>
                  <a:pt x="3252" y="1702"/>
                  <a:pt x="3239" y="1760"/>
                  <a:pt x="3193" y="1789"/>
                </a:cubicBezTo>
                <a:cubicBezTo>
                  <a:pt x="3147" y="1818"/>
                  <a:pt x="3072" y="1812"/>
                  <a:pt x="2959" y="1777"/>
                </a:cubicBezTo>
                <a:cubicBezTo>
                  <a:pt x="2857" y="1764"/>
                  <a:pt x="2617" y="1630"/>
                  <a:pt x="2515" y="1577"/>
                </a:cubicBezTo>
                <a:cubicBezTo>
                  <a:pt x="2453" y="1543"/>
                  <a:pt x="2392" y="1496"/>
                  <a:pt x="2330" y="1456"/>
                </a:cubicBezTo>
                <a:cubicBezTo>
                  <a:pt x="2310" y="1443"/>
                  <a:pt x="2269" y="1416"/>
                  <a:pt x="2269" y="1416"/>
                </a:cubicBezTo>
                <a:cubicBezTo>
                  <a:pt x="2221" y="1349"/>
                  <a:pt x="1745" y="826"/>
                  <a:pt x="1663" y="799"/>
                </a:cubicBezTo>
                <a:cubicBezTo>
                  <a:pt x="1437" y="819"/>
                  <a:pt x="1203" y="1349"/>
                  <a:pt x="1333" y="1537"/>
                </a:cubicBezTo>
                <a:cubicBezTo>
                  <a:pt x="1297" y="1663"/>
                  <a:pt x="1820" y="1650"/>
                  <a:pt x="1861" y="1771"/>
                </a:cubicBezTo>
                <a:cubicBezTo>
                  <a:pt x="1615" y="1933"/>
                  <a:pt x="2187" y="2180"/>
                  <a:pt x="1941" y="2240"/>
                </a:cubicBezTo>
                <a:cubicBezTo>
                  <a:pt x="1873" y="2287"/>
                  <a:pt x="1688" y="2133"/>
                  <a:pt x="1613" y="2160"/>
                </a:cubicBezTo>
                <a:cubicBezTo>
                  <a:pt x="1449" y="2153"/>
                  <a:pt x="1815" y="2037"/>
                  <a:pt x="1651" y="2017"/>
                </a:cubicBezTo>
                <a:cubicBezTo>
                  <a:pt x="1623" y="2017"/>
                  <a:pt x="1420" y="1856"/>
                  <a:pt x="1399" y="1849"/>
                </a:cubicBezTo>
                <a:cubicBezTo>
                  <a:pt x="1310" y="1809"/>
                  <a:pt x="1139" y="1585"/>
                  <a:pt x="1057" y="1531"/>
                </a:cubicBezTo>
                <a:cubicBezTo>
                  <a:pt x="1016" y="1504"/>
                  <a:pt x="631" y="1514"/>
                  <a:pt x="583" y="1501"/>
                </a:cubicBezTo>
                <a:cubicBezTo>
                  <a:pt x="555" y="1494"/>
                  <a:pt x="75" y="1717"/>
                  <a:pt x="137" y="1657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Line 245"/>
          <p:cNvSpPr>
            <a:spLocks noChangeShapeType="1"/>
          </p:cNvSpPr>
          <p:nvPr/>
        </p:nvSpPr>
        <p:spPr bwMode="auto">
          <a:xfrm>
            <a:off x="4138613" y="3000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246"/>
          <p:cNvSpPr>
            <a:spLocks noChangeShapeType="1"/>
          </p:cNvSpPr>
          <p:nvPr/>
        </p:nvSpPr>
        <p:spPr bwMode="auto">
          <a:xfrm>
            <a:off x="4138613" y="6048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286" name="Object 381"/>
          <p:cNvGraphicFramePr>
            <a:graphicFrameLocks noChangeAspect="1"/>
          </p:cNvGraphicFramePr>
          <p:nvPr/>
        </p:nvGraphicFramePr>
        <p:xfrm>
          <a:off x="6300789" y="5876926"/>
          <a:ext cx="44767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02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9" y="5876926"/>
                        <a:ext cx="447675" cy="25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Object 920"/>
          <p:cNvGraphicFramePr>
            <a:graphicFrameLocks noChangeAspect="1"/>
          </p:cNvGraphicFramePr>
          <p:nvPr/>
        </p:nvGraphicFramePr>
        <p:xfrm>
          <a:off x="5292727" y="1844676"/>
          <a:ext cx="35877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03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7" y="1844676"/>
                        <a:ext cx="358775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Object 921"/>
          <p:cNvGraphicFramePr>
            <a:graphicFrameLocks noChangeAspect="1"/>
          </p:cNvGraphicFramePr>
          <p:nvPr/>
        </p:nvGraphicFramePr>
        <p:xfrm>
          <a:off x="4572002" y="5300663"/>
          <a:ext cx="3603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04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5300663"/>
                        <a:ext cx="360363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Object 922"/>
          <p:cNvGraphicFramePr>
            <a:graphicFrameLocks noChangeAspect="1"/>
          </p:cNvGraphicFramePr>
          <p:nvPr/>
        </p:nvGraphicFramePr>
        <p:xfrm>
          <a:off x="6156327" y="4518025"/>
          <a:ext cx="303213" cy="171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05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7" y="4518025"/>
                        <a:ext cx="303213" cy="171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Object 923"/>
          <p:cNvGraphicFramePr>
            <a:graphicFrameLocks noChangeAspect="1"/>
          </p:cNvGraphicFramePr>
          <p:nvPr/>
        </p:nvGraphicFramePr>
        <p:xfrm>
          <a:off x="4932363" y="60928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06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928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925"/>
          <p:cNvGraphicFramePr>
            <a:graphicFrameLocks noChangeAspect="1"/>
          </p:cNvGraphicFramePr>
          <p:nvPr/>
        </p:nvGraphicFramePr>
        <p:xfrm>
          <a:off x="5795963" y="6453190"/>
          <a:ext cx="43180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07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6453190"/>
                        <a:ext cx="431800" cy="24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2" name="Object 926"/>
          <p:cNvGraphicFramePr>
            <a:graphicFrameLocks noChangeAspect="1"/>
          </p:cNvGraphicFramePr>
          <p:nvPr/>
        </p:nvGraphicFramePr>
        <p:xfrm>
          <a:off x="4932363" y="4908551"/>
          <a:ext cx="4318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08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908551"/>
                        <a:ext cx="431800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3" name="Object 927"/>
          <p:cNvGraphicFramePr>
            <a:graphicFrameLocks noChangeAspect="1"/>
          </p:cNvGraphicFramePr>
          <p:nvPr/>
        </p:nvGraphicFramePr>
        <p:xfrm>
          <a:off x="5580063" y="22050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09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2050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4" name="Freeform 179"/>
          <p:cNvSpPr>
            <a:spLocks/>
          </p:cNvSpPr>
          <p:nvPr/>
        </p:nvSpPr>
        <p:spPr bwMode="auto">
          <a:xfrm>
            <a:off x="3779838" y="6165851"/>
            <a:ext cx="1871662" cy="647700"/>
          </a:xfrm>
          <a:custGeom>
            <a:avLst/>
            <a:gdLst>
              <a:gd name="T0" fmla="*/ 2147483647 w 1179"/>
              <a:gd name="T1" fmla="*/ 2147483647 h 408"/>
              <a:gd name="T2" fmla="*/ 2147483647 w 1179"/>
              <a:gd name="T3" fmla="*/ 2147483647 h 408"/>
              <a:gd name="T4" fmla="*/ 2147483647 w 1179"/>
              <a:gd name="T5" fmla="*/ 2147483647 h 408"/>
              <a:gd name="T6" fmla="*/ 2147483647 w 1179"/>
              <a:gd name="T7" fmla="*/ 2147483647 h 408"/>
              <a:gd name="T8" fmla="*/ 2147483647 w 1179"/>
              <a:gd name="T9" fmla="*/ 2147483647 h 408"/>
              <a:gd name="T10" fmla="*/ 2147483647 w 1179"/>
              <a:gd name="T11" fmla="*/ 2147483647 h 408"/>
              <a:gd name="T12" fmla="*/ 2147483647 w 1179"/>
              <a:gd name="T13" fmla="*/ 2147483647 h 408"/>
              <a:gd name="T14" fmla="*/ 2147483647 w 1179"/>
              <a:gd name="T15" fmla="*/ 2147483647 h 408"/>
              <a:gd name="T16" fmla="*/ 2147483647 w 1179"/>
              <a:gd name="T17" fmla="*/ 2147483647 h 408"/>
              <a:gd name="T18" fmla="*/ 2147483647 w 1179"/>
              <a:gd name="T19" fmla="*/ 2147483647 h 408"/>
              <a:gd name="T20" fmla="*/ 2147483647 w 1179"/>
              <a:gd name="T21" fmla="*/ 2147483647 h 408"/>
              <a:gd name="T22" fmla="*/ 2147483647 w 1179"/>
              <a:gd name="T23" fmla="*/ 2147483647 h 408"/>
              <a:gd name="T24" fmla="*/ 2147483647 w 1179"/>
              <a:gd name="T25" fmla="*/ 2147483647 h 408"/>
              <a:gd name="T26" fmla="*/ 2147483647 w 1179"/>
              <a:gd name="T27" fmla="*/ 2147483647 h 408"/>
              <a:gd name="T28" fmla="*/ 2147483647 w 1179"/>
              <a:gd name="T29" fmla="*/ 2147483647 h 408"/>
              <a:gd name="T30" fmla="*/ 2147483647 w 1179"/>
              <a:gd name="T31" fmla="*/ 2147483647 h 408"/>
              <a:gd name="T32" fmla="*/ 2147483647 w 1179"/>
              <a:gd name="T33" fmla="*/ 2147483647 h 408"/>
              <a:gd name="T34" fmla="*/ 2147483647 w 1179"/>
              <a:gd name="T35" fmla="*/ 2147483647 h 408"/>
              <a:gd name="T36" fmla="*/ 2147483647 w 1179"/>
              <a:gd name="T37" fmla="*/ 2147483647 h 408"/>
              <a:gd name="T38" fmla="*/ 2147483647 w 1179"/>
              <a:gd name="T39" fmla="*/ 2147483647 h 408"/>
              <a:gd name="T40" fmla="*/ 0 w 1179"/>
              <a:gd name="T41" fmla="*/ 2147483647 h 408"/>
              <a:gd name="T42" fmla="*/ 0 w 1179"/>
              <a:gd name="T43" fmla="*/ 0 h 408"/>
              <a:gd name="T44" fmla="*/ 2147483647 w 1179"/>
              <a:gd name="T45" fmla="*/ 2147483647 h 408"/>
              <a:gd name="T46" fmla="*/ 2147483647 w 1179"/>
              <a:gd name="T47" fmla="*/ 2147483647 h 408"/>
              <a:gd name="T48" fmla="*/ 2147483647 w 1179"/>
              <a:gd name="T49" fmla="*/ 2147483647 h 40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79"/>
              <a:gd name="T76" fmla="*/ 0 h 408"/>
              <a:gd name="T77" fmla="*/ 1179 w 1179"/>
              <a:gd name="T78" fmla="*/ 408 h 40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79" h="408">
                <a:moveTo>
                  <a:pt x="62" y="73"/>
                </a:moveTo>
                <a:cubicBezTo>
                  <a:pt x="73" y="77"/>
                  <a:pt x="84" y="78"/>
                  <a:pt x="94" y="84"/>
                </a:cubicBezTo>
                <a:cubicBezTo>
                  <a:pt x="108" y="92"/>
                  <a:pt x="117" y="108"/>
                  <a:pt x="131" y="116"/>
                </a:cubicBezTo>
                <a:cubicBezTo>
                  <a:pt x="144" y="123"/>
                  <a:pt x="160" y="122"/>
                  <a:pt x="174" y="127"/>
                </a:cubicBezTo>
                <a:cubicBezTo>
                  <a:pt x="192" y="134"/>
                  <a:pt x="208" y="142"/>
                  <a:pt x="227" y="148"/>
                </a:cubicBezTo>
                <a:cubicBezTo>
                  <a:pt x="246" y="161"/>
                  <a:pt x="237" y="159"/>
                  <a:pt x="254" y="159"/>
                </a:cubicBezTo>
                <a:lnTo>
                  <a:pt x="499" y="181"/>
                </a:lnTo>
                <a:lnTo>
                  <a:pt x="680" y="226"/>
                </a:lnTo>
                <a:lnTo>
                  <a:pt x="771" y="181"/>
                </a:lnTo>
                <a:lnTo>
                  <a:pt x="953" y="226"/>
                </a:lnTo>
                <a:lnTo>
                  <a:pt x="1043" y="363"/>
                </a:lnTo>
                <a:lnTo>
                  <a:pt x="1179" y="363"/>
                </a:lnTo>
                <a:lnTo>
                  <a:pt x="1179" y="408"/>
                </a:lnTo>
                <a:lnTo>
                  <a:pt x="953" y="408"/>
                </a:lnTo>
                <a:lnTo>
                  <a:pt x="907" y="408"/>
                </a:lnTo>
                <a:lnTo>
                  <a:pt x="817" y="272"/>
                </a:lnTo>
                <a:lnTo>
                  <a:pt x="680" y="317"/>
                </a:lnTo>
                <a:lnTo>
                  <a:pt x="454" y="317"/>
                </a:lnTo>
                <a:lnTo>
                  <a:pt x="136" y="226"/>
                </a:lnTo>
                <a:lnTo>
                  <a:pt x="45" y="181"/>
                </a:lnTo>
                <a:lnTo>
                  <a:pt x="0" y="90"/>
                </a:lnTo>
                <a:lnTo>
                  <a:pt x="0" y="0"/>
                </a:lnTo>
                <a:lnTo>
                  <a:pt x="91" y="90"/>
                </a:lnTo>
                <a:lnTo>
                  <a:pt x="45" y="45"/>
                </a:lnTo>
                <a:lnTo>
                  <a:pt x="62" y="7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Freeform 181"/>
          <p:cNvSpPr>
            <a:spLocks/>
          </p:cNvSpPr>
          <p:nvPr/>
        </p:nvSpPr>
        <p:spPr bwMode="auto">
          <a:xfrm>
            <a:off x="1116015" y="1773239"/>
            <a:ext cx="1368425" cy="3240087"/>
          </a:xfrm>
          <a:custGeom>
            <a:avLst/>
            <a:gdLst>
              <a:gd name="T0" fmla="*/ 2147483647 w 862"/>
              <a:gd name="T1" fmla="*/ 0 h 2041"/>
              <a:gd name="T2" fmla="*/ 2147483647 w 862"/>
              <a:gd name="T3" fmla="*/ 2147483647 h 2041"/>
              <a:gd name="T4" fmla="*/ 2147483647 w 862"/>
              <a:gd name="T5" fmla="*/ 2147483647 h 2041"/>
              <a:gd name="T6" fmla="*/ 2147483647 w 862"/>
              <a:gd name="T7" fmla="*/ 2147483647 h 2041"/>
              <a:gd name="T8" fmla="*/ 2147483647 w 862"/>
              <a:gd name="T9" fmla="*/ 2147483647 h 2041"/>
              <a:gd name="T10" fmla="*/ 2147483647 w 862"/>
              <a:gd name="T11" fmla="*/ 2147483647 h 2041"/>
              <a:gd name="T12" fmla="*/ 2147483647 w 862"/>
              <a:gd name="T13" fmla="*/ 2147483647 h 2041"/>
              <a:gd name="T14" fmla="*/ 2147483647 w 862"/>
              <a:gd name="T15" fmla="*/ 2147483647 h 2041"/>
              <a:gd name="T16" fmla="*/ 2147483647 w 862"/>
              <a:gd name="T17" fmla="*/ 2147483647 h 2041"/>
              <a:gd name="T18" fmla="*/ 2147483647 w 862"/>
              <a:gd name="T19" fmla="*/ 2147483647 h 2041"/>
              <a:gd name="T20" fmla="*/ 2147483647 w 862"/>
              <a:gd name="T21" fmla="*/ 2147483647 h 2041"/>
              <a:gd name="T22" fmla="*/ 2147483647 w 862"/>
              <a:gd name="T23" fmla="*/ 2147483647 h 2041"/>
              <a:gd name="T24" fmla="*/ 2147483647 w 862"/>
              <a:gd name="T25" fmla="*/ 2147483647 h 2041"/>
              <a:gd name="T26" fmla="*/ 2147483647 w 862"/>
              <a:gd name="T27" fmla="*/ 2147483647 h 2041"/>
              <a:gd name="T28" fmla="*/ 2147483647 w 862"/>
              <a:gd name="T29" fmla="*/ 2147483647 h 2041"/>
              <a:gd name="T30" fmla="*/ 2147483647 w 862"/>
              <a:gd name="T31" fmla="*/ 2147483647 h 2041"/>
              <a:gd name="T32" fmla="*/ 2147483647 w 862"/>
              <a:gd name="T33" fmla="*/ 2147483647 h 2041"/>
              <a:gd name="T34" fmla="*/ 2147483647 w 862"/>
              <a:gd name="T35" fmla="*/ 2147483647 h 2041"/>
              <a:gd name="T36" fmla="*/ 2147483647 w 862"/>
              <a:gd name="T37" fmla="*/ 2147483647 h 2041"/>
              <a:gd name="T38" fmla="*/ 2147483647 w 862"/>
              <a:gd name="T39" fmla="*/ 2147483647 h 2041"/>
              <a:gd name="T40" fmla="*/ 2147483647 w 862"/>
              <a:gd name="T41" fmla="*/ 2147483647 h 2041"/>
              <a:gd name="T42" fmla="*/ 2147483647 w 862"/>
              <a:gd name="T43" fmla="*/ 2147483647 h 2041"/>
              <a:gd name="T44" fmla="*/ 2147483647 w 862"/>
              <a:gd name="T45" fmla="*/ 2147483647 h 2041"/>
              <a:gd name="T46" fmla="*/ 2147483647 w 862"/>
              <a:gd name="T47" fmla="*/ 2147483647 h 2041"/>
              <a:gd name="T48" fmla="*/ 2147483647 w 862"/>
              <a:gd name="T49" fmla="*/ 2147483647 h 2041"/>
              <a:gd name="T50" fmla="*/ 0 w 862"/>
              <a:gd name="T51" fmla="*/ 2147483647 h 2041"/>
              <a:gd name="T52" fmla="*/ 2147483647 w 862"/>
              <a:gd name="T53" fmla="*/ 0 h 20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62"/>
              <a:gd name="T82" fmla="*/ 0 h 2041"/>
              <a:gd name="T83" fmla="*/ 862 w 862"/>
              <a:gd name="T84" fmla="*/ 2041 h 204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62" h="2041">
                <a:moveTo>
                  <a:pt x="45" y="0"/>
                </a:moveTo>
                <a:lnTo>
                  <a:pt x="181" y="272"/>
                </a:lnTo>
                <a:lnTo>
                  <a:pt x="227" y="408"/>
                </a:lnTo>
                <a:lnTo>
                  <a:pt x="227" y="544"/>
                </a:lnTo>
                <a:lnTo>
                  <a:pt x="227" y="680"/>
                </a:lnTo>
                <a:lnTo>
                  <a:pt x="363" y="862"/>
                </a:lnTo>
                <a:lnTo>
                  <a:pt x="453" y="1134"/>
                </a:lnTo>
                <a:lnTo>
                  <a:pt x="499" y="1315"/>
                </a:lnTo>
                <a:lnTo>
                  <a:pt x="544" y="1451"/>
                </a:lnTo>
                <a:lnTo>
                  <a:pt x="544" y="1678"/>
                </a:lnTo>
                <a:lnTo>
                  <a:pt x="635" y="1723"/>
                </a:lnTo>
                <a:lnTo>
                  <a:pt x="635" y="1814"/>
                </a:lnTo>
                <a:lnTo>
                  <a:pt x="771" y="1950"/>
                </a:lnTo>
                <a:lnTo>
                  <a:pt x="862" y="2041"/>
                </a:lnTo>
                <a:lnTo>
                  <a:pt x="726" y="1996"/>
                </a:lnTo>
                <a:lnTo>
                  <a:pt x="635" y="1996"/>
                </a:lnTo>
                <a:lnTo>
                  <a:pt x="544" y="1859"/>
                </a:lnTo>
                <a:lnTo>
                  <a:pt x="363" y="1769"/>
                </a:lnTo>
                <a:lnTo>
                  <a:pt x="317" y="1587"/>
                </a:lnTo>
                <a:lnTo>
                  <a:pt x="363" y="1497"/>
                </a:lnTo>
                <a:lnTo>
                  <a:pt x="272" y="1224"/>
                </a:lnTo>
                <a:lnTo>
                  <a:pt x="272" y="998"/>
                </a:lnTo>
                <a:lnTo>
                  <a:pt x="136" y="771"/>
                </a:lnTo>
                <a:lnTo>
                  <a:pt x="45" y="544"/>
                </a:lnTo>
                <a:lnTo>
                  <a:pt x="45" y="272"/>
                </a:lnTo>
                <a:lnTo>
                  <a:pt x="0" y="45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6" name="AutoShape 182"/>
          <p:cNvSpPr>
            <a:spLocks noChangeArrowheads="1"/>
          </p:cNvSpPr>
          <p:nvPr/>
        </p:nvSpPr>
        <p:spPr bwMode="auto">
          <a:xfrm>
            <a:off x="179388" y="3644902"/>
            <a:ext cx="1223962" cy="576263"/>
          </a:xfrm>
          <a:prstGeom prst="wedgeRectCallout">
            <a:avLst>
              <a:gd name="adj1" fmla="val 61671"/>
              <a:gd name="adj2" fmla="val -133194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1297" name="Rectangle 185"/>
          <p:cNvSpPr>
            <a:spLocks noChangeArrowheads="1"/>
          </p:cNvSpPr>
          <p:nvPr/>
        </p:nvSpPr>
        <p:spPr bwMode="auto">
          <a:xfrm>
            <a:off x="5435602" y="6237289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 Федотовка</a:t>
            </a:r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п. Верхне Баканский</a:t>
            </a:r>
            <a:r>
              <a:rPr lang="ru-RU" sz="900">
                <a:cs typeface="Times New Roman" pitchFamily="18" charset="0"/>
              </a:rPr>
              <a:t> </a:t>
            </a:r>
          </a:p>
        </p:txBody>
      </p:sp>
      <p:sp>
        <p:nvSpPr>
          <p:cNvPr id="11299" name="Rectangle 187"/>
          <p:cNvSpPr>
            <a:spLocks noChangeArrowheads="1"/>
          </p:cNvSpPr>
          <p:nvPr/>
        </p:nvSpPr>
        <p:spPr bwMode="auto">
          <a:xfrm>
            <a:off x="4859338" y="53736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п.Абрау-Дюрсо </a:t>
            </a:r>
          </a:p>
        </p:txBody>
      </p:sp>
      <p:sp>
        <p:nvSpPr>
          <p:cNvPr id="11300" name="Rectangle 188"/>
          <p:cNvSpPr>
            <a:spLocks noChangeArrowheads="1"/>
          </p:cNvSpPr>
          <p:nvPr/>
        </p:nvSpPr>
        <p:spPr bwMode="auto">
          <a:xfrm>
            <a:off x="5292727" y="50133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Times New Roman" pitchFamily="18" charset="0"/>
              </a:rPr>
              <a:t>п. Васильевка</a:t>
            </a:r>
            <a:r>
              <a:rPr lang="ru-RU" altLang="ru-RU" sz="900">
                <a:latin typeface="Arial" charset="0"/>
              </a:rPr>
              <a:t>  </a:t>
            </a:r>
          </a:p>
        </p:txBody>
      </p:sp>
      <p:sp>
        <p:nvSpPr>
          <p:cNvPr id="11301" name="Rectangle 189"/>
          <p:cNvSpPr>
            <a:spLocks noChangeArrowheads="1"/>
          </p:cNvSpPr>
          <p:nvPr/>
        </p:nvSpPr>
        <p:spPr bwMode="auto">
          <a:xfrm>
            <a:off x="5076827" y="65246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у. Широкая балка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2" name="Rectangle 190"/>
          <p:cNvSpPr>
            <a:spLocks noChangeArrowheads="1"/>
          </p:cNvSpPr>
          <p:nvPr/>
        </p:nvSpPr>
        <p:spPr bwMode="auto">
          <a:xfrm>
            <a:off x="6300788" y="6165851"/>
            <a:ext cx="6477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Мысхако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3" name="Rectangle 191"/>
          <p:cNvSpPr>
            <a:spLocks noChangeArrowheads="1"/>
          </p:cNvSpPr>
          <p:nvPr/>
        </p:nvSpPr>
        <p:spPr bwMode="auto">
          <a:xfrm>
            <a:off x="4427540" y="2133601"/>
            <a:ext cx="865187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х. Ленинский путь</a:t>
            </a:r>
          </a:p>
        </p:txBody>
      </p:sp>
      <p:sp>
        <p:nvSpPr>
          <p:cNvPr id="11304" name="Rectangle 192"/>
          <p:cNvSpPr>
            <a:spLocks noChangeArrowheads="1"/>
          </p:cNvSpPr>
          <p:nvPr/>
        </p:nvSpPr>
        <p:spPr bwMode="auto">
          <a:xfrm>
            <a:off x="4356102" y="5949951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Северная Озереевка </a:t>
            </a:r>
          </a:p>
        </p:txBody>
      </p:sp>
      <p:sp>
        <p:nvSpPr>
          <p:cNvPr id="11305" name="Rectangle 193"/>
          <p:cNvSpPr>
            <a:spLocks noChangeArrowheads="1"/>
          </p:cNvSpPr>
          <p:nvPr/>
        </p:nvSpPr>
        <p:spPr bwMode="auto">
          <a:xfrm>
            <a:off x="4067177" y="62372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Южная Озереевка </a:t>
            </a:r>
          </a:p>
        </p:txBody>
      </p:sp>
      <p:sp>
        <p:nvSpPr>
          <p:cNvPr id="11306" name="Rectangle 194"/>
          <p:cNvSpPr>
            <a:spLocks noChangeArrowheads="1"/>
          </p:cNvSpPr>
          <p:nvPr/>
        </p:nvSpPr>
        <p:spPr bwMode="auto">
          <a:xfrm>
            <a:off x="6227763" y="429260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Кириловка </a:t>
            </a:r>
          </a:p>
        </p:txBody>
      </p:sp>
      <p:sp>
        <p:nvSpPr>
          <p:cNvPr id="11307" name="Rectangle 195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Верхне Баканский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1308" name="Rectangle 196"/>
          <p:cNvSpPr>
            <a:spLocks noChangeArrowheads="1"/>
          </p:cNvSpPr>
          <p:nvPr/>
        </p:nvSpPr>
        <p:spPr bwMode="auto">
          <a:xfrm>
            <a:off x="4859340" y="908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ст. Натухаевская </a:t>
            </a:r>
          </a:p>
        </p:txBody>
      </p:sp>
      <p:sp>
        <p:nvSpPr>
          <p:cNvPr id="11309" name="Rectangle 197"/>
          <p:cNvSpPr>
            <a:spLocks noChangeArrowheads="1"/>
          </p:cNvSpPr>
          <p:nvPr/>
        </p:nvSpPr>
        <p:spPr bwMode="auto">
          <a:xfrm>
            <a:off x="4140202" y="17002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Семигорье </a:t>
            </a:r>
          </a:p>
        </p:txBody>
      </p:sp>
      <p:sp>
        <p:nvSpPr>
          <p:cNvPr id="11310" name="Rectangle 198"/>
          <p:cNvSpPr>
            <a:spLocks noChangeArrowheads="1"/>
          </p:cNvSpPr>
          <p:nvPr/>
        </p:nvSpPr>
        <p:spPr bwMode="auto">
          <a:xfrm>
            <a:off x="4067175" y="4508501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Владимировка </a:t>
            </a:r>
          </a:p>
        </p:txBody>
      </p:sp>
      <p:sp>
        <p:nvSpPr>
          <p:cNvPr id="11311" name="Rectangle 199"/>
          <p:cNvSpPr>
            <a:spLocks noChangeArrowheads="1"/>
          </p:cNvSpPr>
          <p:nvPr/>
        </p:nvSpPr>
        <p:spPr bwMode="auto">
          <a:xfrm>
            <a:off x="4716465" y="5661026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Глебовка </a:t>
            </a:r>
          </a:p>
        </p:txBody>
      </p:sp>
      <p:sp>
        <p:nvSpPr>
          <p:cNvPr id="11312" name="Rectangle 200"/>
          <p:cNvSpPr>
            <a:spLocks noChangeArrowheads="1"/>
          </p:cNvSpPr>
          <p:nvPr/>
        </p:nvSpPr>
        <p:spPr bwMode="auto">
          <a:xfrm>
            <a:off x="4932363" y="4221163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Гайдук </a:t>
            </a:r>
          </a:p>
        </p:txBody>
      </p:sp>
      <p:graphicFrame>
        <p:nvGraphicFramePr>
          <p:cNvPr id="11313" name="Object 924"/>
          <p:cNvGraphicFramePr>
            <a:graphicFrameLocks noChangeAspect="1"/>
          </p:cNvGraphicFramePr>
          <p:nvPr/>
        </p:nvGraphicFramePr>
        <p:xfrm>
          <a:off x="4572002" y="1125539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10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1125539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4" name="Object 11"/>
          <p:cNvGraphicFramePr>
            <a:graphicFrameLocks noChangeAspect="1"/>
          </p:cNvGraphicFramePr>
          <p:nvPr/>
        </p:nvGraphicFramePr>
        <p:xfrm>
          <a:off x="4932363" y="1700213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11" name="Clip" r:id="rId15" imgW="403250" imgH="226771" progId="MS_ClipArt_Gallery.2">
                  <p:embed/>
                </p:oleObj>
              </mc:Choice>
              <mc:Fallback>
                <p:oleObj name="Clip" r:id="rId1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700213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5" name="Object 12"/>
          <p:cNvGraphicFramePr>
            <a:graphicFrameLocks noChangeAspect="1"/>
          </p:cNvGraphicFramePr>
          <p:nvPr/>
        </p:nvGraphicFramePr>
        <p:xfrm>
          <a:off x="4932363" y="45815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12" name="Clip" r:id="rId16" imgW="403250" imgH="226771" progId="MS_ClipArt_Gallery.2">
                  <p:embed/>
                </p:oleObj>
              </mc:Choice>
              <mc:Fallback>
                <p:oleObj name="Clip" r:id="rId1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5815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6" name="Object 13"/>
          <p:cNvGraphicFramePr>
            <a:graphicFrameLocks noChangeAspect="1"/>
          </p:cNvGraphicFramePr>
          <p:nvPr/>
        </p:nvGraphicFramePr>
        <p:xfrm>
          <a:off x="5508627" y="42211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13" name="Clip" r:id="rId17" imgW="403250" imgH="226771" progId="MS_ClipArt_Gallery.2">
                  <p:embed/>
                </p:oleObj>
              </mc:Choice>
              <mc:Fallback>
                <p:oleObj name="Clip" r:id="rId1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7" y="42211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7" name="Oval 110"/>
          <p:cNvSpPr>
            <a:spLocks noChangeArrowheads="1"/>
          </p:cNvSpPr>
          <p:nvPr/>
        </p:nvSpPr>
        <p:spPr bwMode="auto">
          <a:xfrm>
            <a:off x="6877050" y="4508500"/>
            <a:ext cx="287338" cy="279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aphicFrame>
        <p:nvGraphicFramePr>
          <p:cNvPr id="11321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4767"/>
              </p:ext>
            </p:extLst>
          </p:nvPr>
        </p:nvGraphicFramePr>
        <p:xfrm>
          <a:off x="-36512" y="5265677"/>
          <a:ext cx="3384376" cy="1619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14" name="Document" r:id="rId18" imgW="4144744" imgH="2255564" progId="Word.Document.8">
                  <p:embed/>
                </p:oleObj>
              </mc:Choice>
              <mc:Fallback>
                <p:oleObj name="Document" r:id="rId18" imgW="4144744" imgH="22555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3546" b="3125"/>
                      <a:stretch>
                        <a:fillRect/>
                      </a:stretch>
                    </p:blipFill>
                    <p:spPr bwMode="auto">
                      <a:xfrm>
                        <a:off x="-36512" y="5265677"/>
                        <a:ext cx="3384376" cy="161970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" name="Text Box 2"/>
          <p:cNvSpPr txBox="1">
            <a:spLocks noChangeArrowheads="1"/>
          </p:cNvSpPr>
          <p:nvPr/>
        </p:nvSpPr>
        <p:spPr bwMode="auto">
          <a:xfrm>
            <a:off x="-1" y="1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НОВОРОССИЙСК</a:t>
            </a:r>
          </a:p>
        </p:txBody>
      </p:sp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CF4130B4-CC6A-4243-8117-DC156E1A58D8}"/>
              </a:ext>
            </a:extLst>
          </p:cNvPr>
          <p:cNvGrpSpPr/>
          <p:nvPr/>
        </p:nvGrpSpPr>
        <p:grpSpPr>
          <a:xfrm>
            <a:off x="6555884" y="2622956"/>
            <a:ext cx="2574393" cy="1263829"/>
            <a:chOff x="6428208" y="4993020"/>
            <a:chExt cx="2608289" cy="707551"/>
          </a:xfrm>
        </p:grpSpPr>
        <p:sp>
          <p:nvSpPr>
            <p:cNvPr id="141" name="Text Box 830">
              <a:extLst>
                <a:ext uri="{FF2B5EF4-FFF2-40B4-BE49-F238E27FC236}">
                  <a16:creationId xmlns:a16="http://schemas.microsoft.com/office/drawing/2014/main" id="{4B4E1026-D6FE-477D-A76D-09ABFD1A9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8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47 931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246 266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- 63,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37.</a:t>
              </a:r>
            </a:p>
          </p:txBody>
        </p:sp>
        <p:sp>
          <p:nvSpPr>
            <p:cNvPr id="143" name="Rectangle 84">
              <a:extLst>
                <a:ext uri="{FF2B5EF4-FFF2-40B4-BE49-F238E27FC236}">
                  <a16:creationId xmlns:a16="http://schemas.microsoft.com/office/drawing/2014/main" id="{A8FEAC8A-1BFA-4118-879C-E06A49351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44" name="Picture 2">
            <a:extLst>
              <a:ext uri="{FF2B5EF4-FFF2-40B4-BE49-F238E27FC236}">
                <a16:creationId xmlns:a16="http://schemas.microsoft.com/office/drawing/2014/main" id="{869ED0A3-4526-4D43-9E9F-D4260B201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820" y="715963"/>
            <a:ext cx="3194696" cy="1630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69C5CADB-8A9D-4079-B17B-E10D37DAF55C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63" name="Rectangle 903">
              <a:extLst>
                <a:ext uri="{FF2B5EF4-FFF2-40B4-BE49-F238E27FC236}">
                  <a16:creationId xmlns:a16="http://schemas.microsoft.com/office/drawing/2014/main" id="{6EE57660-F7A1-4BDA-8DD4-F8B97B910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F9FD5B92-9224-4CB1-8CB0-48A9B503A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5" name="Group 48">
              <a:extLst>
                <a:ext uri="{FF2B5EF4-FFF2-40B4-BE49-F238E27FC236}">
                  <a16:creationId xmlns:a16="http://schemas.microsoft.com/office/drawing/2014/main" id="{AD8FE858-812F-4E92-8D15-43189851F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5" name="Line 49">
                <a:extLst>
                  <a:ext uri="{FF2B5EF4-FFF2-40B4-BE49-F238E27FC236}">
                    <a16:creationId xmlns:a16="http://schemas.microsoft.com/office/drawing/2014/main" id="{510A2CA3-4E56-49AD-81D0-1FE9A93A9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6" name="Line 50">
                <a:extLst>
                  <a:ext uri="{FF2B5EF4-FFF2-40B4-BE49-F238E27FC236}">
                    <a16:creationId xmlns:a16="http://schemas.microsoft.com/office/drawing/2014/main" id="{084BC40B-28C5-4B6E-B6B5-3DD8C6BA1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7" name="Line 51">
                <a:extLst>
                  <a:ext uri="{FF2B5EF4-FFF2-40B4-BE49-F238E27FC236}">
                    <a16:creationId xmlns:a16="http://schemas.microsoft.com/office/drawing/2014/main" id="{E1775FB9-3DAF-4A36-B9F1-701CCDBB7F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8" name="Line 52">
                <a:extLst>
                  <a:ext uri="{FF2B5EF4-FFF2-40B4-BE49-F238E27FC236}">
                    <a16:creationId xmlns:a16="http://schemas.microsoft.com/office/drawing/2014/main" id="{00532461-2B45-44B7-B49C-C0001AE01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6" name="Freeform 53">
              <a:extLst>
                <a:ext uri="{FF2B5EF4-FFF2-40B4-BE49-F238E27FC236}">
                  <a16:creationId xmlns:a16="http://schemas.microsoft.com/office/drawing/2014/main" id="{DE539935-DF8E-4061-A620-F9F8DDFB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7" name="Text Box 54">
              <a:extLst>
                <a:ext uri="{FF2B5EF4-FFF2-40B4-BE49-F238E27FC236}">
                  <a16:creationId xmlns:a16="http://schemas.microsoft.com/office/drawing/2014/main" id="{A00CE758-32D3-4AC7-85A6-1A6BC7DD0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8" name="Text Box 64">
              <a:extLst>
                <a:ext uri="{FF2B5EF4-FFF2-40B4-BE49-F238E27FC236}">
                  <a16:creationId xmlns:a16="http://schemas.microsoft.com/office/drawing/2014/main" id="{8691337E-2CE6-48E1-914B-48144BAA0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9" name="Text Box 64">
              <a:extLst>
                <a:ext uri="{FF2B5EF4-FFF2-40B4-BE49-F238E27FC236}">
                  <a16:creationId xmlns:a16="http://schemas.microsoft.com/office/drawing/2014/main" id="{42284444-C405-473D-B57E-6734D5BBD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70" name="Object 170">
              <a:extLst>
                <a:ext uri="{FF2B5EF4-FFF2-40B4-BE49-F238E27FC236}">
                  <a16:creationId xmlns:a16="http://schemas.microsoft.com/office/drawing/2014/main" id="{D19143AB-F001-449A-80AF-8713C20FBE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334134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915" name="Clip" r:id="rId21" imgW="403250" imgH="226771" progId="MS_ClipArt_Gallery.2">
                    <p:embed/>
                  </p:oleObj>
                </mc:Choice>
                <mc:Fallback>
                  <p:oleObj name="Clip" r:id="rId21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" name="Text Box 47">
              <a:extLst>
                <a:ext uri="{FF2B5EF4-FFF2-40B4-BE49-F238E27FC236}">
                  <a16:creationId xmlns:a16="http://schemas.microsoft.com/office/drawing/2014/main" id="{27FCE9DF-D47A-46FB-A5BB-7DD1CC374A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72" name="Rectangle 200">
              <a:extLst>
                <a:ext uri="{FF2B5EF4-FFF2-40B4-BE49-F238E27FC236}">
                  <a16:creationId xmlns:a16="http://schemas.microsoft.com/office/drawing/2014/main" id="{F2A1C64E-C39E-4EB2-8033-F83520236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73" name="Text Box 47">
              <a:extLst>
                <a:ext uri="{FF2B5EF4-FFF2-40B4-BE49-F238E27FC236}">
                  <a16:creationId xmlns:a16="http://schemas.microsoft.com/office/drawing/2014/main" id="{9C17ECAE-509E-4082-93FB-042989BA1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9" name="Oval 110">
            <a:extLst>
              <a:ext uri="{FF2B5EF4-FFF2-40B4-BE49-F238E27FC236}">
                <a16:creationId xmlns:a16="http://schemas.microsoft.com/office/drawing/2014/main" id="{FC9E0EE7-9561-4CF9-ACF6-39C73A7DC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23440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елендж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6988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97"/>
          <p:cNvGrpSpPr>
            <a:grpSpLocks/>
          </p:cNvGrpSpPr>
          <p:nvPr/>
        </p:nvGrpSpPr>
        <p:grpSpPr bwMode="auto">
          <a:xfrm>
            <a:off x="1908177" y="2565401"/>
            <a:ext cx="257175" cy="233363"/>
            <a:chOff x="578" y="-479"/>
            <a:chExt cx="226" cy="206"/>
          </a:xfrm>
        </p:grpSpPr>
        <p:grpSp>
          <p:nvGrpSpPr>
            <p:cNvPr id="1240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0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2" name="Group 397"/>
          <p:cNvGrpSpPr>
            <a:grpSpLocks/>
          </p:cNvGrpSpPr>
          <p:nvPr/>
        </p:nvGrpSpPr>
        <p:grpSpPr bwMode="auto">
          <a:xfrm>
            <a:off x="2268540" y="2420937"/>
            <a:ext cx="257175" cy="233363"/>
            <a:chOff x="578" y="-479"/>
            <a:chExt cx="226" cy="206"/>
          </a:xfrm>
        </p:grpSpPr>
        <p:grpSp>
          <p:nvGrpSpPr>
            <p:cNvPr id="1239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3" name="Group 397"/>
          <p:cNvGrpSpPr>
            <a:grpSpLocks/>
          </p:cNvGrpSpPr>
          <p:nvPr/>
        </p:nvGrpSpPr>
        <p:grpSpPr bwMode="auto">
          <a:xfrm>
            <a:off x="2555875" y="2636837"/>
            <a:ext cx="255588" cy="233363"/>
            <a:chOff x="578" y="-479"/>
            <a:chExt cx="226" cy="206"/>
          </a:xfrm>
        </p:grpSpPr>
        <p:grpSp>
          <p:nvGrpSpPr>
            <p:cNvPr id="1239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9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9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4" name="Group 397"/>
          <p:cNvGrpSpPr>
            <a:grpSpLocks/>
          </p:cNvGrpSpPr>
          <p:nvPr/>
        </p:nvGrpSpPr>
        <p:grpSpPr bwMode="auto">
          <a:xfrm>
            <a:off x="2627315" y="2997201"/>
            <a:ext cx="255587" cy="233363"/>
            <a:chOff x="578" y="-479"/>
            <a:chExt cx="226" cy="206"/>
          </a:xfrm>
        </p:grpSpPr>
        <p:grpSp>
          <p:nvGrpSpPr>
            <p:cNvPr id="1238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8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8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5" name="Group 397"/>
          <p:cNvGrpSpPr>
            <a:grpSpLocks/>
          </p:cNvGrpSpPr>
          <p:nvPr/>
        </p:nvGrpSpPr>
        <p:grpSpPr bwMode="auto">
          <a:xfrm>
            <a:off x="1476375" y="1412876"/>
            <a:ext cx="255588" cy="233363"/>
            <a:chOff x="578" y="-479"/>
            <a:chExt cx="226" cy="206"/>
          </a:xfrm>
        </p:grpSpPr>
        <p:grpSp>
          <p:nvGrpSpPr>
            <p:cNvPr id="1237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6" name="Group 397"/>
          <p:cNvGrpSpPr>
            <a:grpSpLocks/>
          </p:cNvGrpSpPr>
          <p:nvPr/>
        </p:nvGrpSpPr>
        <p:grpSpPr bwMode="auto">
          <a:xfrm>
            <a:off x="6084890" y="5661025"/>
            <a:ext cx="255587" cy="233363"/>
            <a:chOff x="578" y="-479"/>
            <a:chExt cx="226" cy="206"/>
          </a:xfrm>
        </p:grpSpPr>
        <p:grpSp>
          <p:nvGrpSpPr>
            <p:cNvPr id="1237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7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7" name="Group 397"/>
          <p:cNvGrpSpPr>
            <a:grpSpLocks/>
          </p:cNvGrpSpPr>
          <p:nvPr/>
        </p:nvGrpSpPr>
        <p:grpSpPr bwMode="auto">
          <a:xfrm>
            <a:off x="5076825" y="4149725"/>
            <a:ext cx="255588" cy="233363"/>
            <a:chOff x="578" y="-479"/>
            <a:chExt cx="226" cy="206"/>
          </a:xfrm>
        </p:grpSpPr>
        <p:grpSp>
          <p:nvGrpSpPr>
            <p:cNvPr id="1236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6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6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6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2298" name="Freeform 63"/>
          <p:cNvSpPr>
            <a:spLocks/>
          </p:cNvSpPr>
          <p:nvPr/>
        </p:nvSpPr>
        <p:spPr bwMode="auto">
          <a:xfrm>
            <a:off x="1331913" y="836614"/>
            <a:ext cx="6018212" cy="5630863"/>
          </a:xfrm>
          <a:custGeom>
            <a:avLst/>
            <a:gdLst>
              <a:gd name="T0" fmla="*/ 2147483647 w 3791"/>
              <a:gd name="T1" fmla="*/ 2147483647 h 3547"/>
              <a:gd name="T2" fmla="*/ 2147483647 w 3791"/>
              <a:gd name="T3" fmla="*/ 2147483647 h 3547"/>
              <a:gd name="T4" fmla="*/ 2147483647 w 3791"/>
              <a:gd name="T5" fmla="*/ 2147483647 h 3547"/>
              <a:gd name="T6" fmla="*/ 2147483647 w 3791"/>
              <a:gd name="T7" fmla="*/ 2147483647 h 3547"/>
              <a:gd name="T8" fmla="*/ 2147483647 w 3791"/>
              <a:gd name="T9" fmla="*/ 2147483647 h 3547"/>
              <a:gd name="T10" fmla="*/ 2147483647 w 3791"/>
              <a:gd name="T11" fmla="*/ 2147483647 h 3547"/>
              <a:gd name="T12" fmla="*/ 2147483647 w 3791"/>
              <a:gd name="T13" fmla="*/ 2147483647 h 3547"/>
              <a:gd name="T14" fmla="*/ 2147483647 w 3791"/>
              <a:gd name="T15" fmla="*/ 2147483647 h 3547"/>
              <a:gd name="T16" fmla="*/ 2147483647 w 3791"/>
              <a:gd name="T17" fmla="*/ 2147483647 h 3547"/>
              <a:gd name="T18" fmla="*/ 2147483647 w 3791"/>
              <a:gd name="T19" fmla="*/ 2147483647 h 3547"/>
              <a:gd name="T20" fmla="*/ 2147483647 w 3791"/>
              <a:gd name="T21" fmla="*/ 2147483647 h 3547"/>
              <a:gd name="T22" fmla="*/ 2147483647 w 3791"/>
              <a:gd name="T23" fmla="*/ 2147483647 h 3547"/>
              <a:gd name="T24" fmla="*/ 2147483647 w 3791"/>
              <a:gd name="T25" fmla="*/ 2147483647 h 3547"/>
              <a:gd name="T26" fmla="*/ 2147483647 w 3791"/>
              <a:gd name="T27" fmla="*/ 2147483647 h 3547"/>
              <a:gd name="T28" fmla="*/ 2147483647 w 3791"/>
              <a:gd name="T29" fmla="*/ 2147483647 h 3547"/>
              <a:gd name="T30" fmla="*/ 2147483647 w 3791"/>
              <a:gd name="T31" fmla="*/ 2147483647 h 3547"/>
              <a:gd name="T32" fmla="*/ 2147483647 w 3791"/>
              <a:gd name="T33" fmla="*/ 2147483647 h 3547"/>
              <a:gd name="T34" fmla="*/ 2147483647 w 3791"/>
              <a:gd name="T35" fmla="*/ 2147483647 h 3547"/>
              <a:gd name="T36" fmla="*/ 2147483647 w 3791"/>
              <a:gd name="T37" fmla="*/ 2147483647 h 3547"/>
              <a:gd name="T38" fmla="*/ 2147483647 w 3791"/>
              <a:gd name="T39" fmla="*/ 2147483647 h 3547"/>
              <a:gd name="T40" fmla="*/ 2147483647 w 3791"/>
              <a:gd name="T41" fmla="*/ 2147483647 h 3547"/>
              <a:gd name="T42" fmla="*/ 2147483647 w 3791"/>
              <a:gd name="T43" fmla="*/ 2147483647 h 3547"/>
              <a:gd name="T44" fmla="*/ 2147483647 w 3791"/>
              <a:gd name="T45" fmla="*/ 2147483647 h 3547"/>
              <a:gd name="T46" fmla="*/ 2147483647 w 3791"/>
              <a:gd name="T47" fmla="*/ 2147483647 h 3547"/>
              <a:gd name="T48" fmla="*/ 2147483647 w 3791"/>
              <a:gd name="T49" fmla="*/ 2147483647 h 3547"/>
              <a:gd name="T50" fmla="*/ 2147483647 w 3791"/>
              <a:gd name="T51" fmla="*/ 2147483647 h 3547"/>
              <a:gd name="T52" fmla="*/ 2147483647 w 3791"/>
              <a:gd name="T53" fmla="*/ 2147483647 h 3547"/>
              <a:gd name="T54" fmla="*/ 2147483647 w 3791"/>
              <a:gd name="T55" fmla="*/ 2147483647 h 3547"/>
              <a:gd name="T56" fmla="*/ 2147483647 w 3791"/>
              <a:gd name="T57" fmla="*/ 2147483647 h 3547"/>
              <a:gd name="T58" fmla="*/ 2147483647 w 3791"/>
              <a:gd name="T59" fmla="*/ 2147483647 h 3547"/>
              <a:gd name="T60" fmla="*/ 2147483647 w 3791"/>
              <a:gd name="T61" fmla="*/ 2147483647 h 3547"/>
              <a:gd name="T62" fmla="*/ 2147483647 w 3791"/>
              <a:gd name="T63" fmla="*/ 2147483647 h 3547"/>
              <a:gd name="T64" fmla="*/ 2147483647 w 3791"/>
              <a:gd name="T65" fmla="*/ 2147483647 h 3547"/>
              <a:gd name="T66" fmla="*/ 2147483647 w 3791"/>
              <a:gd name="T67" fmla="*/ 2147483647 h 3547"/>
              <a:gd name="T68" fmla="*/ 2147483647 w 3791"/>
              <a:gd name="T69" fmla="*/ 2147483647 h 3547"/>
              <a:gd name="T70" fmla="*/ 2147483647 w 3791"/>
              <a:gd name="T71" fmla="*/ 2147483647 h 3547"/>
              <a:gd name="T72" fmla="*/ 2147483647 w 3791"/>
              <a:gd name="T73" fmla="*/ 2147483647 h 3547"/>
              <a:gd name="T74" fmla="*/ 2147483647 w 3791"/>
              <a:gd name="T75" fmla="*/ 2147483647 h 3547"/>
              <a:gd name="T76" fmla="*/ 2147483647 w 3791"/>
              <a:gd name="T77" fmla="*/ 2147483647 h 3547"/>
              <a:gd name="T78" fmla="*/ 0 w 3791"/>
              <a:gd name="T79" fmla="*/ 2147483647 h 3547"/>
              <a:gd name="T80" fmla="*/ 2147483647 w 3791"/>
              <a:gd name="T81" fmla="*/ 2147483647 h 35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91"/>
              <a:gd name="T124" fmla="*/ 0 h 3547"/>
              <a:gd name="T125" fmla="*/ 3791 w 3791"/>
              <a:gd name="T126" fmla="*/ 3547 h 35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91" h="3547">
                <a:moveTo>
                  <a:pt x="6" y="53"/>
                </a:moveTo>
                <a:cubicBezTo>
                  <a:pt x="102" y="9"/>
                  <a:pt x="62" y="0"/>
                  <a:pt x="222" y="17"/>
                </a:cubicBezTo>
                <a:cubicBezTo>
                  <a:pt x="305" y="35"/>
                  <a:pt x="1003" y="780"/>
                  <a:pt x="1080" y="815"/>
                </a:cubicBezTo>
                <a:cubicBezTo>
                  <a:pt x="1118" y="1020"/>
                  <a:pt x="1206" y="1024"/>
                  <a:pt x="1350" y="1072"/>
                </a:cubicBezTo>
                <a:cubicBezTo>
                  <a:pt x="1388" y="1151"/>
                  <a:pt x="1452" y="1142"/>
                  <a:pt x="1513" y="1151"/>
                </a:cubicBezTo>
                <a:cubicBezTo>
                  <a:pt x="1520" y="1164"/>
                  <a:pt x="1529" y="1177"/>
                  <a:pt x="1532" y="1190"/>
                </a:cubicBezTo>
                <a:cubicBezTo>
                  <a:pt x="1539" y="1216"/>
                  <a:pt x="1532" y="1247"/>
                  <a:pt x="1542" y="1268"/>
                </a:cubicBezTo>
                <a:cubicBezTo>
                  <a:pt x="1561" y="1321"/>
                  <a:pt x="1683" y="1321"/>
                  <a:pt x="1696" y="1321"/>
                </a:cubicBezTo>
                <a:cubicBezTo>
                  <a:pt x="1740" y="1342"/>
                  <a:pt x="1776" y="1386"/>
                  <a:pt x="1820" y="1412"/>
                </a:cubicBezTo>
                <a:cubicBezTo>
                  <a:pt x="1923" y="1473"/>
                  <a:pt x="2031" y="1508"/>
                  <a:pt x="2137" y="1556"/>
                </a:cubicBezTo>
                <a:cubicBezTo>
                  <a:pt x="2227" y="1595"/>
                  <a:pt x="2313" y="1708"/>
                  <a:pt x="2415" y="1713"/>
                </a:cubicBezTo>
                <a:cubicBezTo>
                  <a:pt x="2585" y="1721"/>
                  <a:pt x="2754" y="1721"/>
                  <a:pt x="2924" y="1726"/>
                </a:cubicBezTo>
                <a:cubicBezTo>
                  <a:pt x="3004" y="1734"/>
                  <a:pt x="3084" y="1739"/>
                  <a:pt x="3164" y="1765"/>
                </a:cubicBezTo>
                <a:cubicBezTo>
                  <a:pt x="3202" y="1800"/>
                  <a:pt x="3241" y="1808"/>
                  <a:pt x="3279" y="1843"/>
                </a:cubicBezTo>
                <a:cubicBezTo>
                  <a:pt x="3311" y="1913"/>
                  <a:pt x="3366" y="2044"/>
                  <a:pt x="3423" y="2079"/>
                </a:cubicBezTo>
                <a:cubicBezTo>
                  <a:pt x="3500" y="2122"/>
                  <a:pt x="3583" y="2161"/>
                  <a:pt x="3653" y="2222"/>
                </a:cubicBezTo>
                <a:cubicBezTo>
                  <a:pt x="3660" y="2235"/>
                  <a:pt x="3663" y="2248"/>
                  <a:pt x="3673" y="2261"/>
                </a:cubicBezTo>
                <a:cubicBezTo>
                  <a:pt x="3682" y="2275"/>
                  <a:pt x="3695" y="2275"/>
                  <a:pt x="3701" y="2288"/>
                </a:cubicBezTo>
                <a:cubicBezTo>
                  <a:pt x="3737" y="2340"/>
                  <a:pt x="3743" y="2388"/>
                  <a:pt x="3769" y="2444"/>
                </a:cubicBezTo>
                <a:cubicBezTo>
                  <a:pt x="3775" y="2475"/>
                  <a:pt x="3788" y="2505"/>
                  <a:pt x="3788" y="2536"/>
                </a:cubicBezTo>
                <a:cubicBezTo>
                  <a:pt x="3788" y="2636"/>
                  <a:pt x="3791" y="2736"/>
                  <a:pt x="3778" y="2836"/>
                </a:cubicBezTo>
                <a:cubicBezTo>
                  <a:pt x="3746" y="3093"/>
                  <a:pt x="3596" y="3377"/>
                  <a:pt x="3564" y="3377"/>
                </a:cubicBezTo>
                <a:cubicBezTo>
                  <a:pt x="3500" y="3464"/>
                  <a:pt x="3559" y="3386"/>
                  <a:pt x="3450" y="3395"/>
                </a:cubicBezTo>
                <a:cubicBezTo>
                  <a:pt x="3280" y="3547"/>
                  <a:pt x="3167" y="3115"/>
                  <a:pt x="2674" y="3098"/>
                </a:cubicBezTo>
                <a:cubicBezTo>
                  <a:pt x="2623" y="2989"/>
                  <a:pt x="2690" y="3115"/>
                  <a:pt x="2627" y="3046"/>
                </a:cubicBezTo>
                <a:cubicBezTo>
                  <a:pt x="2467" y="2876"/>
                  <a:pt x="2505" y="2893"/>
                  <a:pt x="2271" y="2876"/>
                </a:cubicBezTo>
                <a:cubicBezTo>
                  <a:pt x="2214" y="2836"/>
                  <a:pt x="2169" y="2775"/>
                  <a:pt x="2118" y="2719"/>
                </a:cubicBezTo>
                <a:cubicBezTo>
                  <a:pt x="2089" y="2688"/>
                  <a:pt x="1926" y="2837"/>
                  <a:pt x="1926" y="2837"/>
                </a:cubicBezTo>
                <a:cubicBezTo>
                  <a:pt x="1898" y="2802"/>
                  <a:pt x="1760" y="2729"/>
                  <a:pt x="1686" y="2711"/>
                </a:cubicBezTo>
                <a:cubicBezTo>
                  <a:pt x="1612" y="2693"/>
                  <a:pt x="1537" y="2746"/>
                  <a:pt x="1482" y="2729"/>
                </a:cubicBezTo>
                <a:cubicBezTo>
                  <a:pt x="1463" y="2694"/>
                  <a:pt x="1382" y="2640"/>
                  <a:pt x="1356" y="2609"/>
                </a:cubicBezTo>
                <a:cubicBezTo>
                  <a:pt x="1340" y="2587"/>
                  <a:pt x="1254" y="2339"/>
                  <a:pt x="1254" y="2339"/>
                </a:cubicBezTo>
                <a:cubicBezTo>
                  <a:pt x="1209" y="2243"/>
                  <a:pt x="1222" y="2129"/>
                  <a:pt x="1152" y="2069"/>
                </a:cubicBezTo>
                <a:cubicBezTo>
                  <a:pt x="1101" y="1864"/>
                  <a:pt x="1606" y="1904"/>
                  <a:pt x="1427" y="1882"/>
                </a:cubicBezTo>
                <a:cubicBezTo>
                  <a:pt x="1347" y="1721"/>
                  <a:pt x="1203" y="1704"/>
                  <a:pt x="1091" y="1595"/>
                </a:cubicBezTo>
                <a:cubicBezTo>
                  <a:pt x="1049" y="1551"/>
                  <a:pt x="1021" y="1495"/>
                  <a:pt x="976" y="1451"/>
                </a:cubicBezTo>
                <a:cubicBezTo>
                  <a:pt x="953" y="1408"/>
                  <a:pt x="925" y="1390"/>
                  <a:pt x="899" y="1347"/>
                </a:cubicBezTo>
                <a:cubicBezTo>
                  <a:pt x="870" y="1299"/>
                  <a:pt x="877" y="1177"/>
                  <a:pt x="851" y="1125"/>
                </a:cubicBezTo>
                <a:cubicBezTo>
                  <a:pt x="822" y="1064"/>
                  <a:pt x="845" y="1046"/>
                  <a:pt x="822" y="981"/>
                </a:cubicBezTo>
                <a:cubicBezTo>
                  <a:pt x="800" y="911"/>
                  <a:pt x="19" y="283"/>
                  <a:pt x="0" y="209"/>
                </a:cubicBezTo>
                <a:cubicBezTo>
                  <a:pt x="6" y="179"/>
                  <a:pt x="6" y="83"/>
                  <a:pt x="6" y="53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Freeform 64"/>
          <p:cNvSpPr>
            <a:spLocks/>
          </p:cNvSpPr>
          <p:nvPr/>
        </p:nvSpPr>
        <p:spPr bwMode="auto">
          <a:xfrm rot="-7351923">
            <a:off x="6445252" y="6057901"/>
            <a:ext cx="358775" cy="228600"/>
          </a:xfrm>
          <a:custGeom>
            <a:avLst/>
            <a:gdLst>
              <a:gd name="T0" fmla="*/ 2147483647 w 622"/>
              <a:gd name="T1" fmla="*/ 0 h 452"/>
              <a:gd name="T2" fmla="*/ 0 w 622"/>
              <a:gd name="T3" fmla="*/ 2147483647 h 452"/>
              <a:gd name="T4" fmla="*/ 0 60000 65536"/>
              <a:gd name="T5" fmla="*/ 0 60000 65536"/>
              <a:gd name="T6" fmla="*/ 0 w 622"/>
              <a:gd name="T7" fmla="*/ 0 h 452"/>
              <a:gd name="T8" fmla="*/ 622 w 622"/>
              <a:gd name="T9" fmla="*/ 452 h 4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2" h="452">
                <a:moveTo>
                  <a:pt x="622" y="0"/>
                </a:moveTo>
                <a:cubicBezTo>
                  <a:pt x="518" y="75"/>
                  <a:pt x="104" y="377"/>
                  <a:pt x="0" y="452"/>
                </a:cubicBez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02" name="Object 381"/>
          <p:cNvGraphicFramePr>
            <a:graphicFrameLocks noChangeAspect="1"/>
          </p:cNvGraphicFramePr>
          <p:nvPr/>
        </p:nvGraphicFramePr>
        <p:xfrm>
          <a:off x="6659565" y="5949951"/>
          <a:ext cx="5048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0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5" y="5949951"/>
                        <a:ext cx="504825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Object 564"/>
          <p:cNvGraphicFramePr>
            <a:graphicFrameLocks noChangeAspect="1"/>
          </p:cNvGraphicFramePr>
          <p:nvPr/>
        </p:nvGraphicFramePr>
        <p:xfrm>
          <a:off x="1619250" y="98107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1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98107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Object 565"/>
          <p:cNvGraphicFramePr>
            <a:graphicFrameLocks noChangeAspect="1"/>
          </p:cNvGraphicFramePr>
          <p:nvPr/>
        </p:nvGraphicFramePr>
        <p:xfrm>
          <a:off x="3203575" y="38608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2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8608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5" name="Object 566"/>
          <p:cNvGraphicFramePr>
            <a:graphicFrameLocks noChangeAspect="1"/>
          </p:cNvGraphicFramePr>
          <p:nvPr/>
        </p:nvGraphicFramePr>
        <p:xfrm>
          <a:off x="3563940" y="4292602"/>
          <a:ext cx="592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3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4292602"/>
                        <a:ext cx="59213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6" name="Object 567"/>
          <p:cNvGraphicFramePr>
            <a:graphicFrameLocks noChangeAspect="1"/>
          </p:cNvGraphicFramePr>
          <p:nvPr/>
        </p:nvGraphicFramePr>
        <p:xfrm>
          <a:off x="4572000" y="400526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4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526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7" name="Rectangle 141"/>
          <p:cNvSpPr>
            <a:spLocks noChangeArrowheads="1"/>
          </p:cNvSpPr>
          <p:nvPr/>
        </p:nvSpPr>
        <p:spPr bwMode="auto">
          <a:xfrm>
            <a:off x="6312926" y="551553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п. Тешебс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08" name="Rectangle 142"/>
          <p:cNvSpPr>
            <a:spLocks noChangeArrowheads="1"/>
          </p:cNvSpPr>
          <p:nvPr/>
        </p:nvSpPr>
        <p:spPr bwMode="auto">
          <a:xfrm>
            <a:off x="3779838" y="4652963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Джанхот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09" name="Rectangle 143"/>
          <p:cNvSpPr>
            <a:spLocks noChangeArrowheads="1"/>
          </p:cNvSpPr>
          <p:nvPr/>
        </p:nvSpPr>
        <p:spPr bwMode="auto">
          <a:xfrm>
            <a:off x="4356102" y="3789363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Широкая Пшада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0" name="Rectangle 144"/>
          <p:cNvSpPr>
            <a:spLocks noChangeArrowheads="1"/>
          </p:cNvSpPr>
          <p:nvPr/>
        </p:nvSpPr>
        <p:spPr bwMode="auto">
          <a:xfrm>
            <a:off x="2771777" y="36449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с. Прасковеевка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11" name="Freeform 149"/>
          <p:cNvSpPr>
            <a:spLocks/>
          </p:cNvSpPr>
          <p:nvPr/>
        </p:nvSpPr>
        <p:spPr bwMode="auto">
          <a:xfrm>
            <a:off x="755652" y="1196977"/>
            <a:ext cx="6264275" cy="5616575"/>
          </a:xfrm>
          <a:custGeom>
            <a:avLst/>
            <a:gdLst>
              <a:gd name="T0" fmla="*/ 2147483647 w 3946"/>
              <a:gd name="T1" fmla="*/ 0 h 3538"/>
              <a:gd name="T2" fmla="*/ 2147483647 w 3946"/>
              <a:gd name="T3" fmla="*/ 2147483647 h 3538"/>
              <a:gd name="T4" fmla="*/ 2147483647 w 3946"/>
              <a:gd name="T5" fmla="*/ 2147483647 h 3538"/>
              <a:gd name="T6" fmla="*/ 2147483647 w 3946"/>
              <a:gd name="T7" fmla="*/ 2147483647 h 3538"/>
              <a:gd name="T8" fmla="*/ 2147483647 w 3946"/>
              <a:gd name="T9" fmla="*/ 2147483647 h 3538"/>
              <a:gd name="T10" fmla="*/ 2147483647 w 3946"/>
              <a:gd name="T11" fmla="*/ 2147483647 h 3538"/>
              <a:gd name="T12" fmla="*/ 2147483647 w 3946"/>
              <a:gd name="T13" fmla="*/ 2147483647 h 3538"/>
              <a:gd name="T14" fmla="*/ 2147483647 w 3946"/>
              <a:gd name="T15" fmla="*/ 2147483647 h 3538"/>
              <a:gd name="T16" fmla="*/ 2147483647 w 3946"/>
              <a:gd name="T17" fmla="*/ 2147483647 h 3538"/>
              <a:gd name="T18" fmla="*/ 2147483647 w 3946"/>
              <a:gd name="T19" fmla="*/ 2147483647 h 3538"/>
              <a:gd name="T20" fmla="*/ 2147483647 w 3946"/>
              <a:gd name="T21" fmla="*/ 2147483647 h 3538"/>
              <a:gd name="T22" fmla="*/ 2147483647 w 3946"/>
              <a:gd name="T23" fmla="*/ 2147483647 h 3538"/>
              <a:gd name="T24" fmla="*/ 2147483647 w 3946"/>
              <a:gd name="T25" fmla="*/ 2147483647 h 3538"/>
              <a:gd name="T26" fmla="*/ 2147483647 w 3946"/>
              <a:gd name="T27" fmla="*/ 2147483647 h 3538"/>
              <a:gd name="T28" fmla="*/ 2147483647 w 3946"/>
              <a:gd name="T29" fmla="*/ 2147483647 h 3538"/>
              <a:gd name="T30" fmla="*/ 2147483647 w 3946"/>
              <a:gd name="T31" fmla="*/ 2147483647 h 3538"/>
              <a:gd name="T32" fmla="*/ 2147483647 w 3946"/>
              <a:gd name="T33" fmla="*/ 2147483647 h 3538"/>
              <a:gd name="T34" fmla="*/ 2147483647 w 3946"/>
              <a:gd name="T35" fmla="*/ 2147483647 h 3538"/>
              <a:gd name="T36" fmla="*/ 2147483647 w 3946"/>
              <a:gd name="T37" fmla="*/ 2147483647 h 3538"/>
              <a:gd name="T38" fmla="*/ 2147483647 w 3946"/>
              <a:gd name="T39" fmla="*/ 2147483647 h 3538"/>
              <a:gd name="T40" fmla="*/ 2147483647 w 3946"/>
              <a:gd name="T41" fmla="*/ 2147483647 h 3538"/>
              <a:gd name="T42" fmla="*/ 2147483647 w 3946"/>
              <a:gd name="T43" fmla="*/ 2147483647 h 3538"/>
              <a:gd name="T44" fmla="*/ 2147483647 w 3946"/>
              <a:gd name="T45" fmla="*/ 2147483647 h 3538"/>
              <a:gd name="T46" fmla="*/ 2147483647 w 3946"/>
              <a:gd name="T47" fmla="*/ 2147483647 h 3538"/>
              <a:gd name="T48" fmla="*/ 2147483647 w 3946"/>
              <a:gd name="T49" fmla="*/ 2147483647 h 3538"/>
              <a:gd name="T50" fmla="*/ 2147483647 w 3946"/>
              <a:gd name="T51" fmla="*/ 2147483647 h 3538"/>
              <a:gd name="T52" fmla="*/ 2147483647 w 3946"/>
              <a:gd name="T53" fmla="*/ 2147483647 h 3538"/>
              <a:gd name="T54" fmla="*/ 2147483647 w 3946"/>
              <a:gd name="T55" fmla="*/ 2147483647 h 3538"/>
              <a:gd name="T56" fmla="*/ 2147483647 w 3946"/>
              <a:gd name="T57" fmla="*/ 2147483647 h 3538"/>
              <a:gd name="T58" fmla="*/ 2147483647 w 3946"/>
              <a:gd name="T59" fmla="*/ 2147483647 h 3538"/>
              <a:gd name="T60" fmla="*/ 2147483647 w 3946"/>
              <a:gd name="T61" fmla="*/ 2147483647 h 3538"/>
              <a:gd name="T62" fmla="*/ 2147483647 w 3946"/>
              <a:gd name="T63" fmla="*/ 2147483647 h 3538"/>
              <a:gd name="T64" fmla="*/ 2147483647 w 3946"/>
              <a:gd name="T65" fmla="*/ 2147483647 h 3538"/>
              <a:gd name="T66" fmla="*/ 2147483647 w 3946"/>
              <a:gd name="T67" fmla="*/ 2147483647 h 3538"/>
              <a:gd name="T68" fmla="*/ 2147483647 w 3946"/>
              <a:gd name="T69" fmla="*/ 2147483647 h 3538"/>
              <a:gd name="T70" fmla="*/ 2147483647 w 3946"/>
              <a:gd name="T71" fmla="*/ 2147483647 h 3538"/>
              <a:gd name="T72" fmla="*/ 2147483647 w 3946"/>
              <a:gd name="T73" fmla="*/ 2147483647 h 3538"/>
              <a:gd name="T74" fmla="*/ 2147483647 w 3946"/>
              <a:gd name="T75" fmla="*/ 2147483647 h 3538"/>
              <a:gd name="T76" fmla="*/ 2147483647 w 3946"/>
              <a:gd name="T77" fmla="*/ 2147483647 h 3538"/>
              <a:gd name="T78" fmla="*/ 2147483647 w 3946"/>
              <a:gd name="T79" fmla="*/ 2147483647 h 3538"/>
              <a:gd name="T80" fmla="*/ 2147483647 w 3946"/>
              <a:gd name="T81" fmla="*/ 2147483647 h 3538"/>
              <a:gd name="T82" fmla="*/ 2147483647 w 3946"/>
              <a:gd name="T83" fmla="*/ 2147483647 h 3538"/>
              <a:gd name="T84" fmla="*/ 2147483647 w 3946"/>
              <a:gd name="T85" fmla="*/ 2147483647 h 3538"/>
              <a:gd name="T86" fmla="*/ 2147483647 w 3946"/>
              <a:gd name="T87" fmla="*/ 2147483647 h 3538"/>
              <a:gd name="T88" fmla="*/ 2147483647 w 3946"/>
              <a:gd name="T89" fmla="*/ 2147483647 h 3538"/>
              <a:gd name="T90" fmla="*/ 0 w 3946"/>
              <a:gd name="T91" fmla="*/ 2147483647 h 3538"/>
              <a:gd name="T92" fmla="*/ 2147483647 w 3946"/>
              <a:gd name="T93" fmla="*/ 0 h 35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946"/>
              <a:gd name="T142" fmla="*/ 0 h 3538"/>
              <a:gd name="T143" fmla="*/ 3946 w 3946"/>
              <a:gd name="T144" fmla="*/ 3538 h 353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946" h="3538">
                <a:moveTo>
                  <a:pt x="45" y="0"/>
                </a:moveTo>
                <a:lnTo>
                  <a:pt x="272" y="181"/>
                </a:lnTo>
                <a:lnTo>
                  <a:pt x="363" y="317"/>
                </a:lnTo>
                <a:lnTo>
                  <a:pt x="227" y="453"/>
                </a:lnTo>
                <a:lnTo>
                  <a:pt x="499" y="952"/>
                </a:lnTo>
                <a:lnTo>
                  <a:pt x="680" y="1134"/>
                </a:lnTo>
                <a:lnTo>
                  <a:pt x="862" y="1179"/>
                </a:lnTo>
                <a:lnTo>
                  <a:pt x="953" y="1406"/>
                </a:lnTo>
                <a:lnTo>
                  <a:pt x="1179" y="1542"/>
                </a:lnTo>
                <a:lnTo>
                  <a:pt x="1406" y="1814"/>
                </a:lnTo>
                <a:lnTo>
                  <a:pt x="1451" y="2086"/>
                </a:lnTo>
                <a:lnTo>
                  <a:pt x="1678" y="2449"/>
                </a:lnTo>
                <a:lnTo>
                  <a:pt x="1860" y="2585"/>
                </a:lnTo>
                <a:lnTo>
                  <a:pt x="2041" y="2631"/>
                </a:lnTo>
                <a:lnTo>
                  <a:pt x="2132" y="2631"/>
                </a:lnTo>
                <a:lnTo>
                  <a:pt x="2359" y="2767"/>
                </a:lnTo>
                <a:lnTo>
                  <a:pt x="2495" y="2948"/>
                </a:lnTo>
                <a:lnTo>
                  <a:pt x="2676" y="3039"/>
                </a:lnTo>
                <a:lnTo>
                  <a:pt x="2812" y="2994"/>
                </a:lnTo>
                <a:lnTo>
                  <a:pt x="2948" y="2994"/>
                </a:lnTo>
                <a:lnTo>
                  <a:pt x="3175" y="3084"/>
                </a:lnTo>
                <a:lnTo>
                  <a:pt x="3311" y="3130"/>
                </a:lnTo>
                <a:lnTo>
                  <a:pt x="3447" y="3175"/>
                </a:lnTo>
                <a:lnTo>
                  <a:pt x="3629" y="3220"/>
                </a:lnTo>
                <a:lnTo>
                  <a:pt x="3765" y="3356"/>
                </a:lnTo>
                <a:lnTo>
                  <a:pt x="3856" y="3447"/>
                </a:lnTo>
                <a:lnTo>
                  <a:pt x="3946" y="3493"/>
                </a:lnTo>
                <a:lnTo>
                  <a:pt x="3901" y="3493"/>
                </a:lnTo>
                <a:lnTo>
                  <a:pt x="3629" y="3538"/>
                </a:lnTo>
                <a:lnTo>
                  <a:pt x="3447" y="3493"/>
                </a:lnTo>
                <a:lnTo>
                  <a:pt x="3220" y="3311"/>
                </a:lnTo>
                <a:lnTo>
                  <a:pt x="3084" y="3220"/>
                </a:lnTo>
                <a:lnTo>
                  <a:pt x="2722" y="3220"/>
                </a:lnTo>
                <a:lnTo>
                  <a:pt x="2404" y="3175"/>
                </a:lnTo>
                <a:lnTo>
                  <a:pt x="2223" y="2994"/>
                </a:lnTo>
                <a:lnTo>
                  <a:pt x="2086" y="2948"/>
                </a:lnTo>
                <a:lnTo>
                  <a:pt x="1406" y="2495"/>
                </a:lnTo>
                <a:lnTo>
                  <a:pt x="1315" y="2268"/>
                </a:lnTo>
                <a:lnTo>
                  <a:pt x="1179" y="1905"/>
                </a:lnTo>
                <a:lnTo>
                  <a:pt x="998" y="1860"/>
                </a:lnTo>
                <a:lnTo>
                  <a:pt x="771" y="1497"/>
                </a:lnTo>
                <a:lnTo>
                  <a:pt x="590" y="1406"/>
                </a:lnTo>
                <a:lnTo>
                  <a:pt x="363" y="1179"/>
                </a:lnTo>
                <a:lnTo>
                  <a:pt x="91" y="862"/>
                </a:lnTo>
                <a:lnTo>
                  <a:pt x="91" y="544"/>
                </a:lnTo>
                <a:lnTo>
                  <a:pt x="0" y="317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Rectangle 146"/>
          <p:cNvSpPr>
            <a:spLocks noChangeArrowheads="1"/>
          </p:cNvSpPr>
          <p:nvPr/>
        </p:nvSpPr>
        <p:spPr bwMode="auto">
          <a:xfrm>
            <a:off x="2195515" y="12684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Афонка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3" name="AutoShape 174"/>
          <p:cNvSpPr>
            <a:spLocks noChangeArrowheads="1"/>
          </p:cNvSpPr>
          <p:nvPr/>
        </p:nvSpPr>
        <p:spPr bwMode="auto">
          <a:xfrm>
            <a:off x="250827" y="3429000"/>
            <a:ext cx="1223963" cy="576263"/>
          </a:xfrm>
          <a:prstGeom prst="wedgeRectCallout">
            <a:avLst>
              <a:gd name="adj1" fmla="val 104083"/>
              <a:gd name="adj2" fmla="val 1241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2314" name="Oval 110"/>
          <p:cNvSpPr>
            <a:spLocks noChangeArrowheads="1"/>
          </p:cNvSpPr>
          <p:nvPr/>
        </p:nvSpPr>
        <p:spPr bwMode="auto">
          <a:xfrm>
            <a:off x="2124075" y="2492375"/>
            <a:ext cx="217488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12315" name="Oval 110"/>
          <p:cNvSpPr>
            <a:spLocks noChangeArrowheads="1"/>
          </p:cNvSpPr>
          <p:nvPr/>
        </p:nvSpPr>
        <p:spPr bwMode="auto">
          <a:xfrm>
            <a:off x="1692275" y="2636839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</a:t>
            </a:r>
            <a:r>
              <a:rPr lang="ru-RU" sz="1200" dirty="0" smtClean="0">
                <a:solidFill>
                  <a:schemeClr val="bg1"/>
                </a:solidFill>
              </a:rPr>
              <a:t> ВОЗНИКНОВЕНИЯ ПРИРОДНЫХ  </a:t>
            </a:r>
            <a:r>
              <a:rPr lang="ru-RU" sz="1200" dirty="0">
                <a:solidFill>
                  <a:schemeClr val="bg1"/>
                </a:solidFill>
              </a:rPr>
              <a:t>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ГЕЛЕНДЖИК</a:t>
            </a:r>
          </a:p>
        </p:txBody>
      </p:sp>
      <p:pic>
        <p:nvPicPr>
          <p:cNvPr id="98" name="Picture 346" descr="C:\Documents and Settings\Borisovych\Рабочий стол\лесные пожары фото\shemа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1" y="5360662"/>
            <a:ext cx="3995938" cy="143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63F05041-7573-46EB-AA4F-8EC8A51AFB0E}"/>
              </a:ext>
            </a:extLst>
          </p:cNvPr>
          <p:cNvGrpSpPr/>
          <p:nvPr/>
        </p:nvGrpSpPr>
        <p:grpSpPr>
          <a:xfrm>
            <a:off x="6733578" y="2852932"/>
            <a:ext cx="2374926" cy="1263829"/>
            <a:chOff x="6428209" y="4993020"/>
            <a:chExt cx="2608288" cy="707551"/>
          </a:xfrm>
        </p:grpSpPr>
        <p:sp>
          <p:nvSpPr>
            <p:cNvPr id="100" name="Text Box 830">
              <a:extLst>
                <a:ext uri="{FF2B5EF4-FFF2-40B4-BE49-F238E27FC236}">
                  <a16:creationId xmlns:a16="http://schemas.microsoft.com/office/drawing/2014/main" id="{8FAA9D0F-680A-4FEC-98D3-A5CB8D3EEF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21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- 15553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103523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- 154,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01" name="Rectangle 84">
              <a:extLst>
                <a:ext uri="{FF2B5EF4-FFF2-40B4-BE49-F238E27FC236}">
                  <a16:creationId xmlns:a16="http://schemas.microsoft.com/office/drawing/2014/main" id="{DCC734DD-01A5-44AB-B945-F95426095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02" name="Picture 2">
            <a:extLst>
              <a:ext uri="{FF2B5EF4-FFF2-40B4-BE49-F238E27FC236}">
                <a16:creationId xmlns:a16="http://schemas.microsoft.com/office/drawing/2014/main" id="{B9669312-4ABD-43DF-A98D-63B9F3059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27500" r="64298" b="25500"/>
          <a:stretch/>
        </p:blipFill>
        <p:spPr bwMode="auto">
          <a:xfrm>
            <a:off x="5724132" y="694791"/>
            <a:ext cx="3389212" cy="165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A579F47C-1EA4-4062-851E-29D11AC24060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04" name="Rectangle 903">
              <a:extLst>
                <a:ext uri="{FF2B5EF4-FFF2-40B4-BE49-F238E27FC236}">
                  <a16:creationId xmlns:a16="http://schemas.microsoft.com/office/drawing/2014/main" id="{E22FB5BF-AF7C-4754-A1F7-F3E689544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5" name="Text Box 64">
              <a:extLst>
                <a:ext uri="{FF2B5EF4-FFF2-40B4-BE49-F238E27FC236}">
                  <a16:creationId xmlns:a16="http://schemas.microsoft.com/office/drawing/2014/main" id="{569AEB8B-88DE-4DC5-8996-76237225A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06" name="Group 48">
              <a:extLst>
                <a:ext uri="{FF2B5EF4-FFF2-40B4-BE49-F238E27FC236}">
                  <a16:creationId xmlns:a16="http://schemas.microsoft.com/office/drawing/2014/main" id="{34165BBA-B1F5-4724-9153-C674F12EE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16" name="Line 49">
                <a:extLst>
                  <a:ext uri="{FF2B5EF4-FFF2-40B4-BE49-F238E27FC236}">
                    <a16:creationId xmlns:a16="http://schemas.microsoft.com/office/drawing/2014/main" id="{A691661C-CE03-4FC3-85C2-2B82EDB87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Line 50">
                <a:extLst>
                  <a:ext uri="{FF2B5EF4-FFF2-40B4-BE49-F238E27FC236}">
                    <a16:creationId xmlns:a16="http://schemas.microsoft.com/office/drawing/2014/main" id="{DE5F4DAF-FB5A-4E60-8A0B-DFC5555BE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Line 51">
                <a:extLst>
                  <a:ext uri="{FF2B5EF4-FFF2-40B4-BE49-F238E27FC236}">
                    <a16:creationId xmlns:a16="http://schemas.microsoft.com/office/drawing/2014/main" id="{7F8D2A39-EED4-417C-BC78-A6C318FA1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2">
                <a:extLst>
                  <a:ext uri="{FF2B5EF4-FFF2-40B4-BE49-F238E27FC236}">
                    <a16:creationId xmlns:a16="http://schemas.microsoft.com/office/drawing/2014/main" id="{04861441-F8B4-4600-8920-14D37309AA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" name="Freeform 53">
              <a:extLst>
                <a:ext uri="{FF2B5EF4-FFF2-40B4-BE49-F238E27FC236}">
                  <a16:creationId xmlns:a16="http://schemas.microsoft.com/office/drawing/2014/main" id="{82575840-B180-4758-A0D7-F1A2C1ED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8" name="Text Box 54">
              <a:extLst>
                <a:ext uri="{FF2B5EF4-FFF2-40B4-BE49-F238E27FC236}">
                  <a16:creationId xmlns:a16="http://schemas.microsoft.com/office/drawing/2014/main" id="{FF42E336-3538-4660-8882-3DD046A78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9749" y="5661247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 dirty="0">
                  <a:latin typeface="Arial" charset="0"/>
                </a:rPr>
                <a:t> ПЧ</a:t>
              </a:r>
              <a:endParaRPr lang="ru-RU" altLang="ru-RU" sz="1300" dirty="0">
                <a:latin typeface="Arial" charset="0"/>
              </a:endParaRPr>
            </a:p>
          </p:txBody>
        </p:sp>
        <p:sp>
          <p:nvSpPr>
            <p:cNvPr id="109" name="Text Box 64">
              <a:extLst>
                <a:ext uri="{FF2B5EF4-FFF2-40B4-BE49-F238E27FC236}">
                  <a16:creationId xmlns:a16="http://schemas.microsoft.com/office/drawing/2014/main" id="{1985D389-957D-4638-B92F-72F692F9D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10" name="Text Box 64">
              <a:extLst>
                <a:ext uri="{FF2B5EF4-FFF2-40B4-BE49-F238E27FC236}">
                  <a16:creationId xmlns:a16="http://schemas.microsoft.com/office/drawing/2014/main" id="{5917FBCF-F964-4548-BB9D-AE5999D183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11" name="Object 170">
              <a:extLst>
                <a:ext uri="{FF2B5EF4-FFF2-40B4-BE49-F238E27FC236}">
                  <a16:creationId xmlns:a16="http://schemas.microsoft.com/office/drawing/2014/main" id="{F4A85F83-6C35-453D-B605-DA3797F3C6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98009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275" name="Clip" r:id="rId13" imgW="403250" imgH="226771" progId="MS_ClipArt_Gallery.2">
                    <p:embed/>
                  </p:oleObj>
                </mc:Choice>
                <mc:Fallback>
                  <p:oleObj name="Clip" r:id="rId13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Text Box 47">
              <a:extLst>
                <a:ext uri="{FF2B5EF4-FFF2-40B4-BE49-F238E27FC236}">
                  <a16:creationId xmlns:a16="http://schemas.microsoft.com/office/drawing/2014/main" id="{DBCBD3D3-0A79-49E0-BAD0-8541EDF0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13" name="Rectangle 200">
              <a:extLst>
                <a:ext uri="{FF2B5EF4-FFF2-40B4-BE49-F238E27FC236}">
                  <a16:creationId xmlns:a16="http://schemas.microsoft.com/office/drawing/2014/main" id="{8A678E0C-39BF-4DA3-95AC-65852827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14" name="Text Box 47">
              <a:extLst>
                <a:ext uri="{FF2B5EF4-FFF2-40B4-BE49-F238E27FC236}">
                  <a16:creationId xmlns:a16="http://schemas.microsoft.com/office/drawing/2014/main" id="{6BEF7103-0DD9-4E52-A13E-2B3DCCAB7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20" name="Oval 110">
            <a:extLst>
              <a:ext uri="{FF2B5EF4-FFF2-40B4-BE49-F238E27FC236}">
                <a16:creationId xmlns:a16="http://schemas.microsoft.com/office/drawing/2014/main" id="{A5AD1FB7-3966-453C-87E4-A1841E28C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94294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Туапсинск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850"/>
            <a:ext cx="9144000" cy="628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317" name="Group 397"/>
          <p:cNvGrpSpPr>
            <a:grpSpLocks/>
          </p:cNvGrpSpPr>
          <p:nvPr/>
        </p:nvGrpSpPr>
        <p:grpSpPr bwMode="auto">
          <a:xfrm>
            <a:off x="4427540" y="5949951"/>
            <a:ext cx="257175" cy="233363"/>
            <a:chOff x="578" y="-479"/>
            <a:chExt cx="226" cy="206"/>
          </a:xfrm>
        </p:grpSpPr>
        <p:grpSp>
          <p:nvGrpSpPr>
            <p:cNvPr id="1352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2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8" name="Group 397"/>
          <p:cNvGrpSpPr>
            <a:grpSpLocks/>
          </p:cNvGrpSpPr>
          <p:nvPr/>
        </p:nvGrpSpPr>
        <p:grpSpPr bwMode="auto">
          <a:xfrm>
            <a:off x="4643440" y="5805488"/>
            <a:ext cx="257175" cy="233363"/>
            <a:chOff x="578" y="-479"/>
            <a:chExt cx="226" cy="206"/>
          </a:xfrm>
        </p:grpSpPr>
        <p:grpSp>
          <p:nvGrpSpPr>
            <p:cNvPr id="1351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9" name="Group 397"/>
          <p:cNvGrpSpPr>
            <a:grpSpLocks/>
          </p:cNvGrpSpPr>
          <p:nvPr/>
        </p:nvGrpSpPr>
        <p:grpSpPr bwMode="auto">
          <a:xfrm>
            <a:off x="4356102" y="5734051"/>
            <a:ext cx="257175" cy="233363"/>
            <a:chOff x="578" y="-479"/>
            <a:chExt cx="226" cy="206"/>
          </a:xfrm>
        </p:grpSpPr>
        <p:grpSp>
          <p:nvGrpSpPr>
            <p:cNvPr id="1351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1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1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0" name="Group 397"/>
          <p:cNvGrpSpPr>
            <a:grpSpLocks/>
          </p:cNvGrpSpPr>
          <p:nvPr/>
        </p:nvGrpSpPr>
        <p:grpSpPr bwMode="auto">
          <a:xfrm>
            <a:off x="1547815" y="3068637"/>
            <a:ext cx="257175" cy="233363"/>
            <a:chOff x="578" y="-479"/>
            <a:chExt cx="226" cy="206"/>
          </a:xfrm>
        </p:grpSpPr>
        <p:grpSp>
          <p:nvGrpSpPr>
            <p:cNvPr id="1350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0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0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1" name="Group 397"/>
          <p:cNvGrpSpPr>
            <a:grpSpLocks/>
          </p:cNvGrpSpPr>
          <p:nvPr/>
        </p:nvGrpSpPr>
        <p:grpSpPr bwMode="auto">
          <a:xfrm>
            <a:off x="2700340" y="3789363"/>
            <a:ext cx="257175" cy="233363"/>
            <a:chOff x="578" y="-479"/>
            <a:chExt cx="226" cy="206"/>
          </a:xfrm>
        </p:grpSpPr>
        <p:grpSp>
          <p:nvGrpSpPr>
            <p:cNvPr id="1349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2" name="Group 397"/>
          <p:cNvGrpSpPr>
            <a:grpSpLocks/>
          </p:cNvGrpSpPr>
          <p:nvPr/>
        </p:nvGrpSpPr>
        <p:grpSpPr bwMode="auto">
          <a:xfrm>
            <a:off x="6084890" y="3068637"/>
            <a:ext cx="257175" cy="233363"/>
            <a:chOff x="578" y="-479"/>
            <a:chExt cx="226" cy="206"/>
          </a:xfrm>
        </p:grpSpPr>
        <p:grpSp>
          <p:nvGrpSpPr>
            <p:cNvPr id="1349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9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3" name="Group 397"/>
          <p:cNvGrpSpPr>
            <a:grpSpLocks/>
          </p:cNvGrpSpPr>
          <p:nvPr/>
        </p:nvGrpSpPr>
        <p:grpSpPr bwMode="auto">
          <a:xfrm>
            <a:off x="4067177" y="5157788"/>
            <a:ext cx="257175" cy="233363"/>
            <a:chOff x="578" y="-479"/>
            <a:chExt cx="226" cy="206"/>
          </a:xfrm>
        </p:grpSpPr>
        <p:grpSp>
          <p:nvGrpSpPr>
            <p:cNvPr id="1348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8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8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8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4" name="Group 397"/>
          <p:cNvGrpSpPr>
            <a:grpSpLocks/>
          </p:cNvGrpSpPr>
          <p:nvPr/>
        </p:nvGrpSpPr>
        <p:grpSpPr bwMode="auto">
          <a:xfrm>
            <a:off x="5292727" y="2636837"/>
            <a:ext cx="257175" cy="233363"/>
            <a:chOff x="578" y="-479"/>
            <a:chExt cx="226" cy="206"/>
          </a:xfrm>
        </p:grpSpPr>
        <p:grpSp>
          <p:nvGrpSpPr>
            <p:cNvPr id="13476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79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0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1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2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77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78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25" name="Freeform 78"/>
          <p:cNvSpPr>
            <a:spLocks/>
          </p:cNvSpPr>
          <p:nvPr/>
        </p:nvSpPr>
        <p:spPr bwMode="auto">
          <a:xfrm>
            <a:off x="1116013" y="1196976"/>
            <a:ext cx="6203950" cy="4911725"/>
          </a:xfrm>
          <a:custGeom>
            <a:avLst/>
            <a:gdLst>
              <a:gd name="T0" fmla="*/ 2147483647 w 3908"/>
              <a:gd name="T1" fmla="*/ 2147483647 h 3094"/>
              <a:gd name="T2" fmla="*/ 2147483647 w 3908"/>
              <a:gd name="T3" fmla="*/ 2147483647 h 3094"/>
              <a:gd name="T4" fmla="*/ 2147483647 w 3908"/>
              <a:gd name="T5" fmla="*/ 2147483647 h 3094"/>
              <a:gd name="T6" fmla="*/ 2147483647 w 3908"/>
              <a:gd name="T7" fmla="*/ 0 h 3094"/>
              <a:gd name="T8" fmla="*/ 2147483647 w 3908"/>
              <a:gd name="T9" fmla="*/ 2147483647 h 3094"/>
              <a:gd name="T10" fmla="*/ 2147483647 w 3908"/>
              <a:gd name="T11" fmla="*/ 2147483647 h 3094"/>
              <a:gd name="T12" fmla="*/ 2147483647 w 3908"/>
              <a:gd name="T13" fmla="*/ 2147483647 h 3094"/>
              <a:gd name="T14" fmla="*/ 2147483647 w 3908"/>
              <a:gd name="T15" fmla="*/ 2147483647 h 3094"/>
              <a:gd name="T16" fmla="*/ 2147483647 w 3908"/>
              <a:gd name="T17" fmla="*/ 2147483647 h 3094"/>
              <a:gd name="T18" fmla="*/ 2147483647 w 3908"/>
              <a:gd name="T19" fmla="*/ 2147483647 h 3094"/>
              <a:gd name="T20" fmla="*/ 2147483647 w 3908"/>
              <a:gd name="T21" fmla="*/ 2147483647 h 3094"/>
              <a:gd name="T22" fmla="*/ 2147483647 w 3908"/>
              <a:gd name="T23" fmla="*/ 2147483647 h 3094"/>
              <a:gd name="T24" fmla="*/ 2147483647 w 3908"/>
              <a:gd name="T25" fmla="*/ 2147483647 h 3094"/>
              <a:gd name="T26" fmla="*/ 2147483647 w 3908"/>
              <a:gd name="T27" fmla="*/ 2147483647 h 3094"/>
              <a:gd name="T28" fmla="*/ 2147483647 w 3908"/>
              <a:gd name="T29" fmla="*/ 2147483647 h 3094"/>
              <a:gd name="T30" fmla="*/ 2147483647 w 3908"/>
              <a:gd name="T31" fmla="*/ 2147483647 h 3094"/>
              <a:gd name="T32" fmla="*/ 2147483647 w 3908"/>
              <a:gd name="T33" fmla="*/ 2147483647 h 3094"/>
              <a:gd name="T34" fmla="*/ 2147483647 w 3908"/>
              <a:gd name="T35" fmla="*/ 2147483647 h 3094"/>
              <a:gd name="T36" fmla="*/ 2147483647 w 3908"/>
              <a:gd name="T37" fmla="*/ 2147483647 h 3094"/>
              <a:gd name="T38" fmla="*/ 2147483647 w 3908"/>
              <a:gd name="T39" fmla="*/ 2147483647 h 3094"/>
              <a:gd name="T40" fmla="*/ 2147483647 w 3908"/>
              <a:gd name="T41" fmla="*/ 2147483647 h 3094"/>
              <a:gd name="T42" fmla="*/ 2147483647 w 3908"/>
              <a:gd name="T43" fmla="*/ 2147483647 h 30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908"/>
              <a:gd name="T67" fmla="*/ 0 h 3094"/>
              <a:gd name="T68" fmla="*/ 3908 w 3908"/>
              <a:gd name="T69" fmla="*/ 3094 h 309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908" h="3094">
                <a:moveTo>
                  <a:pt x="609" y="1524"/>
                </a:moveTo>
                <a:cubicBezTo>
                  <a:pt x="496" y="1320"/>
                  <a:pt x="114" y="1473"/>
                  <a:pt x="57" y="1272"/>
                </a:cubicBezTo>
                <a:cubicBezTo>
                  <a:pt x="0" y="1071"/>
                  <a:pt x="157" y="530"/>
                  <a:pt x="267" y="318"/>
                </a:cubicBezTo>
                <a:cubicBezTo>
                  <a:pt x="395" y="327"/>
                  <a:pt x="632" y="50"/>
                  <a:pt x="717" y="0"/>
                </a:cubicBezTo>
                <a:cubicBezTo>
                  <a:pt x="857" y="4"/>
                  <a:pt x="979" y="197"/>
                  <a:pt x="1119" y="228"/>
                </a:cubicBezTo>
                <a:cubicBezTo>
                  <a:pt x="1263" y="323"/>
                  <a:pt x="1153" y="612"/>
                  <a:pt x="1317" y="792"/>
                </a:cubicBezTo>
                <a:cubicBezTo>
                  <a:pt x="1437" y="907"/>
                  <a:pt x="1688" y="923"/>
                  <a:pt x="1839" y="918"/>
                </a:cubicBezTo>
                <a:cubicBezTo>
                  <a:pt x="1990" y="913"/>
                  <a:pt x="2122" y="823"/>
                  <a:pt x="2223" y="762"/>
                </a:cubicBezTo>
                <a:cubicBezTo>
                  <a:pt x="2423" y="770"/>
                  <a:pt x="2342" y="574"/>
                  <a:pt x="2445" y="552"/>
                </a:cubicBezTo>
                <a:cubicBezTo>
                  <a:pt x="2548" y="530"/>
                  <a:pt x="2673" y="556"/>
                  <a:pt x="2841" y="630"/>
                </a:cubicBezTo>
                <a:cubicBezTo>
                  <a:pt x="3009" y="704"/>
                  <a:pt x="3300" y="815"/>
                  <a:pt x="3453" y="996"/>
                </a:cubicBezTo>
                <a:cubicBezTo>
                  <a:pt x="3557" y="1115"/>
                  <a:pt x="3731" y="1584"/>
                  <a:pt x="3759" y="1716"/>
                </a:cubicBezTo>
                <a:cubicBezTo>
                  <a:pt x="3908" y="1819"/>
                  <a:pt x="3854" y="2102"/>
                  <a:pt x="3783" y="2202"/>
                </a:cubicBezTo>
                <a:cubicBezTo>
                  <a:pt x="3778" y="2310"/>
                  <a:pt x="3764" y="2266"/>
                  <a:pt x="3729" y="2364"/>
                </a:cubicBezTo>
                <a:cubicBezTo>
                  <a:pt x="3837" y="2475"/>
                  <a:pt x="3646" y="2767"/>
                  <a:pt x="3573" y="2790"/>
                </a:cubicBezTo>
                <a:cubicBezTo>
                  <a:pt x="3511" y="2902"/>
                  <a:pt x="3442" y="3020"/>
                  <a:pt x="3357" y="3036"/>
                </a:cubicBezTo>
                <a:cubicBezTo>
                  <a:pt x="3266" y="3094"/>
                  <a:pt x="3172" y="2853"/>
                  <a:pt x="3063" y="2886"/>
                </a:cubicBezTo>
                <a:cubicBezTo>
                  <a:pt x="2777" y="2847"/>
                  <a:pt x="2359" y="2730"/>
                  <a:pt x="2085" y="2718"/>
                </a:cubicBezTo>
                <a:cubicBezTo>
                  <a:pt x="1929" y="2711"/>
                  <a:pt x="2191" y="2190"/>
                  <a:pt x="2050" y="2141"/>
                </a:cubicBezTo>
                <a:cubicBezTo>
                  <a:pt x="1815" y="2072"/>
                  <a:pt x="1881" y="2528"/>
                  <a:pt x="1647" y="2478"/>
                </a:cubicBezTo>
                <a:cubicBezTo>
                  <a:pt x="1101" y="2244"/>
                  <a:pt x="1348" y="2420"/>
                  <a:pt x="993" y="2040"/>
                </a:cubicBezTo>
                <a:cubicBezTo>
                  <a:pt x="955" y="1983"/>
                  <a:pt x="683" y="1518"/>
                  <a:pt x="609" y="1524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 w="0">
            <a:solidFill>
              <a:srgbClr val="ED2B2B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6" name="AutoShape 98"/>
          <p:cNvSpPr>
            <a:spLocks noChangeArrowheads="1"/>
          </p:cNvSpPr>
          <p:nvPr/>
        </p:nvSpPr>
        <p:spPr bwMode="auto">
          <a:xfrm>
            <a:off x="2339975" y="2997202"/>
            <a:ext cx="1296988" cy="313849"/>
          </a:xfrm>
          <a:prstGeom prst="wedgeRectCallout">
            <a:avLst>
              <a:gd name="adj1" fmla="val -12667"/>
              <a:gd name="adj2" fmla="val 44950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100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7" name="Rectangle 99"/>
          <p:cNvSpPr>
            <a:spLocks noChangeArrowheads="1"/>
          </p:cNvSpPr>
          <p:nvPr/>
        </p:nvSpPr>
        <p:spPr bwMode="auto">
          <a:xfrm rot="3454736">
            <a:off x="3888582" y="5480844"/>
            <a:ext cx="142875" cy="71438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328" name="AutoShape 101"/>
          <p:cNvSpPr>
            <a:spLocks noChangeArrowheads="1"/>
          </p:cNvSpPr>
          <p:nvPr/>
        </p:nvSpPr>
        <p:spPr bwMode="auto">
          <a:xfrm>
            <a:off x="3779838" y="2997202"/>
            <a:ext cx="1225550" cy="313849"/>
          </a:xfrm>
          <a:prstGeom prst="wedgeRectCallout">
            <a:avLst>
              <a:gd name="adj1" fmla="val -56606"/>
              <a:gd name="adj2" fmla="val 32574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3,8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9" name="Line 102"/>
          <p:cNvSpPr>
            <a:spLocks noChangeShapeType="1"/>
          </p:cNvSpPr>
          <p:nvPr/>
        </p:nvSpPr>
        <p:spPr bwMode="auto">
          <a:xfrm>
            <a:off x="1619250" y="3500437"/>
            <a:ext cx="2520950" cy="2305051"/>
          </a:xfrm>
          <a:prstGeom prst="line">
            <a:avLst/>
          </a:prstGeom>
          <a:noFill/>
          <a:ln w="38100">
            <a:solidFill>
              <a:srgbClr val="3D7F4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7933" tIns="63967" rIns="127933" bIns="63967">
            <a:spAutoFit/>
          </a:bodyPr>
          <a:lstStyle/>
          <a:p>
            <a:endParaRPr lang="ru-RU"/>
          </a:p>
        </p:txBody>
      </p:sp>
      <p:sp>
        <p:nvSpPr>
          <p:cNvPr id="13332" name="AutoShape 105"/>
          <p:cNvSpPr>
            <a:spLocks noChangeArrowheads="1"/>
          </p:cNvSpPr>
          <p:nvPr/>
        </p:nvSpPr>
        <p:spPr bwMode="auto">
          <a:xfrm>
            <a:off x="5003800" y="5589590"/>
            <a:ext cx="1225550" cy="313849"/>
          </a:xfrm>
          <a:prstGeom prst="wedgeRectCallout">
            <a:avLst>
              <a:gd name="adj1" fmla="val -30181"/>
              <a:gd name="adj2" fmla="val -22673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60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3" name="AutoShape 106"/>
          <p:cNvSpPr>
            <a:spLocks noChangeArrowheads="1"/>
          </p:cNvSpPr>
          <p:nvPr/>
        </p:nvSpPr>
        <p:spPr bwMode="auto">
          <a:xfrm>
            <a:off x="3995738" y="3933826"/>
            <a:ext cx="1225550" cy="313849"/>
          </a:xfrm>
          <a:prstGeom prst="wedgeRectCallout">
            <a:avLst>
              <a:gd name="adj1" fmla="val -69819"/>
              <a:gd name="adj2" fmla="val 27524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40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4" name="AutoShape 108"/>
          <p:cNvSpPr>
            <a:spLocks noChangeArrowheads="1"/>
          </p:cNvSpPr>
          <p:nvPr/>
        </p:nvSpPr>
        <p:spPr bwMode="auto">
          <a:xfrm>
            <a:off x="7308852" y="4292602"/>
            <a:ext cx="1368425" cy="313849"/>
          </a:xfrm>
          <a:prstGeom prst="wedgeRectCallout">
            <a:avLst>
              <a:gd name="adj1" fmla="val -121926"/>
              <a:gd name="adj2" fmla="val 315843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2" name="Object 381"/>
          <p:cNvGraphicFramePr>
            <a:graphicFrameLocks noChangeAspect="1"/>
          </p:cNvGraphicFramePr>
          <p:nvPr/>
        </p:nvGraphicFramePr>
        <p:xfrm>
          <a:off x="4643438" y="6237288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72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6237288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3" name="AutoShape 107"/>
          <p:cNvSpPr>
            <a:spLocks noChangeArrowheads="1"/>
          </p:cNvSpPr>
          <p:nvPr/>
        </p:nvSpPr>
        <p:spPr bwMode="auto">
          <a:xfrm>
            <a:off x="5508627" y="3573465"/>
            <a:ext cx="1368425" cy="313849"/>
          </a:xfrm>
          <a:prstGeom prst="wedgeRectCallout">
            <a:avLst>
              <a:gd name="adj1" fmla="val -43620"/>
              <a:gd name="adj2" fmla="val 401486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4" name="Object 3"/>
          <p:cNvGraphicFramePr>
            <a:graphicFrameLocks noChangeAspect="1"/>
          </p:cNvGraphicFramePr>
          <p:nvPr/>
        </p:nvGraphicFramePr>
        <p:xfrm>
          <a:off x="3276601" y="48688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73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48688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5" name="Object 383"/>
          <p:cNvGraphicFramePr>
            <a:graphicFrameLocks noChangeAspect="1"/>
          </p:cNvGraphicFramePr>
          <p:nvPr/>
        </p:nvGraphicFramePr>
        <p:xfrm>
          <a:off x="900115" y="2852739"/>
          <a:ext cx="35877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74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5" y="2852739"/>
                        <a:ext cx="358775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6" name="Object 174"/>
          <p:cNvGraphicFramePr>
            <a:graphicFrameLocks noChangeAspect="1"/>
          </p:cNvGraphicFramePr>
          <p:nvPr/>
        </p:nvGraphicFramePr>
        <p:xfrm>
          <a:off x="2916240" y="4581526"/>
          <a:ext cx="288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75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40" y="4581526"/>
                        <a:ext cx="288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7" name="Object 175"/>
          <p:cNvGraphicFramePr>
            <a:graphicFrameLocks noChangeAspect="1"/>
          </p:cNvGraphicFramePr>
          <p:nvPr/>
        </p:nvGraphicFramePr>
        <p:xfrm>
          <a:off x="3419475" y="3429001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76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429001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8" name="Object 176"/>
          <p:cNvGraphicFramePr>
            <a:graphicFrameLocks noChangeAspect="1"/>
          </p:cNvGraphicFramePr>
          <p:nvPr/>
        </p:nvGraphicFramePr>
        <p:xfrm>
          <a:off x="3563940" y="2646363"/>
          <a:ext cx="288925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77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2646363"/>
                        <a:ext cx="288925" cy="16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9" name="Object 177"/>
          <p:cNvGraphicFramePr>
            <a:graphicFrameLocks noChangeAspect="1"/>
          </p:cNvGraphicFramePr>
          <p:nvPr/>
        </p:nvGraphicFramePr>
        <p:xfrm>
          <a:off x="2843213" y="17732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78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00" name="Object 178"/>
          <p:cNvGraphicFramePr>
            <a:graphicFrameLocks noChangeAspect="1"/>
          </p:cNvGraphicFramePr>
          <p:nvPr/>
        </p:nvGraphicFramePr>
        <p:xfrm>
          <a:off x="1476375" y="1844676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79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44676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1" name="Freeform 169"/>
          <p:cNvSpPr>
            <a:spLocks/>
          </p:cNvSpPr>
          <p:nvPr/>
        </p:nvSpPr>
        <p:spPr bwMode="auto">
          <a:xfrm>
            <a:off x="107952" y="2852739"/>
            <a:ext cx="4537075" cy="3887787"/>
          </a:xfrm>
          <a:custGeom>
            <a:avLst/>
            <a:gdLst>
              <a:gd name="T0" fmla="*/ 2147483647 w 2949"/>
              <a:gd name="T1" fmla="*/ 2147483647 h 2450"/>
              <a:gd name="T2" fmla="*/ 2147483647 w 2949"/>
              <a:gd name="T3" fmla="*/ 2147483647 h 2450"/>
              <a:gd name="T4" fmla="*/ 2147483647 w 2949"/>
              <a:gd name="T5" fmla="*/ 2147483647 h 2450"/>
              <a:gd name="T6" fmla="*/ 2147483647 w 2949"/>
              <a:gd name="T7" fmla="*/ 2147483647 h 2450"/>
              <a:gd name="T8" fmla="*/ 2147483647 w 2949"/>
              <a:gd name="T9" fmla="*/ 2147483647 h 2450"/>
              <a:gd name="T10" fmla="*/ 2147483647 w 2949"/>
              <a:gd name="T11" fmla="*/ 2147483647 h 2450"/>
              <a:gd name="T12" fmla="*/ 2147483647 w 2949"/>
              <a:gd name="T13" fmla="*/ 2147483647 h 2450"/>
              <a:gd name="T14" fmla="*/ 2147483647 w 2949"/>
              <a:gd name="T15" fmla="*/ 2147483647 h 2450"/>
              <a:gd name="T16" fmla="*/ 2147483647 w 2949"/>
              <a:gd name="T17" fmla="*/ 2147483647 h 2450"/>
              <a:gd name="T18" fmla="*/ 2147483647 w 2949"/>
              <a:gd name="T19" fmla="*/ 2147483647 h 2450"/>
              <a:gd name="T20" fmla="*/ 2147483647 w 2949"/>
              <a:gd name="T21" fmla="*/ 2147483647 h 2450"/>
              <a:gd name="T22" fmla="*/ 2147483647 w 2949"/>
              <a:gd name="T23" fmla="*/ 2147483647 h 2450"/>
              <a:gd name="T24" fmla="*/ 2147483647 w 2949"/>
              <a:gd name="T25" fmla="*/ 2147483647 h 2450"/>
              <a:gd name="T26" fmla="*/ 2147483647 w 2949"/>
              <a:gd name="T27" fmla="*/ 2147483647 h 2450"/>
              <a:gd name="T28" fmla="*/ 2147483647 w 2949"/>
              <a:gd name="T29" fmla="*/ 2147483647 h 2450"/>
              <a:gd name="T30" fmla="*/ 2147483647 w 2949"/>
              <a:gd name="T31" fmla="*/ 2147483647 h 2450"/>
              <a:gd name="T32" fmla="*/ 2147483647 w 2949"/>
              <a:gd name="T33" fmla="*/ 2147483647 h 2450"/>
              <a:gd name="T34" fmla="*/ 2147483647 w 2949"/>
              <a:gd name="T35" fmla="*/ 2147483647 h 2450"/>
              <a:gd name="T36" fmla="*/ 2147483647 w 2949"/>
              <a:gd name="T37" fmla="*/ 2147483647 h 2450"/>
              <a:gd name="T38" fmla="*/ 2147483647 w 2949"/>
              <a:gd name="T39" fmla="*/ 2147483647 h 2450"/>
              <a:gd name="T40" fmla="*/ 2147483647 w 2949"/>
              <a:gd name="T41" fmla="*/ 2147483647 h 2450"/>
              <a:gd name="T42" fmla="*/ 2147483647 w 2949"/>
              <a:gd name="T43" fmla="*/ 2147483647 h 2450"/>
              <a:gd name="T44" fmla="*/ 2147483647 w 2949"/>
              <a:gd name="T45" fmla="*/ 2147483647 h 2450"/>
              <a:gd name="T46" fmla="*/ 2147483647 w 2949"/>
              <a:gd name="T47" fmla="*/ 2147483647 h 2450"/>
              <a:gd name="T48" fmla="*/ 2147483647 w 2949"/>
              <a:gd name="T49" fmla="*/ 2147483647 h 2450"/>
              <a:gd name="T50" fmla="*/ 2147483647 w 2949"/>
              <a:gd name="T51" fmla="*/ 2147483647 h 2450"/>
              <a:gd name="T52" fmla="*/ 2147483647 w 2949"/>
              <a:gd name="T53" fmla="*/ 2147483647 h 2450"/>
              <a:gd name="T54" fmla="*/ 2147483647 w 2949"/>
              <a:gd name="T55" fmla="*/ 2147483647 h 2450"/>
              <a:gd name="T56" fmla="*/ 2147483647 w 2949"/>
              <a:gd name="T57" fmla="*/ 2147483647 h 2450"/>
              <a:gd name="T58" fmla="*/ 2147483647 w 2949"/>
              <a:gd name="T59" fmla="*/ 2147483647 h 2450"/>
              <a:gd name="T60" fmla="*/ 2147483647 w 2949"/>
              <a:gd name="T61" fmla="*/ 2147483647 h 2450"/>
              <a:gd name="T62" fmla="*/ 2147483647 w 2949"/>
              <a:gd name="T63" fmla="*/ 2147483647 h 2450"/>
              <a:gd name="T64" fmla="*/ 2147483647 w 2949"/>
              <a:gd name="T65" fmla="*/ 2147483647 h 2450"/>
              <a:gd name="T66" fmla="*/ 2147483647 w 2949"/>
              <a:gd name="T67" fmla="*/ 2147483647 h 2450"/>
              <a:gd name="T68" fmla="*/ 2147483647 w 2949"/>
              <a:gd name="T69" fmla="*/ 2147483647 h 2450"/>
              <a:gd name="T70" fmla="*/ 2147483647 w 2949"/>
              <a:gd name="T71" fmla="*/ 2147483647 h 2450"/>
              <a:gd name="T72" fmla="*/ 2147483647 w 2949"/>
              <a:gd name="T73" fmla="*/ 2147483647 h 2450"/>
              <a:gd name="T74" fmla="*/ 2147483647 w 2949"/>
              <a:gd name="T75" fmla="*/ 2147483647 h 2450"/>
              <a:gd name="T76" fmla="*/ 2147483647 w 2949"/>
              <a:gd name="T77" fmla="*/ 2147483647 h 2450"/>
              <a:gd name="T78" fmla="*/ 2147483647 w 2949"/>
              <a:gd name="T79" fmla="*/ 2147483647 h 2450"/>
              <a:gd name="T80" fmla="*/ 2147483647 w 2949"/>
              <a:gd name="T81" fmla="*/ 2147483647 h 2450"/>
              <a:gd name="T82" fmla="*/ 0 w 2949"/>
              <a:gd name="T83" fmla="*/ 0 h 2450"/>
              <a:gd name="T84" fmla="*/ 2147483647 w 2949"/>
              <a:gd name="T85" fmla="*/ 2147483647 h 24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49"/>
              <a:gd name="T130" fmla="*/ 0 h 2450"/>
              <a:gd name="T131" fmla="*/ 2949 w 2949"/>
              <a:gd name="T132" fmla="*/ 2450 h 245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49" h="2450">
                <a:moveTo>
                  <a:pt x="136" y="91"/>
                </a:moveTo>
                <a:lnTo>
                  <a:pt x="273" y="137"/>
                </a:lnTo>
                <a:lnTo>
                  <a:pt x="409" y="182"/>
                </a:lnTo>
                <a:lnTo>
                  <a:pt x="545" y="273"/>
                </a:lnTo>
                <a:lnTo>
                  <a:pt x="590" y="363"/>
                </a:lnTo>
                <a:lnTo>
                  <a:pt x="862" y="409"/>
                </a:lnTo>
                <a:lnTo>
                  <a:pt x="1134" y="545"/>
                </a:lnTo>
                <a:lnTo>
                  <a:pt x="1225" y="681"/>
                </a:lnTo>
                <a:lnTo>
                  <a:pt x="1316" y="772"/>
                </a:lnTo>
                <a:lnTo>
                  <a:pt x="1497" y="862"/>
                </a:lnTo>
                <a:lnTo>
                  <a:pt x="1543" y="953"/>
                </a:lnTo>
                <a:lnTo>
                  <a:pt x="1679" y="1180"/>
                </a:lnTo>
                <a:lnTo>
                  <a:pt x="1769" y="1361"/>
                </a:lnTo>
                <a:lnTo>
                  <a:pt x="2042" y="1452"/>
                </a:lnTo>
                <a:lnTo>
                  <a:pt x="2223" y="1588"/>
                </a:lnTo>
                <a:lnTo>
                  <a:pt x="2314" y="1724"/>
                </a:lnTo>
                <a:lnTo>
                  <a:pt x="2404" y="1770"/>
                </a:lnTo>
                <a:lnTo>
                  <a:pt x="2404" y="1860"/>
                </a:lnTo>
                <a:lnTo>
                  <a:pt x="2631" y="2042"/>
                </a:lnTo>
                <a:lnTo>
                  <a:pt x="2813" y="2178"/>
                </a:lnTo>
                <a:lnTo>
                  <a:pt x="2903" y="2359"/>
                </a:lnTo>
                <a:lnTo>
                  <a:pt x="2949" y="2405"/>
                </a:lnTo>
                <a:lnTo>
                  <a:pt x="2949" y="2450"/>
                </a:lnTo>
                <a:lnTo>
                  <a:pt x="2858" y="2450"/>
                </a:lnTo>
                <a:lnTo>
                  <a:pt x="2767" y="2314"/>
                </a:lnTo>
                <a:lnTo>
                  <a:pt x="2631" y="2223"/>
                </a:lnTo>
                <a:lnTo>
                  <a:pt x="2404" y="1996"/>
                </a:lnTo>
                <a:lnTo>
                  <a:pt x="2268" y="1815"/>
                </a:lnTo>
                <a:lnTo>
                  <a:pt x="1951" y="1633"/>
                </a:lnTo>
                <a:lnTo>
                  <a:pt x="1860" y="1679"/>
                </a:lnTo>
                <a:lnTo>
                  <a:pt x="1588" y="1452"/>
                </a:lnTo>
                <a:lnTo>
                  <a:pt x="1497" y="1225"/>
                </a:lnTo>
                <a:lnTo>
                  <a:pt x="1407" y="1089"/>
                </a:lnTo>
                <a:lnTo>
                  <a:pt x="1134" y="772"/>
                </a:lnTo>
                <a:lnTo>
                  <a:pt x="1044" y="726"/>
                </a:lnTo>
                <a:lnTo>
                  <a:pt x="862" y="636"/>
                </a:lnTo>
                <a:lnTo>
                  <a:pt x="681" y="590"/>
                </a:lnTo>
                <a:lnTo>
                  <a:pt x="318" y="409"/>
                </a:lnTo>
                <a:lnTo>
                  <a:pt x="273" y="273"/>
                </a:lnTo>
                <a:lnTo>
                  <a:pt x="182" y="227"/>
                </a:lnTo>
                <a:lnTo>
                  <a:pt x="46" y="137"/>
                </a:lnTo>
                <a:lnTo>
                  <a:pt x="0" y="0"/>
                </a:lnTo>
                <a:lnTo>
                  <a:pt x="136" y="91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02" name="AutoShape 97"/>
          <p:cNvSpPr>
            <a:spLocks noChangeArrowheads="1"/>
          </p:cNvSpPr>
          <p:nvPr/>
        </p:nvSpPr>
        <p:spPr bwMode="auto">
          <a:xfrm>
            <a:off x="2590800" y="6019802"/>
            <a:ext cx="1524000" cy="313849"/>
          </a:xfrm>
          <a:prstGeom prst="wedgeRectCallout">
            <a:avLst>
              <a:gd name="adj1" fmla="val 45625"/>
              <a:gd name="adj2" fmla="val -109120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403" name="AutoShape 172"/>
          <p:cNvSpPr>
            <a:spLocks noChangeArrowheads="1"/>
          </p:cNvSpPr>
          <p:nvPr/>
        </p:nvSpPr>
        <p:spPr bwMode="auto">
          <a:xfrm>
            <a:off x="77366" y="3280570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3404" name="Rectangle 173"/>
          <p:cNvSpPr>
            <a:spLocks noChangeArrowheads="1"/>
          </p:cNvSpPr>
          <p:nvPr/>
        </p:nvSpPr>
        <p:spPr bwMode="auto">
          <a:xfrm>
            <a:off x="5003802" y="60928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Туапсе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5" name="Rectangle 174"/>
          <p:cNvSpPr>
            <a:spLocks noChangeArrowheads="1"/>
          </p:cNvSpPr>
          <p:nvPr/>
        </p:nvSpPr>
        <p:spPr bwMode="auto">
          <a:xfrm rot="-1370611">
            <a:off x="2411413" y="51577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Ольгинка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6" name="Rectangle 175"/>
          <p:cNvSpPr>
            <a:spLocks noChangeArrowheads="1"/>
          </p:cNvSpPr>
          <p:nvPr/>
        </p:nvSpPr>
        <p:spPr bwMode="auto">
          <a:xfrm rot="-1371155">
            <a:off x="2195515" y="49418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Черноморье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7" name="Rectangle 177"/>
          <p:cNvSpPr>
            <a:spLocks noChangeArrowheads="1"/>
          </p:cNvSpPr>
          <p:nvPr/>
        </p:nvSpPr>
        <p:spPr bwMode="auto">
          <a:xfrm>
            <a:off x="3851277" y="2636839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Подхребтовое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8" name="Rectangle 178"/>
          <p:cNvSpPr>
            <a:spLocks noChangeArrowheads="1"/>
          </p:cNvSpPr>
          <p:nvPr/>
        </p:nvSpPr>
        <p:spPr bwMode="auto">
          <a:xfrm>
            <a:off x="3369187" y="1597819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Молдовановка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9" name="Rectangle 179"/>
          <p:cNvSpPr>
            <a:spLocks noChangeArrowheads="1"/>
          </p:cNvSpPr>
          <p:nvPr/>
        </p:nvSpPr>
        <p:spPr bwMode="auto">
          <a:xfrm>
            <a:off x="2843213" y="4365626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Пляхо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1" name="Rectangle 179"/>
          <p:cNvSpPr>
            <a:spLocks noChangeArrowheads="1"/>
          </p:cNvSpPr>
          <p:nvPr/>
        </p:nvSpPr>
        <p:spPr bwMode="auto">
          <a:xfrm>
            <a:off x="1116013" y="2708275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 Бжид</a:t>
            </a:r>
            <a:r>
              <a:rPr lang="ru-RU" altLang="ru-RU" sz="8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7" name="Rectangle 179"/>
          <p:cNvSpPr>
            <a:spLocks noChangeArrowheads="1"/>
          </p:cNvSpPr>
          <p:nvPr/>
        </p:nvSpPr>
        <p:spPr bwMode="auto">
          <a:xfrm>
            <a:off x="3707904" y="5589365"/>
            <a:ext cx="5762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Небуг </a:t>
            </a:r>
          </a:p>
        </p:txBody>
      </p:sp>
      <p:sp>
        <p:nvSpPr>
          <p:cNvPr id="13418" name="Rectangle 180"/>
          <p:cNvSpPr>
            <a:spLocks noChangeArrowheads="1"/>
          </p:cNvSpPr>
          <p:nvPr/>
        </p:nvSpPr>
        <p:spPr bwMode="auto">
          <a:xfrm rot="-1481655">
            <a:off x="2771777" y="5300663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Сосновый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schemeClr val="bg1"/>
                </a:solidFill>
              </a:rPr>
              <a:t>РИСК  </a:t>
            </a:r>
            <a:r>
              <a:rPr lang="ru-RU" sz="1200" dirty="0">
                <a:solidFill>
                  <a:schemeClr val="bg1"/>
                </a:solidFill>
              </a:rPr>
              <a:t>ВОЗНИКНОВЕНИЯ </a:t>
            </a:r>
            <a:r>
              <a:rPr lang="ru-RU" sz="1200" dirty="0" smtClean="0">
                <a:solidFill>
                  <a:schemeClr val="bg1"/>
                </a:solidFill>
              </a:rPr>
              <a:t>ПРИРОДНЫХ  ПОЖАРОВ  </a:t>
            </a:r>
            <a:r>
              <a:rPr lang="ru-RU" sz="1200" dirty="0">
                <a:solidFill>
                  <a:schemeClr val="bg1"/>
                </a:solidFill>
              </a:rPr>
              <a:t>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ТУАПСИНСКИЙ РАЙОН</a:t>
            </a:r>
          </a:p>
        </p:txBody>
      </p: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07B8B0A3-4686-4CCB-8DD1-7357C3E8C2D4}"/>
              </a:ext>
            </a:extLst>
          </p:cNvPr>
          <p:cNvGrpSpPr/>
          <p:nvPr/>
        </p:nvGrpSpPr>
        <p:grpSpPr>
          <a:xfrm>
            <a:off x="-2254" y="5253200"/>
            <a:ext cx="2528280" cy="1263829"/>
            <a:chOff x="6428209" y="4993020"/>
            <a:chExt cx="2608288" cy="707551"/>
          </a:xfrm>
        </p:grpSpPr>
        <p:sp>
          <p:nvSpPr>
            <p:cNvPr id="132" name="Text Box 830">
              <a:extLst>
                <a:ext uri="{FF2B5EF4-FFF2-40B4-BE49-F238E27FC236}">
                  <a16:creationId xmlns:a16="http://schemas.microsoft.com/office/drawing/2014/main" id="{44877EED-145E-481E-8539-4F1B89652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64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35496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125876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- 160,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19.</a:t>
              </a:r>
            </a:p>
          </p:txBody>
        </p:sp>
        <p:sp>
          <p:nvSpPr>
            <p:cNvPr id="133" name="Rectangle 84">
              <a:extLst>
                <a:ext uri="{FF2B5EF4-FFF2-40B4-BE49-F238E27FC236}">
                  <a16:creationId xmlns:a16="http://schemas.microsoft.com/office/drawing/2014/main" id="{73AA4314-AAA2-4988-A07A-F4C174D90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9" name="Picture 2">
            <a:extLst>
              <a:ext uri="{FF2B5EF4-FFF2-40B4-BE49-F238E27FC236}">
                <a16:creationId xmlns:a16="http://schemas.microsoft.com/office/drawing/2014/main" id="{7B5AB869-B8C7-4072-A96F-04775DACC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266" y="670251"/>
            <a:ext cx="3286638" cy="17257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57" name="Группа 156">
            <a:extLst>
              <a:ext uri="{FF2B5EF4-FFF2-40B4-BE49-F238E27FC236}">
                <a16:creationId xmlns:a16="http://schemas.microsoft.com/office/drawing/2014/main" id="{E1DA5043-E6D4-4C08-8DCA-B998F163D9F9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158" name="Rectangle 903">
              <a:extLst>
                <a:ext uri="{FF2B5EF4-FFF2-40B4-BE49-F238E27FC236}">
                  <a16:creationId xmlns:a16="http://schemas.microsoft.com/office/drawing/2014/main" id="{51624550-E888-4164-8287-6C0F7305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9" name="Text Box 64">
              <a:extLst>
                <a:ext uri="{FF2B5EF4-FFF2-40B4-BE49-F238E27FC236}">
                  <a16:creationId xmlns:a16="http://schemas.microsoft.com/office/drawing/2014/main" id="{2A6692A5-31F1-4363-B6ED-F3643B2EA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0" name="Group 48">
              <a:extLst>
                <a:ext uri="{FF2B5EF4-FFF2-40B4-BE49-F238E27FC236}">
                  <a16:creationId xmlns:a16="http://schemas.microsoft.com/office/drawing/2014/main" id="{BC0625AA-6BBA-46E2-9772-B63EE90D8E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0" name="Line 49">
                <a:extLst>
                  <a:ext uri="{FF2B5EF4-FFF2-40B4-BE49-F238E27FC236}">
                    <a16:creationId xmlns:a16="http://schemas.microsoft.com/office/drawing/2014/main" id="{6E343149-DBC0-4246-A129-0C8C1DDF1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" name="Line 50">
                <a:extLst>
                  <a:ext uri="{FF2B5EF4-FFF2-40B4-BE49-F238E27FC236}">
                    <a16:creationId xmlns:a16="http://schemas.microsoft.com/office/drawing/2014/main" id="{14B3D495-8BAB-4AF9-ADAB-187A13D8B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2" name="Line 51">
                <a:extLst>
                  <a:ext uri="{FF2B5EF4-FFF2-40B4-BE49-F238E27FC236}">
                    <a16:creationId xmlns:a16="http://schemas.microsoft.com/office/drawing/2014/main" id="{8E7B9B66-7B34-4D90-8059-3CDFF54A1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3" name="Line 52">
                <a:extLst>
                  <a:ext uri="{FF2B5EF4-FFF2-40B4-BE49-F238E27FC236}">
                    <a16:creationId xmlns:a16="http://schemas.microsoft.com/office/drawing/2014/main" id="{EA53C0D6-A1CA-4C99-ABEA-7FCA1D91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1" name="Freeform 53">
              <a:extLst>
                <a:ext uri="{FF2B5EF4-FFF2-40B4-BE49-F238E27FC236}">
                  <a16:creationId xmlns:a16="http://schemas.microsoft.com/office/drawing/2014/main" id="{A9F70D3B-75EF-4A51-8202-F3E9384F4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2" name="Text Box 54">
              <a:extLst>
                <a:ext uri="{FF2B5EF4-FFF2-40B4-BE49-F238E27FC236}">
                  <a16:creationId xmlns:a16="http://schemas.microsoft.com/office/drawing/2014/main" id="{753F3F7F-B8FB-465E-86F2-5BF22B19C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3" name="Text Box 64">
              <a:extLst>
                <a:ext uri="{FF2B5EF4-FFF2-40B4-BE49-F238E27FC236}">
                  <a16:creationId xmlns:a16="http://schemas.microsoft.com/office/drawing/2014/main" id="{D7DF5A60-F1DF-4C26-9C72-F94C09C0F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D05B3742-3AD5-4AC2-9EEC-F9733CB38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65" name="Object 170">
              <a:extLst>
                <a:ext uri="{FF2B5EF4-FFF2-40B4-BE49-F238E27FC236}">
                  <a16:creationId xmlns:a16="http://schemas.microsoft.com/office/drawing/2014/main" id="{37067A12-85B9-4B21-87C0-485BABF8D2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4604838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280" name="Clip" r:id="rId15" imgW="403250" imgH="226771" progId="MS_ClipArt_Gallery.2">
                    <p:embed/>
                  </p:oleObj>
                </mc:Choice>
                <mc:Fallback>
                  <p:oleObj name="Clip" r:id="rId1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" name="Text Box 47">
              <a:extLst>
                <a:ext uri="{FF2B5EF4-FFF2-40B4-BE49-F238E27FC236}">
                  <a16:creationId xmlns:a16="http://schemas.microsoft.com/office/drawing/2014/main" id="{34D0A5E8-A43C-44A2-A539-70058516C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67" name="Rectangle 200">
              <a:extLst>
                <a:ext uri="{FF2B5EF4-FFF2-40B4-BE49-F238E27FC236}">
                  <a16:creationId xmlns:a16="http://schemas.microsoft.com/office/drawing/2014/main" id="{B4828851-BDA8-4763-9415-82DE67421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68" name="Text Box 47">
              <a:extLst>
                <a:ext uri="{FF2B5EF4-FFF2-40B4-BE49-F238E27FC236}">
                  <a16:creationId xmlns:a16="http://schemas.microsoft.com/office/drawing/2014/main" id="{D0CF4961-CB62-4047-B3E1-717126819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4" name="Oval 110">
            <a:extLst>
              <a:ext uri="{FF2B5EF4-FFF2-40B4-BE49-F238E27FC236}">
                <a16:creationId xmlns:a16="http://schemas.microsoft.com/office/drawing/2014/main" id="{63F83775-89F5-4611-87FF-C29E801AF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7300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Сочи">
            <a:extLst>
              <a:ext uri="{FF2B5EF4-FFF2-40B4-BE49-F238E27FC236}">
                <a16:creationId xmlns:a16="http://schemas.microsoft.com/office/drawing/2014/main" id="{7B53018E-6A00-4099-938D-703D79A0F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70252"/>
            <a:ext cx="9144001" cy="618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grpSp>
        <p:nvGrpSpPr>
          <p:cNvPr id="372" name="Группа 371"/>
          <p:cNvGrpSpPr/>
          <p:nvPr/>
        </p:nvGrpSpPr>
        <p:grpSpPr>
          <a:xfrm>
            <a:off x="6431850" y="2780928"/>
            <a:ext cx="2652682" cy="1239199"/>
            <a:chOff x="6428209" y="4993021"/>
            <a:chExt cx="2608288" cy="735677"/>
          </a:xfrm>
        </p:grpSpPr>
        <p:sp>
          <p:nvSpPr>
            <p:cNvPr id="37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936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50362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497806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- 464,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</a:p>
          </p:txBody>
        </p:sp>
        <p:sp>
          <p:nvSpPr>
            <p:cNvPr id="374" name="Rectangle 84"/>
            <p:cNvSpPr>
              <a:spLocks noChangeArrowheads="1"/>
            </p:cNvSpPr>
            <p:nvPr/>
          </p:nvSpPr>
          <p:spPr bwMode="auto">
            <a:xfrm>
              <a:off x="6428209" y="4993021"/>
              <a:ext cx="2608288" cy="14689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17" y="718942"/>
            <a:ext cx="3459389" cy="1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СОЧИ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780234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296" name="Clip" r:id="rId5" imgW="403250" imgH="226771" progId="MS_ClipArt_Gallery.2">
                    <p:embed/>
                  </p:oleObj>
                </mc:Choice>
                <mc:Fallback>
                  <p:oleObj name="Clip" r:id="rId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052" y="3006893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grpSp>
        <p:nvGrpSpPr>
          <p:cNvPr id="38" name="Group 397">
            <a:extLst>
              <a:ext uri="{FF2B5EF4-FFF2-40B4-BE49-F238E27FC236}">
                <a16:creationId xmlns:a16="http://schemas.microsoft.com/office/drawing/2014/main" id="{1D87EC6F-93E3-4692-8073-8F10AA808DC8}"/>
              </a:ext>
            </a:extLst>
          </p:cNvPr>
          <p:cNvGrpSpPr>
            <a:grpSpLocks/>
          </p:cNvGrpSpPr>
          <p:nvPr/>
        </p:nvGrpSpPr>
        <p:grpSpPr bwMode="auto">
          <a:xfrm>
            <a:off x="6116612" y="3673149"/>
            <a:ext cx="255588" cy="233363"/>
            <a:chOff x="578" y="-479"/>
            <a:chExt cx="226" cy="206"/>
          </a:xfrm>
        </p:grpSpPr>
        <p:grpSp>
          <p:nvGrpSpPr>
            <p:cNvPr id="39" name="Group 48">
              <a:extLst>
                <a:ext uri="{FF2B5EF4-FFF2-40B4-BE49-F238E27FC236}">
                  <a16:creationId xmlns:a16="http://schemas.microsoft.com/office/drawing/2014/main" id="{A27C72F5-6540-4077-9369-484079167B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42" name="Line 49">
                <a:extLst>
                  <a:ext uri="{FF2B5EF4-FFF2-40B4-BE49-F238E27FC236}">
                    <a16:creationId xmlns:a16="http://schemas.microsoft.com/office/drawing/2014/main" id="{5D2EF869-6095-4776-8655-9CEDE6047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Line 50">
                <a:extLst>
                  <a:ext uri="{FF2B5EF4-FFF2-40B4-BE49-F238E27FC236}">
                    <a16:creationId xmlns:a16="http://schemas.microsoft.com/office/drawing/2014/main" id="{52E681FD-B550-474C-845A-87D3C49CB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Line 51">
                <a:extLst>
                  <a:ext uri="{FF2B5EF4-FFF2-40B4-BE49-F238E27FC236}">
                    <a16:creationId xmlns:a16="http://schemas.microsoft.com/office/drawing/2014/main" id="{95A6CDF4-59EB-49FB-AD82-FD7369FCD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Line 52">
                <a:extLst>
                  <a:ext uri="{FF2B5EF4-FFF2-40B4-BE49-F238E27FC236}">
                    <a16:creationId xmlns:a16="http://schemas.microsoft.com/office/drawing/2014/main" id="{36A696B0-87CF-4466-9D63-450BF3D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8330BA94-9AF3-4FE4-8058-72CDDE660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41" name="Text Box 54">
              <a:extLst>
                <a:ext uri="{FF2B5EF4-FFF2-40B4-BE49-F238E27FC236}">
                  <a16:creationId xmlns:a16="http://schemas.microsoft.com/office/drawing/2014/main" id="{C5058384-AE54-45FD-B15A-A8E5C9D1A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aphicFrame>
        <p:nvGraphicFramePr>
          <p:cNvPr id="46" name="Object 565">
            <a:extLst>
              <a:ext uri="{FF2B5EF4-FFF2-40B4-BE49-F238E27FC236}">
                <a16:creationId xmlns:a16="http://schemas.microsoft.com/office/drawing/2014/main" id="{773F8A57-A4DB-4BB8-A098-5A1A12AEF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480235"/>
              </p:ext>
            </p:extLst>
          </p:nvPr>
        </p:nvGraphicFramePr>
        <p:xfrm>
          <a:off x="3218980" y="342986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97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8980" y="342986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44">
            <a:extLst>
              <a:ext uri="{FF2B5EF4-FFF2-40B4-BE49-F238E27FC236}">
                <a16:creationId xmlns:a16="http://schemas.microsoft.com/office/drawing/2014/main" id="{D981009D-2BD6-4925-8644-8367E4CDF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916" y="282237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Татьяновка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16" y="5017043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4795122" y="4633773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57" name="Rectangle 144">
            <a:extLst>
              <a:ext uri="{FF2B5EF4-FFF2-40B4-BE49-F238E27FC236}">
                <a16:creationId xmlns:a16="http://schemas.microsoft.com/office/drawing/2014/main" id="{47A7340C-8364-4248-B3EA-179C63DE4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289" y="223968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Орел-Изумруд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58" name="Rectangle 144">
            <a:extLst>
              <a:ext uri="{FF2B5EF4-FFF2-40B4-BE49-F238E27FC236}">
                <a16:creationId xmlns:a16="http://schemas.microsoft.com/office/drawing/2014/main" id="{B46B7FD3-41E7-4694-B4C9-E8BEC4CA9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091" y="4409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Лесное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" name="Rectangle 144">
            <a:extLst>
              <a:ext uri="{FF2B5EF4-FFF2-40B4-BE49-F238E27FC236}">
                <a16:creationId xmlns:a16="http://schemas.microsoft.com/office/drawing/2014/main" id="{A548F40D-F846-4619-BF23-38F29711E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8222" y="251327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Каткова Щель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010" y="452150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Казачий Брод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" name="Rectangle 144">
            <a:extLst>
              <a:ext uri="{FF2B5EF4-FFF2-40B4-BE49-F238E27FC236}">
                <a16:creationId xmlns:a16="http://schemas.microsoft.com/office/drawing/2014/main" id="{0B67C2A1-EFCE-4505-99B2-75A002A0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043" y="289894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Галицыно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" name="Rectangle 144">
            <a:extLst>
              <a:ext uri="{FF2B5EF4-FFF2-40B4-BE49-F238E27FC236}">
                <a16:creationId xmlns:a16="http://schemas.microsoft.com/office/drawing/2014/main" id="{81BB0BDA-8CAF-41F2-9459-97F751E96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292" y="4046222"/>
            <a:ext cx="1266604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Верхнениеолаевское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" name="Rectangle 144">
            <a:extLst>
              <a:ext uri="{FF2B5EF4-FFF2-40B4-BE49-F238E27FC236}">
                <a16:creationId xmlns:a16="http://schemas.microsoft.com/office/drawing/2014/main" id="{1BD4C520-771F-4AA0-8735-00ED306A3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836" y="321158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Верхний Буу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975" y="3730206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Верхневеселое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" name="Rectangle 144">
            <a:extLst>
              <a:ext uri="{FF2B5EF4-FFF2-40B4-BE49-F238E27FC236}">
                <a16:creationId xmlns:a16="http://schemas.microsoft.com/office/drawing/2014/main" id="{37C9A781-9069-44BE-9CC8-6E8EA29B9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99" y="3438230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Бестужевское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67" name="Object 565">
            <a:extLst>
              <a:ext uri="{FF2B5EF4-FFF2-40B4-BE49-F238E27FC236}">
                <a16:creationId xmlns:a16="http://schemas.microsoft.com/office/drawing/2014/main" id="{3704B10B-FCE8-4792-A3DD-39A6A91C0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955948"/>
              </p:ext>
            </p:extLst>
          </p:nvPr>
        </p:nvGraphicFramePr>
        <p:xfrm>
          <a:off x="4088983" y="3644986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98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983" y="3644986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65">
            <a:extLst>
              <a:ext uri="{FF2B5EF4-FFF2-40B4-BE49-F238E27FC236}">
                <a16:creationId xmlns:a16="http://schemas.microsoft.com/office/drawing/2014/main" id="{28939B33-044F-4CFD-AFDA-A828B30FA9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167153"/>
              </p:ext>
            </p:extLst>
          </p:nvPr>
        </p:nvGraphicFramePr>
        <p:xfrm>
          <a:off x="3990444" y="309410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99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444" y="309410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565">
            <a:extLst>
              <a:ext uri="{FF2B5EF4-FFF2-40B4-BE49-F238E27FC236}">
                <a16:creationId xmlns:a16="http://schemas.microsoft.com/office/drawing/2014/main" id="{A7837D0D-33E4-4168-819C-E732F1467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288111"/>
              </p:ext>
            </p:extLst>
          </p:nvPr>
        </p:nvGraphicFramePr>
        <p:xfrm>
          <a:off x="2779265" y="2950403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00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265" y="2950403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565">
            <a:extLst>
              <a:ext uri="{FF2B5EF4-FFF2-40B4-BE49-F238E27FC236}">
                <a16:creationId xmlns:a16="http://schemas.microsoft.com/office/drawing/2014/main" id="{E97898A3-30B9-49CF-A96C-112F5E7C0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449325"/>
              </p:ext>
            </p:extLst>
          </p:nvPr>
        </p:nvGraphicFramePr>
        <p:xfrm>
          <a:off x="2956816" y="21897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01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6816" y="21897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19538"/>
              </p:ext>
            </p:extLst>
          </p:nvPr>
        </p:nvGraphicFramePr>
        <p:xfrm>
          <a:off x="4326254" y="467539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02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6254" y="467539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87378"/>
              </p:ext>
            </p:extLst>
          </p:nvPr>
        </p:nvGraphicFramePr>
        <p:xfrm>
          <a:off x="5175629" y="457041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03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629" y="457041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565">
            <a:extLst>
              <a:ext uri="{FF2B5EF4-FFF2-40B4-BE49-F238E27FC236}">
                <a16:creationId xmlns:a16="http://schemas.microsoft.com/office/drawing/2014/main" id="{C16212A8-7AFD-4C74-9224-2A955E315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89811"/>
              </p:ext>
            </p:extLst>
          </p:nvPr>
        </p:nvGraphicFramePr>
        <p:xfrm>
          <a:off x="2684856" y="202182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04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856" y="202182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397">
            <a:extLst>
              <a:ext uri="{FF2B5EF4-FFF2-40B4-BE49-F238E27FC236}">
                <a16:creationId xmlns:a16="http://schemas.microsoft.com/office/drawing/2014/main" id="{E1D3E6AB-CD31-4503-929F-5327D9A66CCF}"/>
              </a:ext>
            </a:extLst>
          </p:cNvPr>
          <p:cNvGrpSpPr>
            <a:grpSpLocks/>
          </p:cNvGrpSpPr>
          <p:nvPr/>
        </p:nvGrpSpPr>
        <p:grpSpPr bwMode="auto">
          <a:xfrm>
            <a:off x="3677010" y="3420277"/>
            <a:ext cx="255588" cy="233363"/>
            <a:chOff x="578" y="-479"/>
            <a:chExt cx="226" cy="206"/>
          </a:xfrm>
        </p:grpSpPr>
        <p:grpSp>
          <p:nvGrpSpPr>
            <p:cNvPr id="75" name="Group 48">
              <a:extLst>
                <a:ext uri="{FF2B5EF4-FFF2-40B4-BE49-F238E27FC236}">
                  <a16:creationId xmlns:a16="http://schemas.microsoft.com/office/drawing/2014/main" id="{7DA2D35F-7471-471E-8A28-5D8A46F60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78" name="Line 49">
                <a:extLst>
                  <a:ext uri="{FF2B5EF4-FFF2-40B4-BE49-F238E27FC236}">
                    <a16:creationId xmlns:a16="http://schemas.microsoft.com/office/drawing/2014/main" id="{DCDAD9F6-6A0D-4AD3-BB30-E112C935B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Line 50">
                <a:extLst>
                  <a:ext uri="{FF2B5EF4-FFF2-40B4-BE49-F238E27FC236}">
                    <a16:creationId xmlns:a16="http://schemas.microsoft.com/office/drawing/2014/main" id="{EAD1ADA8-AC83-4B97-BB1E-98A3FC66E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Line 51">
                <a:extLst>
                  <a:ext uri="{FF2B5EF4-FFF2-40B4-BE49-F238E27FC236}">
                    <a16:creationId xmlns:a16="http://schemas.microsoft.com/office/drawing/2014/main" id="{4F8FDE9C-E5D6-45FA-97B0-EC57BCB6A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Line 52">
                <a:extLst>
                  <a:ext uri="{FF2B5EF4-FFF2-40B4-BE49-F238E27FC236}">
                    <a16:creationId xmlns:a16="http://schemas.microsoft.com/office/drawing/2014/main" id="{80B3D7B5-42A0-40CE-89BB-0D93C00AE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" name="Freeform 53">
              <a:extLst>
                <a:ext uri="{FF2B5EF4-FFF2-40B4-BE49-F238E27FC236}">
                  <a16:creationId xmlns:a16="http://schemas.microsoft.com/office/drawing/2014/main" id="{8E40184B-18C0-4B16-9326-31E10F7B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77" name="Text Box 54">
              <a:extLst>
                <a:ext uri="{FF2B5EF4-FFF2-40B4-BE49-F238E27FC236}">
                  <a16:creationId xmlns:a16="http://schemas.microsoft.com/office/drawing/2014/main" id="{AE3E848C-C638-47FE-9889-C7306115C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82" name="Group 397">
            <a:extLst>
              <a:ext uri="{FF2B5EF4-FFF2-40B4-BE49-F238E27FC236}">
                <a16:creationId xmlns:a16="http://schemas.microsoft.com/office/drawing/2014/main" id="{D8949A90-0F6D-4224-A5F7-46C105F8CB41}"/>
              </a:ext>
            </a:extLst>
          </p:cNvPr>
          <p:cNvGrpSpPr>
            <a:grpSpLocks/>
          </p:cNvGrpSpPr>
          <p:nvPr/>
        </p:nvGrpSpPr>
        <p:grpSpPr bwMode="auto">
          <a:xfrm>
            <a:off x="2588220" y="2740605"/>
            <a:ext cx="255588" cy="233363"/>
            <a:chOff x="578" y="-479"/>
            <a:chExt cx="226" cy="206"/>
          </a:xfrm>
        </p:grpSpPr>
        <p:grpSp>
          <p:nvGrpSpPr>
            <p:cNvPr id="83" name="Group 48">
              <a:extLst>
                <a:ext uri="{FF2B5EF4-FFF2-40B4-BE49-F238E27FC236}">
                  <a16:creationId xmlns:a16="http://schemas.microsoft.com/office/drawing/2014/main" id="{7296ED5F-91E3-4884-B3E7-D78E3B5371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86" name="Line 49">
                <a:extLst>
                  <a:ext uri="{FF2B5EF4-FFF2-40B4-BE49-F238E27FC236}">
                    <a16:creationId xmlns:a16="http://schemas.microsoft.com/office/drawing/2014/main" id="{A86CB634-7FC3-49FF-B7E9-6235AAE53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Line 50">
                <a:extLst>
                  <a:ext uri="{FF2B5EF4-FFF2-40B4-BE49-F238E27FC236}">
                    <a16:creationId xmlns:a16="http://schemas.microsoft.com/office/drawing/2014/main" id="{9FCD8642-B443-483A-A8B8-DA42DF95B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Line 51">
                <a:extLst>
                  <a:ext uri="{FF2B5EF4-FFF2-40B4-BE49-F238E27FC236}">
                    <a16:creationId xmlns:a16="http://schemas.microsoft.com/office/drawing/2014/main" id="{1EA7FA77-9041-402B-A538-C2F7D7CF6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Line 52">
                <a:extLst>
                  <a:ext uri="{FF2B5EF4-FFF2-40B4-BE49-F238E27FC236}">
                    <a16:creationId xmlns:a16="http://schemas.microsoft.com/office/drawing/2014/main" id="{5A6224B4-FC79-4EBA-B2B4-EC8B59D20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03B56C3-5B7C-4D8B-AD43-81B777107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85" name="Text Box 54">
              <a:extLst>
                <a:ext uri="{FF2B5EF4-FFF2-40B4-BE49-F238E27FC236}">
                  <a16:creationId xmlns:a16="http://schemas.microsoft.com/office/drawing/2014/main" id="{2134FDFA-D789-453E-A838-A2CE6BB01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0" name="Group 397">
            <a:extLst>
              <a:ext uri="{FF2B5EF4-FFF2-40B4-BE49-F238E27FC236}">
                <a16:creationId xmlns:a16="http://schemas.microsoft.com/office/drawing/2014/main" id="{A321F298-502A-448D-94B8-7CA3BF1869F7}"/>
              </a:ext>
            </a:extLst>
          </p:cNvPr>
          <p:cNvGrpSpPr>
            <a:grpSpLocks/>
          </p:cNvGrpSpPr>
          <p:nvPr/>
        </p:nvGrpSpPr>
        <p:grpSpPr bwMode="auto">
          <a:xfrm>
            <a:off x="1982197" y="1844824"/>
            <a:ext cx="255588" cy="233363"/>
            <a:chOff x="578" y="-479"/>
            <a:chExt cx="226" cy="206"/>
          </a:xfrm>
        </p:grpSpPr>
        <p:grpSp>
          <p:nvGrpSpPr>
            <p:cNvPr id="91" name="Group 48">
              <a:extLst>
                <a:ext uri="{FF2B5EF4-FFF2-40B4-BE49-F238E27FC236}">
                  <a16:creationId xmlns:a16="http://schemas.microsoft.com/office/drawing/2014/main" id="{24E9EC30-2060-4F0B-84B5-9B736B8F61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94" name="Line 49">
                <a:extLst>
                  <a:ext uri="{FF2B5EF4-FFF2-40B4-BE49-F238E27FC236}">
                    <a16:creationId xmlns:a16="http://schemas.microsoft.com/office/drawing/2014/main" id="{BA204E3B-8959-4E9A-A61F-9895D6E47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Line 50">
                <a:extLst>
                  <a:ext uri="{FF2B5EF4-FFF2-40B4-BE49-F238E27FC236}">
                    <a16:creationId xmlns:a16="http://schemas.microsoft.com/office/drawing/2014/main" id="{4F23D35A-714D-4FEC-8EC1-C228D44FC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" name="Line 51">
                <a:extLst>
                  <a:ext uri="{FF2B5EF4-FFF2-40B4-BE49-F238E27FC236}">
                    <a16:creationId xmlns:a16="http://schemas.microsoft.com/office/drawing/2014/main" id="{B7FA136B-0D7F-41A1-8186-C04D2B83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Line 52">
                <a:extLst>
                  <a:ext uri="{FF2B5EF4-FFF2-40B4-BE49-F238E27FC236}">
                    <a16:creationId xmlns:a16="http://schemas.microsoft.com/office/drawing/2014/main" id="{D4C86D8F-0082-4FBE-B82B-BB9DB9F84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id="{139EA218-DEFF-4B82-995F-97D577F6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93" name="Text Box 54">
              <a:extLst>
                <a:ext uri="{FF2B5EF4-FFF2-40B4-BE49-F238E27FC236}">
                  <a16:creationId xmlns:a16="http://schemas.microsoft.com/office/drawing/2014/main" id="{6C2E2F3E-A2DF-4FA9-A8BC-68B2C1DA4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309319" y="500654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06" name="Group 397">
            <a:extLst>
              <a:ext uri="{FF2B5EF4-FFF2-40B4-BE49-F238E27FC236}">
                <a16:creationId xmlns:a16="http://schemas.microsoft.com/office/drawing/2014/main" id="{8AE30666-C718-44D1-998C-DE665A644F87}"/>
              </a:ext>
            </a:extLst>
          </p:cNvPr>
          <p:cNvGrpSpPr>
            <a:grpSpLocks/>
          </p:cNvGrpSpPr>
          <p:nvPr/>
        </p:nvGrpSpPr>
        <p:grpSpPr bwMode="auto">
          <a:xfrm>
            <a:off x="5013089" y="5349511"/>
            <a:ext cx="255588" cy="233363"/>
            <a:chOff x="578" y="-479"/>
            <a:chExt cx="226" cy="206"/>
          </a:xfrm>
        </p:grpSpPr>
        <p:grpSp>
          <p:nvGrpSpPr>
            <p:cNvPr id="107" name="Group 48">
              <a:extLst>
                <a:ext uri="{FF2B5EF4-FFF2-40B4-BE49-F238E27FC236}">
                  <a16:creationId xmlns:a16="http://schemas.microsoft.com/office/drawing/2014/main" id="{DC7B4F07-F46A-4BA1-A225-6A6D75215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0" name="Line 49">
                <a:extLst>
                  <a:ext uri="{FF2B5EF4-FFF2-40B4-BE49-F238E27FC236}">
                    <a16:creationId xmlns:a16="http://schemas.microsoft.com/office/drawing/2014/main" id="{8E3E8F32-8DE6-4ED4-8BCB-A4AB810FF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" name="Line 50">
                <a:extLst>
                  <a:ext uri="{FF2B5EF4-FFF2-40B4-BE49-F238E27FC236}">
                    <a16:creationId xmlns:a16="http://schemas.microsoft.com/office/drawing/2014/main" id="{EB188213-E0E3-4926-9B73-06AF67279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" name="Line 51">
                <a:extLst>
                  <a:ext uri="{FF2B5EF4-FFF2-40B4-BE49-F238E27FC236}">
                    <a16:creationId xmlns:a16="http://schemas.microsoft.com/office/drawing/2014/main" id="{F6ED12B5-61D4-4200-8637-B6A494F21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Line 52">
                <a:extLst>
                  <a:ext uri="{FF2B5EF4-FFF2-40B4-BE49-F238E27FC236}">
                    <a16:creationId xmlns:a16="http://schemas.microsoft.com/office/drawing/2014/main" id="{4CE678A9-F25B-4A31-87F5-D7E35340F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id="{D8E37E72-233A-42F8-961B-3F9297B9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9" name="Text Box 54">
              <a:extLst>
                <a:ext uri="{FF2B5EF4-FFF2-40B4-BE49-F238E27FC236}">
                  <a16:creationId xmlns:a16="http://schemas.microsoft.com/office/drawing/2014/main" id="{0DED5A8A-609E-4F80-AAA2-F5C12644B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4" name="Group 397">
            <a:extLst>
              <a:ext uri="{FF2B5EF4-FFF2-40B4-BE49-F238E27FC236}">
                <a16:creationId xmlns:a16="http://schemas.microsoft.com/office/drawing/2014/main" id="{65D45B2F-62A2-44FB-8099-618BBA7A392F}"/>
              </a:ext>
            </a:extLst>
          </p:cNvPr>
          <p:cNvGrpSpPr>
            <a:grpSpLocks/>
          </p:cNvGrpSpPr>
          <p:nvPr/>
        </p:nvGrpSpPr>
        <p:grpSpPr bwMode="auto">
          <a:xfrm>
            <a:off x="4682906" y="4416003"/>
            <a:ext cx="255588" cy="233363"/>
            <a:chOff x="578" y="-479"/>
            <a:chExt cx="226" cy="206"/>
          </a:xfrm>
        </p:grpSpPr>
        <p:grpSp>
          <p:nvGrpSpPr>
            <p:cNvPr id="115" name="Group 48">
              <a:extLst>
                <a:ext uri="{FF2B5EF4-FFF2-40B4-BE49-F238E27FC236}">
                  <a16:creationId xmlns:a16="http://schemas.microsoft.com/office/drawing/2014/main" id="{9D05C83D-721B-4482-8E19-145BC33CF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8" name="Line 49">
                <a:extLst>
                  <a:ext uri="{FF2B5EF4-FFF2-40B4-BE49-F238E27FC236}">
                    <a16:creationId xmlns:a16="http://schemas.microsoft.com/office/drawing/2014/main" id="{C4F44453-5268-41A8-BF39-0C9A637AA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0">
                <a:extLst>
                  <a:ext uri="{FF2B5EF4-FFF2-40B4-BE49-F238E27FC236}">
                    <a16:creationId xmlns:a16="http://schemas.microsoft.com/office/drawing/2014/main" id="{6657434D-F2E4-4743-A8DE-A4E0E2983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Line 51">
                <a:extLst>
                  <a:ext uri="{FF2B5EF4-FFF2-40B4-BE49-F238E27FC236}">
                    <a16:creationId xmlns:a16="http://schemas.microsoft.com/office/drawing/2014/main" id="{AEE08CA2-107A-4FC6-8CAD-48407077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" name="Line 52">
                <a:extLst>
                  <a:ext uri="{FF2B5EF4-FFF2-40B4-BE49-F238E27FC236}">
                    <a16:creationId xmlns:a16="http://schemas.microsoft.com/office/drawing/2014/main" id="{D3A4E83F-0851-492D-85F9-1CCE611D9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" name="Freeform 53">
              <a:extLst>
                <a:ext uri="{FF2B5EF4-FFF2-40B4-BE49-F238E27FC236}">
                  <a16:creationId xmlns:a16="http://schemas.microsoft.com/office/drawing/2014/main" id="{57E5B3D5-A6F1-4CCB-BEA2-E5E66AE79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7" name="Text Box 54">
              <a:extLst>
                <a:ext uri="{FF2B5EF4-FFF2-40B4-BE49-F238E27FC236}">
                  <a16:creationId xmlns:a16="http://schemas.microsoft.com/office/drawing/2014/main" id="{49EBBE54-6E81-47CB-8868-5331D3C2CD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4820796" y="4878397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0DB3E3F9-A18F-44DD-B32A-C4997B066ED2}"/>
              </a:ext>
            </a:extLst>
          </p:cNvPr>
          <p:cNvPicPr/>
          <p:nvPr/>
        </p:nvPicPr>
        <p:blipFill>
          <a:blip r:embed="rId15"/>
          <a:stretch>
            <a:fillRect/>
          </a:stretch>
        </p:blipFill>
        <p:spPr>
          <a:xfrm>
            <a:off x="-1" y="4390677"/>
            <a:ext cx="2930524" cy="2467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17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7833</TotalTime>
  <Words>1443</Words>
  <Application>Microsoft Office PowerPoint</Application>
  <PresentationFormat>Экран (4:3)</PresentationFormat>
  <Paragraphs>350</Paragraphs>
  <Slides>10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MS Mincho</vt:lpstr>
      <vt:lpstr>Times New Roman</vt:lpstr>
      <vt:lpstr>Trebuchet MS</vt:lpstr>
      <vt:lpstr>Тема Office</vt:lpstr>
      <vt:lpstr>Clip</vt:lpstr>
      <vt:lpstr>Document</vt:lpstr>
      <vt:lpstr>Презентация PowerPoint</vt:lpstr>
      <vt:lpstr>Презентация PowerPoint</vt:lpstr>
      <vt:lpstr>Презентация PowerPoint</vt:lpstr>
      <vt:lpstr>Краснодарский 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1122</cp:revision>
  <cp:lastPrinted>2023-07-23T02:50:56Z</cp:lastPrinted>
  <dcterms:created xsi:type="dcterms:W3CDTF">2020-10-14T14:17:55Z</dcterms:created>
  <dcterms:modified xsi:type="dcterms:W3CDTF">2023-08-01T09:18:13Z</dcterms:modified>
</cp:coreProperties>
</file>