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2" d="100"/>
          <a:sy n="112" d="100"/>
        </p:scale>
        <p:origin x="205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" y="476066"/>
            <a:ext cx="9162161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477758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64" name="Соединительная линия уступом 23563"/>
          <p:cNvCxnSpPr/>
          <p:nvPr/>
        </p:nvCxnSpPr>
        <p:spPr>
          <a:xfrm rot="16200000" flipV="1">
            <a:off x="3850344" y="1114241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</a:t>
            </a:r>
            <a:r>
              <a:rPr lang="ru-RU" altLang="ru-RU" sz="1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-3651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-36512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06457" y="2197195"/>
            <a:ext cx="1438068" cy="2897749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Прямоугольник 152"/>
          <p:cNvSpPr/>
          <p:nvPr/>
        </p:nvSpPr>
        <p:spPr>
          <a:xfrm>
            <a:off x="5067797" y="516218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24588" y="4212860"/>
            <a:ext cx="1090354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03801" y="3836694"/>
            <a:ext cx="63780" cy="2622206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Прямоугольник 282"/>
          <p:cNvSpPr/>
          <p:nvPr/>
        </p:nvSpPr>
        <p:spPr>
          <a:xfrm>
            <a:off x="8124732" y="5524027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861" y="523875"/>
            <a:ext cx="116828" cy="13707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86407" y="492566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789" y="702417"/>
            <a:ext cx="1905756" cy="120600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</a:t>
            </a:r>
            <a:r>
              <a:rPr lang="ru-RU" sz="1200" dirty="0" smtClean="0"/>
              <a:t> ЭКЗОГЕННЫМ </a:t>
            </a:r>
            <a:r>
              <a:rPr lang="ru-RU" sz="1200" dirty="0"/>
              <a:t>ГЕОЛОГИЧЕСКИМ ПРОЦЕССАМ </a:t>
            </a: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3692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1106</cp:revision>
  <dcterms:created xsi:type="dcterms:W3CDTF">2020-10-19T16:39:39Z</dcterms:created>
  <dcterms:modified xsi:type="dcterms:W3CDTF">2023-07-20T11:42:48Z</dcterms:modified>
</cp:coreProperties>
</file>