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797675" cy="99266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7712" autoAdjust="0"/>
  </p:normalViewPr>
  <p:slideViewPr>
    <p:cSldViewPr>
      <p:cViewPr>
        <p:scale>
          <a:sx n="140" d="100"/>
          <a:sy n="140" d="100"/>
        </p:scale>
        <p:origin x="126" y="126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0443" y="9428585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9" y="4716877"/>
            <a:ext cx="5439714" cy="4468710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20345" y="619653"/>
            <a:ext cx="9174914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27384"/>
            <a:ext cx="9181758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20.07-21.07.2023)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80798" y="1964016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187" name="Группа 186"/>
          <p:cNvGrpSpPr/>
          <p:nvPr/>
        </p:nvGrpSpPr>
        <p:grpSpPr>
          <a:xfrm>
            <a:off x="7083901" y="804631"/>
            <a:ext cx="2096611" cy="1159369"/>
            <a:chOff x="6732241" y="3753957"/>
            <a:chExt cx="2399784" cy="869527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6732241" y="3753957"/>
              <a:ext cx="2399784" cy="869527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424078" y="4170091"/>
              <a:ext cx="240327" cy="117958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421520" y="4352248"/>
              <a:ext cx="240327" cy="12006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768398" y="4112255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750475" y="4288139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466176"/>
              </p:ext>
            </p:extLst>
          </p:nvPr>
        </p:nvGraphicFramePr>
        <p:xfrm>
          <a:off x="72008" y="5673063"/>
          <a:ext cx="3059832" cy="1140313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Темрюкский, Крымский, Абинский, Отрадненский, Лабинский, Славянский, Калининский, Красноармейский районы.</a:t>
                      </a:r>
                      <a:endParaRPr lang="ru-RU" sz="1200" u="none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/>
          </p:nvPr>
        </p:nvGraphicFramePr>
        <p:xfrm>
          <a:off x="6560387" y="5720025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Rectangle 976"/>
          <p:cNvSpPr>
            <a:spLocks noChangeArrowheads="1"/>
          </p:cNvSpPr>
          <p:nvPr/>
        </p:nvSpPr>
        <p:spPr bwMode="auto">
          <a:xfrm rot="21334256">
            <a:off x="11479213" y="5020237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19163938" y="47548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718"/>
          <p:cNvSpPr>
            <a:spLocks noChangeArrowheads="1"/>
          </p:cNvSpPr>
          <p:nvPr/>
        </p:nvSpPr>
        <p:spPr bwMode="auto">
          <a:xfrm rot="21334256">
            <a:off x="6752899" y="5080013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" y="1030052"/>
            <a:ext cx="2571473" cy="1441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900" y="2216374"/>
            <a:ext cx="2115099" cy="13175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795008" y="400580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187030" y="400532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2" name="Freeform 281"/>
          <p:cNvSpPr>
            <a:spLocks noEditPoints="1"/>
          </p:cNvSpPr>
          <p:nvPr/>
        </p:nvSpPr>
        <p:spPr bwMode="auto">
          <a:xfrm rot="21334256">
            <a:off x="1061757" y="355565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3" name="Rectangle 703"/>
          <p:cNvSpPr>
            <a:spLocks noChangeArrowheads="1"/>
          </p:cNvSpPr>
          <p:nvPr/>
        </p:nvSpPr>
        <p:spPr bwMode="auto">
          <a:xfrm rot="21334256">
            <a:off x="1544692" y="387404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 rot="21334256">
            <a:off x="2494865" y="422470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 rot="21334256">
            <a:off x="2952345" y="455855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Freeform 256"/>
          <p:cNvSpPr>
            <a:spLocks/>
          </p:cNvSpPr>
          <p:nvPr/>
        </p:nvSpPr>
        <p:spPr bwMode="auto">
          <a:xfrm rot="21334256">
            <a:off x="2619056" y="2862594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8" name="Freeform 259"/>
          <p:cNvSpPr>
            <a:spLocks/>
          </p:cNvSpPr>
          <p:nvPr/>
        </p:nvSpPr>
        <p:spPr bwMode="auto">
          <a:xfrm rot="21334256">
            <a:off x="2699513" y="316850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9" name="Freeform 264"/>
          <p:cNvSpPr>
            <a:spLocks noEditPoints="1"/>
          </p:cNvSpPr>
          <p:nvPr/>
        </p:nvSpPr>
        <p:spPr bwMode="auto">
          <a:xfrm rot="21334256">
            <a:off x="6002865" y="4388225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24" name="Freeform 273"/>
          <p:cNvSpPr>
            <a:spLocks noEditPoints="1"/>
          </p:cNvSpPr>
          <p:nvPr/>
        </p:nvSpPr>
        <p:spPr bwMode="auto">
          <a:xfrm rot="21334256">
            <a:off x="2225089" y="3126101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5" name="Rectangle 743"/>
          <p:cNvSpPr>
            <a:spLocks noChangeArrowheads="1"/>
          </p:cNvSpPr>
          <p:nvPr/>
        </p:nvSpPr>
        <p:spPr bwMode="auto">
          <a:xfrm rot="21334256">
            <a:off x="2248667" y="3256413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26"/>
          <p:cNvSpPr>
            <a:spLocks noChangeArrowheads="1"/>
          </p:cNvSpPr>
          <p:nvPr/>
        </p:nvSpPr>
        <p:spPr bwMode="auto">
          <a:xfrm rot="21334256">
            <a:off x="3010699" y="3044997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Rectangle 836"/>
          <p:cNvSpPr>
            <a:spLocks noChangeArrowheads="1"/>
          </p:cNvSpPr>
          <p:nvPr/>
        </p:nvSpPr>
        <p:spPr bwMode="auto">
          <a:xfrm rot="21334256">
            <a:off x="2837667" y="3559819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Rectangle 766"/>
          <p:cNvSpPr>
            <a:spLocks noChangeArrowheads="1"/>
          </p:cNvSpPr>
          <p:nvPr/>
        </p:nvSpPr>
        <p:spPr bwMode="auto">
          <a:xfrm rot="21334256">
            <a:off x="6185818" y="4801243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Freeform 269"/>
          <p:cNvSpPr>
            <a:spLocks/>
          </p:cNvSpPr>
          <p:nvPr/>
        </p:nvSpPr>
        <p:spPr bwMode="auto">
          <a:xfrm rot="21334256">
            <a:off x="6636381" y="4775945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" name="Rectangle 718"/>
          <p:cNvSpPr>
            <a:spLocks noChangeArrowheads="1"/>
          </p:cNvSpPr>
          <p:nvPr/>
        </p:nvSpPr>
        <p:spPr bwMode="auto">
          <a:xfrm rot="21334256">
            <a:off x="6793937" y="52088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39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0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4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6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7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8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0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4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5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6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97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0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2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3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4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945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77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78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79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0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1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2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3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84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85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801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2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3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4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5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6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7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8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9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7059</TotalTime>
  <Words>1435</Words>
  <Application>Microsoft Office PowerPoint</Application>
  <PresentationFormat>Экран (4:3)</PresentationFormat>
  <Paragraphs>350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1079</cp:revision>
  <cp:lastPrinted>2022-06-15T21:56:34Z</cp:lastPrinted>
  <dcterms:created xsi:type="dcterms:W3CDTF">2020-10-14T14:17:55Z</dcterms:created>
  <dcterms:modified xsi:type="dcterms:W3CDTF">2023-07-20T13:54:05Z</dcterms:modified>
</cp:coreProperties>
</file>