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4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4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8" autoAdjust="0"/>
    <p:restoredTop sz="99886" autoAdjust="0"/>
  </p:normalViewPr>
  <p:slideViewPr>
    <p:cSldViewPr snapToGrid="0">
      <p:cViewPr varScale="1">
        <p:scale>
          <a:sx n="112" d="100"/>
          <a:sy n="112" d="100"/>
        </p:scale>
        <p:origin x="1818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8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4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16.07.2023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8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4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16.07.2023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69" tIns="47683" rIns="95369" bIns="4768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4" y="3275987"/>
            <a:ext cx="7951469" cy="2680335"/>
          </a:xfrm>
          <a:prstGeom prst="rect">
            <a:avLst/>
          </a:prstGeom>
        </p:spPr>
        <p:txBody>
          <a:bodyPr vert="horz" lIns="95369" tIns="47683" rIns="95369" bIns="4768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16.07.2023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87110" y="514709"/>
            <a:ext cx="8650234" cy="63390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9862"/>
            <a:ext cx="1992364" cy="20010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9557"/>
            <a:ext cx="2002639" cy="22190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021"/>
            <a:ext cx="1982624" cy="2080597"/>
          </a:xfrm>
          <a:prstGeom prst="rect">
            <a:avLst/>
          </a:prstGeom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240562" y="5952683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70417" y="4046475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4" name="Rectangle 637"/>
          <p:cNvSpPr>
            <a:spLocks noChangeArrowheads="1"/>
          </p:cNvSpPr>
          <p:nvPr/>
        </p:nvSpPr>
        <p:spPr bwMode="auto">
          <a:xfrm rot="21334256">
            <a:off x="4992893" y="6054801"/>
            <a:ext cx="460358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782583" y="4241277"/>
            <a:ext cx="459545" cy="11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30223" y="2501746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598021"/>
            <a:ext cx="2218842" cy="6251433"/>
            <a:chOff x="-31380" y="606567"/>
            <a:chExt cx="2218842" cy="625143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0656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1538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7879" y="624258"/>
            <a:ext cx="5674976" cy="167451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Местами кратковременный дождь, гроза, вечером и ночью в южной половине края в отдельных районах сильный дождь. Ветер западной четверти 4-9 м/с, местами порывы 12-14 м/с. Температура воздуха ночью 15…20°, местами в юго-восточных предгорных районах 10…15°; днем 24…29°; в горах ночью 8…13°, днем 19…24°.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16…21°, днем 26…31°. 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Вечером кратковременный дождь. Ветер западной четверти 4-9 м/с.   Температура воздуха ночью 15…17°, днем 27…29°.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-16365" y="480998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305" y="2747409"/>
            <a:ext cx="2317827" cy="11356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05" y="670370"/>
            <a:ext cx="9161620" cy="6209620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</a:t>
            </a:r>
            <a:r>
              <a:rPr lang="ru-RU" dirty="0" smtClean="0"/>
              <a:t>17.07.2023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20273" y="5256229"/>
            <a:ext cx="2550860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Туапсинский район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6692834" y="5213582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99186" y="657711"/>
            <a:ext cx="294042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17.07.2023</a:t>
            </a:r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8232" y="2874310"/>
            <a:ext cx="2938021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51995"/>
            <a:ext cx="2226241" cy="1284314"/>
            <a:chOff x="6925166" y="2759077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6" name="Группа 13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704998" y="4059714"/>
            <a:ext cx="1364409" cy="655741"/>
            <a:chOff x="1314080" y="4123065"/>
            <a:chExt cx="1364409" cy="655741"/>
          </a:xfrm>
        </p:grpSpPr>
        <p:sp>
          <p:nvSpPr>
            <p:cNvPr id="299" name="Прямоугольник 298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1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2" name="Группа 301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3" name="Прямоугольник 302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3293481" y="4595338"/>
            <a:ext cx="1408394" cy="668148"/>
            <a:chOff x="2797179" y="4974993"/>
            <a:chExt cx="1408394" cy="668148"/>
          </a:xfrm>
        </p:grpSpPr>
        <p:sp>
          <p:nvSpPr>
            <p:cNvPr id="291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2" name="Прямоугольник 291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4" name="Группа 293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5" name="Прямоугольник 29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en-US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4331900" y="5419457"/>
            <a:ext cx="1366812" cy="631688"/>
            <a:chOff x="3572000" y="5650107"/>
            <a:chExt cx="1366812" cy="631688"/>
          </a:xfrm>
        </p:grpSpPr>
        <p:sp>
          <p:nvSpPr>
            <p:cNvPr id="283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8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4" name="Прямоугольник 283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3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6" name="Группа 285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7" name="Прямоугольник 286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5167454" y="4333006"/>
            <a:ext cx="1372441" cy="641853"/>
            <a:chOff x="4453495" y="5055815"/>
            <a:chExt cx="1372441" cy="641853"/>
          </a:xfrm>
        </p:grpSpPr>
        <p:sp>
          <p:nvSpPr>
            <p:cNvPr id="274" name="Прямоугольник 2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7" name="Группа 2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79" name="Прямоугольник 278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3265382" y="3676621"/>
            <a:ext cx="1369333" cy="647385"/>
            <a:chOff x="2664817" y="3897818"/>
            <a:chExt cx="1369333" cy="647385"/>
          </a:xfrm>
        </p:grpSpPr>
        <p:sp>
          <p:nvSpPr>
            <p:cNvPr id="266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69" name="Группа 268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4817" y="4040742"/>
              <a:ext cx="1361163" cy="172484"/>
              <a:chOff x="519470" y="3609298"/>
              <a:chExt cx="1361163" cy="172484"/>
            </a:xfrm>
          </p:grpSpPr>
          <p:sp>
            <p:nvSpPr>
              <p:cNvPr id="270" name="Прямоугольник 269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068788" y="3252998"/>
            <a:ext cx="1377075" cy="668769"/>
            <a:chOff x="3158215" y="2970813"/>
            <a:chExt cx="1377075" cy="668769"/>
          </a:xfrm>
        </p:grpSpPr>
        <p:sp>
          <p:nvSpPr>
            <p:cNvPr id="257" name="Прямоугольник 256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76469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73296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9978" y="2970813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0" name="Группа 259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1" name="Прямоугольник 260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631992" y="3067028"/>
            <a:ext cx="1556090" cy="669715"/>
            <a:chOff x="1369062" y="2576777"/>
            <a:chExt cx="1556090" cy="669715"/>
          </a:xfrm>
        </p:grpSpPr>
        <p:sp>
          <p:nvSpPr>
            <p:cNvPr id="249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7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0" name="Прямоугольник 249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10658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8460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2" name="Группа 251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3" name="Прямоугольник 252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192884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4068788" y="2474048"/>
            <a:ext cx="1369868" cy="632805"/>
            <a:chOff x="2815304" y="2038741"/>
            <a:chExt cx="1369868" cy="632805"/>
          </a:xfrm>
        </p:grpSpPr>
        <p:sp>
          <p:nvSpPr>
            <p:cNvPr id="225" name="Прямоугольник 224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24079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0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5067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1" name="Группа 230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232" name="Прямоугольник 231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095453" y="1960539"/>
            <a:ext cx="1368304" cy="667742"/>
            <a:chOff x="1795121" y="1409099"/>
            <a:chExt cx="1368304" cy="667742"/>
          </a:xfrm>
        </p:grpSpPr>
        <p:sp>
          <p:nvSpPr>
            <p:cNvPr id="209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0" name="Прямоугольник 209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2" name="Группа 211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795121" y="1566669"/>
              <a:ext cx="1361163" cy="172484"/>
              <a:chOff x="519470" y="3609298"/>
              <a:chExt cx="1361163" cy="172484"/>
            </a:xfrm>
          </p:grpSpPr>
          <p:sp>
            <p:nvSpPr>
              <p:cNvPr id="213" name="Прямоугольник 212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533841" y="3434357"/>
            <a:ext cx="1364409" cy="655741"/>
            <a:chOff x="1314080" y="4123065"/>
            <a:chExt cx="1364409" cy="655741"/>
          </a:xfrm>
        </p:grpSpPr>
        <p:sp>
          <p:nvSpPr>
            <p:cNvPr id="162" name="Прямоугольник 161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sp>
          <p:nvSpPr>
            <p:cNvPr id="164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23065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  <p:grpSp>
          <p:nvGrpSpPr>
            <p:cNvPr id="165" name="Группа 164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99" name="Прямоугольник 198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165" y="1078004"/>
            <a:ext cx="2944835" cy="17811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89666"/>
            <a:ext cx="2571133" cy="13607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194"/>
            <a:ext cx="9144000" cy="6230805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4064396" y="3384917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998672" y="1163641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5774816" y="2490722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6188533" y="3301235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6EC3EB-5B0F-48B2-B4BF-51F6A4E706CB}"/>
              </a:ext>
            </a:extLst>
          </p:cNvPr>
          <p:cNvSpPr txBox="1"/>
          <p:nvPr/>
        </p:nvSpPr>
        <p:spPr>
          <a:xfrm>
            <a:off x="443462" y="1108262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5878881" y="6290061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7624874" y="914193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273764" flipV="1">
            <a:off x="5158988" y="6255748"/>
            <a:ext cx="685153" cy="29413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915652" flipV="1">
            <a:off x="8234309" y="1589166"/>
            <a:ext cx="685153" cy="29413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733859" flipH="1">
            <a:off x="1025799" y="5896599"/>
            <a:ext cx="34926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5456432">
            <a:off x="1536935" y="4612854"/>
            <a:ext cx="355549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587681">
            <a:off x="3028347" y="3101138"/>
            <a:ext cx="355549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580061">
            <a:off x="2541274" y="1803596"/>
            <a:ext cx="355549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659537">
            <a:off x="5246673" y="1260964"/>
            <a:ext cx="355549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846667" flipH="1">
            <a:off x="5572156" y="2925767"/>
            <a:ext cx="34926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162417" flipH="1">
            <a:off x="7806513" y="2190026"/>
            <a:ext cx="34926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350665" flipH="1">
            <a:off x="3805059" y="717294"/>
            <a:ext cx="34926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2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574152</TotalTime>
  <Words>754</Words>
  <Application>Microsoft Office PowerPoint</Application>
  <PresentationFormat>Экран (4:3)</PresentationFormat>
  <Paragraphs>212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28821</cp:revision>
  <cp:lastPrinted>2023-06-10T19:57:43Z</cp:lastPrinted>
  <dcterms:created xsi:type="dcterms:W3CDTF">2014-09-08T13:21:12Z</dcterms:created>
  <dcterms:modified xsi:type="dcterms:W3CDTF">2023-07-16T13:11:51Z</dcterms:modified>
</cp:coreProperties>
</file>