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53" r:id="rId2"/>
    <p:sldId id="355" r:id="rId3"/>
    <p:sldId id="357" r:id="rId4"/>
    <p:sldId id="359" r:id="rId5"/>
    <p:sldId id="358" r:id="rId6"/>
    <p:sldId id="360" r:id="rId7"/>
  </p:sldIdLst>
  <p:sldSz cx="12192000" cy="6858000"/>
  <p:notesSz cx="6807200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  <a:srgbClr val="FF7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2436" autoAdjust="0"/>
  </p:normalViewPr>
  <p:slideViewPr>
    <p:cSldViewPr snapToGrid="0">
      <p:cViewPr>
        <p:scale>
          <a:sx n="100" d="100"/>
          <a:sy n="100" d="100"/>
        </p:scale>
        <p:origin x="858" y="3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2950474" cy="498395"/>
          </a:xfrm>
          <a:prstGeom prst="rect">
            <a:avLst/>
          </a:prstGeom>
        </p:spPr>
        <p:txBody>
          <a:bodyPr vert="horz" lIns="91837" tIns="45919" rIns="91837" bIns="45919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5141" y="5"/>
            <a:ext cx="2950473" cy="498395"/>
          </a:xfrm>
          <a:prstGeom prst="rect">
            <a:avLst/>
          </a:prstGeom>
        </p:spPr>
        <p:txBody>
          <a:bodyPr vert="horz" lIns="91837" tIns="45919" rIns="91837" bIns="45919" rtlCol="0"/>
          <a:lstStyle>
            <a:lvl1pPr algn="r">
              <a:defRPr sz="1200"/>
            </a:lvl1pPr>
          </a:lstStyle>
          <a:p>
            <a:fld id="{ACCE77D3-33BC-4A21-AFF1-F5B73B674D36}" type="datetimeFigureOut">
              <a:rPr lang="ru-RU" smtClean="0"/>
              <a:t>15.07.2023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4600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37" tIns="45919" rIns="91837" bIns="4591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1" y="4783962"/>
            <a:ext cx="5445442" cy="3912563"/>
          </a:xfrm>
          <a:prstGeom prst="rect">
            <a:avLst/>
          </a:prstGeom>
        </p:spPr>
        <p:txBody>
          <a:bodyPr vert="horz" lIns="91837" tIns="45919" rIns="91837" bIns="4591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40944"/>
            <a:ext cx="2950474" cy="498395"/>
          </a:xfrm>
          <a:prstGeom prst="rect">
            <a:avLst/>
          </a:prstGeom>
        </p:spPr>
        <p:txBody>
          <a:bodyPr vert="horz" lIns="91837" tIns="45919" rIns="91837" bIns="45919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5141" y="9440944"/>
            <a:ext cx="2950473" cy="498395"/>
          </a:xfrm>
          <a:prstGeom prst="rect">
            <a:avLst/>
          </a:prstGeom>
        </p:spPr>
        <p:txBody>
          <a:bodyPr vert="horz" lIns="91837" tIns="45919" rIns="91837" bIns="45919" rtlCol="0" anchor="b"/>
          <a:lstStyle>
            <a:lvl1pPr algn="r">
              <a:defRPr sz="1200"/>
            </a:lvl1pPr>
          </a:lstStyle>
          <a:p>
            <a:fld id="{3318DF03-F176-45E7-8DDA-F59CF989BA8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06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8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13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0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55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39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35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7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3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34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56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86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4A77-5833-4543-ADC1-7DAD02BE28D0}" type="datetimeFigureOut">
              <a:rPr lang="ru-RU" smtClean="0"/>
              <a:t>15.07.2023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902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7399"/>
            <a:ext cx="12191999" cy="6150601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15.07.2023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10.07.2023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В.С.Сердюк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grpSp>
        <p:nvGrpSpPr>
          <p:cNvPr id="432" name="Группа 431"/>
          <p:cNvGrpSpPr/>
          <p:nvPr/>
        </p:nvGrpSpPr>
        <p:grpSpPr>
          <a:xfrm>
            <a:off x="9479132" y="2577977"/>
            <a:ext cx="3131213" cy="4272210"/>
            <a:chOff x="9479132" y="2577977"/>
            <a:chExt cx="3131213" cy="4272210"/>
          </a:xfrm>
        </p:grpSpPr>
        <p:grpSp>
          <p:nvGrpSpPr>
            <p:cNvPr id="433" name="Группа 432"/>
            <p:cNvGrpSpPr/>
            <p:nvPr/>
          </p:nvGrpSpPr>
          <p:grpSpPr>
            <a:xfrm>
              <a:off x="9479132" y="2577977"/>
              <a:ext cx="3131213" cy="3743622"/>
              <a:chOff x="6897578" y="4082211"/>
              <a:chExt cx="2644738" cy="2764039"/>
            </a:xfrm>
          </p:grpSpPr>
          <p:sp>
            <p:nvSpPr>
              <p:cNvPr id="46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68" name="Группа 46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82" name="Группа 481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87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8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9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1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92" name="Полилиния 491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3" name="Прямоугольник 492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94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95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96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9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ветер,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83" name="Скругленный прямоугольник 482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84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85" name="Прямоугольник 484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86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69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70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80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1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4" name="Рисунок 4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20566" y="3261760"/>
              <a:ext cx="683352" cy="1206564"/>
            </a:xfrm>
            <a:prstGeom prst="rect">
              <a:avLst/>
            </a:prstGeom>
          </p:spPr>
        </p:pic>
        <p:sp>
          <p:nvSpPr>
            <p:cNvPr id="465" name="Rectangle 152"/>
            <p:cNvSpPr>
              <a:spLocks noChangeArrowheads="1"/>
            </p:cNvSpPr>
            <p:nvPr/>
          </p:nvSpPr>
          <p:spPr bwMode="auto">
            <a:xfrm>
              <a:off x="10457241" y="6311578"/>
              <a:ext cx="1728000" cy="538609"/>
            </a:xfrm>
            <a:prstGeom prst="rect">
              <a:avLst/>
            </a:prstGeom>
            <a:solidFill>
              <a:schemeClr val="bg1">
                <a:alpha val="96861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22554" tIns="0" rIns="22554" bIns="0" anchor="ctr">
              <a:spAutoFit/>
            </a:bodyPr>
            <a:lstStyle/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ГУ МЧС России по Краснодарскому краю</a:t>
              </a:r>
              <a:endParaRPr lang="ru-RU" altLang="ru-RU" sz="700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АРМ № 7</a:t>
              </a: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12:00 15.07.2023</a:t>
              </a:r>
              <a:endPara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Исп. </a:t>
              </a:r>
              <a:r>
                <a:rPr lang="ru-RU" altLang="ru-RU" sz="7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А.В. Мизюгина</a:t>
              </a:r>
              <a:endPara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Тел. 3220-5507</a:t>
              </a:r>
            </a:p>
          </p:txBody>
        </p:sp>
        <p:pic>
          <p:nvPicPr>
            <p:cNvPr id="466" name="Рисунок 46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91648" y="2802642"/>
              <a:ext cx="2506426" cy="212620"/>
            </a:xfrm>
            <a:prstGeom prst="rect">
              <a:avLst/>
            </a:prstGeom>
          </p:spPr>
        </p:pic>
      </p:grpSp>
      <p:grpSp>
        <p:nvGrpSpPr>
          <p:cNvPr id="428" name="Группа 427"/>
          <p:cNvGrpSpPr/>
          <p:nvPr/>
        </p:nvGrpSpPr>
        <p:grpSpPr>
          <a:xfrm>
            <a:off x="3479412" y="3992472"/>
            <a:ext cx="1581368" cy="723767"/>
            <a:chOff x="406713" y="1180365"/>
            <a:chExt cx="1581368" cy="723767"/>
          </a:xfrm>
        </p:grpSpPr>
        <p:cxnSp>
          <p:nvCxnSpPr>
            <p:cNvPr id="429" name="Прямая соединительная линия 428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Прямая соединительная линия 429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1" name="Скругленный прямоугольник 430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50%</a:t>
              </a:r>
            </a:p>
          </p:txBody>
        </p:sp>
        <p:sp>
          <p:nvSpPr>
            <p:cNvPr id="44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45" name="Прямоугольник 44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726/360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6" name="Прямоугольник 44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35496/125876 </a:t>
              </a:r>
            </a:p>
          </p:txBody>
        </p:sp>
        <p:sp>
          <p:nvSpPr>
            <p:cNvPr id="44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Туапсинский р-н</a:t>
              </a:r>
            </a:p>
          </p:txBody>
        </p:sp>
        <p:sp>
          <p:nvSpPr>
            <p:cNvPr id="44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49" name="Группа 448"/>
          <p:cNvGrpSpPr/>
          <p:nvPr/>
        </p:nvGrpSpPr>
        <p:grpSpPr>
          <a:xfrm>
            <a:off x="5337266" y="4018324"/>
            <a:ext cx="1581368" cy="723767"/>
            <a:chOff x="406713" y="1180365"/>
            <a:chExt cx="1581368" cy="723767"/>
          </a:xfrm>
        </p:grpSpPr>
        <p:cxnSp>
          <p:nvCxnSpPr>
            <p:cNvPr id="450" name="Прямая соединительная линия 44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Прямая соединительная линия 450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2" name="Скругленный прямоугольник 451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41%</a:t>
              </a:r>
            </a:p>
          </p:txBody>
        </p:sp>
        <p:sp>
          <p:nvSpPr>
            <p:cNvPr id="461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63" name="Прямоугольник 462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113/77</a:t>
              </a:r>
              <a:endPara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4" name="Прямоугольник 463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7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34143/100997 </a:t>
              </a:r>
            </a:p>
          </p:txBody>
        </p:sp>
        <p:sp>
          <p:nvSpPr>
            <p:cNvPr id="471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Апшеронский р-н</a:t>
              </a:r>
            </a:p>
          </p:txBody>
        </p:sp>
        <p:sp>
          <p:nvSpPr>
            <p:cNvPr id="472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73" name="Группа 472"/>
          <p:cNvGrpSpPr/>
          <p:nvPr/>
        </p:nvGrpSpPr>
        <p:grpSpPr>
          <a:xfrm>
            <a:off x="4520719" y="3514641"/>
            <a:ext cx="1581368" cy="723767"/>
            <a:chOff x="406713" y="1180365"/>
            <a:chExt cx="1581368" cy="723767"/>
          </a:xfrm>
        </p:grpSpPr>
        <p:cxnSp>
          <p:nvCxnSpPr>
            <p:cNvPr id="474" name="Прямая соединительная линия 473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Прямая соединительная линия 474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6" name="Скругленный прямоугольник 475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48%</a:t>
              </a:r>
            </a:p>
          </p:txBody>
        </p:sp>
        <p:sp>
          <p:nvSpPr>
            <p:cNvPr id="477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78" name="Прямоугольник 477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78/12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9" name="Прямоугольник 478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7581/33459 </a:t>
              </a:r>
            </a:p>
          </p:txBody>
        </p:sp>
        <p:sp>
          <p:nvSpPr>
            <p:cNvPr id="498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Горячий Ключ</a:t>
              </a:r>
            </a:p>
          </p:txBody>
        </p:sp>
        <p:sp>
          <p:nvSpPr>
            <p:cNvPr id="499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00" name="Группа 499"/>
          <p:cNvGrpSpPr/>
          <p:nvPr/>
        </p:nvGrpSpPr>
        <p:grpSpPr>
          <a:xfrm>
            <a:off x="3425607" y="3025977"/>
            <a:ext cx="1581368" cy="723767"/>
            <a:chOff x="406713" y="1180365"/>
            <a:chExt cx="1581368" cy="723767"/>
          </a:xfrm>
        </p:grpSpPr>
        <p:cxnSp>
          <p:nvCxnSpPr>
            <p:cNvPr id="501" name="Прямая соединительная линия 50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Прямая соединительная линия 50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3" name="Скругленный прямоугольник 50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13%</a:t>
              </a:r>
            </a:p>
          </p:txBody>
        </p:sp>
        <p:sp>
          <p:nvSpPr>
            <p:cNvPr id="50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05" name="Прямоугольник 50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4782/290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6" name="Прямоугольник 50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33808/113333 </a:t>
              </a:r>
            </a:p>
          </p:txBody>
        </p:sp>
        <p:sp>
          <p:nvSpPr>
            <p:cNvPr id="50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Северский р-н</a:t>
              </a:r>
            </a:p>
          </p:txBody>
        </p:sp>
        <p:sp>
          <p:nvSpPr>
            <p:cNvPr id="50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09" name="Группа 508"/>
          <p:cNvGrpSpPr/>
          <p:nvPr/>
        </p:nvGrpSpPr>
        <p:grpSpPr>
          <a:xfrm>
            <a:off x="2270382" y="3383589"/>
            <a:ext cx="1581368" cy="723767"/>
            <a:chOff x="406713" y="1180365"/>
            <a:chExt cx="1581368" cy="723767"/>
          </a:xfrm>
        </p:grpSpPr>
        <p:cxnSp>
          <p:nvCxnSpPr>
            <p:cNvPr id="510" name="Прямая соединительная линия 50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Прямая соединительная линия 510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2" name="Скругленный прямоугольник 511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47%</a:t>
              </a:r>
            </a:p>
          </p:txBody>
        </p:sp>
        <p:sp>
          <p:nvSpPr>
            <p:cNvPr id="513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14" name="Прямоугольник 513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320/156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5" name="Прямоугольник 514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6711/68663 </a:t>
              </a:r>
            </a:p>
          </p:txBody>
        </p:sp>
        <p:sp>
          <p:nvSpPr>
            <p:cNvPr id="516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Геленджик</a:t>
              </a:r>
            </a:p>
          </p:txBody>
        </p:sp>
        <p:sp>
          <p:nvSpPr>
            <p:cNvPr id="517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6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18" name="Группа 517"/>
          <p:cNvGrpSpPr/>
          <p:nvPr/>
        </p:nvGrpSpPr>
        <p:grpSpPr>
          <a:xfrm>
            <a:off x="5826831" y="3294557"/>
            <a:ext cx="1581368" cy="723767"/>
            <a:chOff x="406713" y="1180365"/>
            <a:chExt cx="1581368" cy="723767"/>
          </a:xfrm>
        </p:grpSpPr>
        <p:cxnSp>
          <p:nvCxnSpPr>
            <p:cNvPr id="519" name="Прямая соединительная линия 518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Прямая соединительная линия 519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1" name="Скругленный прямоугольник 520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44%</a:t>
              </a:r>
            </a:p>
          </p:txBody>
        </p:sp>
        <p:sp>
          <p:nvSpPr>
            <p:cNvPr id="522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23" name="Прямоугольник 522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2245/366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4" name="Прямоугольник 523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7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31096/106834 </a:t>
              </a:r>
            </a:p>
          </p:txBody>
        </p:sp>
        <p:sp>
          <p:nvSpPr>
            <p:cNvPr id="525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err="1"/>
                <a:t>Белореченский</a:t>
              </a:r>
              <a:r>
                <a:rPr lang="ru-RU" sz="900" dirty="0"/>
                <a:t> р-н</a:t>
              </a:r>
            </a:p>
          </p:txBody>
        </p:sp>
        <p:sp>
          <p:nvSpPr>
            <p:cNvPr id="526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27" name="Группа 526"/>
          <p:cNvGrpSpPr/>
          <p:nvPr/>
        </p:nvGrpSpPr>
        <p:grpSpPr>
          <a:xfrm>
            <a:off x="7774178" y="3383526"/>
            <a:ext cx="1581368" cy="723767"/>
            <a:chOff x="406713" y="1180365"/>
            <a:chExt cx="1581368" cy="723767"/>
          </a:xfrm>
        </p:grpSpPr>
        <p:cxnSp>
          <p:nvCxnSpPr>
            <p:cNvPr id="528" name="Прямая соединительная линия 527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Прямая соединительная линия 528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0" name="Скругленный прямоугольник 529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17%</a:t>
              </a:r>
            </a:p>
          </p:txBody>
        </p:sp>
        <p:sp>
          <p:nvSpPr>
            <p:cNvPr id="531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32" name="Прямоугольник 531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763/457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3" name="Прямоугольник 532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18041/49576 </a:t>
              </a:r>
            </a:p>
          </p:txBody>
        </p:sp>
        <p:sp>
          <p:nvSpPr>
            <p:cNvPr id="534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Тбилисский р-н</a:t>
              </a:r>
            </a:p>
          </p:txBody>
        </p:sp>
        <p:sp>
          <p:nvSpPr>
            <p:cNvPr id="535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076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7399"/>
            <a:ext cx="12261631" cy="6179176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15.07.2023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10.07.2023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В.С.Сердюк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grpSp>
        <p:nvGrpSpPr>
          <p:cNvPr id="432" name="Группа 431"/>
          <p:cNvGrpSpPr/>
          <p:nvPr/>
        </p:nvGrpSpPr>
        <p:grpSpPr>
          <a:xfrm>
            <a:off x="9479132" y="2577977"/>
            <a:ext cx="3131213" cy="4272210"/>
            <a:chOff x="9479132" y="2577977"/>
            <a:chExt cx="3131213" cy="4272210"/>
          </a:xfrm>
        </p:grpSpPr>
        <p:grpSp>
          <p:nvGrpSpPr>
            <p:cNvPr id="433" name="Группа 432"/>
            <p:cNvGrpSpPr/>
            <p:nvPr/>
          </p:nvGrpSpPr>
          <p:grpSpPr>
            <a:xfrm>
              <a:off x="9479132" y="2577977"/>
              <a:ext cx="3131213" cy="3743622"/>
              <a:chOff x="6897578" y="4082211"/>
              <a:chExt cx="2644738" cy="2764039"/>
            </a:xfrm>
          </p:grpSpPr>
          <p:sp>
            <p:nvSpPr>
              <p:cNvPr id="46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68" name="Группа 46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82" name="Группа 481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87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8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9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1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92" name="Полилиния 491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3" name="Прямоугольник 492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94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95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96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9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ветер,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83" name="Скругленный прямоугольник 482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84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85" name="Прямоугольник 484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86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69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70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80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1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4" name="Рисунок 4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20566" y="3261760"/>
              <a:ext cx="683352" cy="1206564"/>
            </a:xfrm>
            <a:prstGeom prst="rect">
              <a:avLst/>
            </a:prstGeom>
          </p:spPr>
        </p:pic>
        <p:sp>
          <p:nvSpPr>
            <p:cNvPr id="465" name="Rectangle 152"/>
            <p:cNvSpPr>
              <a:spLocks noChangeArrowheads="1"/>
            </p:cNvSpPr>
            <p:nvPr/>
          </p:nvSpPr>
          <p:spPr bwMode="auto">
            <a:xfrm>
              <a:off x="10457241" y="6311578"/>
              <a:ext cx="1728000" cy="538609"/>
            </a:xfrm>
            <a:prstGeom prst="rect">
              <a:avLst/>
            </a:prstGeom>
            <a:solidFill>
              <a:schemeClr val="bg1">
                <a:alpha val="96861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22554" tIns="0" rIns="22554" bIns="0" anchor="ctr">
              <a:spAutoFit/>
            </a:bodyPr>
            <a:lstStyle/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ГУ МЧС России по Краснодарскому краю</a:t>
              </a:r>
              <a:endParaRPr lang="ru-RU" altLang="ru-RU" sz="700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АРМ № 7</a:t>
              </a: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12:00 15.07.2023</a:t>
              </a:r>
              <a:endPara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Исп. </a:t>
              </a:r>
              <a:r>
                <a:rPr lang="ru-RU" altLang="ru-RU" sz="7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А.В. Мизюгина</a:t>
              </a:r>
              <a:endPara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Тел. 3220-5507</a:t>
              </a:r>
            </a:p>
          </p:txBody>
        </p:sp>
        <p:pic>
          <p:nvPicPr>
            <p:cNvPr id="466" name="Рисунок 46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91648" y="2802642"/>
              <a:ext cx="2506426" cy="212620"/>
            </a:xfrm>
            <a:prstGeom prst="rect">
              <a:avLst/>
            </a:prstGeom>
          </p:spPr>
        </p:pic>
      </p:grpSp>
      <p:grpSp>
        <p:nvGrpSpPr>
          <p:cNvPr id="410" name="Группа 409"/>
          <p:cNvGrpSpPr/>
          <p:nvPr/>
        </p:nvGrpSpPr>
        <p:grpSpPr>
          <a:xfrm>
            <a:off x="2270382" y="3383589"/>
            <a:ext cx="1581368" cy="723767"/>
            <a:chOff x="406713" y="1180365"/>
            <a:chExt cx="1581368" cy="723767"/>
          </a:xfrm>
        </p:grpSpPr>
        <p:cxnSp>
          <p:nvCxnSpPr>
            <p:cNvPr id="411" name="Прямая соединительная линия 41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Прямая соединительная линия 41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3" name="Скругленный прямоугольник 42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47%</a:t>
              </a:r>
            </a:p>
          </p:txBody>
        </p:sp>
        <p:sp>
          <p:nvSpPr>
            <p:cNvPr id="42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25" name="Прямоугольник 42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320/156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6" name="Прямоугольник 42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6711/68663 </a:t>
              </a:r>
            </a:p>
          </p:txBody>
        </p:sp>
        <p:sp>
          <p:nvSpPr>
            <p:cNvPr id="42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Геленджик</a:t>
              </a:r>
            </a:p>
          </p:txBody>
        </p:sp>
        <p:sp>
          <p:nvSpPr>
            <p:cNvPr id="42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6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97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989"/>
            <a:ext cx="12192000" cy="6135011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15.07.2023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10.07.2023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В.С.Сердюк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grpSp>
        <p:nvGrpSpPr>
          <p:cNvPr id="432" name="Группа 431"/>
          <p:cNvGrpSpPr/>
          <p:nvPr/>
        </p:nvGrpSpPr>
        <p:grpSpPr>
          <a:xfrm>
            <a:off x="9479132" y="2577977"/>
            <a:ext cx="3131213" cy="4272210"/>
            <a:chOff x="9479132" y="2577977"/>
            <a:chExt cx="3131213" cy="4272210"/>
          </a:xfrm>
        </p:grpSpPr>
        <p:grpSp>
          <p:nvGrpSpPr>
            <p:cNvPr id="433" name="Группа 432"/>
            <p:cNvGrpSpPr/>
            <p:nvPr/>
          </p:nvGrpSpPr>
          <p:grpSpPr>
            <a:xfrm>
              <a:off x="9479132" y="2577977"/>
              <a:ext cx="3131213" cy="3743622"/>
              <a:chOff x="6897578" y="4082211"/>
              <a:chExt cx="2644738" cy="2764039"/>
            </a:xfrm>
          </p:grpSpPr>
          <p:sp>
            <p:nvSpPr>
              <p:cNvPr id="46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68" name="Группа 46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82" name="Группа 481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87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8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9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1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92" name="Полилиния 491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3" name="Прямоугольник 492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94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95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96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9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ветер,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83" name="Скругленный прямоугольник 482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84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85" name="Прямоугольник 484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86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69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70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80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1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4" name="Рисунок 4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20566" y="3261760"/>
              <a:ext cx="683352" cy="1206564"/>
            </a:xfrm>
            <a:prstGeom prst="rect">
              <a:avLst/>
            </a:prstGeom>
          </p:spPr>
        </p:pic>
        <p:sp>
          <p:nvSpPr>
            <p:cNvPr id="465" name="Rectangle 152"/>
            <p:cNvSpPr>
              <a:spLocks noChangeArrowheads="1"/>
            </p:cNvSpPr>
            <p:nvPr/>
          </p:nvSpPr>
          <p:spPr bwMode="auto">
            <a:xfrm>
              <a:off x="10457241" y="6311578"/>
              <a:ext cx="1728000" cy="538609"/>
            </a:xfrm>
            <a:prstGeom prst="rect">
              <a:avLst/>
            </a:prstGeom>
            <a:solidFill>
              <a:schemeClr val="bg1">
                <a:alpha val="96861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22554" tIns="0" rIns="22554" bIns="0" anchor="ctr">
              <a:spAutoFit/>
            </a:bodyPr>
            <a:lstStyle/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ГУ МЧС России по Краснодарскому краю</a:t>
              </a:r>
              <a:endParaRPr lang="ru-RU" altLang="ru-RU" sz="700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АРМ № 7</a:t>
              </a: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12:00 15.07.2023</a:t>
              </a:r>
              <a:endPara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Исп. </a:t>
              </a:r>
              <a:r>
                <a:rPr lang="ru-RU" altLang="ru-RU" sz="7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А.В. Мизюгина</a:t>
              </a:r>
              <a:endPara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Тел. 3220-5507</a:t>
              </a:r>
            </a:p>
          </p:txBody>
        </p:sp>
        <p:pic>
          <p:nvPicPr>
            <p:cNvPr id="466" name="Рисунок 46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91648" y="2802642"/>
              <a:ext cx="2506426" cy="212620"/>
            </a:xfrm>
            <a:prstGeom prst="rect">
              <a:avLst/>
            </a:prstGeom>
          </p:spPr>
        </p:pic>
      </p:grpSp>
      <p:grpSp>
        <p:nvGrpSpPr>
          <p:cNvPr id="400" name="Группа 399"/>
          <p:cNvGrpSpPr/>
          <p:nvPr/>
        </p:nvGrpSpPr>
        <p:grpSpPr>
          <a:xfrm>
            <a:off x="3479412" y="3992472"/>
            <a:ext cx="1581368" cy="723767"/>
            <a:chOff x="406713" y="1180365"/>
            <a:chExt cx="1581368" cy="723767"/>
          </a:xfrm>
        </p:grpSpPr>
        <p:cxnSp>
          <p:nvCxnSpPr>
            <p:cNvPr id="401" name="Прямая соединительная линия 40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Прямая соединительная линия 40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Скругленный прямоугольник 40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50%</a:t>
              </a:r>
            </a:p>
          </p:txBody>
        </p:sp>
        <p:sp>
          <p:nvSpPr>
            <p:cNvPr id="40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05" name="Прямоугольник 40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726/360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6" name="Прямоугольник 40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35496/125876 </a:t>
              </a:r>
            </a:p>
          </p:txBody>
        </p:sp>
        <p:sp>
          <p:nvSpPr>
            <p:cNvPr id="40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Туапсинский р-н</a:t>
              </a:r>
            </a:p>
          </p:txBody>
        </p:sp>
        <p:sp>
          <p:nvSpPr>
            <p:cNvPr id="40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422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8764" y="722988"/>
            <a:ext cx="12245860" cy="6154061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15.07.2023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10.07.2023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В.С.Сердюк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grpSp>
        <p:nvGrpSpPr>
          <p:cNvPr id="432" name="Группа 431"/>
          <p:cNvGrpSpPr/>
          <p:nvPr/>
        </p:nvGrpSpPr>
        <p:grpSpPr>
          <a:xfrm>
            <a:off x="9479132" y="2577977"/>
            <a:ext cx="3131213" cy="4272210"/>
            <a:chOff x="9479132" y="2577977"/>
            <a:chExt cx="3131213" cy="4272210"/>
          </a:xfrm>
        </p:grpSpPr>
        <p:grpSp>
          <p:nvGrpSpPr>
            <p:cNvPr id="433" name="Группа 432"/>
            <p:cNvGrpSpPr/>
            <p:nvPr/>
          </p:nvGrpSpPr>
          <p:grpSpPr>
            <a:xfrm>
              <a:off x="9479132" y="2577977"/>
              <a:ext cx="3131213" cy="3743622"/>
              <a:chOff x="6897578" y="4082211"/>
              <a:chExt cx="2644738" cy="2764039"/>
            </a:xfrm>
          </p:grpSpPr>
          <p:sp>
            <p:nvSpPr>
              <p:cNvPr id="46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68" name="Группа 46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82" name="Группа 481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87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8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9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1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92" name="Полилиния 491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3" name="Прямоугольник 492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94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95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96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9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ветер,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83" name="Скругленный прямоугольник 482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84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85" name="Прямоугольник 484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86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69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70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80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1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4" name="Рисунок 4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20566" y="3261760"/>
              <a:ext cx="683352" cy="1206564"/>
            </a:xfrm>
            <a:prstGeom prst="rect">
              <a:avLst/>
            </a:prstGeom>
          </p:spPr>
        </p:pic>
        <p:sp>
          <p:nvSpPr>
            <p:cNvPr id="465" name="Rectangle 152"/>
            <p:cNvSpPr>
              <a:spLocks noChangeArrowheads="1"/>
            </p:cNvSpPr>
            <p:nvPr/>
          </p:nvSpPr>
          <p:spPr bwMode="auto">
            <a:xfrm>
              <a:off x="10457241" y="6311578"/>
              <a:ext cx="1728000" cy="538609"/>
            </a:xfrm>
            <a:prstGeom prst="rect">
              <a:avLst/>
            </a:prstGeom>
            <a:solidFill>
              <a:schemeClr val="bg1">
                <a:alpha val="96861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22554" tIns="0" rIns="22554" bIns="0" anchor="ctr">
              <a:spAutoFit/>
            </a:bodyPr>
            <a:lstStyle/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ГУ МЧС России по Краснодарскому краю</a:t>
              </a:r>
              <a:endParaRPr lang="ru-RU" altLang="ru-RU" sz="700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АРМ № 7</a:t>
              </a: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12:00 15.07.2023</a:t>
              </a:r>
              <a:endPara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Исп. </a:t>
              </a:r>
              <a:r>
                <a:rPr lang="ru-RU" altLang="ru-RU" sz="7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А.В. Мизюгина</a:t>
              </a:r>
              <a:endPara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Тел. 3220-5507</a:t>
              </a:r>
            </a:p>
          </p:txBody>
        </p:sp>
        <p:pic>
          <p:nvPicPr>
            <p:cNvPr id="466" name="Рисунок 46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91648" y="2802642"/>
              <a:ext cx="2506426" cy="212620"/>
            </a:xfrm>
            <a:prstGeom prst="rect">
              <a:avLst/>
            </a:prstGeom>
          </p:spPr>
        </p:pic>
      </p:grpSp>
      <p:grpSp>
        <p:nvGrpSpPr>
          <p:cNvPr id="400" name="Группа 399"/>
          <p:cNvGrpSpPr/>
          <p:nvPr/>
        </p:nvGrpSpPr>
        <p:grpSpPr>
          <a:xfrm>
            <a:off x="3425607" y="3025977"/>
            <a:ext cx="1581368" cy="723767"/>
            <a:chOff x="406713" y="1180365"/>
            <a:chExt cx="1581368" cy="723767"/>
          </a:xfrm>
        </p:grpSpPr>
        <p:cxnSp>
          <p:nvCxnSpPr>
            <p:cNvPr id="401" name="Прямая соединительная линия 40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Прямая соединительная линия 40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Скругленный прямоугольник 40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13%</a:t>
              </a:r>
            </a:p>
          </p:txBody>
        </p:sp>
        <p:sp>
          <p:nvSpPr>
            <p:cNvPr id="40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05" name="Прямоугольник 40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4782/290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6" name="Прямоугольник 40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33808/113333 </a:t>
              </a:r>
            </a:p>
          </p:txBody>
        </p:sp>
        <p:sp>
          <p:nvSpPr>
            <p:cNvPr id="40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Северский р-н</a:t>
              </a:r>
            </a:p>
          </p:txBody>
        </p:sp>
        <p:sp>
          <p:nvSpPr>
            <p:cNvPr id="40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395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333" y="735853"/>
            <a:ext cx="12194068" cy="6122147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15.07.2023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10.07.2023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В.С.Сердюк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grpSp>
        <p:nvGrpSpPr>
          <p:cNvPr id="432" name="Группа 431"/>
          <p:cNvGrpSpPr/>
          <p:nvPr/>
        </p:nvGrpSpPr>
        <p:grpSpPr>
          <a:xfrm>
            <a:off x="9479132" y="2577977"/>
            <a:ext cx="3131213" cy="4272210"/>
            <a:chOff x="9479132" y="2577977"/>
            <a:chExt cx="3131213" cy="4272210"/>
          </a:xfrm>
        </p:grpSpPr>
        <p:grpSp>
          <p:nvGrpSpPr>
            <p:cNvPr id="433" name="Группа 432"/>
            <p:cNvGrpSpPr/>
            <p:nvPr/>
          </p:nvGrpSpPr>
          <p:grpSpPr>
            <a:xfrm>
              <a:off x="9479132" y="2577977"/>
              <a:ext cx="3131213" cy="3743622"/>
              <a:chOff x="6897578" y="4082211"/>
              <a:chExt cx="2644738" cy="2764039"/>
            </a:xfrm>
          </p:grpSpPr>
          <p:sp>
            <p:nvSpPr>
              <p:cNvPr id="46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68" name="Группа 46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82" name="Группа 481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87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8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9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1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92" name="Полилиния 491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3" name="Прямоугольник 492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94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95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96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9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ветер,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83" name="Скругленный прямоугольник 482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84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85" name="Прямоугольник 484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86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69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70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80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1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4" name="Рисунок 4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20566" y="3261760"/>
              <a:ext cx="683352" cy="1206564"/>
            </a:xfrm>
            <a:prstGeom prst="rect">
              <a:avLst/>
            </a:prstGeom>
          </p:spPr>
        </p:pic>
        <p:sp>
          <p:nvSpPr>
            <p:cNvPr id="465" name="Rectangle 152"/>
            <p:cNvSpPr>
              <a:spLocks noChangeArrowheads="1"/>
            </p:cNvSpPr>
            <p:nvPr/>
          </p:nvSpPr>
          <p:spPr bwMode="auto">
            <a:xfrm>
              <a:off x="10457241" y="6311578"/>
              <a:ext cx="1728000" cy="538609"/>
            </a:xfrm>
            <a:prstGeom prst="rect">
              <a:avLst/>
            </a:prstGeom>
            <a:solidFill>
              <a:schemeClr val="bg1">
                <a:alpha val="96861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22554" tIns="0" rIns="22554" bIns="0" anchor="ctr">
              <a:spAutoFit/>
            </a:bodyPr>
            <a:lstStyle/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ГУ МЧС России по Краснодарскому краю</a:t>
              </a:r>
              <a:endParaRPr lang="ru-RU" altLang="ru-RU" sz="700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АРМ № 7</a:t>
              </a: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12:00 15.07.2023</a:t>
              </a:r>
              <a:endPara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Исп. </a:t>
              </a:r>
              <a:r>
                <a:rPr lang="ru-RU" altLang="ru-RU" sz="7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А.В. Мизюгина</a:t>
              </a:r>
              <a:endPara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Тел. 3220-5507</a:t>
              </a:r>
            </a:p>
          </p:txBody>
        </p:sp>
        <p:pic>
          <p:nvPicPr>
            <p:cNvPr id="466" name="Рисунок 46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91648" y="2802642"/>
              <a:ext cx="2506426" cy="212620"/>
            </a:xfrm>
            <a:prstGeom prst="rect">
              <a:avLst/>
            </a:prstGeom>
          </p:spPr>
        </p:pic>
      </p:grpSp>
      <p:grpSp>
        <p:nvGrpSpPr>
          <p:cNvPr id="409" name="Группа 408"/>
          <p:cNvGrpSpPr/>
          <p:nvPr/>
        </p:nvGrpSpPr>
        <p:grpSpPr>
          <a:xfrm>
            <a:off x="6140463" y="2859575"/>
            <a:ext cx="1581368" cy="723767"/>
            <a:chOff x="406713" y="1180365"/>
            <a:chExt cx="1581368" cy="723767"/>
          </a:xfrm>
        </p:grpSpPr>
        <p:cxnSp>
          <p:nvCxnSpPr>
            <p:cNvPr id="410" name="Прямая соединительная линия 40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Прямая соединительная линия 410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2" name="Скругленный прямоугольник 411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48%</a:t>
              </a:r>
            </a:p>
          </p:txBody>
        </p:sp>
        <p:sp>
          <p:nvSpPr>
            <p:cNvPr id="41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15" name="Прямоугольник 41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78/12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6" name="Прямоугольник 41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7581/33459 </a:t>
              </a:r>
            </a:p>
          </p:txBody>
        </p:sp>
        <p:sp>
          <p:nvSpPr>
            <p:cNvPr id="41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Горячий Ключ</a:t>
              </a:r>
            </a:p>
          </p:txBody>
        </p:sp>
        <p:sp>
          <p:nvSpPr>
            <p:cNvPr id="41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883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990"/>
            <a:ext cx="12173735" cy="6127198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15.07.2023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10.07.2023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В.С.Сердюк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grpSp>
        <p:nvGrpSpPr>
          <p:cNvPr id="432" name="Группа 431"/>
          <p:cNvGrpSpPr/>
          <p:nvPr/>
        </p:nvGrpSpPr>
        <p:grpSpPr>
          <a:xfrm>
            <a:off x="9479132" y="2577977"/>
            <a:ext cx="3131213" cy="4272210"/>
            <a:chOff x="9479132" y="2577977"/>
            <a:chExt cx="3131213" cy="4272210"/>
          </a:xfrm>
        </p:grpSpPr>
        <p:grpSp>
          <p:nvGrpSpPr>
            <p:cNvPr id="433" name="Группа 432"/>
            <p:cNvGrpSpPr/>
            <p:nvPr/>
          </p:nvGrpSpPr>
          <p:grpSpPr>
            <a:xfrm>
              <a:off x="9479132" y="2577977"/>
              <a:ext cx="3131213" cy="3743622"/>
              <a:chOff x="6897578" y="4082211"/>
              <a:chExt cx="2644738" cy="2764039"/>
            </a:xfrm>
          </p:grpSpPr>
          <p:sp>
            <p:nvSpPr>
              <p:cNvPr id="46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68" name="Группа 46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82" name="Группа 481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87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8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9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1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92" name="Полилиния 491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3" name="Прямоугольник 492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94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95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96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9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ветер,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83" name="Скругленный прямоугольник 482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84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85" name="Прямоугольник 484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86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69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70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80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1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4" name="Рисунок 4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20566" y="3261760"/>
              <a:ext cx="683352" cy="1206564"/>
            </a:xfrm>
            <a:prstGeom prst="rect">
              <a:avLst/>
            </a:prstGeom>
          </p:spPr>
        </p:pic>
        <p:sp>
          <p:nvSpPr>
            <p:cNvPr id="465" name="Rectangle 152"/>
            <p:cNvSpPr>
              <a:spLocks noChangeArrowheads="1"/>
            </p:cNvSpPr>
            <p:nvPr/>
          </p:nvSpPr>
          <p:spPr bwMode="auto">
            <a:xfrm>
              <a:off x="10457241" y="6311578"/>
              <a:ext cx="1728000" cy="538609"/>
            </a:xfrm>
            <a:prstGeom prst="rect">
              <a:avLst/>
            </a:prstGeom>
            <a:solidFill>
              <a:schemeClr val="bg1">
                <a:alpha val="96861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22554" tIns="0" rIns="22554" bIns="0" anchor="ctr">
              <a:spAutoFit/>
            </a:bodyPr>
            <a:lstStyle/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ГУ МЧС России по Краснодарскому краю</a:t>
              </a:r>
              <a:endParaRPr lang="ru-RU" altLang="ru-RU" sz="700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АРМ № 7</a:t>
              </a: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12:00 15.07.2023</a:t>
              </a:r>
              <a:endPara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alt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Исп. </a:t>
              </a:r>
              <a:r>
                <a:rPr lang="ru-RU" altLang="ru-RU" sz="7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А.В. Мизюгина</a:t>
              </a:r>
              <a:endPara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defTabSz="1727942">
                <a:spcBef>
                  <a:spcPct val="0"/>
                </a:spcBef>
              </a:pPr>
              <a:r>
                <a:rPr lang="ru-RU" sz="7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Тел. 3220-5507</a:t>
              </a:r>
            </a:p>
          </p:txBody>
        </p:sp>
        <p:pic>
          <p:nvPicPr>
            <p:cNvPr id="466" name="Рисунок 46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91648" y="2802642"/>
              <a:ext cx="2506426" cy="212620"/>
            </a:xfrm>
            <a:prstGeom prst="rect">
              <a:avLst/>
            </a:prstGeom>
          </p:spPr>
        </p:pic>
      </p:grpSp>
      <p:grpSp>
        <p:nvGrpSpPr>
          <p:cNvPr id="400" name="Группа 399"/>
          <p:cNvGrpSpPr/>
          <p:nvPr/>
        </p:nvGrpSpPr>
        <p:grpSpPr>
          <a:xfrm>
            <a:off x="6340773" y="4963186"/>
            <a:ext cx="1581368" cy="723767"/>
            <a:chOff x="406713" y="1180365"/>
            <a:chExt cx="1581368" cy="723767"/>
          </a:xfrm>
        </p:grpSpPr>
        <p:cxnSp>
          <p:nvCxnSpPr>
            <p:cNvPr id="401" name="Прямая соединительная линия 40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Прямая соединительная линия 40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Скругленный прямоугольник 40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26%</a:t>
              </a:r>
            </a:p>
          </p:txBody>
        </p:sp>
        <p:sp>
          <p:nvSpPr>
            <p:cNvPr id="40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0</a:t>
              </a:r>
            </a:p>
          </p:txBody>
        </p:sp>
        <p:sp>
          <p:nvSpPr>
            <p:cNvPr id="405" name="Прямоугольник 40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1138/492 </a:t>
              </a:r>
            </a:p>
          </p:txBody>
        </p:sp>
        <p:sp>
          <p:nvSpPr>
            <p:cNvPr id="406" name="Прямоугольник 40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24752/71595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Мостовский р-н</a:t>
              </a:r>
            </a:p>
          </p:txBody>
        </p:sp>
        <p:sp>
          <p:nvSpPr>
            <p:cNvPr id="40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09" name="Группа 408"/>
          <p:cNvGrpSpPr/>
          <p:nvPr/>
        </p:nvGrpSpPr>
        <p:grpSpPr>
          <a:xfrm>
            <a:off x="7683677" y="4085914"/>
            <a:ext cx="1581368" cy="723767"/>
            <a:chOff x="406713" y="1180365"/>
            <a:chExt cx="1581368" cy="723767"/>
          </a:xfrm>
        </p:grpSpPr>
        <p:cxnSp>
          <p:nvCxnSpPr>
            <p:cNvPr id="410" name="Прямая соединительная линия 40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Прямая соединительная линия 410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2" name="Скругленный прямоугольник 411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24%</a:t>
              </a:r>
            </a:p>
          </p:txBody>
        </p:sp>
        <p:sp>
          <p:nvSpPr>
            <p:cNvPr id="41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1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15" name="Прямоугольник 41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1716/800 </a:t>
              </a:r>
            </a:p>
          </p:txBody>
        </p:sp>
        <p:sp>
          <p:nvSpPr>
            <p:cNvPr id="416" name="Прямоугольник 41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39741/104430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err="1"/>
                <a:t>Лабинский</a:t>
              </a:r>
              <a:r>
                <a:rPr lang="ru-RU" sz="900" dirty="0"/>
                <a:t> р-н</a:t>
              </a:r>
            </a:p>
          </p:txBody>
        </p:sp>
        <p:sp>
          <p:nvSpPr>
            <p:cNvPr id="41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16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19" name="Группа 418"/>
          <p:cNvGrpSpPr/>
          <p:nvPr/>
        </p:nvGrpSpPr>
        <p:grpSpPr>
          <a:xfrm>
            <a:off x="8151147" y="5186460"/>
            <a:ext cx="1581368" cy="723767"/>
            <a:chOff x="406713" y="1180365"/>
            <a:chExt cx="1581368" cy="723767"/>
          </a:xfrm>
        </p:grpSpPr>
        <p:cxnSp>
          <p:nvCxnSpPr>
            <p:cNvPr id="420" name="Прямая соединительная линия 41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Прямая соединительная линия 420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2" name="Скругленный прямоугольник 421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10%</a:t>
              </a:r>
            </a:p>
          </p:txBody>
        </p:sp>
        <p:sp>
          <p:nvSpPr>
            <p:cNvPr id="423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0</a:t>
              </a:r>
            </a:p>
          </p:txBody>
        </p:sp>
        <p:sp>
          <p:nvSpPr>
            <p:cNvPr id="424" name="Прямоугольник 423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1656/129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5" name="Прямоугольник 424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24438/64500</a:t>
              </a:r>
            </a:p>
          </p:txBody>
        </p:sp>
        <p:sp>
          <p:nvSpPr>
            <p:cNvPr id="426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err="1"/>
                <a:t>Отрадненский</a:t>
              </a:r>
              <a:r>
                <a:rPr lang="ru-RU" sz="900" dirty="0"/>
                <a:t> р-н</a:t>
              </a:r>
            </a:p>
          </p:txBody>
        </p:sp>
        <p:sp>
          <p:nvSpPr>
            <p:cNvPr id="427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17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388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9315</TotalTime>
  <Words>790</Words>
  <Application>Microsoft Office PowerPoint</Application>
  <PresentationFormat>Широкоэкранный</PresentationFormat>
  <Paragraphs>258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Родионов Александр Александрович</dc:creator>
  <cp:lastModifiedBy>ARM_9</cp:lastModifiedBy>
  <cp:revision>922</cp:revision>
  <cp:lastPrinted>2023-07-14T22:21:42Z</cp:lastPrinted>
  <dcterms:created xsi:type="dcterms:W3CDTF">2019-08-03T04:06:07Z</dcterms:created>
  <dcterms:modified xsi:type="dcterms:W3CDTF">2023-07-15T10:01:58Z</dcterms:modified>
</cp:coreProperties>
</file>