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807200" cy="99393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46" autoAdjust="0"/>
    <p:restoredTop sz="97712" autoAdjust="0"/>
  </p:normalViewPr>
  <p:slideViewPr>
    <p:cSldViewPr>
      <p:cViewPr varScale="1">
        <p:scale>
          <a:sx n="112" d="100"/>
          <a:sy n="112" d="100"/>
        </p:scale>
        <p:origin x="1938" y="96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5839" y="9440648"/>
            <a:ext cx="2949786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59" tIns="45779" rIns="91559" bIns="45779"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7288" cy="372745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722" y="4722912"/>
            <a:ext cx="5447336" cy="4474427"/>
          </a:xfrm>
          <a:noFill/>
          <a:ln/>
        </p:spPr>
        <p:txBody>
          <a:bodyPr lIns="91584" tIns="45792" rIns="91584" bIns="45792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8464" y="659661"/>
            <a:ext cx="9127232" cy="6198339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4725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25.07-26.07.2023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39084" y="2004268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0" y="824525"/>
            <a:ext cx="2559949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016625" y="845335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63285" y="46006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44392" y="2699508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20428" y="381038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752646" y="3105042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7" name="Freeform 274"/>
          <p:cNvSpPr>
            <a:spLocks/>
          </p:cNvSpPr>
          <p:nvPr/>
        </p:nvSpPr>
        <p:spPr bwMode="auto">
          <a:xfrm rot="21334256">
            <a:off x="16096097" y="1512297"/>
            <a:ext cx="715524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4976891" y="4395353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878090" y="367910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14776224" y="323535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80204" y="3344428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45120" y="3849032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827154"/>
              </p:ext>
            </p:extLst>
          </p:nvPr>
        </p:nvGraphicFramePr>
        <p:xfrm>
          <a:off x="7819" y="5229200"/>
          <a:ext cx="3059832" cy="1615440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17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67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Темрюкский, Крымский, </a:t>
                      </a:r>
                      <a:r>
                        <a:rPr lang="ru-RU" sz="120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Абинский,</a:t>
                      </a:r>
                      <a:r>
                        <a:rPr lang="ru-RU" sz="1200" u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Белореченский, Апшеронский,</a:t>
                      </a:r>
                      <a:r>
                        <a:rPr lang="ru-RU" sz="120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ru-RU" sz="12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Лабинский, Мостовской, Щербиновский, Ейский, </a:t>
                      </a:r>
                      <a:r>
                        <a:rPr lang="ru-RU" sz="120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Каневской, Тихорецкий</a:t>
                      </a:r>
                      <a:r>
                        <a:rPr lang="ru-RU" sz="12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, Выселковский, Славянский, Калининский, </a:t>
                      </a:r>
                      <a:r>
                        <a:rPr lang="ru-RU" sz="120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Красноармейский</a:t>
                      </a:r>
                      <a:r>
                        <a:rPr lang="ru-RU" sz="1200" u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ru-RU" sz="120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районы</a:t>
                      </a:r>
                      <a:r>
                        <a:rPr lang="ru-RU" sz="1200" u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 и МО г. Горячий Ключ</a:t>
                      </a:r>
                      <a:endParaRPr lang="ru-RU" sz="12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984322"/>
              </p:ext>
            </p:extLst>
          </p:nvPr>
        </p:nvGraphicFramePr>
        <p:xfrm>
          <a:off x="6516216" y="5706773"/>
          <a:ext cx="2620125" cy="1145716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80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altLang="ru-RU" sz="1200" b="1" i="0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592657" y="3987571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60385" y="3557681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6" name="Rectangle 860"/>
          <p:cNvSpPr>
            <a:spLocks noChangeArrowheads="1"/>
          </p:cNvSpPr>
          <p:nvPr/>
        </p:nvSpPr>
        <p:spPr bwMode="auto">
          <a:xfrm rot="21334256">
            <a:off x="16009588" y="17299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Rectangle 976"/>
          <p:cNvSpPr>
            <a:spLocks noChangeArrowheads="1"/>
          </p:cNvSpPr>
          <p:nvPr/>
        </p:nvSpPr>
        <p:spPr bwMode="auto">
          <a:xfrm rot="21334256">
            <a:off x="11479213" y="5020237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Freeform 269"/>
          <p:cNvSpPr>
            <a:spLocks/>
          </p:cNvSpPr>
          <p:nvPr/>
        </p:nvSpPr>
        <p:spPr bwMode="auto">
          <a:xfrm rot="21334256">
            <a:off x="19163938" y="47548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Freeform 245"/>
          <p:cNvSpPr>
            <a:spLocks/>
          </p:cNvSpPr>
          <p:nvPr/>
        </p:nvSpPr>
        <p:spPr bwMode="auto">
          <a:xfrm rot="21334256">
            <a:off x="2821604" y="4014934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1" name="Freeform 261"/>
          <p:cNvSpPr>
            <a:spLocks/>
          </p:cNvSpPr>
          <p:nvPr/>
        </p:nvSpPr>
        <p:spPr bwMode="auto">
          <a:xfrm rot="21334256">
            <a:off x="2225743" y="400532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2" name="Freeform 281"/>
          <p:cNvSpPr>
            <a:spLocks noEditPoints="1"/>
          </p:cNvSpPr>
          <p:nvPr/>
        </p:nvSpPr>
        <p:spPr bwMode="auto">
          <a:xfrm rot="21334256">
            <a:off x="1068769" y="3578200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3" name="Rectangle 703"/>
          <p:cNvSpPr>
            <a:spLocks noChangeArrowheads="1"/>
          </p:cNvSpPr>
          <p:nvPr/>
        </p:nvSpPr>
        <p:spPr bwMode="auto">
          <a:xfrm>
            <a:off x="1721651" y="3875623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708"/>
          <p:cNvSpPr>
            <a:spLocks noChangeArrowheads="1"/>
          </p:cNvSpPr>
          <p:nvPr/>
        </p:nvSpPr>
        <p:spPr bwMode="auto">
          <a:xfrm>
            <a:off x="2586106" y="4220880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Rectangle 760"/>
          <p:cNvSpPr>
            <a:spLocks noChangeArrowheads="1"/>
          </p:cNvSpPr>
          <p:nvPr/>
        </p:nvSpPr>
        <p:spPr bwMode="auto">
          <a:xfrm>
            <a:off x="3062927" y="4429511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Freeform 256"/>
          <p:cNvSpPr>
            <a:spLocks/>
          </p:cNvSpPr>
          <p:nvPr/>
        </p:nvSpPr>
        <p:spPr bwMode="auto">
          <a:xfrm rot="21334256">
            <a:off x="2795778" y="3063739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8" name="Freeform 259"/>
          <p:cNvSpPr>
            <a:spLocks/>
          </p:cNvSpPr>
          <p:nvPr/>
        </p:nvSpPr>
        <p:spPr bwMode="auto">
          <a:xfrm rot="21334256">
            <a:off x="2899361" y="3354351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9" name="Freeform 264"/>
          <p:cNvSpPr>
            <a:spLocks noEditPoints="1"/>
          </p:cNvSpPr>
          <p:nvPr/>
        </p:nvSpPr>
        <p:spPr bwMode="auto">
          <a:xfrm rot="21334256">
            <a:off x="6090452" y="4533465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4" name="Freeform 273"/>
          <p:cNvSpPr>
            <a:spLocks noEditPoints="1"/>
          </p:cNvSpPr>
          <p:nvPr/>
        </p:nvSpPr>
        <p:spPr bwMode="auto">
          <a:xfrm rot="21334256">
            <a:off x="2367361" y="3149284"/>
            <a:ext cx="726488" cy="975980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5" name="Rectangle 743"/>
          <p:cNvSpPr>
            <a:spLocks noChangeArrowheads="1"/>
          </p:cNvSpPr>
          <p:nvPr/>
        </p:nvSpPr>
        <p:spPr bwMode="auto">
          <a:xfrm>
            <a:off x="2459303" y="3545860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26"/>
          <p:cNvSpPr>
            <a:spLocks noChangeArrowheads="1"/>
          </p:cNvSpPr>
          <p:nvPr/>
        </p:nvSpPr>
        <p:spPr bwMode="auto">
          <a:xfrm>
            <a:off x="3162726" y="3263802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Rectangle 836"/>
          <p:cNvSpPr>
            <a:spLocks noChangeArrowheads="1"/>
          </p:cNvSpPr>
          <p:nvPr/>
        </p:nvSpPr>
        <p:spPr bwMode="auto">
          <a:xfrm>
            <a:off x="2955813" y="3733164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Rectangle 766"/>
          <p:cNvSpPr>
            <a:spLocks noChangeArrowheads="1"/>
          </p:cNvSpPr>
          <p:nvPr/>
        </p:nvSpPr>
        <p:spPr bwMode="auto">
          <a:xfrm>
            <a:off x="6260907" y="4920843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Freeform 283"/>
          <p:cNvSpPr>
            <a:spLocks/>
          </p:cNvSpPr>
          <p:nvPr/>
        </p:nvSpPr>
        <p:spPr bwMode="auto">
          <a:xfrm rot="21334256">
            <a:off x="5105592" y="2595790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5" name="Rectangle 836"/>
          <p:cNvSpPr>
            <a:spLocks noChangeArrowheads="1"/>
          </p:cNvSpPr>
          <p:nvPr/>
        </p:nvSpPr>
        <p:spPr bwMode="auto">
          <a:xfrm>
            <a:off x="5461816" y="2959839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Freeform 251"/>
          <p:cNvSpPr>
            <a:spLocks/>
          </p:cNvSpPr>
          <p:nvPr/>
        </p:nvSpPr>
        <p:spPr bwMode="auto">
          <a:xfrm rot="21334256">
            <a:off x="4738480" y="2873422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7" name="Rectangle 836"/>
          <p:cNvSpPr>
            <a:spLocks noChangeArrowheads="1"/>
          </p:cNvSpPr>
          <p:nvPr/>
        </p:nvSpPr>
        <p:spPr bwMode="auto">
          <a:xfrm>
            <a:off x="4850605" y="3158865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Freeform 254"/>
          <p:cNvSpPr>
            <a:spLocks noEditPoints="1"/>
          </p:cNvSpPr>
          <p:nvPr/>
        </p:nvSpPr>
        <p:spPr bwMode="auto">
          <a:xfrm rot="21334256">
            <a:off x="2444509" y="1434551"/>
            <a:ext cx="1090107" cy="10759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9" name="Freeform 266"/>
          <p:cNvSpPr>
            <a:spLocks/>
          </p:cNvSpPr>
          <p:nvPr/>
        </p:nvSpPr>
        <p:spPr bwMode="auto">
          <a:xfrm rot="21334256">
            <a:off x="5717464" y="4678238"/>
            <a:ext cx="716589" cy="17199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0" name="Freeform 287"/>
          <p:cNvSpPr>
            <a:spLocks noEditPoints="1"/>
          </p:cNvSpPr>
          <p:nvPr/>
        </p:nvSpPr>
        <p:spPr bwMode="auto">
          <a:xfrm rot="21334256">
            <a:off x="3335939" y="1366938"/>
            <a:ext cx="707716" cy="774875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1" name="Rectangle 647"/>
          <p:cNvSpPr>
            <a:spLocks noChangeArrowheads="1"/>
          </p:cNvSpPr>
          <p:nvPr/>
        </p:nvSpPr>
        <p:spPr bwMode="auto">
          <a:xfrm>
            <a:off x="2996828" y="1889791"/>
            <a:ext cx="285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Rectangle 718"/>
          <p:cNvSpPr>
            <a:spLocks noChangeArrowheads="1"/>
          </p:cNvSpPr>
          <p:nvPr/>
        </p:nvSpPr>
        <p:spPr bwMode="auto">
          <a:xfrm>
            <a:off x="5894767" y="5492069"/>
            <a:ext cx="5078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Rectangle 860"/>
          <p:cNvSpPr>
            <a:spLocks noChangeArrowheads="1"/>
          </p:cNvSpPr>
          <p:nvPr/>
        </p:nvSpPr>
        <p:spPr bwMode="auto">
          <a:xfrm>
            <a:off x="3437479" y="1476932"/>
            <a:ext cx="601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Freeform 277"/>
          <p:cNvSpPr>
            <a:spLocks/>
          </p:cNvSpPr>
          <p:nvPr/>
        </p:nvSpPr>
        <p:spPr bwMode="auto">
          <a:xfrm rot="21334256">
            <a:off x="3903230" y="4465597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5" name="Rectangle 879"/>
          <p:cNvSpPr>
            <a:spLocks noChangeArrowheads="1"/>
          </p:cNvSpPr>
          <p:nvPr/>
        </p:nvSpPr>
        <p:spPr bwMode="auto">
          <a:xfrm>
            <a:off x="4174573" y="4609109"/>
            <a:ext cx="55303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Freeform 249"/>
          <p:cNvSpPr>
            <a:spLocks/>
          </p:cNvSpPr>
          <p:nvPr/>
        </p:nvSpPr>
        <p:spPr bwMode="auto">
          <a:xfrm rot="21334256">
            <a:off x="4677665" y="4089736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8" name="Rectangle 766"/>
          <p:cNvSpPr>
            <a:spLocks noChangeArrowheads="1"/>
          </p:cNvSpPr>
          <p:nvPr/>
        </p:nvSpPr>
        <p:spPr bwMode="auto">
          <a:xfrm>
            <a:off x="4844915" y="4550376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Freeform 247"/>
          <p:cNvSpPr>
            <a:spLocks/>
          </p:cNvSpPr>
          <p:nvPr/>
        </p:nvSpPr>
        <p:spPr bwMode="auto">
          <a:xfrm rot="21334256">
            <a:off x="4402752" y="4759907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2" name="Rectangle 750"/>
          <p:cNvSpPr>
            <a:spLocks noChangeArrowheads="1"/>
          </p:cNvSpPr>
          <p:nvPr/>
        </p:nvSpPr>
        <p:spPr bwMode="auto">
          <a:xfrm>
            <a:off x="4670780" y="5045841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55" name="Freeform 257"/>
          <p:cNvSpPr>
            <a:spLocks/>
          </p:cNvSpPr>
          <p:nvPr/>
        </p:nvSpPr>
        <p:spPr bwMode="auto">
          <a:xfrm rot="21334256">
            <a:off x="3455818" y="209374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6" name="Rectangle 670"/>
          <p:cNvSpPr>
            <a:spLocks noChangeArrowheads="1"/>
          </p:cNvSpPr>
          <p:nvPr/>
        </p:nvSpPr>
        <p:spPr bwMode="auto">
          <a:xfrm rot="21334256">
            <a:off x="9510744" y="24255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7" name="Rectangle 670"/>
          <p:cNvSpPr>
            <a:spLocks noChangeArrowheads="1"/>
          </p:cNvSpPr>
          <p:nvPr/>
        </p:nvSpPr>
        <p:spPr bwMode="auto">
          <a:xfrm>
            <a:off x="3748568" y="2422776"/>
            <a:ext cx="341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Каневской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" name="Рисунок 1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1" y="1047660"/>
            <a:ext cx="2482535" cy="14240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880" y="2255337"/>
            <a:ext cx="2137915" cy="11857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08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9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0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67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8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0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1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2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083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84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85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86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87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88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89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0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1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992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008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09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0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1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2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3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4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5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6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7533</TotalTime>
  <Words>1465</Words>
  <Application>Microsoft Office PowerPoint</Application>
  <PresentationFormat>Экран (4:3)</PresentationFormat>
  <Paragraphs>358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1095</cp:revision>
  <cp:lastPrinted>2023-07-23T02:50:56Z</cp:lastPrinted>
  <dcterms:created xsi:type="dcterms:W3CDTF">2020-10-14T14:17:55Z</dcterms:created>
  <dcterms:modified xsi:type="dcterms:W3CDTF">2023-07-25T09:45:49Z</dcterms:modified>
</cp:coreProperties>
</file>