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60" r:id="rId2"/>
    <p:sldId id="300" r:id="rId3"/>
    <p:sldId id="351" r:id="rId4"/>
    <p:sldId id="340" r:id="rId5"/>
    <p:sldId id="352" r:id="rId6"/>
    <p:sldId id="353" r:id="rId7"/>
    <p:sldId id="354" r:id="rId8"/>
    <p:sldId id="355" r:id="rId9"/>
    <p:sldId id="356" r:id="rId10"/>
    <p:sldId id="298" r:id="rId11"/>
  </p:sldIdLst>
  <p:sldSz cx="9144000" cy="6858000" type="screen4x3"/>
  <p:notesSz cx="6797675" cy="9926638"/>
  <p:defaultTextStyle>
    <a:defPPr>
      <a:defRPr lang="ru-RU"/>
    </a:defPPr>
    <a:lvl1pPr marL="0" algn="l" defTabSz="91435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75" algn="l" defTabSz="91435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50" algn="l" defTabSz="91435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524" algn="l" defTabSz="91435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700" algn="l" defTabSz="91435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874" algn="l" defTabSz="91435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049" algn="l" defTabSz="91435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224" algn="l" defTabSz="91435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399" algn="l" defTabSz="91435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00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046" autoAdjust="0"/>
    <p:restoredTop sz="97712" autoAdjust="0"/>
  </p:normalViewPr>
  <p:slideViewPr>
    <p:cSldViewPr>
      <p:cViewPr varScale="1">
        <p:scale>
          <a:sx n="109" d="100"/>
          <a:sy n="109" d="100"/>
        </p:scale>
        <p:origin x="84" y="96"/>
      </p:cViewPr>
      <p:guideLst>
        <p:guide orient="horz" pos="1620"/>
        <p:guide pos="2880"/>
        <p:guide orient="horz" pos="216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2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66.emf"/><Relationship Id="rId1" Type="http://schemas.openxmlformats.org/officeDocument/2006/relationships/image" Target="../media/image62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2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2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62CFE5E-31F8-46A3-AFC3-4076C217C4F8}" type="datetimeFigureOut">
              <a:rPr lang="ru-RU" smtClean="0"/>
              <a:t>22.06.2023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032AB4-5745-4E43-8EEE-E4BC0DB82E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38351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35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75" algn="l" defTabSz="91435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350" algn="l" defTabSz="91435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524" algn="l" defTabSz="91435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700" algn="l" defTabSz="91435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874" algn="l" defTabSz="91435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049" algn="l" defTabSz="91435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224" algn="l" defTabSz="91435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399" algn="l" defTabSz="91435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7"/>
          <p:cNvSpPr txBox="1">
            <a:spLocks noGrp="1" noChangeArrowheads="1"/>
          </p:cNvSpPr>
          <p:nvPr/>
        </p:nvSpPr>
        <p:spPr bwMode="auto">
          <a:xfrm>
            <a:off x="3850443" y="9428585"/>
            <a:ext cx="2945659" cy="49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23E5B785-1CE4-422D-86A7-92B51C971DFA}" type="slidenum">
              <a:rPr lang="ru-RU" sz="1200"/>
              <a:pPr algn="r"/>
              <a:t>1</a:t>
            </a:fld>
            <a:endParaRPr lang="ru-RU" sz="1200" dirty="0"/>
          </a:p>
        </p:txBody>
      </p:sp>
      <p:sp>
        <p:nvSpPr>
          <p:cNvPr id="163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9163" y="744538"/>
            <a:ext cx="4960937" cy="3722687"/>
          </a:xfrm>
          <a:ln/>
        </p:spPr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9769" y="4716877"/>
            <a:ext cx="5439714" cy="4468710"/>
          </a:xfrm>
          <a:noFill/>
          <a:ln/>
        </p:spPr>
        <p:txBody>
          <a:bodyPr lIns="91465" tIns="45733" rIns="91465" bIns="45733"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51229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032AB4-5745-4E43-8EEE-E4BC0DB82E91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67216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/>
          <p:cNvSpPr txBox="1">
            <a:spLocks noGrp="1" noChangeArrowheads="1"/>
          </p:cNvSpPr>
          <p:nvPr/>
        </p:nvSpPr>
        <p:spPr bwMode="auto">
          <a:xfrm>
            <a:off x="3851228" y="9429202"/>
            <a:ext cx="2944869" cy="4958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96BAD996-35F1-434C-AD87-EA458F766FB0}" type="slidenum">
              <a:rPr lang="ru-RU" altLang="ru-RU">
                <a:latin typeface="Arial" charset="0"/>
              </a:rPr>
              <a:pPr algn="r" eaLnBrk="1" hangingPunct="1">
                <a:spcBef>
                  <a:spcPct val="0"/>
                </a:spcBef>
              </a:pPr>
              <a:t>6</a:t>
            </a:fld>
            <a:endParaRPr lang="ru-RU" altLang="ru-RU">
              <a:latin typeface="Arial" charset="0"/>
            </a:endParaRPr>
          </a:p>
        </p:txBody>
      </p:sp>
      <p:sp>
        <p:nvSpPr>
          <p:cNvPr id="29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70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638670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/>
          </a:p>
        </p:txBody>
      </p:sp>
      <p:sp>
        <p:nvSpPr>
          <p:cNvPr id="30724" name="Номер слайда 3"/>
          <p:cNvSpPr txBox="1">
            <a:spLocks noGrp="1"/>
          </p:cNvSpPr>
          <p:nvPr/>
        </p:nvSpPr>
        <p:spPr bwMode="auto">
          <a:xfrm>
            <a:off x="3851228" y="9429202"/>
            <a:ext cx="2944869" cy="4958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756E4F2F-FF09-4F6F-ACA6-DCF56FFA0554}" type="slidenum">
              <a:rPr lang="ru-RU" altLang="ru-RU">
                <a:latin typeface="Arial" charset="0"/>
              </a:rPr>
              <a:pPr algn="r" eaLnBrk="1" hangingPunct="1">
                <a:spcBef>
                  <a:spcPct val="0"/>
                </a:spcBef>
              </a:pPr>
              <a:t>7</a:t>
            </a:fld>
            <a:endParaRPr lang="ru-RU" altLang="ru-RU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927175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7"/>
          <p:cNvSpPr txBox="1">
            <a:spLocks noGrp="1" noChangeArrowheads="1"/>
          </p:cNvSpPr>
          <p:nvPr/>
        </p:nvSpPr>
        <p:spPr bwMode="auto">
          <a:xfrm>
            <a:off x="3851228" y="9429202"/>
            <a:ext cx="2944869" cy="4958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CED420C0-8510-45F1-8054-9E95B3EBFCED}" type="slidenum">
              <a:rPr lang="ru-RU" altLang="ru-RU">
                <a:latin typeface="Arial" charset="0"/>
              </a:rPr>
              <a:pPr algn="r" eaLnBrk="1" hangingPunct="1">
                <a:spcBef>
                  <a:spcPct val="0"/>
                </a:spcBef>
              </a:pPr>
              <a:t>8</a:t>
            </a:fld>
            <a:endParaRPr lang="ru-RU" altLang="ru-RU">
              <a:latin typeface="Arial" charset="0"/>
            </a:endParaRPr>
          </a:p>
        </p:txBody>
      </p:sp>
      <p:sp>
        <p:nvSpPr>
          <p:cNvPr id="317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174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364457614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29096D-1E05-42B8-950A-6A9819D49B9A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97159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33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1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8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39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1" y="274640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75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35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52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7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87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04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22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39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75" indent="0">
              <a:buNone/>
              <a:defRPr sz="2000" b="1"/>
            </a:lvl2pPr>
            <a:lvl3pPr marL="914350" indent="0">
              <a:buNone/>
              <a:defRPr sz="1800" b="1"/>
            </a:lvl3pPr>
            <a:lvl4pPr marL="1371524" indent="0">
              <a:buNone/>
              <a:defRPr sz="1600" b="1"/>
            </a:lvl4pPr>
            <a:lvl5pPr marL="1828700" indent="0">
              <a:buNone/>
              <a:defRPr sz="1600" b="1"/>
            </a:lvl5pPr>
            <a:lvl6pPr marL="2285874" indent="0">
              <a:buNone/>
              <a:defRPr sz="1600" b="1"/>
            </a:lvl6pPr>
            <a:lvl7pPr marL="2743049" indent="0">
              <a:buNone/>
              <a:defRPr sz="1600" b="1"/>
            </a:lvl7pPr>
            <a:lvl8pPr marL="3200224" indent="0">
              <a:buNone/>
              <a:defRPr sz="1600" b="1"/>
            </a:lvl8pPr>
            <a:lvl9pPr marL="3657399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33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75" indent="0">
              <a:buNone/>
              <a:defRPr sz="2000" b="1"/>
            </a:lvl2pPr>
            <a:lvl3pPr marL="914350" indent="0">
              <a:buNone/>
              <a:defRPr sz="1800" b="1"/>
            </a:lvl3pPr>
            <a:lvl4pPr marL="1371524" indent="0">
              <a:buNone/>
              <a:defRPr sz="1600" b="1"/>
            </a:lvl4pPr>
            <a:lvl5pPr marL="1828700" indent="0">
              <a:buNone/>
              <a:defRPr sz="1600" b="1"/>
            </a:lvl5pPr>
            <a:lvl6pPr marL="2285874" indent="0">
              <a:buNone/>
              <a:defRPr sz="1600" b="1"/>
            </a:lvl6pPr>
            <a:lvl7pPr marL="2743049" indent="0">
              <a:buNone/>
              <a:defRPr sz="1600" b="1"/>
            </a:lvl7pPr>
            <a:lvl8pPr marL="3200224" indent="0">
              <a:buNone/>
              <a:defRPr sz="1600" b="1"/>
            </a:lvl8pPr>
            <a:lvl9pPr marL="3657399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33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22.06.2023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22.06.2023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22.06.2023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11" y="273053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8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11" y="1435104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175" indent="0">
              <a:buNone/>
              <a:defRPr sz="1200"/>
            </a:lvl2pPr>
            <a:lvl3pPr marL="914350" indent="0">
              <a:buNone/>
              <a:defRPr sz="1000"/>
            </a:lvl3pPr>
            <a:lvl4pPr marL="1371524" indent="0">
              <a:buNone/>
              <a:defRPr sz="900"/>
            </a:lvl4pPr>
            <a:lvl5pPr marL="1828700" indent="0">
              <a:buNone/>
              <a:defRPr sz="900"/>
            </a:lvl5pPr>
            <a:lvl6pPr marL="2285874" indent="0">
              <a:buNone/>
              <a:defRPr sz="900"/>
            </a:lvl6pPr>
            <a:lvl7pPr marL="2743049" indent="0">
              <a:buNone/>
              <a:defRPr sz="900"/>
            </a:lvl7pPr>
            <a:lvl8pPr marL="3200224" indent="0">
              <a:buNone/>
              <a:defRPr sz="900"/>
            </a:lvl8pPr>
            <a:lvl9pPr marL="3657399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9" y="4800601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9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175" indent="0">
              <a:buNone/>
              <a:defRPr sz="2800"/>
            </a:lvl2pPr>
            <a:lvl3pPr marL="914350" indent="0">
              <a:buNone/>
              <a:defRPr sz="2400"/>
            </a:lvl3pPr>
            <a:lvl4pPr marL="1371524" indent="0">
              <a:buNone/>
              <a:defRPr sz="2000"/>
            </a:lvl4pPr>
            <a:lvl5pPr marL="1828700" indent="0">
              <a:buNone/>
              <a:defRPr sz="2000"/>
            </a:lvl5pPr>
            <a:lvl6pPr marL="2285874" indent="0">
              <a:buNone/>
              <a:defRPr sz="2000"/>
            </a:lvl6pPr>
            <a:lvl7pPr marL="2743049" indent="0">
              <a:buNone/>
              <a:defRPr sz="2000"/>
            </a:lvl7pPr>
            <a:lvl8pPr marL="3200224" indent="0">
              <a:buNone/>
              <a:defRPr sz="2000"/>
            </a:lvl8pPr>
            <a:lvl9pPr marL="3657399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9" y="5367343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175" indent="0">
              <a:buNone/>
              <a:defRPr sz="1200"/>
            </a:lvl2pPr>
            <a:lvl3pPr marL="914350" indent="0">
              <a:buNone/>
              <a:defRPr sz="1000"/>
            </a:lvl3pPr>
            <a:lvl4pPr marL="1371524" indent="0">
              <a:buNone/>
              <a:defRPr sz="900"/>
            </a:lvl4pPr>
            <a:lvl5pPr marL="1828700" indent="0">
              <a:buNone/>
              <a:defRPr sz="900"/>
            </a:lvl5pPr>
            <a:lvl6pPr marL="2285874" indent="0">
              <a:buNone/>
              <a:defRPr sz="900"/>
            </a:lvl6pPr>
            <a:lvl7pPr marL="2743049" indent="0">
              <a:buNone/>
              <a:defRPr sz="900"/>
            </a:lvl7pPr>
            <a:lvl8pPr marL="3200224" indent="0">
              <a:buNone/>
              <a:defRPr sz="900"/>
            </a:lvl8pPr>
            <a:lvl9pPr marL="3657399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35" tIns="45717" rIns="91435" bIns="45717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35" tIns="45717" rIns="91435" bIns="45717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35" tIns="45717" rIns="91435" bIns="45717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22.06.2023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1" y="6356352"/>
            <a:ext cx="2895600" cy="365125"/>
          </a:xfrm>
          <a:prstGeom prst="rect">
            <a:avLst/>
          </a:prstGeom>
        </p:spPr>
        <p:txBody>
          <a:bodyPr vert="horz" lIns="91435" tIns="45717" rIns="91435" bIns="45717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35" tIns="45717" rIns="91435" bIns="45717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35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81" indent="-342881" algn="l" defTabSz="91435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09" indent="-285734" algn="l" defTabSz="91435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38" indent="-228588" algn="l" defTabSz="91435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12" indent="-228588" algn="l" defTabSz="91435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87" indent="-228588" algn="l" defTabSz="91435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62" indent="-228588" algn="l" defTabSz="91435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36" indent="-228588" algn="l" defTabSz="91435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12" indent="-228588" algn="l" defTabSz="91435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986" indent="-228588" algn="l" defTabSz="91435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35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5" algn="l" defTabSz="91435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0" algn="l" defTabSz="91435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24" algn="l" defTabSz="91435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0" algn="l" defTabSz="91435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74" algn="l" defTabSz="91435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49" algn="l" defTabSz="91435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24" algn="l" defTabSz="91435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399" algn="l" defTabSz="91435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39" Type="http://schemas.openxmlformats.org/officeDocument/2006/relationships/image" Target="../media/image37.png"/><Relationship Id="rId21" Type="http://schemas.openxmlformats.org/officeDocument/2006/relationships/image" Target="../media/image19.png"/><Relationship Id="rId34" Type="http://schemas.openxmlformats.org/officeDocument/2006/relationships/image" Target="../media/image32.gif"/><Relationship Id="rId42" Type="http://schemas.openxmlformats.org/officeDocument/2006/relationships/image" Target="../media/image40.png"/><Relationship Id="rId47" Type="http://schemas.openxmlformats.org/officeDocument/2006/relationships/image" Target="../media/image45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29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32" Type="http://schemas.openxmlformats.org/officeDocument/2006/relationships/image" Target="../media/image30.png"/><Relationship Id="rId37" Type="http://schemas.openxmlformats.org/officeDocument/2006/relationships/image" Target="../media/image35.png"/><Relationship Id="rId40" Type="http://schemas.openxmlformats.org/officeDocument/2006/relationships/image" Target="../media/image38.png"/><Relationship Id="rId45" Type="http://schemas.openxmlformats.org/officeDocument/2006/relationships/image" Target="../media/image43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28" Type="http://schemas.openxmlformats.org/officeDocument/2006/relationships/image" Target="../media/image26.png"/><Relationship Id="rId36" Type="http://schemas.openxmlformats.org/officeDocument/2006/relationships/image" Target="../media/image34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31" Type="http://schemas.openxmlformats.org/officeDocument/2006/relationships/image" Target="../media/image29.png"/><Relationship Id="rId44" Type="http://schemas.openxmlformats.org/officeDocument/2006/relationships/image" Target="../media/image42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Relationship Id="rId27" Type="http://schemas.openxmlformats.org/officeDocument/2006/relationships/image" Target="../media/image25.png"/><Relationship Id="rId30" Type="http://schemas.openxmlformats.org/officeDocument/2006/relationships/image" Target="../media/image28.png"/><Relationship Id="rId35" Type="http://schemas.openxmlformats.org/officeDocument/2006/relationships/image" Target="../media/image33.png"/><Relationship Id="rId43" Type="http://schemas.openxmlformats.org/officeDocument/2006/relationships/image" Target="../media/image41.png"/><Relationship Id="rId48" Type="http://schemas.openxmlformats.org/officeDocument/2006/relationships/image" Target="../media/image46.png"/><Relationship Id="rId8" Type="http://schemas.openxmlformats.org/officeDocument/2006/relationships/image" Target="../media/image6.png"/><Relationship Id="rId3" Type="http://schemas.openxmlformats.org/officeDocument/2006/relationships/image" Target="../media/image1.gif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33" Type="http://schemas.openxmlformats.org/officeDocument/2006/relationships/image" Target="../media/image31.png"/><Relationship Id="rId38" Type="http://schemas.openxmlformats.org/officeDocument/2006/relationships/image" Target="../media/image36.png"/><Relationship Id="rId46" Type="http://schemas.openxmlformats.org/officeDocument/2006/relationships/image" Target="../media/image44.png"/><Relationship Id="rId20" Type="http://schemas.openxmlformats.org/officeDocument/2006/relationships/image" Target="../media/image18.png"/><Relationship Id="rId41" Type="http://schemas.openxmlformats.org/officeDocument/2006/relationships/image" Target="../media/image39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7" Type="http://schemas.openxmlformats.org/officeDocument/2006/relationships/image" Target="../media/image5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png"/><Relationship Id="rId3" Type="http://schemas.openxmlformats.org/officeDocument/2006/relationships/image" Target="../media/image53.png"/><Relationship Id="rId7" Type="http://schemas.openxmlformats.org/officeDocument/2006/relationships/image" Target="../media/image57.jpe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6.jpeg"/><Relationship Id="rId5" Type="http://schemas.openxmlformats.org/officeDocument/2006/relationships/image" Target="../media/image55.png"/><Relationship Id="rId4" Type="http://schemas.openxmlformats.org/officeDocument/2006/relationships/image" Target="../media/image5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1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png"/><Relationship Id="rId3" Type="http://schemas.openxmlformats.org/officeDocument/2006/relationships/image" Target="../media/image63.jpeg"/><Relationship Id="rId7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62.wmf"/><Relationship Id="rId4" Type="http://schemas.openxmlformats.org/officeDocument/2006/relationships/oleObject" Target="../embeddings/oleObject1.bin"/><Relationship Id="rId9" Type="http://schemas.openxmlformats.org/officeDocument/2006/relationships/image" Target="../media/image65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.bin"/><Relationship Id="rId13" Type="http://schemas.openxmlformats.org/officeDocument/2006/relationships/oleObject" Target="../embeddings/oleObject11.bin"/><Relationship Id="rId18" Type="http://schemas.openxmlformats.org/officeDocument/2006/relationships/oleObject" Target="../embeddings/oleObject16.bin"/><Relationship Id="rId3" Type="http://schemas.openxmlformats.org/officeDocument/2006/relationships/notesSlide" Target="../notesSlides/notesSlide3.xml"/><Relationship Id="rId21" Type="http://schemas.openxmlformats.org/officeDocument/2006/relationships/oleObject" Target="../embeddings/oleObject17.bin"/><Relationship Id="rId7" Type="http://schemas.openxmlformats.org/officeDocument/2006/relationships/oleObject" Target="../embeddings/oleObject5.bin"/><Relationship Id="rId12" Type="http://schemas.openxmlformats.org/officeDocument/2006/relationships/oleObject" Target="../embeddings/oleObject10.bin"/><Relationship Id="rId17" Type="http://schemas.openxmlformats.org/officeDocument/2006/relationships/oleObject" Target="../embeddings/oleObject15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4.bin"/><Relationship Id="rId20" Type="http://schemas.openxmlformats.org/officeDocument/2006/relationships/image" Target="../media/image68.png"/><Relationship Id="rId1" Type="http://schemas.openxmlformats.org/officeDocument/2006/relationships/vmlDrawing" Target="../drawings/vmlDrawing2.vml"/><Relationship Id="rId6" Type="http://schemas.openxmlformats.org/officeDocument/2006/relationships/image" Target="../media/image62.wmf"/><Relationship Id="rId11" Type="http://schemas.openxmlformats.org/officeDocument/2006/relationships/oleObject" Target="../embeddings/oleObject9.bin"/><Relationship Id="rId5" Type="http://schemas.openxmlformats.org/officeDocument/2006/relationships/oleObject" Target="../embeddings/oleObject4.bin"/><Relationship Id="rId15" Type="http://schemas.openxmlformats.org/officeDocument/2006/relationships/oleObject" Target="../embeddings/oleObject13.bin"/><Relationship Id="rId10" Type="http://schemas.openxmlformats.org/officeDocument/2006/relationships/oleObject" Target="../embeddings/oleObject8.bin"/><Relationship Id="rId19" Type="http://schemas.openxmlformats.org/officeDocument/2006/relationships/image" Target="../media/image66.emf"/><Relationship Id="rId4" Type="http://schemas.openxmlformats.org/officeDocument/2006/relationships/image" Target="../media/image67.jpeg"/><Relationship Id="rId9" Type="http://schemas.openxmlformats.org/officeDocument/2006/relationships/oleObject" Target="../embeddings/oleObject7.bin"/><Relationship Id="rId14" Type="http://schemas.openxmlformats.org/officeDocument/2006/relationships/oleObject" Target="../embeddings/oleObject12.bin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0.bin"/><Relationship Id="rId13" Type="http://schemas.openxmlformats.org/officeDocument/2006/relationships/oleObject" Target="../embeddings/oleObject23.bin"/><Relationship Id="rId3" Type="http://schemas.openxmlformats.org/officeDocument/2006/relationships/notesSlide" Target="../notesSlides/notesSlide4.xml"/><Relationship Id="rId7" Type="http://schemas.openxmlformats.org/officeDocument/2006/relationships/oleObject" Target="../embeddings/oleObject19.bin"/><Relationship Id="rId12" Type="http://schemas.openxmlformats.org/officeDocument/2006/relationships/image" Target="../media/image71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62.wmf"/><Relationship Id="rId11" Type="http://schemas.openxmlformats.org/officeDocument/2006/relationships/image" Target="../media/image70.jpeg"/><Relationship Id="rId5" Type="http://schemas.openxmlformats.org/officeDocument/2006/relationships/oleObject" Target="../embeddings/oleObject18.bin"/><Relationship Id="rId10" Type="http://schemas.openxmlformats.org/officeDocument/2006/relationships/oleObject" Target="../embeddings/oleObject22.bin"/><Relationship Id="rId4" Type="http://schemas.openxmlformats.org/officeDocument/2006/relationships/image" Target="../media/image69.jpeg"/><Relationship Id="rId9" Type="http://schemas.openxmlformats.org/officeDocument/2006/relationships/oleObject" Target="../embeddings/oleObject21.bin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6.bin"/><Relationship Id="rId13" Type="http://schemas.openxmlformats.org/officeDocument/2006/relationships/oleObject" Target="../embeddings/oleObject31.bin"/><Relationship Id="rId3" Type="http://schemas.openxmlformats.org/officeDocument/2006/relationships/notesSlide" Target="../notesSlides/notesSlide5.xml"/><Relationship Id="rId7" Type="http://schemas.openxmlformats.org/officeDocument/2006/relationships/oleObject" Target="../embeddings/oleObject25.bin"/><Relationship Id="rId12" Type="http://schemas.openxmlformats.org/officeDocument/2006/relationships/oleObject" Target="../embeddings/oleObject30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62.wmf"/><Relationship Id="rId11" Type="http://schemas.openxmlformats.org/officeDocument/2006/relationships/oleObject" Target="../embeddings/oleObject29.bin"/><Relationship Id="rId5" Type="http://schemas.openxmlformats.org/officeDocument/2006/relationships/oleObject" Target="../embeddings/oleObject24.bin"/><Relationship Id="rId15" Type="http://schemas.openxmlformats.org/officeDocument/2006/relationships/oleObject" Target="../embeddings/oleObject32.bin"/><Relationship Id="rId10" Type="http://schemas.openxmlformats.org/officeDocument/2006/relationships/oleObject" Target="../embeddings/oleObject28.bin"/><Relationship Id="rId4" Type="http://schemas.openxmlformats.org/officeDocument/2006/relationships/image" Target="../media/image72.jpeg"/><Relationship Id="rId9" Type="http://schemas.openxmlformats.org/officeDocument/2006/relationships/oleObject" Target="../embeddings/oleObject27.bin"/><Relationship Id="rId14" Type="http://schemas.openxmlformats.org/officeDocument/2006/relationships/image" Target="../media/image73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5.bin"/><Relationship Id="rId13" Type="http://schemas.openxmlformats.org/officeDocument/2006/relationships/oleObject" Target="../embeddings/oleObject40.bin"/><Relationship Id="rId3" Type="http://schemas.openxmlformats.org/officeDocument/2006/relationships/image" Target="../media/image74.jpeg"/><Relationship Id="rId7" Type="http://schemas.openxmlformats.org/officeDocument/2006/relationships/oleObject" Target="../embeddings/oleObject34.bin"/><Relationship Id="rId12" Type="http://schemas.openxmlformats.org/officeDocument/2006/relationships/oleObject" Target="../embeddings/oleObject3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62.wmf"/><Relationship Id="rId11" Type="http://schemas.openxmlformats.org/officeDocument/2006/relationships/oleObject" Target="../embeddings/oleObject38.bin"/><Relationship Id="rId5" Type="http://schemas.openxmlformats.org/officeDocument/2006/relationships/oleObject" Target="../embeddings/oleObject33.bin"/><Relationship Id="rId15" Type="http://schemas.openxmlformats.org/officeDocument/2006/relationships/image" Target="../media/image75.png"/><Relationship Id="rId10" Type="http://schemas.openxmlformats.org/officeDocument/2006/relationships/oleObject" Target="../embeddings/oleObject37.bin"/><Relationship Id="rId4" Type="http://schemas.openxmlformats.org/officeDocument/2006/relationships/image" Target="../media/image73.png"/><Relationship Id="rId9" Type="http://schemas.openxmlformats.org/officeDocument/2006/relationships/oleObject" Target="../embeddings/oleObject36.bin"/><Relationship Id="rId14" Type="http://schemas.openxmlformats.org/officeDocument/2006/relationships/oleObject" Target="../embeddings/oleObject41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2"/>
          <p:cNvSpPr>
            <a:spLocks noChangeArrowheads="1"/>
          </p:cNvSpPr>
          <p:nvPr/>
        </p:nvSpPr>
        <p:spPr bwMode="auto">
          <a:xfrm>
            <a:off x="1" y="0"/>
            <a:ext cx="9150350" cy="6858000"/>
          </a:xfrm>
          <a:prstGeom prst="rect">
            <a:avLst/>
          </a:prstGeom>
          <a:gradFill rotWithShape="1">
            <a:gsLst>
              <a:gs pos="0">
                <a:srgbClr val="9999FF"/>
              </a:gs>
              <a:gs pos="100000">
                <a:srgbClr val="003399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52715" tIns="26357" rIns="52715" bIns="26357" anchor="ctr"/>
          <a:lstStyle/>
          <a:p>
            <a:pPr defTabSz="516702"/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15362" name="Picture 41" descr="флаг МЧС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27517"/>
            <a:ext cx="3551238" cy="25146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8613" name="Rectangle 40"/>
          <p:cNvSpPr>
            <a:spLocks noChangeArrowheads="1"/>
          </p:cNvSpPr>
          <p:nvPr/>
        </p:nvSpPr>
        <p:spPr bwMode="auto">
          <a:xfrm>
            <a:off x="0" y="2610077"/>
            <a:ext cx="9144000" cy="1161224"/>
          </a:xfrm>
          <a:prstGeom prst="rect">
            <a:avLst/>
          </a:prstGeom>
          <a:noFill/>
          <a:ln>
            <a:noFill/>
          </a:ln>
        </p:spPr>
        <p:txBody>
          <a:bodyPr wrap="square" lIns="52711" tIns="26357" rIns="52711" bIns="26357">
            <a:spAutoFit/>
          </a:bodyPr>
          <a:lstStyle/>
          <a:p>
            <a:pPr algn="ctr">
              <a:spcBef>
                <a:spcPct val="0"/>
              </a:spcBef>
            </a:pPr>
            <a:r>
              <a:rPr lang="ru-RU" altLang="ru-RU" sz="2400" b="1" dirty="0">
                <a:latin typeface="Times New Roman" pitchFamily="18" charset="0"/>
                <a:cs typeface="Times New Roman" pitchFamily="18" charset="0"/>
              </a:rPr>
              <a:t>МОДЕЛЬ </a:t>
            </a:r>
          </a:p>
          <a:p>
            <a:pPr algn="ctr">
              <a:spcBef>
                <a:spcPct val="0"/>
              </a:spcBef>
            </a:pPr>
            <a:r>
              <a:rPr lang="ru-RU" altLang="ru-RU" sz="2400" b="1" dirty="0">
                <a:latin typeface="Times New Roman" pitchFamily="18" charset="0"/>
                <a:cs typeface="Times New Roman" pitchFamily="18" charset="0"/>
              </a:rPr>
              <a:t>ПОЖАРООПАСНОЙ ОБСТАНОВКИ </a:t>
            </a:r>
          </a:p>
          <a:p>
            <a:pPr algn="ctr">
              <a:spcBef>
                <a:spcPct val="0"/>
              </a:spcBef>
            </a:pPr>
            <a:r>
              <a:rPr lang="ru-RU" altLang="ru-RU" sz="2400" b="1" dirty="0">
                <a:latin typeface="Times New Roman" pitchFamily="18" charset="0"/>
                <a:cs typeface="Times New Roman" pitchFamily="18" charset="0"/>
              </a:rPr>
              <a:t>НА ТЕРРИТОРИИ КРАСНОДАРСКОГО КРАЯ</a:t>
            </a:r>
          </a:p>
        </p:txBody>
      </p:sp>
      <p:pic>
        <p:nvPicPr>
          <p:cNvPr id="15364" name="Picture 5" descr="200px-Coat_of_Arms_of_Krasnodar_kray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096125" y="165104"/>
            <a:ext cx="1436688" cy="23537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5" name="AutoShape 2" descr="https://krasnodar.ru/upload/iblock/8cd/8cdb2e2a337bb691ed8bf5a587603387.gif"/>
          <p:cNvSpPr>
            <a:spLocks noChangeAspect="1" noChangeArrowheads="1"/>
          </p:cNvSpPr>
          <p:nvPr/>
        </p:nvSpPr>
        <p:spPr bwMode="auto">
          <a:xfrm>
            <a:off x="155575" y="-192617"/>
            <a:ext cx="304800" cy="4064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76" tIns="34288" rIns="68576" bIns="34288"/>
          <a:lstStyle/>
          <a:p>
            <a:endParaRPr lang="ru-RU" dirty="0"/>
          </a:p>
        </p:txBody>
      </p:sp>
      <p:sp>
        <p:nvSpPr>
          <p:cNvPr id="15366" name="AutoShape 4" descr="https://krasnodar.ru/upload/iblock/8cd/8cdb2e2a337bb691ed8bf5a587603387.gif"/>
          <p:cNvSpPr>
            <a:spLocks noChangeAspect="1" noChangeArrowheads="1"/>
          </p:cNvSpPr>
          <p:nvPr/>
        </p:nvSpPr>
        <p:spPr bwMode="auto">
          <a:xfrm>
            <a:off x="307975" y="10584"/>
            <a:ext cx="304800" cy="40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76" tIns="34288" rIns="68576" bIns="34288"/>
          <a:lstStyle/>
          <a:p>
            <a:endParaRPr lang="ru-RU" dirty="0"/>
          </a:p>
        </p:txBody>
      </p:sp>
      <p:pic>
        <p:nvPicPr>
          <p:cNvPr id="15400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11200" y="4221089"/>
            <a:ext cx="653263" cy="6771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01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295491" y="4221091"/>
            <a:ext cx="435509" cy="677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02" name="Picture 7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801854" y="4221089"/>
            <a:ext cx="452701" cy="6771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03" name="Picture 8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348777" y="4221095"/>
            <a:ext cx="460088" cy="6712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04" name="Picture 9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2886784" y="4221095"/>
            <a:ext cx="435509" cy="6771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05" name="Picture 12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3805035" y="4221089"/>
            <a:ext cx="435988" cy="6778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06" name="Picture 13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4330656" y="4221089"/>
            <a:ext cx="426482" cy="6719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07" name="Picture 14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4840515" y="4221089"/>
            <a:ext cx="441238" cy="6771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08" name="Picture 19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7494706" y="4221095"/>
            <a:ext cx="439452" cy="674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09" name="Picture 20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8009262" y="4221089"/>
            <a:ext cx="426721" cy="6634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10" name="Picture 21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3395264" y="4221089"/>
            <a:ext cx="309178" cy="6743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11" name="Picture 22"/>
          <p:cNvPicPr>
            <a:picLocks noChangeAspect="1" noChangeArrowheads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5372114" y="4221088"/>
            <a:ext cx="434721" cy="674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12" name="Picture 23"/>
          <p:cNvPicPr>
            <a:picLocks noChangeAspect="1" noChangeArrowheads="1"/>
          </p:cNvPicPr>
          <p:nvPr/>
        </p:nvPicPr>
        <p:blipFill>
          <a:blip r:embed="rId17"/>
          <a:srcRect/>
          <a:stretch>
            <a:fillRect/>
          </a:stretch>
        </p:blipFill>
        <p:spPr bwMode="auto">
          <a:xfrm>
            <a:off x="6951592" y="4221097"/>
            <a:ext cx="436196" cy="676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13" name="Picture 24"/>
          <p:cNvPicPr>
            <a:picLocks noChangeAspect="1" noChangeArrowheads="1"/>
          </p:cNvPicPr>
          <p:nvPr/>
        </p:nvPicPr>
        <p:blipFill>
          <a:blip r:embed="rId18"/>
          <a:srcRect/>
          <a:stretch>
            <a:fillRect/>
          </a:stretch>
        </p:blipFill>
        <p:spPr bwMode="auto">
          <a:xfrm>
            <a:off x="6445075" y="4221089"/>
            <a:ext cx="430224" cy="67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14" name="Picture 25"/>
          <p:cNvPicPr>
            <a:picLocks noChangeAspect="1" noChangeArrowheads="1"/>
          </p:cNvPicPr>
          <p:nvPr/>
        </p:nvPicPr>
        <p:blipFill>
          <a:blip r:embed="rId19"/>
          <a:srcRect/>
          <a:stretch>
            <a:fillRect/>
          </a:stretch>
        </p:blipFill>
        <p:spPr bwMode="auto">
          <a:xfrm>
            <a:off x="5913856" y="4221089"/>
            <a:ext cx="433873" cy="676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85" name="Picture 2"/>
          <p:cNvPicPr>
            <a:picLocks noChangeAspect="1" noChangeArrowheads="1"/>
          </p:cNvPicPr>
          <p:nvPr/>
        </p:nvPicPr>
        <p:blipFill>
          <a:blip r:embed="rId20"/>
          <a:srcRect/>
          <a:stretch>
            <a:fillRect/>
          </a:stretch>
        </p:blipFill>
        <p:spPr bwMode="auto">
          <a:xfrm>
            <a:off x="719457" y="4962452"/>
            <a:ext cx="428748" cy="6067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86" name="Picture 3"/>
          <p:cNvPicPr>
            <a:picLocks noChangeAspect="1" noChangeArrowheads="1"/>
          </p:cNvPicPr>
          <p:nvPr/>
        </p:nvPicPr>
        <p:blipFill>
          <a:blip r:embed="rId21"/>
          <a:srcRect/>
          <a:stretch>
            <a:fillRect/>
          </a:stretch>
        </p:blipFill>
        <p:spPr bwMode="auto">
          <a:xfrm>
            <a:off x="1276489" y="4962461"/>
            <a:ext cx="434384" cy="6147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87" name="Picture 4"/>
          <p:cNvPicPr>
            <a:picLocks noChangeAspect="1" noChangeArrowheads="1"/>
          </p:cNvPicPr>
          <p:nvPr/>
        </p:nvPicPr>
        <p:blipFill>
          <a:blip r:embed="rId22"/>
          <a:srcRect/>
          <a:stretch>
            <a:fillRect/>
          </a:stretch>
        </p:blipFill>
        <p:spPr bwMode="auto">
          <a:xfrm>
            <a:off x="1808757" y="4962453"/>
            <a:ext cx="463841" cy="6478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88" name="Picture 5"/>
          <p:cNvPicPr>
            <a:picLocks noChangeAspect="1" noChangeArrowheads="1"/>
          </p:cNvPicPr>
          <p:nvPr/>
        </p:nvPicPr>
        <p:blipFill>
          <a:blip r:embed="rId23"/>
          <a:srcRect/>
          <a:stretch>
            <a:fillRect/>
          </a:stretch>
        </p:blipFill>
        <p:spPr bwMode="auto">
          <a:xfrm>
            <a:off x="2346112" y="4962461"/>
            <a:ext cx="464978" cy="6411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89" name="Picture 6"/>
          <p:cNvPicPr>
            <a:picLocks noChangeAspect="1" noChangeArrowheads="1"/>
          </p:cNvPicPr>
          <p:nvPr/>
        </p:nvPicPr>
        <p:blipFill>
          <a:blip r:embed="rId24"/>
          <a:srcRect/>
          <a:stretch>
            <a:fillRect/>
          </a:stretch>
        </p:blipFill>
        <p:spPr bwMode="auto">
          <a:xfrm>
            <a:off x="2865466" y="4962461"/>
            <a:ext cx="460485" cy="6499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90" name="Picture 7"/>
          <p:cNvPicPr>
            <a:picLocks noChangeAspect="1" noChangeArrowheads="1"/>
          </p:cNvPicPr>
          <p:nvPr/>
        </p:nvPicPr>
        <p:blipFill>
          <a:blip r:embed="rId25"/>
          <a:srcRect/>
          <a:stretch>
            <a:fillRect/>
          </a:stretch>
        </p:blipFill>
        <p:spPr bwMode="auto">
          <a:xfrm>
            <a:off x="3376973" y="4962459"/>
            <a:ext cx="455880" cy="6468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91" name="Picture 8"/>
          <p:cNvPicPr>
            <a:picLocks noChangeAspect="1" noChangeArrowheads="1"/>
          </p:cNvPicPr>
          <p:nvPr/>
        </p:nvPicPr>
        <p:blipFill>
          <a:blip r:embed="rId26"/>
          <a:srcRect/>
          <a:stretch>
            <a:fillRect/>
          </a:stretch>
        </p:blipFill>
        <p:spPr bwMode="auto">
          <a:xfrm>
            <a:off x="3886156" y="4962987"/>
            <a:ext cx="430841" cy="6485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92" name="Picture 9"/>
          <p:cNvPicPr>
            <a:picLocks noChangeAspect="1" noChangeArrowheads="1"/>
          </p:cNvPicPr>
          <p:nvPr/>
        </p:nvPicPr>
        <p:blipFill>
          <a:blip r:embed="rId27"/>
          <a:srcRect/>
          <a:stretch>
            <a:fillRect/>
          </a:stretch>
        </p:blipFill>
        <p:spPr bwMode="auto">
          <a:xfrm>
            <a:off x="4368809" y="4963509"/>
            <a:ext cx="444814" cy="648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93" name="Picture 10"/>
          <p:cNvPicPr>
            <a:picLocks noChangeAspect="1" noChangeArrowheads="1"/>
          </p:cNvPicPr>
          <p:nvPr/>
        </p:nvPicPr>
        <p:blipFill>
          <a:blip r:embed="rId28"/>
          <a:srcRect/>
          <a:stretch>
            <a:fillRect/>
          </a:stretch>
        </p:blipFill>
        <p:spPr bwMode="auto">
          <a:xfrm>
            <a:off x="4864818" y="4961929"/>
            <a:ext cx="452588" cy="6556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94" name="Picture 11"/>
          <p:cNvPicPr>
            <a:picLocks noChangeAspect="1" noChangeArrowheads="1"/>
          </p:cNvPicPr>
          <p:nvPr/>
        </p:nvPicPr>
        <p:blipFill>
          <a:blip r:embed="rId29"/>
          <a:srcRect/>
          <a:stretch>
            <a:fillRect/>
          </a:stretch>
        </p:blipFill>
        <p:spPr bwMode="auto">
          <a:xfrm>
            <a:off x="5366184" y="4961931"/>
            <a:ext cx="455015" cy="6456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95" name="Picture 12"/>
          <p:cNvPicPr>
            <a:picLocks noChangeAspect="1" noChangeArrowheads="1"/>
          </p:cNvPicPr>
          <p:nvPr/>
        </p:nvPicPr>
        <p:blipFill>
          <a:blip r:embed="rId30"/>
          <a:srcRect/>
          <a:stretch>
            <a:fillRect/>
          </a:stretch>
        </p:blipFill>
        <p:spPr bwMode="auto">
          <a:xfrm>
            <a:off x="5878146" y="4961940"/>
            <a:ext cx="452830" cy="6408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96" name="Picture 13"/>
          <p:cNvPicPr>
            <a:picLocks noChangeAspect="1" noChangeArrowheads="1"/>
          </p:cNvPicPr>
          <p:nvPr/>
        </p:nvPicPr>
        <p:blipFill>
          <a:blip r:embed="rId31"/>
          <a:srcRect/>
          <a:stretch>
            <a:fillRect/>
          </a:stretch>
        </p:blipFill>
        <p:spPr bwMode="auto">
          <a:xfrm>
            <a:off x="6398020" y="4961929"/>
            <a:ext cx="451576" cy="6407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97" name="Picture 14"/>
          <p:cNvPicPr>
            <a:picLocks noChangeAspect="1" noChangeArrowheads="1"/>
          </p:cNvPicPr>
          <p:nvPr/>
        </p:nvPicPr>
        <p:blipFill>
          <a:blip r:embed="rId32"/>
          <a:srcRect/>
          <a:stretch>
            <a:fillRect/>
          </a:stretch>
        </p:blipFill>
        <p:spPr bwMode="auto">
          <a:xfrm>
            <a:off x="6940877" y="4978373"/>
            <a:ext cx="457645" cy="6392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98" name="Picture 15"/>
          <p:cNvPicPr>
            <a:picLocks noChangeAspect="1" noChangeArrowheads="1"/>
          </p:cNvPicPr>
          <p:nvPr/>
        </p:nvPicPr>
        <p:blipFill>
          <a:blip r:embed="rId33"/>
          <a:srcRect/>
          <a:stretch>
            <a:fillRect/>
          </a:stretch>
        </p:blipFill>
        <p:spPr bwMode="auto">
          <a:xfrm>
            <a:off x="7438129" y="4961932"/>
            <a:ext cx="505992" cy="6556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99" name="Picture 16"/>
          <p:cNvPicPr>
            <a:picLocks noChangeAspect="1" noChangeArrowheads="1"/>
          </p:cNvPicPr>
          <p:nvPr/>
        </p:nvPicPr>
        <p:blipFill>
          <a:blip r:embed="rId34"/>
          <a:srcRect/>
          <a:stretch>
            <a:fillRect/>
          </a:stretch>
        </p:blipFill>
        <p:spPr bwMode="auto">
          <a:xfrm>
            <a:off x="7981817" y="4961936"/>
            <a:ext cx="454167" cy="6427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5370" name="Группа 24"/>
          <p:cNvGrpSpPr>
            <a:grpSpLocks/>
          </p:cNvGrpSpPr>
          <p:nvPr/>
        </p:nvGrpSpPr>
        <p:grpSpPr bwMode="auto">
          <a:xfrm>
            <a:off x="1043261" y="5624333"/>
            <a:ext cx="7054093" cy="656272"/>
            <a:chOff x="1046522" y="4563707"/>
            <a:chExt cx="7084748" cy="528323"/>
          </a:xfrm>
        </p:grpSpPr>
        <p:pic>
          <p:nvPicPr>
            <p:cNvPr id="15371" name="Picture 17"/>
            <p:cNvPicPr>
              <a:picLocks noChangeAspect="1" noChangeArrowheads="1"/>
            </p:cNvPicPr>
            <p:nvPr/>
          </p:nvPicPr>
          <p:blipFill>
            <a:blip r:embed="rId35"/>
            <a:srcRect/>
            <a:stretch>
              <a:fillRect/>
            </a:stretch>
          </p:blipFill>
          <p:spPr bwMode="auto">
            <a:xfrm>
              <a:off x="1046522" y="4566478"/>
              <a:ext cx="414167" cy="4896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72" name="Picture 18"/>
            <p:cNvPicPr>
              <a:picLocks noChangeAspect="1" noChangeArrowheads="1"/>
            </p:cNvPicPr>
            <p:nvPr/>
          </p:nvPicPr>
          <p:blipFill>
            <a:blip r:embed="rId36"/>
            <a:srcRect/>
            <a:stretch>
              <a:fillRect/>
            </a:stretch>
          </p:blipFill>
          <p:spPr bwMode="auto">
            <a:xfrm>
              <a:off x="1544737" y="4566477"/>
              <a:ext cx="429515" cy="5238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73" name="Picture 20"/>
            <p:cNvPicPr>
              <a:picLocks noChangeAspect="1" noChangeArrowheads="1"/>
            </p:cNvPicPr>
            <p:nvPr/>
          </p:nvPicPr>
          <p:blipFill>
            <a:blip r:embed="rId37"/>
            <a:srcRect/>
            <a:stretch>
              <a:fillRect/>
            </a:stretch>
          </p:blipFill>
          <p:spPr bwMode="auto">
            <a:xfrm>
              <a:off x="2590840" y="4566477"/>
              <a:ext cx="432623" cy="5233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74" name="Picture 21"/>
            <p:cNvPicPr>
              <a:picLocks noChangeAspect="1" noChangeArrowheads="1"/>
            </p:cNvPicPr>
            <p:nvPr/>
          </p:nvPicPr>
          <p:blipFill>
            <a:blip r:embed="rId38"/>
            <a:srcRect/>
            <a:stretch>
              <a:fillRect/>
            </a:stretch>
          </p:blipFill>
          <p:spPr bwMode="auto">
            <a:xfrm>
              <a:off x="3104605" y="4566478"/>
              <a:ext cx="460639" cy="510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75" name="Picture 19"/>
            <p:cNvPicPr>
              <a:picLocks noChangeAspect="1" noChangeArrowheads="1"/>
            </p:cNvPicPr>
            <p:nvPr/>
          </p:nvPicPr>
          <p:blipFill>
            <a:blip r:embed="rId39"/>
            <a:srcRect/>
            <a:stretch>
              <a:fillRect/>
            </a:stretch>
          </p:blipFill>
          <p:spPr bwMode="auto">
            <a:xfrm>
              <a:off x="2070665" y="4566478"/>
              <a:ext cx="436764" cy="5109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76" name="Picture 22"/>
            <p:cNvPicPr>
              <a:picLocks noChangeAspect="1" noChangeArrowheads="1"/>
            </p:cNvPicPr>
            <p:nvPr/>
          </p:nvPicPr>
          <p:blipFill>
            <a:blip r:embed="rId40"/>
            <a:srcRect/>
            <a:stretch>
              <a:fillRect/>
            </a:stretch>
          </p:blipFill>
          <p:spPr bwMode="auto">
            <a:xfrm>
              <a:off x="3616314" y="4569204"/>
              <a:ext cx="438786" cy="5053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77" name="Picture 23"/>
            <p:cNvPicPr>
              <a:picLocks noChangeAspect="1" noChangeArrowheads="1"/>
            </p:cNvPicPr>
            <p:nvPr/>
          </p:nvPicPr>
          <p:blipFill>
            <a:blip r:embed="rId41"/>
            <a:srcRect/>
            <a:stretch>
              <a:fillRect/>
            </a:stretch>
          </p:blipFill>
          <p:spPr bwMode="auto">
            <a:xfrm>
              <a:off x="4116927" y="4570052"/>
              <a:ext cx="445501" cy="5197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78" name="Picture 24"/>
            <p:cNvPicPr>
              <a:picLocks noChangeAspect="1" noChangeArrowheads="1"/>
            </p:cNvPicPr>
            <p:nvPr/>
          </p:nvPicPr>
          <p:blipFill>
            <a:blip r:embed="rId42"/>
            <a:srcRect/>
            <a:stretch>
              <a:fillRect/>
            </a:stretch>
          </p:blipFill>
          <p:spPr bwMode="auto">
            <a:xfrm>
              <a:off x="4616573" y="4570052"/>
              <a:ext cx="430792" cy="5066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79" name="Picture 25"/>
            <p:cNvPicPr>
              <a:picLocks noChangeAspect="1" noChangeArrowheads="1"/>
            </p:cNvPicPr>
            <p:nvPr/>
          </p:nvPicPr>
          <p:blipFill>
            <a:blip r:embed="rId43"/>
            <a:srcRect/>
            <a:stretch>
              <a:fillRect/>
            </a:stretch>
          </p:blipFill>
          <p:spPr bwMode="auto">
            <a:xfrm>
              <a:off x="5106021" y="4568475"/>
              <a:ext cx="430639" cy="5082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80" name="Picture 26"/>
            <p:cNvPicPr>
              <a:picLocks noChangeAspect="1" noChangeArrowheads="1"/>
            </p:cNvPicPr>
            <p:nvPr/>
          </p:nvPicPr>
          <p:blipFill>
            <a:blip r:embed="rId44"/>
            <a:srcRect/>
            <a:stretch>
              <a:fillRect/>
            </a:stretch>
          </p:blipFill>
          <p:spPr bwMode="auto">
            <a:xfrm>
              <a:off x="5601342" y="4566584"/>
              <a:ext cx="448474" cy="5232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81" name="Picture 27"/>
            <p:cNvPicPr>
              <a:picLocks noChangeAspect="1" noChangeArrowheads="1"/>
            </p:cNvPicPr>
            <p:nvPr/>
          </p:nvPicPr>
          <p:blipFill>
            <a:blip r:embed="rId45"/>
            <a:srcRect/>
            <a:stretch>
              <a:fillRect/>
            </a:stretch>
          </p:blipFill>
          <p:spPr bwMode="auto">
            <a:xfrm>
              <a:off x="6105726" y="4566285"/>
              <a:ext cx="448131" cy="52285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82" name="Picture 28"/>
            <p:cNvPicPr>
              <a:picLocks noChangeAspect="1" noChangeArrowheads="1"/>
            </p:cNvPicPr>
            <p:nvPr/>
          </p:nvPicPr>
          <p:blipFill>
            <a:blip r:embed="rId46"/>
            <a:srcRect/>
            <a:stretch>
              <a:fillRect/>
            </a:stretch>
          </p:blipFill>
          <p:spPr bwMode="auto">
            <a:xfrm>
              <a:off x="6627531" y="4568475"/>
              <a:ext cx="449929" cy="5235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83" name="Picture 29"/>
            <p:cNvPicPr>
              <a:picLocks noChangeAspect="1" noChangeArrowheads="1"/>
            </p:cNvPicPr>
            <p:nvPr/>
          </p:nvPicPr>
          <p:blipFill>
            <a:blip r:embed="rId47"/>
            <a:srcRect/>
            <a:stretch>
              <a:fillRect/>
            </a:stretch>
          </p:blipFill>
          <p:spPr bwMode="auto">
            <a:xfrm>
              <a:off x="7153035" y="4563707"/>
              <a:ext cx="450938" cy="5261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84" name="Picture 30"/>
            <p:cNvPicPr>
              <a:picLocks noChangeAspect="1" noChangeArrowheads="1"/>
            </p:cNvPicPr>
            <p:nvPr/>
          </p:nvPicPr>
          <p:blipFill>
            <a:blip r:embed="rId48"/>
            <a:srcRect/>
            <a:stretch>
              <a:fillRect/>
            </a:stretch>
          </p:blipFill>
          <p:spPr bwMode="auto">
            <a:xfrm>
              <a:off x="7681844" y="4565472"/>
              <a:ext cx="449426" cy="5243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  <p:extLst>
      <p:ext uri="{BB962C8B-B14F-4D97-AF65-F5344CB8AC3E}">
        <p14:creationId xmlns:p14="http://schemas.microsoft.com/office/powerpoint/2010/main" val="1726459417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" descr="C:\Users\user\Desktop\open 10.jpg">
            <a:extLst>
              <a:ext uri="{FF2B5EF4-FFF2-40B4-BE49-F238E27FC236}">
                <a16:creationId xmlns:a16="http://schemas.microsoft.com/office/drawing/2014/main" id="{DB6F7C1B-4E11-49F8-8727-D56485DA597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79" r="13573" b="3549"/>
          <a:stretch/>
        </p:blipFill>
        <p:spPr bwMode="auto">
          <a:xfrm>
            <a:off x="7666" y="637636"/>
            <a:ext cx="9137605" cy="6225723"/>
          </a:xfrm>
          <a:prstGeom prst="rect">
            <a:avLst/>
          </a:prstGeom>
          <a:solidFill>
            <a:srgbClr val="00B050"/>
          </a:solidFill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14" name="Text Box 312"/>
          <p:cNvSpPr txBox="1">
            <a:spLocks noChangeArrowheads="1"/>
          </p:cNvSpPr>
          <p:nvPr/>
        </p:nvSpPr>
        <p:spPr bwMode="auto">
          <a:xfrm>
            <a:off x="0" y="-41501"/>
            <a:ext cx="9144000" cy="734197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6" tIns="31069" rIns="62136" bIns="31069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РЕКОМЕНДАЦИИ ПО ПРОВЕДЕНИЮ ПРЕВЕНТИВНЫХ МЕРОПРИЯТИЙ </a:t>
            </a:r>
          </a:p>
          <a:p>
            <a:r>
              <a:rPr lang="ru-RU" dirty="0"/>
              <a:t>ПО РИСКУ ВОЗНИКНОВЕНИЯ ПРИРОДНЫХ ПОЖАРОВ НА ТЕРРИТОРИИ КРАСНОДАРСКОГО КРАЯ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2286000" y="2690336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dirty="0"/>
              <a:t> 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732060" y="1683768"/>
            <a:ext cx="7368332" cy="32778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softEdge rad="31750"/>
          </a:effectLst>
        </p:spPr>
        <p:txBody>
          <a:bodyPr wrap="square">
            <a:spAutoFit/>
          </a:bodyPr>
          <a:lstStyle/>
          <a:p>
            <a:pPr algn="just">
              <a:spcAft>
                <a:spcPts val="600"/>
              </a:spcAft>
            </a:pPr>
            <a:endParaRPr lang="ru-RU" sz="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ru-RU" sz="1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Довести прогноз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 глав городских и сельских поселений, руководителей туристических групп, руководителей санаторно-курортных комплексов, руководителей баз и зон отдыха, руководителей предприятий, организаций, аварийно-спасательных формирований;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ru-RU" sz="1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Усилить контроль 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соблюдением обязательных противопожарных разрывов в населенных пунктах.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ru-RU" sz="1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Провести патрулирование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местах огнеопасных работ, </a:t>
            </a:r>
            <a:r>
              <a:rPr lang="ru-RU" sz="1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контролировать соблюдение правил пожарной безопасности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ru-RU" sz="1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Поддерживать в постоянной готовности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системы оповещения населения;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Рекомендовать неукоснительное </a:t>
            </a:r>
            <a:r>
              <a:rPr lang="ru-RU" sz="1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соблюдение требований по организации минерализованных полос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 предприятиям, организациям, учреждениям, другим юридическим лицам и гражданам, ведущих заготовки леса, и деятельность которых связана с лесными массивами, а также населенным пунктам, расположенным вблизи лесных массивов;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 П</a:t>
            </a:r>
            <a:r>
              <a:rPr lang="ru-RU" sz="1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роводить разведку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основного возможного направления распространения пожара;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 В случае возникновения возгорания </a:t>
            </a:r>
            <a:r>
              <a:rPr lang="ru-RU" sz="1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провести опашку участков пожара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создать заградительные полосы и осуществить пуск встречного огня;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8. </a:t>
            </a:r>
            <a:r>
              <a:rPr lang="ru-RU" sz="1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Организовать подготовительные работы по проведению эвакуации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людей и материальных ценностей, </a:t>
            </a:r>
            <a:b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 необходимости провести заблаговременную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эвакуацию;</a:t>
            </a:r>
          </a:p>
          <a:p>
            <a:pPr algn="just">
              <a:spcAft>
                <a:spcPts val="600"/>
              </a:spcAft>
            </a:pP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9. </a:t>
            </a:r>
            <a:r>
              <a:rPr lang="ru-RU" sz="10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Организовать своевременное реагирование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ответственных должностных лиц от городских и сельских поселений </a:t>
            </a:r>
            <a:b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возникающие термические аномалии </a:t>
            </a:r>
            <a:r>
              <a:rPr lang="ru-RU" sz="10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мобильном приложении «Термические точки».</a:t>
            </a:r>
            <a:endParaRPr lang="ru-RU" sz="1000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732070" y="1433295"/>
            <a:ext cx="7368331" cy="218192"/>
          </a:xfrm>
          <a:prstGeom prst="rect">
            <a:avLst/>
          </a:prstGeom>
          <a:solidFill>
            <a:srgbClr val="FFFF00"/>
          </a:solidFill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wrap="square" lIns="78922" tIns="39461" rIns="78922" bIns="39461">
            <a:spAutoFit/>
          </a:bodyPr>
          <a:lstStyle/>
          <a:p>
            <a:pPr algn="ctr"/>
            <a:r>
              <a:rPr lang="ru-RU" sz="9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Комплекс превентивных мероприятий</a:t>
            </a:r>
          </a:p>
        </p:txBody>
      </p:sp>
    </p:spTree>
    <p:extLst>
      <p:ext uri="{BB962C8B-B14F-4D97-AF65-F5344CB8AC3E}">
        <p14:creationId xmlns:p14="http://schemas.microsoft.com/office/powerpoint/2010/main" val="2504674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Picture 2" descr="C:\Users\user\Desktop\open 10.jpg">
            <a:extLst>
              <a:ext uri="{FF2B5EF4-FFF2-40B4-BE49-F238E27FC236}">
                <a16:creationId xmlns:a16="http://schemas.microsoft.com/office/drawing/2014/main" id="{DB6F7C1B-4E11-49F8-8727-D56485DA597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79" r="13573" b="3549"/>
          <a:stretch/>
        </p:blipFill>
        <p:spPr bwMode="auto">
          <a:xfrm>
            <a:off x="5598" y="641326"/>
            <a:ext cx="9174914" cy="6225723"/>
          </a:xfrm>
          <a:prstGeom prst="rect">
            <a:avLst/>
          </a:prstGeom>
          <a:solidFill>
            <a:srgbClr val="00B050"/>
          </a:solidFill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136" name="Freeform 254"/>
          <p:cNvSpPr>
            <a:spLocks noEditPoints="1"/>
          </p:cNvSpPr>
          <p:nvPr/>
        </p:nvSpPr>
        <p:spPr bwMode="auto">
          <a:xfrm rot="21334256">
            <a:off x="2428418" y="1402397"/>
            <a:ext cx="1097509" cy="1138192"/>
          </a:xfrm>
          <a:custGeom>
            <a:avLst/>
            <a:gdLst>
              <a:gd name="T0" fmla="*/ 2147483647 w 263"/>
              <a:gd name="T1" fmla="*/ 2147483647 h 313"/>
              <a:gd name="T2" fmla="*/ 2147483647 w 263"/>
              <a:gd name="T3" fmla="*/ 2147483647 h 313"/>
              <a:gd name="T4" fmla="*/ 2147483647 w 263"/>
              <a:gd name="T5" fmla="*/ 2147483647 h 313"/>
              <a:gd name="T6" fmla="*/ 2147483647 w 263"/>
              <a:gd name="T7" fmla="*/ 2147483647 h 313"/>
              <a:gd name="T8" fmla="*/ 2147483647 w 263"/>
              <a:gd name="T9" fmla="*/ 2147483647 h 313"/>
              <a:gd name="T10" fmla="*/ 2147483647 w 263"/>
              <a:gd name="T11" fmla="*/ 2147483647 h 313"/>
              <a:gd name="T12" fmla="*/ 2147483647 w 263"/>
              <a:gd name="T13" fmla="*/ 2147483647 h 313"/>
              <a:gd name="T14" fmla="*/ 2147483647 w 263"/>
              <a:gd name="T15" fmla="*/ 2147483647 h 313"/>
              <a:gd name="T16" fmla="*/ 2147483647 w 263"/>
              <a:gd name="T17" fmla="*/ 2147483647 h 313"/>
              <a:gd name="T18" fmla="*/ 2147483647 w 263"/>
              <a:gd name="T19" fmla="*/ 2147483647 h 313"/>
              <a:gd name="T20" fmla="*/ 2147483647 w 263"/>
              <a:gd name="T21" fmla="*/ 2147483647 h 313"/>
              <a:gd name="T22" fmla="*/ 2147483647 w 263"/>
              <a:gd name="T23" fmla="*/ 2147483647 h 313"/>
              <a:gd name="T24" fmla="*/ 2147483647 w 263"/>
              <a:gd name="T25" fmla="*/ 2147483647 h 313"/>
              <a:gd name="T26" fmla="*/ 2147483647 w 263"/>
              <a:gd name="T27" fmla="*/ 2147483647 h 313"/>
              <a:gd name="T28" fmla="*/ 2147483647 w 263"/>
              <a:gd name="T29" fmla="*/ 2147483647 h 313"/>
              <a:gd name="T30" fmla="*/ 2147483647 w 263"/>
              <a:gd name="T31" fmla="*/ 2147483647 h 313"/>
              <a:gd name="T32" fmla="*/ 2147483647 w 263"/>
              <a:gd name="T33" fmla="*/ 2147483647 h 313"/>
              <a:gd name="T34" fmla="*/ 2147483647 w 263"/>
              <a:gd name="T35" fmla="*/ 2147483647 h 313"/>
              <a:gd name="T36" fmla="*/ 2147483647 w 263"/>
              <a:gd name="T37" fmla="*/ 2147483647 h 313"/>
              <a:gd name="T38" fmla="*/ 2147483647 w 263"/>
              <a:gd name="T39" fmla="*/ 2147483647 h 313"/>
              <a:gd name="T40" fmla="*/ 2147483647 w 263"/>
              <a:gd name="T41" fmla="*/ 2147483647 h 313"/>
              <a:gd name="T42" fmla="*/ 2147483647 w 263"/>
              <a:gd name="T43" fmla="*/ 2147483647 h 313"/>
              <a:gd name="T44" fmla="*/ 2147483647 w 263"/>
              <a:gd name="T45" fmla="*/ 2147483647 h 313"/>
              <a:gd name="T46" fmla="*/ 2147483647 w 263"/>
              <a:gd name="T47" fmla="*/ 2147483647 h 313"/>
              <a:gd name="T48" fmla="*/ 2147483647 w 263"/>
              <a:gd name="T49" fmla="*/ 2147483647 h 313"/>
              <a:gd name="T50" fmla="*/ 2147483647 w 263"/>
              <a:gd name="T51" fmla="*/ 2147483647 h 313"/>
              <a:gd name="T52" fmla="*/ 2147483647 w 263"/>
              <a:gd name="T53" fmla="*/ 2147483647 h 313"/>
              <a:gd name="T54" fmla="*/ 2147483647 w 263"/>
              <a:gd name="T55" fmla="*/ 2147483647 h 313"/>
              <a:gd name="T56" fmla="*/ 2147483647 w 263"/>
              <a:gd name="T57" fmla="*/ 2147483647 h 313"/>
              <a:gd name="T58" fmla="*/ 2147483647 w 263"/>
              <a:gd name="T59" fmla="*/ 2147483647 h 313"/>
              <a:gd name="T60" fmla="*/ 2147483647 w 263"/>
              <a:gd name="T61" fmla="*/ 2147483647 h 313"/>
              <a:gd name="T62" fmla="*/ 2147483647 w 263"/>
              <a:gd name="T63" fmla="*/ 2147483647 h 313"/>
              <a:gd name="T64" fmla="*/ 2147483647 w 263"/>
              <a:gd name="T65" fmla="*/ 2147483647 h 313"/>
              <a:gd name="T66" fmla="*/ 2147483647 w 263"/>
              <a:gd name="T67" fmla="*/ 2147483647 h 313"/>
              <a:gd name="T68" fmla="*/ 2147483647 w 263"/>
              <a:gd name="T69" fmla="*/ 2147483647 h 313"/>
              <a:gd name="T70" fmla="*/ 2147483647 w 263"/>
              <a:gd name="T71" fmla="*/ 2147483647 h 313"/>
              <a:gd name="T72" fmla="*/ 2147483647 w 263"/>
              <a:gd name="T73" fmla="*/ 2147483647 h 313"/>
              <a:gd name="T74" fmla="*/ 2147483647 w 263"/>
              <a:gd name="T75" fmla="*/ 2147483647 h 313"/>
              <a:gd name="T76" fmla="*/ 2147483647 w 263"/>
              <a:gd name="T77" fmla="*/ 2147483647 h 313"/>
              <a:gd name="T78" fmla="*/ 2147483647 w 263"/>
              <a:gd name="T79" fmla="*/ 2147483647 h 313"/>
              <a:gd name="T80" fmla="*/ 2147483647 w 263"/>
              <a:gd name="T81" fmla="*/ 2147483647 h 313"/>
              <a:gd name="T82" fmla="*/ 2147483647 w 263"/>
              <a:gd name="T83" fmla="*/ 2147483647 h 313"/>
              <a:gd name="T84" fmla="*/ 2147483647 w 263"/>
              <a:gd name="T85" fmla="*/ 2147483647 h 313"/>
              <a:gd name="T86" fmla="*/ 2147483647 w 263"/>
              <a:gd name="T87" fmla="*/ 2147483647 h 313"/>
              <a:gd name="T88" fmla="*/ 2147483647 w 263"/>
              <a:gd name="T89" fmla="*/ 2147483647 h 313"/>
              <a:gd name="T90" fmla="*/ 2147483647 w 263"/>
              <a:gd name="T91" fmla="*/ 2147483647 h 313"/>
              <a:gd name="T92" fmla="*/ 2147483647 w 263"/>
              <a:gd name="T93" fmla="*/ 2147483647 h 313"/>
              <a:gd name="T94" fmla="*/ 2147483647 w 263"/>
              <a:gd name="T95" fmla="*/ 2147483647 h 313"/>
              <a:gd name="T96" fmla="*/ 2147483647 w 263"/>
              <a:gd name="T97" fmla="*/ 2147483647 h 313"/>
              <a:gd name="T98" fmla="*/ 2147483647 w 263"/>
              <a:gd name="T99" fmla="*/ 2147483647 h 313"/>
              <a:gd name="T100" fmla="*/ 2147483647 w 263"/>
              <a:gd name="T101" fmla="*/ 2147483647 h 313"/>
              <a:gd name="T102" fmla="*/ 2147483647 w 263"/>
              <a:gd name="T103" fmla="*/ 2147483647 h 313"/>
              <a:gd name="T104" fmla="*/ 2147483647 w 263"/>
              <a:gd name="T105" fmla="*/ 2147483647 h 313"/>
              <a:gd name="T106" fmla="*/ 2147483647 w 263"/>
              <a:gd name="T107" fmla="*/ 2147483647 h 313"/>
              <a:gd name="T108" fmla="*/ 2147483647 w 263"/>
              <a:gd name="T109" fmla="*/ 2147483647 h 313"/>
              <a:gd name="T110" fmla="*/ 2147483647 w 263"/>
              <a:gd name="T111" fmla="*/ 2147483647 h 313"/>
              <a:gd name="T112" fmla="*/ 2147483647 w 263"/>
              <a:gd name="T113" fmla="*/ 2147483647 h 313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263"/>
              <a:gd name="T172" fmla="*/ 0 h 313"/>
              <a:gd name="T173" fmla="*/ 263 w 263"/>
              <a:gd name="T174" fmla="*/ 313 h 313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263" h="313">
                <a:moveTo>
                  <a:pt x="132" y="85"/>
                </a:moveTo>
                <a:lnTo>
                  <a:pt x="135" y="82"/>
                </a:lnTo>
                <a:lnTo>
                  <a:pt x="140" y="77"/>
                </a:lnTo>
                <a:lnTo>
                  <a:pt x="144" y="74"/>
                </a:lnTo>
                <a:lnTo>
                  <a:pt x="145" y="73"/>
                </a:lnTo>
                <a:lnTo>
                  <a:pt x="151" y="73"/>
                </a:lnTo>
                <a:lnTo>
                  <a:pt x="170" y="73"/>
                </a:lnTo>
                <a:lnTo>
                  <a:pt x="173" y="72"/>
                </a:lnTo>
                <a:lnTo>
                  <a:pt x="176" y="70"/>
                </a:lnTo>
                <a:lnTo>
                  <a:pt x="181" y="67"/>
                </a:lnTo>
                <a:lnTo>
                  <a:pt x="182" y="66"/>
                </a:lnTo>
                <a:lnTo>
                  <a:pt x="183" y="64"/>
                </a:lnTo>
                <a:lnTo>
                  <a:pt x="183" y="61"/>
                </a:lnTo>
                <a:lnTo>
                  <a:pt x="183" y="60"/>
                </a:lnTo>
                <a:lnTo>
                  <a:pt x="185" y="60"/>
                </a:lnTo>
                <a:lnTo>
                  <a:pt x="186" y="61"/>
                </a:lnTo>
                <a:lnTo>
                  <a:pt x="188" y="60"/>
                </a:lnTo>
                <a:lnTo>
                  <a:pt x="189" y="60"/>
                </a:lnTo>
                <a:lnTo>
                  <a:pt x="191" y="58"/>
                </a:lnTo>
                <a:lnTo>
                  <a:pt x="192" y="58"/>
                </a:lnTo>
                <a:lnTo>
                  <a:pt x="191" y="66"/>
                </a:lnTo>
                <a:lnTo>
                  <a:pt x="191" y="69"/>
                </a:lnTo>
                <a:lnTo>
                  <a:pt x="191" y="73"/>
                </a:lnTo>
                <a:lnTo>
                  <a:pt x="194" y="80"/>
                </a:lnTo>
                <a:lnTo>
                  <a:pt x="194" y="83"/>
                </a:lnTo>
                <a:lnTo>
                  <a:pt x="195" y="85"/>
                </a:lnTo>
                <a:lnTo>
                  <a:pt x="198" y="89"/>
                </a:lnTo>
                <a:lnTo>
                  <a:pt x="200" y="91"/>
                </a:lnTo>
                <a:lnTo>
                  <a:pt x="203" y="92"/>
                </a:lnTo>
                <a:lnTo>
                  <a:pt x="205" y="92"/>
                </a:lnTo>
                <a:lnTo>
                  <a:pt x="216" y="94"/>
                </a:lnTo>
                <a:lnTo>
                  <a:pt x="226" y="96"/>
                </a:lnTo>
                <a:lnTo>
                  <a:pt x="230" y="98"/>
                </a:lnTo>
                <a:lnTo>
                  <a:pt x="235" y="99"/>
                </a:lnTo>
                <a:lnTo>
                  <a:pt x="238" y="101"/>
                </a:lnTo>
                <a:lnTo>
                  <a:pt x="236" y="108"/>
                </a:lnTo>
                <a:lnTo>
                  <a:pt x="241" y="110"/>
                </a:lnTo>
                <a:lnTo>
                  <a:pt x="241" y="117"/>
                </a:lnTo>
                <a:lnTo>
                  <a:pt x="245" y="118"/>
                </a:lnTo>
                <a:lnTo>
                  <a:pt x="244" y="132"/>
                </a:lnTo>
                <a:lnTo>
                  <a:pt x="241" y="154"/>
                </a:lnTo>
                <a:lnTo>
                  <a:pt x="251" y="155"/>
                </a:lnTo>
                <a:lnTo>
                  <a:pt x="249" y="162"/>
                </a:lnTo>
                <a:lnTo>
                  <a:pt x="236" y="161"/>
                </a:lnTo>
                <a:lnTo>
                  <a:pt x="232" y="205"/>
                </a:lnTo>
                <a:lnTo>
                  <a:pt x="233" y="205"/>
                </a:lnTo>
                <a:lnTo>
                  <a:pt x="235" y="203"/>
                </a:lnTo>
                <a:lnTo>
                  <a:pt x="236" y="202"/>
                </a:lnTo>
                <a:lnTo>
                  <a:pt x="238" y="202"/>
                </a:lnTo>
                <a:lnTo>
                  <a:pt x="239" y="208"/>
                </a:lnTo>
                <a:lnTo>
                  <a:pt x="244" y="208"/>
                </a:lnTo>
                <a:lnTo>
                  <a:pt x="246" y="209"/>
                </a:lnTo>
                <a:lnTo>
                  <a:pt x="248" y="212"/>
                </a:lnTo>
                <a:lnTo>
                  <a:pt x="249" y="212"/>
                </a:lnTo>
                <a:lnTo>
                  <a:pt x="252" y="212"/>
                </a:lnTo>
                <a:lnTo>
                  <a:pt x="254" y="215"/>
                </a:lnTo>
                <a:lnTo>
                  <a:pt x="258" y="215"/>
                </a:lnTo>
                <a:lnTo>
                  <a:pt x="263" y="217"/>
                </a:lnTo>
                <a:lnTo>
                  <a:pt x="260" y="256"/>
                </a:lnTo>
                <a:lnTo>
                  <a:pt x="260" y="263"/>
                </a:lnTo>
                <a:lnTo>
                  <a:pt x="257" y="269"/>
                </a:lnTo>
                <a:lnTo>
                  <a:pt x="255" y="272"/>
                </a:lnTo>
                <a:lnTo>
                  <a:pt x="257" y="275"/>
                </a:lnTo>
                <a:lnTo>
                  <a:pt x="252" y="285"/>
                </a:lnTo>
                <a:lnTo>
                  <a:pt x="248" y="285"/>
                </a:lnTo>
                <a:lnTo>
                  <a:pt x="241" y="296"/>
                </a:lnTo>
                <a:lnTo>
                  <a:pt x="241" y="297"/>
                </a:lnTo>
                <a:lnTo>
                  <a:pt x="239" y="299"/>
                </a:lnTo>
                <a:lnTo>
                  <a:pt x="239" y="303"/>
                </a:lnTo>
                <a:lnTo>
                  <a:pt x="233" y="306"/>
                </a:lnTo>
                <a:lnTo>
                  <a:pt x="233" y="313"/>
                </a:lnTo>
                <a:lnTo>
                  <a:pt x="227" y="313"/>
                </a:lnTo>
                <a:lnTo>
                  <a:pt x="225" y="312"/>
                </a:lnTo>
                <a:lnTo>
                  <a:pt x="222" y="309"/>
                </a:lnTo>
                <a:lnTo>
                  <a:pt x="216" y="303"/>
                </a:lnTo>
                <a:lnTo>
                  <a:pt x="213" y="302"/>
                </a:lnTo>
                <a:lnTo>
                  <a:pt x="211" y="302"/>
                </a:lnTo>
                <a:lnTo>
                  <a:pt x="207" y="299"/>
                </a:lnTo>
                <a:lnTo>
                  <a:pt x="200" y="293"/>
                </a:lnTo>
                <a:lnTo>
                  <a:pt x="198" y="291"/>
                </a:lnTo>
                <a:lnTo>
                  <a:pt x="192" y="290"/>
                </a:lnTo>
                <a:lnTo>
                  <a:pt x="188" y="288"/>
                </a:lnTo>
                <a:lnTo>
                  <a:pt x="183" y="285"/>
                </a:lnTo>
                <a:lnTo>
                  <a:pt x="182" y="283"/>
                </a:lnTo>
                <a:lnTo>
                  <a:pt x="181" y="280"/>
                </a:lnTo>
                <a:lnTo>
                  <a:pt x="181" y="275"/>
                </a:lnTo>
                <a:lnTo>
                  <a:pt x="179" y="274"/>
                </a:lnTo>
                <a:lnTo>
                  <a:pt x="176" y="271"/>
                </a:lnTo>
                <a:lnTo>
                  <a:pt x="175" y="269"/>
                </a:lnTo>
                <a:lnTo>
                  <a:pt x="173" y="266"/>
                </a:lnTo>
                <a:lnTo>
                  <a:pt x="173" y="258"/>
                </a:lnTo>
                <a:lnTo>
                  <a:pt x="172" y="256"/>
                </a:lnTo>
                <a:lnTo>
                  <a:pt x="172" y="253"/>
                </a:lnTo>
                <a:lnTo>
                  <a:pt x="170" y="253"/>
                </a:lnTo>
                <a:lnTo>
                  <a:pt x="170" y="250"/>
                </a:lnTo>
                <a:lnTo>
                  <a:pt x="166" y="243"/>
                </a:lnTo>
                <a:lnTo>
                  <a:pt x="164" y="241"/>
                </a:lnTo>
                <a:lnTo>
                  <a:pt x="163" y="239"/>
                </a:lnTo>
                <a:lnTo>
                  <a:pt x="154" y="225"/>
                </a:lnTo>
                <a:lnTo>
                  <a:pt x="145" y="215"/>
                </a:lnTo>
                <a:lnTo>
                  <a:pt x="140" y="209"/>
                </a:lnTo>
                <a:lnTo>
                  <a:pt x="131" y="200"/>
                </a:lnTo>
                <a:lnTo>
                  <a:pt x="128" y="198"/>
                </a:lnTo>
                <a:lnTo>
                  <a:pt x="123" y="195"/>
                </a:lnTo>
                <a:lnTo>
                  <a:pt x="118" y="193"/>
                </a:lnTo>
                <a:lnTo>
                  <a:pt x="115" y="192"/>
                </a:lnTo>
                <a:lnTo>
                  <a:pt x="112" y="192"/>
                </a:lnTo>
                <a:lnTo>
                  <a:pt x="109" y="192"/>
                </a:lnTo>
                <a:lnTo>
                  <a:pt x="101" y="189"/>
                </a:lnTo>
                <a:lnTo>
                  <a:pt x="96" y="189"/>
                </a:lnTo>
                <a:lnTo>
                  <a:pt x="93" y="190"/>
                </a:lnTo>
                <a:lnTo>
                  <a:pt x="88" y="192"/>
                </a:lnTo>
                <a:lnTo>
                  <a:pt x="87" y="193"/>
                </a:lnTo>
                <a:lnTo>
                  <a:pt x="85" y="195"/>
                </a:lnTo>
                <a:lnTo>
                  <a:pt x="87" y="195"/>
                </a:lnTo>
                <a:lnTo>
                  <a:pt x="88" y="195"/>
                </a:lnTo>
                <a:lnTo>
                  <a:pt x="90" y="193"/>
                </a:lnTo>
                <a:lnTo>
                  <a:pt x="90" y="195"/>
                </a:lnTo>
                <a:lnTo>
                  <a:pt x="88" y="196"/>
                </a:lnTo>
                <a:lnTo>
                  <a:pt x="87" y="198"/>
                </a:lnTo>
                <a:lnTo>
                  <a:pt x="87" y="199"/>
                </a:lnTo>
                <a:lnTo>
                  <a:pt x="87" y="200"/>
                </a:lnTo>
                <a:lnTo>
                  <a:pt x="88" y="202"/>
                </a:lnTo>
                <a:lnTo>
                  <a:pt x="88" y="200"/>
                </a:lnTo>
                <a:lnTo>
                  <a:pt x="90" y="199"/>
                </a:lnTo>
                <a:lnTo>
                  <a:pt x="88" y="198"/>
                </a:lnTo>
                <a:lnTo>
                  <a:pt x="90" y="196"/>
                </a:lnTo>
                <a:lnTo>
                  <a:pt x="90" y="195"/>
                </a:lnTo>
                <a:lnTo>
                  <a:pt x="91" y="193"/>
                </a:lnTo>
                <a:lnTo>
                  <a:pt x="93" y="193"/>
                </a:lnTo>
                <a:lnTo>
                  <a:pt x="93" y="195"/>
                </a:lnTo>
                <a:lnTo>
                  <a:pt x="91" y="198"/>
                </a:lnTo>
                <a:lnTo>
                  <a:pt x="91" y="202"/>
                </a:lnTo>
                <a:lnTo>
                  <a:pt x="90" y="203"/>
                </a:lnTo>
                <a:lnTo>
                  <a:pt x="91" y="205"/>
                </a:lnTo>
                <a:lnTo>
                  <a:pt x="93" y="203"/>
                </a:lnTo>
                <a:lnTo>
                  <a:pt x="93" y="202"/>
                </a:lnTo>
                <a:lnTo>
                  <a:pt x="94" y="202"/>
                </a:lnTo>
                <a:lnTo>
                  <a:pt x="94" y="203"/>
                </a:lnTo>
                <a:lnTo>
                  <a:pt x="96" y="205"/>
                </a:lnTo>
                <a:lnTo>
                  <a:pt x="96" y="203"/>
                </a:lnTo>
                <a:lnTo>
                  <a:pt x="96" y="202"/>
                </a:lnTo>
                <a:lnTo>
                  <a:pt x="96" y="200"/>
                </a:lnTo>
                <a:lnTo>
                  <a:pt x="96" y="199"/>
                </a:lnTo>
                <a:lnTo>
                  <a:pt x="94" y="198"/>
                </a:lnTo>
                <a:lnTo>
                  <a:pt x="94" y="196"/>
                </a:lnTo>
                <a:lnTo>
                  <a:pt x="96" y="198"/>
                </a:lnTo>
                <a:lnTo>
                  <a:pt x="97" y="200"/>
                </a:lnTo>
                <a:lnTo>
                  <a:pt x="98" y="203"/>
                </a:lnTo>
                <a:lnTo>
                  <a:pt x="97" y="205"/>
                </a:lnTo>
                <a:lnTo>
                  <a:pt x="97" y="206"/>
                </a:lnTo>
                <a:lnTo>
                  <a:pt x="96" y="208"/>
                </a:lnTo>
                <a:lnTo>
                  <a:pt x="94" y="208"/>
                </a:lnTo>
                <a:lnTo>
                  <a:pt x="91" y="208"/>
                </a:lnTo>
                <a:lnTo>
                  <a:pt x="88" y="205"/>
                </a:lnTo>
                <a:lnTo>
                  <a:pt x="78" y="195"/>
                </a:lnTo>
                <a:lnTo>
                  <a:pt x="75" y="192"/>
                </a:lnTo>
                <a:lnTo>
                  <a:pt x="74" y="190"/>
                </a:lnTo>
                <a:lnTo>
                  <a:pt x="71" y="187"/>
                </a:lnTo>
                <a:lnTo>
                  <a:pt x="63" y="173"/>
                </a:lnTo>
                <a:lnTo>
                  <a:pt x="62" y="168"/>
                </a:lnTo>
                <a:lnTo>
                  <a:pt x="59" y="162"/>
                </a:lnTo>
                <a:lnTo>
                  <a:pt x="57" y="155"/>
                </a:lnTo>
                <a:lnTo>
                  <a:pt x="52" y="142"/>
                </a:lnTo>
                <a:lnTo>
                  <a:pt x="49" y="132"/>
                </a:lnTo>
                <a:lnTo>
                  <a:pt x="46" y="120"/>
                </a:lnTo>
                <a:lnTo>
                  <a:pt x="43" y="110"/>
                </a:lnTo>
                <a:lnTo>
                  <a:pt x="41" y="108"/>
                </a:lnTo>
                <a:lnTo>
                  <a:pt x="38" y="91"/>
                </a:lnTo>
                <a:lnTo>
                  <a:pt x="38" y="88"/>
                </a:lnTo>
                <a:lnTo>
                  <a:pt x="35" y="79"/>
                </a:lnTo>
                <a:lnTo>
                  <a:pt x="33" y="72"/>
                </a:lnTo>
                <a:lnTo>
                  <a:pt x="31" y="70"/>
                </a:lnTo>
                <a:lnTo>
                  <a:pt x="30" y="67"/>
                </a:lnTo>
                <a:lnTo>
                  <a:pt x="27" y="66"/>
                </a:lnTo>
                <a:lnTo>
                  <a:pt x="25" y="64"/>
                </a:lnTo>
                <a:lnTo>
                  <a:pt x="22" y="63"/>
                </a:lnTo>
                <a:lnTo>
                  <a:pt x="21" y="61"/>
                </a:lnTo>
                <a:lnTo>
                  <a:pt x="19" y="60"/>
                </a:lnTo>
                <a:lnTo>
                  <a:pt x="21" y="60"/>
                </a:lnTo>
                <a:lnTo>
                  <a:pt x="22" y="60"/>
                </a:lnTo>
                <a:lnTo>
                  <a:pt x="24" y="60"/>
                </a:lnTo>
                <a:lnTo>
                  <a:pt x="30" y="64"/>
                </a:lnTo>
                <a:lnTo>
                  <a:pt x="35" y="70"/>
                </a:lnTo>
                <a:lnTo>
                  <a:pt x="37" y="72"/>
                </a:lnTo>
                <a:lnTo>
                  <a:pt x="43" y="77"/>
                </a:lnTo>
                <a:lnTo>
                  <a:pt x="49" y="82"/>
                </a:lnTo>
                <a:lnTo>
                  <a:pt x="50" y="83"/>
                </a:lnTo>
                <a:lnTo>
                  <a:pt x="53" y="85"/>
                </a:lnTo>
                <a:lnTo>
                  <a:pt x="60" y="88"/>
                </a:lnTo>
                <a:lnTo>
                  <a:pt x="63" y="89"/>
                </a:lnTo>
                <a:lnTo>
                  <a:pt x="65" y="89"/>
                </a:lnTo>
                <a:lnTo>
                  <a:pt x="71" y="91"/>
                </a:lnTo>
                <a:lnTo>
                  <a:pt x="76" y="92"/>
                </a:lnTo>
                <a:lnTo>
                  <a:pt x="85" y="94"/>
                </a:lnTo>
                <a:lnTo>
                  <a:pt x="96" y="94"/>
                </a:lnTo>
                <a:lnTo>
                  <a:pt x="100" y="94"/>
                </a:lnTo>
                <a:lnTo>
                  <a:pt x="101" y="94"/>
                </a:lnTo>
                <a:lnTo>
                  <a:pt x="106" y="94"/>
                </a:lnTo>
                <a:lnTo>
                  <a:pt x="109" y="94"/>
                </a:lnTo>
                <a:lnTo>
                  <a:pt x="112" y="94"/>
                </a:lnTo>
                <a:lnTo>
                  <a:pt x="116" y="92"/>
                </a:lnTo>
                <a:lnTo>
                  <a:pt x="118" y="92"/>
                </a:lnTo>
                <a:lnTo>
                  <a:pt x="119" y="92"/>
                </a:lnTo>
                <a:lnTo>
                  <a:pt x="120" y="92"/>
                </a:lnTo>
                <a:lnTo>
                  <a:pt x="122" y="91"/>
                </a:lnTo>
                <a:lnTo>
                  <a:pt x="125" y="89"/>
                </a:lnTo>
                <a:lnTo>
                  <a:pt x="129" y="88"/>
                </a:lnTo>
                <a:lnTo>
                  <a:pt x="131" y="86"/>
                </a:lnTo>
                <a:lnTo>
                  <a:pt x="132" y="85"/>
                </a:lnTo>
                <a:close/>
                <a:moveTo>
                  <a:pt x="208" y="45"/>
                </a:moveTo>
                <a:lnTo>
                  <a:pt x="208" y="47"/>
                </a:lnTo>
                <a:lnTo>
                  <a:pt x="210" y="47"/>
                </a:lnTo>
                <a:lnTo>
                  <a:pt x="208" y="48"/>
                </a:lnTo>
                <a:lnTo>
                  <a:pt x="205" y="48"/>
                </a:lnTo>
                <a:lnTo>
                  <a:pt x="204" y="50"/>
                </a:lnTo>
                <a:lnTo>
                  <a:pt x="207" y="51"/>
                </a:lnTo>
                <a:lnTo>
                  <a:pt x="205" y="51"/>
                </a:lnTo>
                <a:lnTo>
                  <a:pt x="203" y="51"/>
                </a:lnTo>
                <a:lnTo>
                  <a:pt x="200" y="52"/>
                </a:lnTo>
                <a:lnTo>
                  <a:pt x="198" y="52"/>
                </a:lnTo>
                <a:lnTo>
                  <a:pt x="200" y="51"/>
                </a:lnTo>
                <a:lnTo>
                  <a:pt x="200" y="50"/>
                </a:lnTo>
                <a:lnTo>
                  <a:pt x="203" y="48"/>
                </a:lnTo>
                <a:lnTo>
                  <a:pt x="205" y="45"/>
                </a:lnTo>
                <a:lnTo>
                  <a:pt x="208" y="45"/>
                </a:lnTo>
                <a:close/>
                <a:moveTo>
                  <a:pt x="9" y="48"/>
                </a:moveTo>
                <a:lnTo>
                  <a:pt x="9" y="50"/>
                </a:lnTo>
                <a:lnTo>
                  <a:pt x="8" y="48"/>
                </a:lnTo>
                <a:lnTo>
                  <a:pt x="6" y="48"/>
                </a:lnTo>
                <a:lnTo>
                  <a:pt x="6" y="47"/>
                </a:lnTo>
                <a:lnTo>
                  <a:pt x="8" y="47"/>
                </a:lnTo>
                <a:lnTo>
                  <a:pt x="9" y="47"/>
                </a:lnTo>
                <a:lnTo>
                  <a:pt x="9" y="48"/>
                </a:lnTo>
                <a:close/>
                <a:moveTo>
                  <a:pt x="0" y="44"/>
                </a:moveTo>
                <a:lnTo>
                  <a:pt x="2" y="44"/>
                </a:lnTo>
                <a:lnTo>
                  <a:pt x="2" y="42"/>
                </a:lnTo>
                <a:lnTo>
                  <a:pt x="3" y="44"/>
                </a:lnTo>
                <a:lnTo>
                  <a:pt x="5" y="45"/>
                </a:lnTo>
                <a:lnTo>
                  <a:pt x="3" y="45"/>
                </a:lnTo>
                <a:lnTo>
                  <a:pt x="2" y="45"/>
                </a:lnTo>
                <a:lnTo>
                  <a:pt x="2" y="44"/>
                </a:lnTo>
                <a:lnTo>
                  <a:pt x="0" y="44"/>
                </a:lnTo>
                <a:close/>
                <a:moveTo>
                  <a:pt x="189" y="1"/>
                </a:moveTo>
                <a:lnTo>
                  <a:pt x="189" y="1"/>
                </a:lnTo>
                <a:lnTo>
                  <a:pt x="189" y="3"/>
                </a:lnTo>
                <a:lnTo>
                  <a:pt x="188" y="1"/>
                </a:lnTo>
                <a:lnTo>
                  <a:pt x="188" y="0"/>
                </a:lnTo>
                <a:lnTo>
                  <a:pt x="188" y="1"/>
                </a:lnTo>
                <a:lnTo>
                  <a:pt x="189" y="1"/>
                </a:lnTo>
                <a:close/>
                <a:moveTo>
                  <a:pt x="192" y="3"/>
                </a:moveTo>
                <a:lnTo>
                  <a:pt x="192" y="3"/>
                </a:lnTo>
                <a:lnTo>
                  <a:pt x="192" y="4"/>
                </a:lnTo>
                <a:lnTo>
                  <a:pt x="191" y="3"/>
                </a:lnTo>
                <a:lnTo>
                  <a:pt x="192" y="3"/>
                </a:lnTo>
                <a:close/>
              </a:path>
            </a:pathLst>
          </a:custGeom>
          <a:solidFill>
            <a:srgbClr val="00B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37" name="Freeform 287"/>
          <p:cNvSpPr>
            <a:spLocks noEditPoints="1"/>
          </p:cNvSpPr>
          <p:nvPr/>
        </p:nvSpPr>
        <p:spPr bwMode="auto">
          <a:xfrm rot="21334256">
            <a:off x="3325054" y="1370116"/>
            <a:ext cx="668941" cy="765280"/>
          </a:xfrm>
          <a:custGeom>
            <a:avLst/>
            <a:gdLst>
              <a:gd name="T0" fmla="*/ 2147483647 w 160"/>
              <a:gd name="T1" fmla="*/ 2147483647 h 211"/>
              <a:gd name="T2" fmla="*/ 2147483647 w 160"/>
              <a:gd name="T3" fmla="*/ 2147483647 h 211"/>
              <a:gd name="T4" fmla="*/ 2147483647 w 160"/>
              <a:gd name="T5" fmla="*/ 2147483647 h 211"/>
              <a:gd name="T6" fmla="*/ 2147483647 w 160"/>
              <a:gd name="T7" fmla="*/ 2147483647 h 211"/>
              <a:gd name="T8" fmla="*/ 2147483647 w 160"/>
              <a:gd name="T9" fmla="*/ 2147483647 h 211"/>
              <a:gd name="T10" fmla="*/ 2147483647 w 160"/>
              <a:gd name="T11" fmla="*/ 2147483647 h 211"/>
              <a:gd name="T12" fmla="*/ 2147483647 w 160"/>
              <a:gd name="T13" fmla="*/ 2147483647 h 211"/>
              <a:gd name="T14" fmla="*/ 2147483647 w 160"/>
              <a:gd name="T15" fmla="*/ 2147483647 h 211"/>
              <a:gd name="T16" fmla="*/ 2147483647 w 160"/>
              <a:gd name="T17" fmla="*/ 2147483647 h 211"/>
              <a:gd name="T18" fmla="*/ 2147483647 w 160"/>
              <a:gd name="T19" fmla="*/ 2147483647 h 211"/>
              <a:gd name="T20" fmla="*/ 2147483647 w 160"/>
              <a:gd name="T21" fmla="*/ 2147483647 h 211"/>
              <a:gd name="T22" fmla="*/ 2147483647 w 160"/>
              <a:gd name="T23" fmla="*/ 2147483647 h 211"/>
              <a:gd name="T24" fmla="*/ 2147483647 w 160"/>
              <a:gd name="T25" fmla="*/ 2147483647 h 211"/>
              <a:gd name="T26" fmla="*/ 2147483647 w 160"/>
              <a:gd name="T27" fmla="*/ 2147483647 h 211"/>
              <a:gd name="T28" fmla="*/ 2147483647 w 160"/>
              <a:gd name="T29" fmla="*/ 2147483647 h 211"/>
              <a:gd name="T30" fmla="*/ 2147483647 w 160"/>
              <a:gd name="T31" fmla="*/ 2147483647 h 211"/>
              <a:gd name="T32" fmla="*/ 2147483647 w 160"/>
              <a:gd name="T33" fmla="*/ 2147483647 h 211"/>
              <a:gd name="T34" fmla="*/ 2147483647 w 160"/>
              <a:gd name="T35" fmla="*/ 2147483647 h 211"/>
              <a:gd name="T36" fmla="*/ 2147483647 w 160"/>
              <a:gd name="T37" fmla="*/ 2147483647 h 211"/>
              <a:gd name="T38" fmla="*/ 2147483647 w 160"/>
              <a:gd name="T39" fmla="*/ 2147483647 h 211"/>
              <a:gd name="T40" fmla="*/ 2147483647 w 160"/>
              <a:gd name="T41" fmla="*/ 2147483647 h 211"/>
              <a:gd name="T42" fmla="*/ 2147483647 w 160"/>
              <a:gd name="T43" fmla="*/ 2147483647 h 211"/>
              <a:gd name="T44" fmla="*/ 2147483647 w 160"/>
              <a:gd name="T45" fmla="*/ 2147483647 h 211"/>
              <a:gd name="T46" fmla="*/ 2147483647 w 160"/>
              <a:gd name="T47" fmla="*/ 2147483647 h 211"/>
              <a:gd name="T48" fmla="*/ 2147483647 w 160"/>
              <a:gd name="T49" fmla="*/ 2147483647 h 211"/>
              <a:gd name="T50" fmla="*/ 2147483647 w 160"/>
              <a:gd name="T51" fmla="*/ 2147483647 h 211"/>
              <a:gd name="T52" fmla="*/ 2147483647 w 160"/>
              <a:gd name="T53" fmla="*/ 2147483647 h 211"/>
              <a:gd name="T54" fmla="*/ 2147483647 w 160"/>
              <a:gd name="T55" fmla="*/ 2147483647 h 211"/>
              <a:gd name="T56" fmla="*/ 2147483647 w 160"/>
              <a:gd name="T57" fmla="*/ 2147483647 h 211"/>
              <a:gd name="T58" fmla="*/ 2147483647 w 160"/>
              <a:gd name="T59" fmla="*/ 2147483647 h 211"/>
              <a:gd name="T60" fmla="*/ 2147483647 w 160"/>
              <a:gd name="T61" fmla="*/ 2147483647 h 211"/>
              <a:gd name="T62" fmla="*/ 2147483647 w 160"/>
              <a:gd name="T63" fmla="*/ 2147483647 h 211"/>
              <a:gd name="T64" fmla="*/ 2147483647 w 160"/>
              <a:gd name="T65" fmla="*/ 2147483647 h 211"/>
              <a:gd name="T66" fmla="*/ 2147483647 w 160"/>
              <a:gd name="T67" fmla="*/ 2147483647 h 211"/>
              <a:gd name="T68" fmla="*/ 2147483647 w 160"/>
              <a:gd name="T69" fmla="*/ 2147483647 h 211"/>
              <a:gd name="T70" fmla="*/ 2147483647 w 160"/>
              <a:gd name="T71" fmla="*/ 2147483647 h 211"/>
              <a:gd name="T72" fmla="*/ 2147483647 w 160"/>
              <a:gd name="T73" fmla="*/ 2147483647 h 211"/>
              <a:gd name="T74" fmla="*/ 2147483647 w 160"/>
              <a:gd name="T75" fmla="*/ 2147483647 h 211"/>
              <a:gd name="T76" fmla="*/ 2147483647 w 160"/>
              <a:gd name="T77" fmla="*/ 2147483647 h 211"/>
              <a:gd name="T78" fmla="*/ 0 w 160"/>
              <a:gd name="T79" fmla="*/ 2147483647 h 211"/>
              <a:gd name="T80" fmla="*/ 2147483647 w 160"/>
              <a:gd name="T81" fmla="*/ 2147483647 h 211"/>
              <a:gd name="T82" fmla="*/ 2147483647 w 160"/>
              <a:gd name="T83" fmla="*/ 2147483647 h 211"/>
              <a:gd name="T84" fmla="*/ 2147483647 w 160"/>
              <a:gd name="T85" fmla="*/ 2147483647 h 211"/>
              <a:gd name="T86" fmla="*/ 2147483647 w 160"/>
              <a:gd name="T87" fmla="*/ 0 h 211"/>
              <a:gd name="T88" fmla="*/ 2147483647 w 160"/>
              <a:gd name="T89" fmla="*/ 2147483647 h 211"/>
              <a:gd name="T90" fmla="*/ 2147483647 w 160"/>
              <a:gd name="T91" fmla="*/ 2147483647 h 211"/>
              <a:gd name="T92" fmla="*/ 2147483647 w 160"/>
              <a:gd name="T93" fmla="*/ 2147483647 h 211"/>
              <a:gd name="T94" fmla="*/ 2147483647 w 160"/>
              <a:gd name="T95" fmla="*/ 2147483647 h 211"/>
              <a:gd name="T96" fmla="*/ 2147483647 w 160"/>
              <a:gd name="T97" fmla="*/ 2147483647 h 211"/>
              <a:gd name="T98" fmla="*/ 2147483647 w 160"/>
              <a:gd name="T99" fmla="*/ 2147483647 h 211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160"/>
              <a:gd name="T151" fmla="*/ 0 h 211"/>
              <a:gd name="T152" fmla="*/ 160 w 160"/>
              <a:gd name="T153" fmla="*/ 211 h 211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160" h="211">
                <a:moveTo>
                  <a:pt x="48" y="8"/>
                </a:moveTo>
                <a:lnTo>
                  <a:pt x="53" y="10"/>
                </a:lnTo>
                <a:lnTo>
                  <a:pt x="57" y="8"/>
                </a:lnTo>
                <a:lnTo>
                  <a:pt x="70" y="5"/>
                </a:lnTo>
                <a:lnTo>
                  <a:pt x="73" y="4"/>
                </a:lnTo>
                <a:lnTo>
                  <a:pt x="79" y="4"/>
                </a:lnTo>
                <a:lnTo>
                  <a:pt x="82" y="4"/>
                </a:lnTo>
                <a:lnTo>
                  <a:pt x="87" y="5"/>
                </a:lnTo>
                <a:lnTo>
                  <a:pt x="90" y="5"/>
                </a:lnTo>
                <a:lnTo>
                  <a:pt x="88" y="7"/>
                </a:lnTo>
                <a:lnTo>
                  <a:pt x="88" y="10"/>
                </a:lnTo>
                <a:lnTo>
                  <a:pt x="88" y="16"/>
                </a:lnTo>
                <a:lnTo>
                  <a:pt x="88" y="23"/>
                </a:lnTo>
                <a:lnTo>
                  <a:pt x="88" y="26"/>
                </a:lnTo>
                <a:lnTo>
                  <a:pt x="94" y="26"/>
                </a:lnTo>
                <a:lnTo>
                  <a:pt x="100" y="26"/>
                </a:lnTo>
                <a:lnTo>
                  <a:pt x="103" y="27"/>
                </a:lnTo>
                <a:lnTo>
                  <a:pt x="109" y="27"/>
                </a:lnTo>
                <a:lnTo>
                  <a:pt x="114" y="29"/>
                </a:lnTo>
                <a:lnTo>
                  <a:pt x="119" y="29"/>
                </a:lnTo>
                <a:lnTo>
                  <a:pt x="125" y="30"/>
                </a:lnTo>
                <a:lnTo>
                  <a:pt x="132" y="30"/>
                </a:lnTo>
                <a:lnTo>
                  <a:pt x="136" y="30"/>
                </a:lnTo>
                <a:lnTo>
                  <a:pt x="141" y="30"/>
                </a:lnTo>
                <a:lnTo>
                  <a:pt x="139" y="26"/>
                </a:lnTo>
                <a:lnTo>
                  <a:pt x="141" y="25"/>
                </a:lnTo>
                <a:lnTo>
                  <a:pt x="144" y="25"/>
                </a:lnTo>
                <a:lnTo>
                  <a:pt x="150" y="25"/>
                </a:lnTo>
                <a:lnTo>
                  <a:pt x="154" y="26"/>
                </a:lnTo>
                <a:lnTo>
                  <a:pt x="158" y="25"/>
                </a:lnTo>
                <a:lnTo>
                  <a:pt x="160" y="25"/>
                </a:lnTo>
                <a:lnTo>
                  <a:pt x="160" y="29"/>
                </a:lnTo>
                <a:lnTo>
                  <a:pt x="158" y="32"/>
                </a:lnTo>
                <a:lnTo>
                  <a:pt x="154" y="32"/>
                </a:lnTo>
                <a:lnTo>
                  <a:pt x="150" y="30"/>
                </a:lnTo>
                <a:lnTo>
                  <a:pt x="148" y="32"/>
                </a:lnTo>
                <a:lnTo>
                  <a:pt x="148" y="38"/>
                </a:lnTo>
                <a:lnTo>
                  <a:pt x="148" y="42"/>
                </a:lnTo>
                <a:lnTo>
                  <a:pt x="147" y="48"/>
                </a:lnTo>
                <a:lnTo>
                  <a:pt x="147" y="54"/>
                </a:lnTo>
                <a:lnTo>
                  <a:pt x="147" y="60"/>
                </a:lnTo>
                <a:lnTo>
                  <a:pt x="145" y="68"/>
                </a:lnTo>
                <a:lnTo>
                  <a:pt x="144" y="68"/>
                </a:lnTo>
                <a:lnTo>
                  <a:pt x="136" y="74"/>
                </a:lnTo>
                <a:lnTo>
                  <a:pt x="136" y="77"/>
                </a:lnTo>
                <a:lnTo>
                  <a:pt x="136" y="82"/>
                </a:lnTo>
                <a:lnTo>
                  <a:pt x="136" y="83"/>
                </a:lnTo>
                <a:lnTo>
                  <a:pt x="136" y="85"/>
                </a:lnTo>
                <a:lnTo>
                  <a:pt x="136" y="86"/>
                </a:lnTo>
                <a:lnTo>
                  <a:pt x="136" y="88"/>
                </a:lnTo>
                <a:lnTo>
                  <a:pt x="136" y="89"/>
                </a:lnTo>
                <a:lnTo>
                  <a:pt x="136" y="90"/>
                </a:lnTo>
                <a:lnTo>
                  <a:pt x="136" y="92"/>
                </a:lnTo>
                <a:lnTo>
                  <a:pt x="136" y="95"/>
                </a:lnTo>
                <a:lnTo>
                  <a:pt x="135" y="98"/>
                </a:lnTo>
                <a:lnTo>
                  <a:pt x="136" y="99"/>
                </a:lnTo>
                <a:lnTo>
                  <a:pt x="133" y="101"/>
                </a:lnTo>
                <a:lnTo>
                  <a:pt x="133" y="102"/>
                </a:lnTo>
                <a:lnTo>
                  <a:pt x="133" y="104"/>
                </a:lnTo>
                <a:lnTo>
                  <a:pt x="133" y="107"/>
                </a:lnTo>
                <a:lnTo>
                  <a:pt x="133" y="111"/>
                </a:lnTo>
                <a:lnTo>
                  <a:pt x="133" y="118"/>
                </a:lnTo>
                <a:lnTo>
                  <a:pt x="133" y="124"/>
                </a:lnTo>
                <a:lnTo>
                  <a:pt x="132" y="131"/>
                </a:lnTo>
                <a:lnTo>
                  <a:pt x="133" y="133"/>
                </a:lnTo>
                <a:lnTo>
                  <a:pt x="131" y="137"/>
                </a:lnTo>
                <a:lnTo>
                  <a:pt x="129" y="151"/>
                </a:lnTo>
                <a:lnTo>
                  <a:pt x="100" y="149"/>
                </a:lnTo>
                <a:lnTo>
                  <a:pt x="98" y="178"/>
                </a:lnTo>
                <a:lnTo>
                  <a:pt x="97" y="178"/>
                </a:lnTo>
                <a:lnTo>
                  <a:pt x="94" y="177"/>
                </a:lnTo>
                <a:lnTo>
                  <a:pt x="90" y="177"/>
                </a:lnTo>
                <a:lnTo>
                  <a:pt x="91" y="178"/>
                </a:lnTo>
                <a:lnTo>
                  <a:pt x="92" y="178"/>
                </a:lnTo>
                <a:lnTo>
                  <a:pt x="95" y="181"/>
                </a:lnTo>
                <a:lnTo>
                  <a:pt x="98" y="181"/>
                </a:lnTo>
                <a:lnTo>
                  <a:pt x="104" y="183"/>
                </a:lnTo>
                <a:lnTo>
                  <a:pt x="109" y="184"/>
                </a:lnTo>
                <a:lnTo>
                  <a:pt x="109" y="186"/>
                </a:lnTo>
                <a:lnTo>
                  <a:pt x="107" y="189"/>
                </a:lnTo>
                <a:lnTo>
                  <a:pt x="109" y="190"/>
                </a:lnTo>
                <a:lnTo>
                  <a:pt x="104" y="190"/>
                </a:lnTo>
                <a:lnTo>
                  <a:pt x="103" y="202"/>
                </a:lnTo>
                <a:lnTo>
                  <a:pt x="101" y="209"/>
                </a:lnTo>
                <a:lnTo>
                  <a:pt x="43" y="205"/>
                </a:lnTo>
                <a:lnTo>
                  <a:pt x="43" y="211"/>
                </a:lnTo>
                <a:lnTo>
                  <a:pt x="38" y="209"/>
                </a:lnTo>
                <a:lnTo>
                  <a:pt x="34" y="209"/>
                </a:lnTo>
                <a:lnTo>
                  <a:pt x="32" y="206"/>
                </a:lnTo>
                <a:lnTo>
                  <a:pt x="29" y="206"/>
                </a:lnTo>
                <a:lnTo>
                  <a:pt x="28" y="206"/>
                </a:lnTo>
                <a:lnTo>
                  <a:pt x="26" y="203"/>
                </a:lnTo>
                <a:lnTo>
                  <a:pt x="24" y="202"/>
                </a:lnTo>
                <a:lnTo>
                  <a:pt x="19" y="202"/>
                </a:lnTo>
                <a:lnTo>
                  <a:pt x="18" y="196"/>
                </a:lnTo>
                <a:lnTo>
                  <a:pt x="16" y="196"/>
                </a:lnTo>
                <a:lnTo>
                  <a:pt x="15" y="197"/>
                </a:lnTo>
                <a:lnTo>
                  <a:pt x="13" y="199"/>
                </a:lnTo>
                <a:lnTo>
                  <a:pt x="12" y="199"/>
                </a:lnTo>
                <a:lnTo>
                  <a:pt x="16" y="155"/>
                </a:lnTo>
                <a:lnTo>
                  <a:pt x="29" y="156"/>
                </a:lnTo>
                <a:lnTo>
                  <a:pt x="31" y="149"/>
                </a:lnTo>
                <a:lnTo>
                  <a:pt x="21" y="148"/>
                </a:lnTo>
                <a:lnTo>
                  <a:pt x="24" y="126"/>
                </a:lnTo>
                <a:lnTo>
                  <a:pt x="25" y="112"/>
                </a:lnTo>
                <a:lnTo>
                  <a:pt x="21" y="111"/>
                </a:lnTo>
                <a:lnTo>
                  <a:pt x="21" y="104"/>
                </a:lnTo>
                <a:lnTo>
                  <a:pt x="16" y="102"/>
                </a:lnTo>
                <a:lnTo>
                  <a:pt x="18" y="95"/>
                </a:lnTo>
                <a:lnTo>
                  <a:pt x="21" y="96"/>
                </a:lnTo>
                <a:lnTo>
                  <a:pt x="25" y="96"/>
                </a:lnTo>
                <a:lnTo>
                  <a:pt x="28" y="98"/>
                </a:lnTo>
                <a:lnTo>
                  <a:pt x="31" y="96"/>
                </a:lnTo>
                <a:lnTo>
                  <a:pt x="34" y="96"/>
                </a:lnTo>
                <a:lnTo>
                  <a:pt x="38" y="93"/>
                </a:lnTo>
                <a:lnTo>
                  <a:pt x="43" y="92"/>
                </a:lnTo>
                <a:lnTo>
                  <a:pt x="47" y="90"/>
                </a:lnTo>
                <a:lnTo>
                  <a:pt x="48" y="92"/>
                </a:lnTo>
                <a:lnTo>
                  <a:pt x="50" y="92"/>
                </a:lnTo>
                <a:lnTo>
                  <a:pt x="53" y="90"/>
                </a:lnTo>
                <a:lnTo>
                  <a:pt x="54" y="90"/>
                </a:lnTo>
                <a:lnTo>
                  <a:pt x="56" y="90"/>
                </a:lnTo>
                <a:lnTo>
                  <a:pt x="57" y="90"/>
                </a:lnTo>
                <a:lnTo>
                  <a:pt x="57" y="86"/>
                </a:lnTo>
                <a:lnTo>
                  <a:pt x="59" y="85"/>
                </a:lnTo>
                <a:lnTo>
                  <a:pt x="59" y="80"/>
                </a:lnTo>
                <a:lnTo>
                  <a:pt x="57" y="74"/>
                </a:lnTo>
                <a:lnTo>
                  <a:pt x="54" y="68"/>
                </a:lnTo>
                <a:lnTo>
                  <a:pt x="53" y="66"/>
                </a:lnTo>
                <a:lnTo>
                  <a:pt x="46" y="61"/>
                </a:lnTo>
                <a:lnTo>
                  <a:pt x="43" y="60"/>
                </a:lnTo>
                <a:lnTo>
                  <a:pt x="34" y="52"/>
                </a:lnTo>
                <a:lnTo>
                  <a:pt x="29" y="52"/>
                </a:lnTo>
                <a:lnTo>
                  <a:pt x="26" y="52"/>
                </a:lnTo>
                <a:lnTo>
                  <a:pt x="21" y="51"/>
                </a:lnTo>
                <a:lnTo>
                  <a:pt x="18" y="49"/>
                </a:lnTo>
                <a:lnTo>
                  <a:pt x="16" y="49"/>
                </a:lnTo>
                <a:lnTo>
                  <a:pt x="13" y="49"/>
                </a:lnTo>
                <a:lnTo>
                  <a:pt x="9" y="49"/>
                </a:lnTo>
                <a:lnTo>
                  <a:pt x="6" y="49"/>
                </a:lnTo>
                <a:lnTo>
                  <a:pt x="6" y="51"/>
                </a:lnTo>
                <a:lnTo>
                  <a:pt x="5" y="52"/>
                </a:lnTo>
                <a:lnTo>
                  <a:pt x="3" y="55"/>
                </a:lnTo>
                <a:lnTo>
                  <a:pt x="3" y="57"/>
                </a:lnTo>
                <a:lnTo>
                  <a:pt x="3" y="60"/>
                </a:lnTo>
                <a:lnTo>
                  <a:pt x="3" y="63"/>
                </a:lnTo>
                <a:lnTo>
                  <a:pt x="3" y="64"/>
                </a:lnTo>
                <a:lnTo>
                  <a:pt x="2" y="63"/>
                </a:lnTo>
                <a:lnTo>
                  <a:pt x="2" y="61"/>
                </a:lnTo>
                <a:lnTo>
                  <a:pt x="0" y="57"/>
                </a:lnTo>
                <a:lnTo>
                  <a:pt x="0" y="54"/>
                </a:lnTo>
                <a:lnTo>
                  <a:pt x="2" y="48"/>
                </a:lnTo>
                <a:lnTo>
                  <a:pt x="3" y="45"/>
                </a:lnTo>
                <a:lnTo>
                  <a:pt x="5" y="41"/>
                </a:lnTo>
                <a:lnTo>
                  <a:pt x="5" y="38"/>
                </a:lnTo>
                <a:lnTo>
                  <a:pt x="7" y="30"/>
                </a:lnTo>
                <a:lnTo>
                  <a:pt x="10" y="20"/>
                </a:lnTo>
                <a:lnTo>
                  <a:pt x="15" y="14"/>
                </a:lnTo>
                <a:lnTo>
                  <a:pt x="18" y="10"/>
                </a:lnTo>
                <a:lnTo>
                  <a:pt x="19" y="8"/>
                </a:lnTo>
                <a:lnTo>
                  <a:pt x="24" y="7"/>
                </a:lnTo>
                <a:lnTo>
                  <a:pt x="26" y="5"/>
                </a:lnTo>
                <a:lnTo>
                  <a:pt x="28" y="4"/>
                </a:lnTo>
                <a:lnTo>
                  <a:pt x="31" y="1"/>
                </a:lnTo>
                <a:lnTo>
                  <a:pt x="34" y="0"/>
                </a:lnTo>
                <a:lnTo>
                  <a:pt x="37" y="0"/>
                </a:lnTo>
                <a:lnTo>
                  <a:pt x="40" y="1"/>
                </a:lnTo>
                <a:lnTo>
                  <a:pt x="43" y="4"/>
                </a:lnTo>
                <a:lnTo>
                  <a:pt x="47" y="8"/>
                </a:lnTo>
                <a:lnTo>
                  <a:pt x="48" y="8"/>
                </a:lnTo>
                <a:close/>
                <a:moveTo>
                  <a:pt x="7" y="66"/>
                </a:moveTo>
                <a:lnTo>
                  <a:pt x="7" y="67"/>
                </a:lnTo>
                <a:lnTo>
                  <a:pt x="6" y="67"/>
                </a:lnTo>
                <a:lnTo>
                  <a:pt x="6" y="66"/>
                </a:lnTo>
                <a:lnTo>
                  <a:pt x="5" y="66"/>
                </a:lnTo>
                <a:lnTo>
                  <a:pt x="6" y="64"/>
                </a:lnTo>
                <a:lnTo>
                  <a:pt x="7" y="66"/>
                </a:lnTo>
                <a:close/>
                <a:moveTo>
                  <a:pt x="10" y="68"/>
                </a:moveTo>
                <a:lnTo>
                  <a:pt x="10" y="68"/>
                </a:lnTo>
                <a:lnTo>
                  <a:pt x="9" y="68"/>
                </a:lnTo>
                <a:lnTo>
                  <a:pt x="9" y="67"/>
                </a:lnTo>
                <a:lnTo>
                  <a:pt x="10" y="67"/>
                </a:lnTo>
                <a:lnTo>
                  <a:pt x="10" y="68"/>
                </a:lnTo>
                <a:close/>
              </a:path>
            </a:pathLst>
          </a:custGeom>
          <a:solidFill>
            <a:srgbClr val="00B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pic>
        <p:nvPicPr>
          <p:cNvPr id="28" name="Рисунок 27">
            <a:extLst>
              <a:ext uri="{FF2B5EF4-FFF2-40B4-BE49-F238E27FC236}">
                <a16:creationId xmlns:a16="http://schemas.microsoft.com/office/drawing/2014/main" id="{B8CC4655-6E0F-4F26-B7E5-8E9D7DD717C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9968" y="98477"/>
            <a:ext cx="1269087" cy="642224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14A74C13-225A-46AB-BA9E-A38487CA6DC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990" y="98484"/>
            <a:ext cx="793715" cy="634921"/>
          </a:xfrm>
          <a:prstGeom prst="rect">
            <a:avLst/>
          </a:prstGeom>
        </p:spPr>
      </p:pic>
      <p:sp>
        <p:nvSpPr>
          <p:cNvPr id="3" name="Text Box 2"/>
          <p:cNvSpPr txBox="1">
            <a:spLocks noChangeArrowheads="1"/>
          </p:cNvSpPr>
          <p:nvPr/>
        </p:nvSpPr>
        <p:spPr bwMode="auto">
          <a:xfrm>
            <a:off x="-1246" y="-27384"/>
            <a:ext cx="9181758" cy="831395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46603" tIns="23303" rIns="46603" bIns="23303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sz="1200" dirty="0" smtClean="0"/>
              <a:t>ДЕЙСТВУЮЩИЕ  КЛАССЫ  </a:t>
            </a:r>
            <a:r>
              <a:rPr lang="ru-RU" sz="1200" dirty="0"/>
              <a:t>ПОЖАРНОЙ ОПАСНОСТИ</a:t>
            </a:r>
          </a:p>
          <a:p>
            <a:r>
              <a:rPr lang="ru-RU" sz="1200" dirty="0"/>
              <a:t>НА ТЕРРИТОРИИ </a:t>
            </a:r>
            <a:r>
              <a:rPr lang="ru-RU" sz="1200" dirty="0" smtClean="0"/>
              <a:t> КРАСНОДАРСКОГО </a:t>
            </a:r>
            <a:r>
              <a:rPr lang="ru-RU" sz="1200" dirty="0"/>
              <a:t>КРАЯ</a:t>
            </a:r>
          </a:p>
          <a:p>
            <a:r>
              <a:rPr lang="ru-RU" sz="1200" dirty="0"/>
              <a:t>(по состоянию на </a:t>
            </a:r>
            <a:r>
              <a:rPr lang="ru-RU" sz="1200" dirty="0" smtClean="0"/>
              <a:t>22-22.06.2023)</a:t>
            </a:r>
            <a:endParaRPr lang="ru-RU" sz="1200" dirty="0"/>
          </a:p>
        </p:txBody>
      </p:sp>
      <p:sp>
        <p:nvSpPr>
          <p:cNvPr id="108" name="TextBox 107"/>
          <p:cNvSpPr txBox="1"/>
          <p:nvPr/>
        </p:nvSpPr>
        <p:spPr>
          <a:xfrm>
            <a:off x="7083901" y="1966449"/>
            <a:ext cx="2096611" cy="246219"/>
          </a:xfrm>
          <a:prstGeom prst="rect">
            <a:avLst/>
          </a:prstGeom>
          <a:solidFill>
            <a:schemeClr val="accent2"/>
          </a:solidFill>
          <a:ln>
            <a:solidFill>
              <a:schemeClr val="tx1"/>
            </a:solidFill>
          </a:ln>
          <a:effectLst>
            <a:softEdge rad="63500"/>
          </a:effectLst>
        </p:spPr>
        <p:txBody>
          <a:bodyPr wrap="square" lIns="91438" tIns="45719" rIns="91438" bIns="45719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выпадения осадков</a:t>
            </a:r>
          </a:p>
        </p:txBody>
      </p:sp>
      <p:sp>
        <p:nvSpPr>
          <p:cNvPr id="105" name="TextBox 104"/>
          <p:cNvSpPr txBox="1"/>
          <p:nvPr/>
        </p:nvSpPr>
        <p:spPr>
          <a:xfrm>
            <a:off x="0" y="824525"/>
            <a:ext cx="2559949" cy="223136"/>
          </a:xfrm>
          <a:prstGeom prst="rect">
            <a:avLst/>
          </a:prstGeom>
          <a:solidFill>
            <a:schemeClr val="accent2"/>
          </a:solidFill>
          <a:effectLst>
            <a:softEdge rad="63500"/>
          </a:effectLst>
        </p:spPr>
        <p:txBody>
          <a:bodyPr wrap="square" lIns="68579" tIns="34289" rIns="68579" bIns="34289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Прогнозируемая метеообстановка</a:t>
            </a:r>
          </a:p>
        </p:txBody>
      </p:sp>
      <p:grpSp>
        <p:nvGrpSpPr>
          <p:cNvPr id="187" name="Группа 186"/>
          <p:cNvGrpSpPr/>
          <p:nvPr/>
        </p:nvGrpSpPr>
        <p:grpSpPr>
          <a:xfrm>
            <a:off x="7083901" y="804631"/>
            <a:ext cx="2096611" cy="1159369"/>
            <a:chOff x="6732241" y="3753957"/>
            <a:chExt cx="2399784" cy="869527"/>
          </a:xfrm>
        </p:grpSpPr>
        <p:grpSp>
          <p:nvGrpSpPr>
            <p:cNvPr id="188" name="Группа 2"/>
            <p:cNvGrpSpPr>
              <a:grpSpLocks/>
            </p:cNvGrpSpPr>
            <p:nvPr/>
          </p:nvGrpSpPr>
          <p:grpSpPr bwMode="auto">
            <a:xfrm>
              <a:off x="6732241" y="3753957"/>
              <a:ext cx="2399784" cy="869527"/>
              <a:chOff x="3881365" y="5911948"/>
              <a:chExt cx="2016675" cy="581166"/>
            </a:xfrm>
            <a:solidFill>
              <a:schemeClr val="bg1"/>
            </a:solidFill>
          </p:grpSpPr>
          <p:sp>
            <p:nvSpPr>
              <p:cNvPr id="193" name="Прямоугольник 192"/>
              <p:cNvSpPr/>
              <p:nvPr/>
            </p:nvSpPr>
            <p:spPr bwMode="auto">
              <a:xfrm>
                <a:off x="3881365" y="5911948"/>
                <a:ext cx="2016675" cy="581166"/>
              </a:xfrm>
              <a:prstGeom prst="rect">
                <a:avLst/>
              </a:prstGeom>
              <a:grpFill/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6352" tIns="38177" rIns="76352" bIns="38177" anchor="ctr"/>
              <a:lstStyle>
                <a:defPPr>
                  <a:defRPr lang="ru-RU"/>
                </a:defPPr>
                <a:lvl1pPr algn="l" defTabSz="1038225" rtl="0" fontAlgn="base">
                  <a:spcBef>
                    <a:spcPct val="0"/>
                  </a:spcBef>
                  <a:spcAft>
                    <a:spcPct val="0"/>
                  </a:spcAft>
                  <a:defRPr sz="21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508000" indent="-50800" algn="l" defTabSz="1038225" rtl="0" fontAlgn="base">
                  <a:spcBef>
                    <a:spcPct val="0"/>
                  </a:spcBef>
                  <a:spcAft>
                    <a:spcPct val="0"/>
                  </a:spcAft>
                  <a:defRPr sz="21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1038225" indent="-123825" algn="l" defTabSz="1038225" rtl="0" fontAlgn="base">
                  <a:spcBef>
                    <a:spcPct val="0"/>
                  </a:spcBef>
                  <a:spcAft>
                    <a:spcPct val="0"/>
                  </a:spcAft>
                  <a:defRPr sz="21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566863" indent="-195263" algn="l" defTabSz="1038225" rtl="0" fontAlgn="base">
                  <a:spcBef>
                    <a:spcPct val="0"/>
                  </a:spcBef>
                  <a:spcAft>
                    <a:spcPct val="0"/>
                  </a:spcAft>
                  <a:defRPr sz="21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2097088" indent="-268288" algn="l" defTabSz="1038225" rtl="0" fontAlgn="base">
                  <a:spcBef>
                    <a:spcPct val="0"/>
                  </a:spcBef>
                  <a:spcAft>
                    <a:spcPct val="0"/>
                  </a:spcAft>
                  <a:defRPr sz="21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21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21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21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21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ru-RU" sz="9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94" name="TextBox 5"/>
              <p:cNvSpPr txBox="1">
                <a:spLocks noChangeArrowheads="1"/>
              </p:cNvSpPr>
              <p:nvPr/>
            </p:nvSpPr>
            <p:spPr bwMode="auto">
              <a:xfrm>
                <a:off x="4049018" y="5936972"/>
                <a:ext cx="1682267" cy="121046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wrap="square" lIns="86738" tIns="43370" rIns="86738" bIns="43370">
                <a:spAutoFit/>
              </a:bodyPr>
              <a:lstStyle>
                <a:lvl1pPr defTabSz="1147763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defTabSz="1147763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defTabSz="1147763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defTabSz="1147763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defTabSz="1147763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defTabSz="1147763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defTabSz="1147763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defTabSz="1147763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defTabSz="1147763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sz="1000" b="1" dirty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Условные обозначения</a:t>
                </a:r>
              </a:p>
            </p:txBody>
          </p:sp>
        </p:grpSp>
        <p:sp>
          <p:nvSpPr>
            <p:cNvPr id="189" name="Rectangle 197"/>
            <p:cNvSpPr>
              <a:spLocks noChangeArrowheads="1"/>
            </p:cNvSpPr>
            <p:nvPr/>
          </p:nvSpPr>
          <p:spPr bwMode="auto">
            <a:xfrm>
              <a:off x="7424078" y="4170091"/>
              <a:ext cx="240327" cy="117958"/>
            </a:xfrm>
            <a:prstGeom prst="rect">
              <a:avLst/>
            </a:prstGeom>
            <a:solidFill>
              <a:srgbClr val="FF0000">
                <a:alpha val="65097"/>
              </a:srgb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91418" tIns="45709" rIns="91418" bIns="45709" anchor="ctr"/>
            <a:lstStyle/>
            <a:p>
              <a:endParaRPr lang="ru-RU" altLang="ru-RU" dirty="0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190" name="Rectangle 201"/>
            <p:cNvSpPr>
              <a:spLocks noChangeArrowheads="1"/>
            </p:cNvSpPr>
            <p:nvPr/>
          </p:nvSpPr>
          <p:spPr bwMode="auto">
            <a:xfrm>
              <a:off x="7421520" y="4352248"/>
              <a:ext cx="240327" cy="120064"/>
            </a:xfrm>
            <a:prstGeom prst="rect">
              <a:avLst/>
            </a:prstGeom>
            <a:solidFill>
              <a:srgbClr val="00B05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91418" tIns="45709" rIns="91418" bIns="45709" anchor="ctr"/>
            <a:lstStyle/>
            <a:p>
              <a:endParaRPr lang="ru-RU" altLang="ru-RU" dirty="0">
                <a:solidFill>
                  <a:srgbClr val="000000"/>
                </a:solidFill>
              </a:endParaRPr>
            </a:p>
          </p:txBody>
        </p:sp>
        <p:sp>
          <p:nvSpPr>
            <p:cNvPr id="191" name="Text Box 202"/>
            <p:cNvSpPr txBox="1">
              <a:spLocks noChangeArrowheads="1"/>
            </p:cNvSpPr>
            <p:nvPr/>
          </p:nvSpPr>
          <p:spPr bwMode="auto">
            <a:xfrm>
              <a:off x="7768398" y="4112255"/>
              <a:ext cx="989431" cy="1846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1418" tIns="45709" rIns="91418" bIns="45709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altLang="ru-RU" sz="10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5 класс</a:t>
              </a:r>
            </a:p>
          </p:txBody>
        </p:sp>
        <p:sp>
          <p:nvSpPr>
            <p:cNvPr id="192" name="Text Box 208"/>
            <p:cNvSpPr txBox="1">
              <a:spLocks noChangeArrowheads="1"/>
            </p:cNvSpPr>
            <p:nvPr/>
          </p:nvSpPr>
          <p:spPr bwMode="auto">
            <a:xfrm>
              <a:off x="7750475" y="4288139"/>
              <a:ext cx="989431" cy="1846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1418" tIns="45709" rIns="91418" bIns="45709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altLang="ru-RU" sz="10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4 класс</a:t>
              </a:r>
            </a:p>
          </p:txBody>
        </p:sp>
      </p:grpSp>
      <p:sp>
        <p:nvSpPr>
          <p:cNvPr id="150" name="Полилиния 149"/>
          <p:cNvSpPr>
            <a:spLocks/>
          </p:cNvSpPr>
          <p:nvPr/>
        </p:nvSpPr>
        <p:spPr bwMode="auto">
          <a:xfrm rot="21334256">
            <a:off x="16077886" y="3764594"/>
            <a:ext cx="845958" cy="392368"/>
          </a:xfrm>
          <a:custGeom>
            <a:avLst/>
            <a:gdLst>
              <a:gd name="T0" fmla="*/ 65738 w 720900"/>
              <a:gd name="T1" fmla="*/ 38693 h 384825"/>
              <a:gd name="T2" fmla="*/ 72597 w 720900"/>
              <a:gd name="T3" fmla="*/ 23811 h 384825"/>
              <a:gd name="T4" fmla="*/ 96708 w 720900"/>
              <a:gd name="T5" fmla="*/ 17859 h 384825"/>
              <a:gd name="T6" fmla="*/ 131184 w 720900"/>
              <a:gd name="T7" fmla="*/ 0 h 384825"/>
              <a:gd name="T8" fmla="*/ 151849 w 720900"/>
              <a:gd name="T9" fmla="*/ 41668 h 384825"/>
              <a:gd name="T10" fmla="*/ 175961 w 720900"/>
              <a:gd name="T11" fmla="*/ 71431 h 384825"/>
              <a:gd name="T12" fmla="*/ 193186 w 720900"/>
              <a:gd name="T13" fmla="*/ 56551 h 384825"/>
              <a:gd name="T14" fmla="*/ 227638 w 720900"/>
              <a:gd name="T15" fmla="*/ 62504 h 384825"/>
              <a:gd name="T16" fmla="*/ 317206 w 720900"/>
              <a:gd name="T17" fmla="*/ 74408 h 384825"/>
              <a:gd name="T18" fmla="*/ 324097 w 720900"/>
              <a:gd name="T19" fmla="*/ 119053 h 384825"/>
              <a:gd name="T20" fmla="*/ 358546 w 720900"/>
              <a:gd name="T21" fmla="*/ 119053 h 384825"/>
              <a:gd name="T22" fmla="*/ 334432 w 720900"/>
              <a:gd name="T23" fmla="*/ 74408 h 384825"/>
              <a:gd name="T24" fmla="*/ 361991 w 720900"/>
              <a:gd name="T25" fmla="*/ 44645 h 384825"/>
              <a:gd name="T26" fmla="*/ 437779 w 720900"/>
              <a:gd name="T27" fmla="*/ 59529 h 384825"/>
              <a:gd name="T28" fmla="*/ 417111 w 720900"/>
              <a:gd name="T29" fmla="*/ 71431 h 384825"/>
              <a:gd name="T30" fmla="*/ 448119 w 720900"/>
              <a:gd name="T31" fmla="*/ 80362 h 384825"/>
              <a:gd name="T32" fmla="*/ 475673 w 720900"/>
              <a:gd name="T33" fmla="*/ 86313 h 384825"/>
              <a:gd name="T34" fmla="*/ 510125 w 720900"/>
              <a:gd name="T35" fmla="*/ 107148 h 384825"/>
              <a:gd name="T36" fmla="*/ 513570 w 720900"/>
              <a:gd name="T37" fmla="*/ 125006 h 384825"/>
              <a:gd name="T38" fmla="*/ 506680 w 720900"/>
              <a:gd name="T39" fmla="*/ 154772 h 384825"/>
              <a:gd name="T40" fmla="*/ 592808 w 720900"/>
              <a:gd name="T41" fmla="*/ 175603 h 384825"/>
              <a:gd name="T42" fmla="*/ 592808 w 720900"/>
              <a:gd name="T43" fmla="*/ 154772 h 384825"/>
              <a:gd name="T44" fmla="*/ 634144 w 720900"/>
              <a:gd name="T45" fmla="*/ 142865 h 384825"/>
              <a:gd name="T46" fmla="*/ 696154 w 720900"/>
              <a:gd name="T47" fmla="*/ 154772 h 384825"/>
              <a:gd name="T48" fmla="*/ 682373 w 720900"/>
              <a:gd name="T49" fmla="*/ 187509 h 384825"/>
              <a:gd name="T50" fmla="*/ 692711 w 720900"/>
              <a:gd name="T51" fmla="*/ 202392 h 384825"/>
              <a:gd name="T52" fmla="*/ 699600 w 720900"/>
              <a:gd name="T53" fmla="*/ 223229 h 384825"/>
              <a:gd name="T54" fmla="*/ 658260 w 720900"/>
              <a:gd name="T55" fmla="*/ 235129 h 384825"/>
              <a:gd name="T56" fmla="*/ 620363 w 720900"/>
              <a:gd name="T57" fmla="*/ 244060 h 384825"/>
              <a:gd name="T58" fmla="*/ 565246 w 720900"/>
              <a:gd name="T59" fmla="*/ 270849 h 384825"/>
              <a:gd name="T60" fmla="*/ 451561 w 720900"/>
              <a:gd name="T61" fmla="*/ 279776 h 384825"/>
              <a:gd name="T62" fmla="*/ 420558 w 720900"/>
              <a:gd name="T63" fmla="*/ 300618 h 384825"/>
              <a:gd name="T64" fmla="*/ 410217 w 720900"/>
              <a:gd name="T65" fmla="*/ 321445 h 384825"/>
              <a:gd name="T66" fmla="*/ 386104 w 720900"/>
              <a:gd name="T67" fmla="*/ 309528 h 384825"/>
              <a:gd name="T68" fmla="*/ 341320 w 720900"/>
              <a:gd name="T69" fmla="*/ 321445 h 384825"/>
              <a:gd name="T70" fmla="*/ 317206 w 720900"/>
              <a:gd name="T71" fmla="*/ 321445 h 384825"/>
              <a:gd name="T72" fmla="*/ 303429 w 720900"/>
              <a:gd name="T73" fmla="*/ 276800 h 384825"/>
              <a:gd name="T74" fmla="*/ 255204 w 720900"/>
              <a:gd name="T75" fmla="*/ 300618 h 384825"/>
              <a:gd name="T76" fmla="*/ 244855 w 720900"/>
              <a:gd name="T77" fmla="*/ 267872 h 384825"/>
              <a:gd name="T78" fmla="*/ 248305 w 720900"/>
              <a:gd name="T79" fmla="*/ 250011 h 384825"/>
              <a:gd name="T80" fmla="*/ 210416 w 720900"/>
              <a:gd name="T81" fmla="*/ 235129 h 384825"/>
              <a:gd name="T82" fmla="*/ 196629 w 720900"/>
              <a:gd name="T83" fmla="*/ 220250 h 384825"/>
              <a:gd name="T84" fmla="*/ 141508 w 720900"/>
              <a:gd name="T85" fmla="*/ 244060 h 384825"/>
              <a:gd name="T86" fmla="*/ 155294 w 720900"/>
              <a:gd name="T87" fmla="*/ 270849 h 384825"/>
              <a:gd name="T88" fmla="*/ 165627 w 720900"/>
              <a:gd name="T89" fmla="*/ 282753 h 384825"/>
              <a:gd name="T90" fmla="*/ 110523 w 720900"/>
              <a:gd name="T91" fmla="*/ 261919 h 384825"/>
              <a:gd name="T92" fmla="*/ 96708 w 720900"/>
              <a:gd name="T93" fmla="*/ 282753 h 384825"/>
              <a:gd name="T94" fmla="*/ 58841 w 720900"/>
              <a:gd name="T95" fmla="*/ 229182 h 384825"/>
              <a:gd name="T96" fmla="*/ 34708 w 720900"/>
              <a:gd name="T97" fmla="*/ 214295 h 384825"/>
              <a:gd name="T98" fmla="*/ 7133 w 720900"/>
              <a:gd name="T99" fmla="*/ 208345 h 384825"/>
              <a:gd name="T100" fmla="*/ 3704 w 720900"/>
              <a:gd name="T101" fmla="*/ 175603 h 384825"/>
              <a:gd name="T102" fmla="*/ 27811 w 720900"/>
              <a:gd name="T103" fmla="*/ 151788 h 384825"/>
              <a:gd name="T104" fmla="*/ 48489 w 720900"/>
              <a:gd name="T105" fmla="*/ 139888 h 384825"/>
              <a:gd name="T106" fmla="*/ 72597 w 720900"/>
              <a:gd name="T107" fmla="*/ 139888 h 384825"/>
              <a:gd name="T108" fmla="*/ 96708 w 720900"/>
              <a:gd name="T109" fmla="*/ 116079 h 384825"/>
              <a:gd name="T110" fmla="*/ 79499 w 720900"/>
              <a:gd name="T111" fmla="*/ 83338 h 384825"/>
              <a:gd name="T112" fmla="*/ 69167 w 720900"/>
              <a:gd name="T113" fmla="*/ 56551 h 384825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720900" h="384825">
                <a:moveTo>
                  <a:pt x="70884" y="67079"/>
                </a:moveTo>
                <a:cubicBezTo>
                  <a:pt x="70296" y="59430"/>
                  <a:pt x="69618" y="52687"/>
                  <a:pt x="67354" y="45896"/>
                </a:cubicBezTo>
                <a:cubicBezTo>
                  <a:pt x="66012" y="41871"/>
                  <a:pt x="58717" y="39245"/>
                  <a:pt x="60293" y="35305"/>
                </a:cubicBezTo>
                <a:cubicBezTo>
                  <a:pt x="62248" y="30418"/>
                  <a:pt x="69487" y="30092"/>
                  <a:pt x="74415" y="28244"/>
                </a:cubicBezTo>
                <a:cubicBezTo>
                  <a:pt x="78958" y="26540"/>
                  <a:pt x="83871" y="26046"/>
                  <a:pt x="88537" y="24713"/>
                </a:cubicBezTo>
                <a:cubicBezTo>
                  <a:pt x="92115" y="23691"/>
                  <a:pt x="95598" y="22360"/>
                  <a:pt x="99128" y="21183"/>
                </a:cubicBezTo>
                <a:cubicBezTo>
                  <a:pt x="124940" y="3976"/>
                  <a:pt x="92478" y="24983"/>
                  <a:pt x="123842" y="7061"/>
                </a:cubicBezTo>
                <a:cubicBezTo>
                  <a:pt x="127526" y="4956"/>
                  <a:pt x="130903" y="2354"/>
                  <a:pt x="134433" y="0"/>
                </a:cubicBezTo>
                <a:cubicBezTo>
                  <a:pt x="137964" y="2354"/>
                  <a:pt x="142024" y="4061"/>
                  <a:pt x="145025" y="7061"/>
                </a:cubicBezTo>
                <a:cubicBezTo>
                  <a:pt x="158489" y="20525"/>
                  <a:pt x="150382" y="28490"/>
                  <a:pt x="155616" y="49427"/>
                </a:cubicBezTo>
                <a:cubicBezTo>
                  <a:pt x="156645" y="53543"/>
                  <a:pt x="160954" y="56141"/>
                  <a:pt x="162677" y="60018"/>
                </a:cubicBezTo>
                <a:cubicBezTo>
                  <a:pt x="174139" y="85806"/>
                  <a:pt x="161065" y="78310"/>
                  <a:pt x="180330" y="84732"/>
                </a:cubicBezTo>
                <a:cubicBezTo>
                  <a:pt x="185037" y="83555"/>
                  <a:pt x="191021" y="84632"/>
                  <a:pt x="194452" y="81201"/>
                </a:cubicBezTo>
                <a:cubicBezTo>
                  <a:pt x="197883" y="77770"/>
                  <a:pt x="193821" y="69575"/>
                  <a:pt x="197982" y="67079"/>
                </a:cubicBezTo>
                <a:cubicBezTo>
                  <a:pt x="202143" y="64583"/>
                  <a:pt x="207346" y="69658"/>
                  <a:pt x="212104" y="70610"/>
                </a:cubicBezTo>
                <a:cubicBezTo>
                  <a:pt x="219123" y="72014"/>
                  <a:pt x="226226" y="72963"/>
                  <a:pt x="233287" y="74140"/>
                </a:cubicBezTo>
                <a:cubicBezTo>
                  <a:pt x="273482" y="87538"/>
                  <a:pt x="247040" y="80764"/>
                  <a:pt x="314489" y="84732"/>
                </a:cubicBezTo>
                <a:cubicBezTo>
                  <a:pt x="318019" y="85909"/>
                  <a:pt x="322174" y="85937"/>
                  <a:pt x="325080" y="88262"/>
                </a:cubicBezTo>
                <a:cubicBezTo>
                  <a:pt x="331301" y="93239"/>
                  <a:pt x="333346" y="102469"/>
                  <a:pt x="335672" y="109445"/>
                </a:cubicBezTo>
                <a:cubicBezTo>
                  <a:pt x="327918" y="121077"/>
                  <a:pt x="322384" y="124146"/>
                  <a:pt x="332141" y="141220"/>
                </a:cubicBezTo>
                <a:cubicBezTo>
                  <a:pt x="333987" y="144451"/>
                  <a:pt x="339202" y="143573"/>
                  <a:pt x="342733" y="144750"/>
                </a:cubicBezTo>
                <a:cubicBezTo>
                  <a:pt x="350971" y="143573"/>
                  <a:pt x="359476" y="143611"/>
                  <a:pt x="367446" y="141220"/>
                </a:cubicBezTo>
                <a:cubicBezTo>
                  <a:pt x="387183" y="135299"/>
                  <a:pt x="387227" y="108329"/>
                  <a:pt x="374507" y="91793"/>
                </a:cubicBezTo>
                <a:cubicBezTo>
                  <a:pt x="368010" y="83346"/>
                  <a:pt x="353324" y="89439"/>
                  <a:pt x="342733" y="88262"/>
                </a:cubicBezTo>
                <a:cubicBezTo>
                  <a:pt x="339195" y="77650"/>
                  <a:pt x="331107" y="58469"/>
                  <a:pt x="342733" y="49427"/>
                </a:cubicBezTo>
                <a:cubicBezTo>
                  <a:pt x="350222" y="43602"/>
                  <a:pt x="361509" y="52346"/>
                  <a:pt x="370977" y="52957"/>
                </a:cubicBezTo>
                <a:cubicBezTo>
                  <a:pt x="398013" y="54701"/>
                  <a:pt x="425111" y="55311"/>
                  <a:pt x="452178" y="56488"/>
                </a:cubicBezTo>
                <a:cubicBezTo>
                  <a:pt x="451001" y="61195"/>
                  <a:pt x="451679" y="66821"/>
                  <a:pt x="448648" y="70610"/>
                </a:cubicBezTo>
                <a:cubicBezTo>
                  <a:pt x="446323" y="73516"/>
                  <a:pt x="441153" y="72076"/>
                  <a:pt x="438056" y="74140"/>
                </a:cubicBezTo>
                <a:cubicBezTo>
                  <a:pt x="433902" y="76910"/>
                  <a:pt x="430995" y="81201"/>
                  <a:pt x="427465" y="84732"/>
                </a:cubicBezTo>
                <a:cubicBezTo>
                  <a:pt x="432172" y="85909"/>
                  <a:pt x="436984" y="86728"/>
                  <a:pt x="441587" y="88262"/>
                </a:cubicBezTo>
                <a:cubicBezTo>
                  <a:pt x="447599" y="90266"/>
                  <a:pt x="453169" y="93502"/>
                  <a:pt x="459239" y="95323"/>
                </a:cubicBezTo>
                <a:cubicBezTo>
                  <a:pt x="464987" y="97047"/>
                  <a:pt x="471070" y="97399"/>
                  <a:pt x="476892" y="98854"/>
                </a:cubicBezTo>
                <a:cubicBezTo>
                  <a:pt x="480502" y="99757"/>
                  <a:pt x="483953" y="101207"/>
                  <a:pt x="487483" y="102384"/>
                </a:cubicBezTo>
                <a:cubicBezTo>
                  <a:pt x="491014" y="104738"/>
                  <a:pt x="494622" y="106979"/>
                  <a:pt x="498075" y="109445"/>
                </a:cubicBezTo>
                <a:cubicBezTo>
                  <a:pt x="528747" y="131353"/>
                  <a:pt x="497815" y="110449"/>
                  <a:pt x="522788" y="127098"/>
                </a:cubicBezTo>
                <a:cubicBezTo>
                  <a:pt x="525142" y="130628"/>
                  <a:pt x="529151" y="133504"/>
                  <a:pt x="529849" y="137689"/>
                </a:cubicBezTo>
                <a:cubicBezTo>
                  <a:pt x="530461" y="141360"/>
                  <a:pt x="528644" y="145375"/>
                  <a:pt x="526319" y="148281"/>
                </a:cubicBezTo>
                <a:cubicBezTo>
                  <a:pt x="521342" y="154503"/>
                  <a:pt x="512113" y="156547"/>
                  <a:pt x="505136" y="158872"/>
                </a:cubicBezTo>
                <a:cubicBezTo>
                  <a:pt x="512926" y="197830"/>
                  <a:pt x="501249" y="161074"/>
                  <a:pt x="519258" y="183586"/>
                </a:cubicBezTo>
                <a:cubicBezTo>
                  <a:pt x="522151" y="187203"/>
                  <a:pt x="526144" y="210955"/>
                  <a:pt x="526319" y="211830"/>
                </a:cubicBezTo>
                <a:cubicBezTo>
                  <a:pt x="553386" y="210653"/>
                  <a:pt x="580864" y="213146"/>
                  <a:pt x="607520" y="208300"/>
                </a:cubicBezTo>
                <a:cubicBezTo>
                  <a:pt x="611182" y="207634"/>
                  <a:pt x="603990" y="201430"/>
                  <a:pt x="603990" y="197708"/>
                </a:cubicBezTo>
                <a:cubicBezTo>
                  <a:pt x="603990" y="192856"/>
                  <a:pt x="603041" y="185452"/>
                  <a:pt x="607520" y="183586"/>
                </a:cubicBezTo>
                <a:cubicBezTo>
                  <a:pt x="619519" y="178587"/>
                  <a:pt x="633411" y="181233"/>
                  <a:pt x="646356" y="180056"/>
                </a:cubicBezTo>
                <a:cubicBezTo>
                  <a:pt x="647533" y="176525"/>
                  <a:pt x="647561" y="172370"/>
                  <a:pt x="649886" y="169464"/>
                </a:cubicBezTo>
                <a:cubicBezTo>
                  <a:pt x="660066" y="156739"/>
                  <a:pt x="670664" y="163858"/>
                  <a:pt x="685191" y="165934"/>
                </a:cubicBezTo>
                <a:cubicBezTo>
                  <a:pt x="710399" y="174337"/>
                  <a:pt x="702245" y="166802"/>
                  <a:pt x="713435" y="183586"/>
                </a:cubicBezTo>
                <a:cubicBezTo>
                  <a:pt x="712258" y="193001"/>
                  <a:pt x="713147" y="202913"/>
                  <a:pt x="709905" y="211830"/>
                </a:cubicBezTo>
                <a:cubicBezTo>
                  <a:pt x="708199" y="216523"/>
                  <a:pt x="702083" y="218267"/>
                  <a:pt x="699313" y="222422"/>
                </a:cubicBezTo>
                <a:cubicBezTo>
                  <a:pt x="697249" y="225518"/>
                  <a:pt x="696960" y="229483"/>
                  <a:pt x="695783" y="233013"/>
                </a:cubicBezTo>
                <a:cubicBezTo>
                  <a:pt x="700490" y="235367"/>
                  <a:pt x="705622" y="237015"/>
                  <a:pt x="709905" y="240074"/>
                </a:cubicBezTo>
                <a:cubicBezTo>
                  <a:pt x="713968" y="242976"/>
                  <a:pt x="719125" y="245865"/>
                  <a:pt x="720497" y="250666"/>
                </a:cubicBezTo>
                <a:cubicBezTo>
                  <a:pt x="721830" y="255332"/>
                  <a:pt x="719658" y="260751"/>
                  <a:pt x="716966" y="264788"/>
                </a:cubicBezTo>
                <a:cubicBezTo>
                  <a:pt x="714612" y="268319"/>
                  <a:pt x="710169" y="269951"/>
                  <a:pt x="706374" y="271849"/>
                </a:cubicBezTo>
                <a:cubicBezTo>
                  <a:pt x="697685" y="276194"/>
                  <a:pt x="682732" y="277555"/>
                  <a:pt x="674600" y="278910"/>
                </a:cubicBezTo>
                <a:cubicBezTo>
                  <a:pt x="671069" y="281264"/>
                  <a:pt x="668102" y="284855"/>
                  <a:pt x="664008" y="285971"/>
                </a:cubicBezTo>
                <a:cubicBezTo>
                  <a:pt x="654854" y="288467"/>
                  <a:pt x="642816" y="283154"/>
                  <a:pt x="635764" y="289501"/>
                </a:cubicBezTo>
                <a:cubicBezTo>
                  <a:pt x="628551" y="295993"/>
                  <a:pt x="637161" y="312987"/>
                  <a:pt x="628703" y="317745"/>
                </a:cubicBezTo>
                <a:cubicBezTo>
                  <a:pt x="614307" y="325843"/>
                  <a:pt x="595752" y="320099"/>
                  <a:pt x="579276" y="321276"/>
                </a:cubicBezTo>
                <a:cubicBezTo>
                  <a:pt x="566447" y="340518"/>
                  <a:pt x="579488" y="328337"/>
                  <a:pt x="561624" y="328337"/>
                </a:cubicBezTo>
                <a:cubicBezTo>
                  <a:pt x="528652" y="328337"/>
                  <a:pt x="495721" y="330690"/>
                  <a:pt x="462770" y="331867"/>
                </a:cubicBezTo>
                <a:cubicBezTo>
                  <a:pt x="458270" y="338618"/>
                  <a:pt x="452438" y="348867"/>
                  <a:pt x="445117" y="353050"/>
                </a:cubicBezTo>
                <a:cubicBezTo>
                  <a:pt x="440904" y="355457"/>
                  <a:pt x="435702" y="355404"/>
                  <a:pt x="430995" y="356581"/>
                </a:cubicBezTo>
                <a:cubicBezTo>
                  <a:pt x="428641" y="360111"/>
                  <a:pt x="425605" y="363272"/>
                  <a:pt x="423934" y="367172"/>
                </a:cubicBezTo>
                <a:cubicBezTo>
                  <a:pt x="422023" y="371632"/>
                  <a:pt x="424744" y="379124"/>
                  <a:pt x="420404" y="381294"/>
                </a:cubicBezTo>
                <a:cubicBezTo>
                  <a:pt x="415037" y="383978"/>
                  <a:pt x="408635" y="378941"/>
                  <a:pt x="402751" y="377764"/>
                </a:cubicBezTo>
                <a:cubicBezTo>
                  <a:pt x="400397" y="374233"/>
                  <a:pt x="399630" y="368748"/>
                  <a:pt x="395690" y="367172"/>
                </a:cubicBezTo>
                <a:cubicBezTo>
                  <a:pt x="384868" y="362843"/>
                  <a:pt x="380028" y="380844"/>
                  <a:pt x="378038" y="384825"/>
                </a:cubicBezTo>
                <a:cubicBezTo>
                  <a:pt x="368623" y="383648"/>
                  <a:pt x="359129" y="382991"/>
                  <a:pt x="349794" y="381294"/>
                </a:cubicBezTo>
                <a:cubicBezTo>
                  <a:pt x="346132" y="380628"/>
                  <a:pt x="342924" y="377764"/>
                  <a:pt x="339202" y="377764"/>
                </a:cubicBezTo>
                <a:cubicBezTo>
                  <a:pt x="334350" y="377764"/>
                  <a:pt x="329787" y="380117"/>
                  <a:pt x="325080" y="381294"/>
                </a:cubicBezTo>
                <a:cubicBezTo>
                  <a:pt x="321550" y="377764"/>
                  <a:pt x="315775" y="375527"/>
                  <a:pt x="314489" y="370703"/>
                </a:cubicBezTo>
                <a:cubicBezTo>
                  <a:pt x="310838" y="357011"/>
                  <a:pt x="320490" y="338823"/>
                  <a:pt x="310958" y="328337"/>
                </a:cubicBezTo>
                <a:cubicBezTo>
                  <a:pt x="303790" y="320452"/>
                  <a:pt x="289775" y="330690"/>
                  <a:pt x="279184" y="331867"/>
                </a:cubicBezTo>
                <a:cubicBezTo>
                  <a:pt x="270946" y="356581"/>
                  <a:pt x="279184" y="350696"/>
                  <a:pt x="261531" y="356581"/>
                </a:cubicBezTo>
                <a:cubicBezTo>
                  <a:pt x="258001" y="354227"/>
                  <a:pt x="253294" y="353050"/>
                  <a:pt x="250940" y="349520"/>
                </a:cubicBezTo>
                <a:cubicBezTo>
                  <a:pt x="244991" y="340597"/>
                  <a:pt x="247647" y="326526"/>
                  <a:pt x="250940" y="317745"/>
                </a:cubicBezTo>
                <a:cubicBezTo>
                  <a:pt x="252430" y="313772"/>
                  <a:pt x="255647" y="310684"/>
                  <a:pt x="258001" y="307154"/>
                </a:cubicBezTo>
                <a:cubicBezTo>
                  <a:pt x="256824" y="303623"/>
                  <a:pt x="258163" y="297024"/>
                  <a:pt x="254470" y="296562"/>
                </a:cubicBezTo>
                <a:cubicBezTo>
                  <a:pt x="244535" y="295320"/>
                  <a:pt x="186088" y="317933"/>
                  <a:pt x="205043" y="289501"/>
                </a:cubicBezTo>
                <a:cubicBezTo>
                  <a:pt x="207813" y="285347"/>
                  <a:pt x="212104" y="282440"/>
                  <a:pt x="215635" y="278910"/>
                </a:cubicBezTo>
                <a:cubicBezTo>
                  <a:pt x="216742" y="275588"/>
                  <a:pt x="223941" y="261049"/>
                  <a:pt x="215635" y="257727"/>
                </a:cubicBezTo>
                <a:cubicBezTo>
                  <a:pt x="211130" y="255925"/>
                  <a:pt x="206220" y="260080"/>
                  <a:pt x="201513" y="261257"/>
                </a:cubicBezTo>
                <a:cubicBezTo>
                  <a:pt x="190641" y="277565"/>
                  <a:pt x="193111" y="283252"/>
                  <a:pt x="176799" y="285971"/>
                </a:cubicBezTo>
                <a:cubicBezTo>
                  <a:pt x="166287" y="287723"/>
                  <a:pt x="155616" y="288324"/>
                  <a:pt x="145025" y="289501"/>
                </a:cubicBezTo>
                <a:cubicBezTo>
                  <a:pt x="146202" y="298916"/>
                  <a:pt x="144702" y="309075"/>
                  <a:pt x="148555" y="317745"/>
                </a:cubicBezTo>
                <a:cubicBezTo>
                  <a:pt x="150066" y="321146"/>
                  <a:pt x="155569" y="320254"/>
                  <a:pt x="159147" y="321276"/>
                </a:cubicBezTo>
                <a:cubicBezTo>
                  <a:pt x="163812" y="322609"/>
                  <a:pt x="168562" y="323629"/>
                  <a:pt x="173269" y="324806"/>
                </a:cubicBezTo>
                <a:cubicBezTo>
                  <a:pt x="172092" y="328337"/>
                  <a:pt x="173349" y="334495"/>
                  <a:pt x="169738" y="335398"/>
                </a:cubicBezTo>
                <a:cubicBezTo>
                  <a:pt x="150816" y="340128"/>
                  <a:pt x="137475" y="326834"/>
                  <a:pt x="123842" y="317745"/>
                </a:cubicBezTo>
                <a:lnTo>
                  <a:pt x="113250" y="310684"/>
                </a:lnTo>
                <a:cubicBezTo>
                  <a:pt x="109720" y="311861"/>
                  <a:pt x="104505" y="310984"/>
                  <a:pt x="102659" y="314215"/>
                </a:cubicBezTo>
                <a:cubicBezTo>
                  <a:pt x="99107" y="320430"/>
                  <a:pt x="105198" y="331604"/>
                  <a:pt x="99128" y="335398"/>
                </a:cubicBezTo>
                <a:cubicBezTo>
                  <a:pt x="92071" y="339808"/>
                  <a:pt x="82653" y="333044"/>
                  <a:pt x="74415" y="331867"/>
                </a:cubicBezTo>
                <a:cubicBezTo>
                  <a:pt x="41441" y="298896"/>
                  <a:pt x="99584" y="361658"/>
                  <a:pt x="60293" y="271849"/>
                </a:cubicBezTo>
                <a:cubicBezTo>
                  <a:pt x="57310" y="265030"/>
                  <a:pt x="39110" y="264788"/>
                  <a:pt x="39110" y="264788"/>
                </a:cubicBezTo>
                <a:cubicBezTo>
                  <a:pt x="37933" y="261257"/>
                  <a:pt x="33915" y="257525"/>
                  <a:pt x="35579" y="254196"/>
                </a:cubicBezTo>
                <a:cubicBezTo>
                  <a:pt x="37243" y="250867"/>
                  <a:pt x="49781" y="251569"/>
                  <a:pt x="46171" y="250666"/>
                </a:cubicBezTo>
                <a:cubicBezTo>
                  <a:pt x="33560" y="247513"/>
                  <a:pt x="20280" y="248312"/>
                  <a:pt x="7335" y="247135"/>
                </a:cubicBezTo>
                <a:cubicBezTo>
                  <a:pt x="4981" y="243605"/>
                  <a:pt x="658" y="240770"/>
                  <a:pt x="274" y="236544"/>
                </a:cubicBezTo>
                <a:cubicBezTo>
                  <a:pt x="-585" y="227095"/>
                  <a:pt x="563" y="217217"/>
                  <a:pt x="3805" y="208300"/>
                </a:cubicBezTo>
                <a:cubicBezTo>
                  <a:pt x="5980" y="202318"/>
                  <a:pt x="19944" y="194010"/>
                  <a:pt x="24988" y="190647"/>
                </a:cubicBezTo>
                <a:cubicBezTo>
                  <a:pt x="26165" y="187117"/>
                  <a:pt x="29130" y="183727"/>
                  <a:pt x="28518" y="180056"/>
                </a:cubicBezTo>
                <a:cubicBezTo>
                  <a:pt x="25458" y="161697"/>
                  <a:pt x="11572" y="176054"/>
                  <a:pt x="32049" y="162403"/>
                </a:cubicBezTo>
                <a:cubicBezTo>
                  <a:pt x="37933" y="163580"/>
                  <a:pt x="43880" y="164479"/>
                  <a:pt x="49701" y="165934"/>
                </a:cubicBezTo>
                <a:cubicBezTo>
                  <a:pt x="53311" y="166837"/>
                  <a:pt x="56571" y="169464"/>
                  <a:pt x="60293" y="169464"/>
                </a:cubicBezTo>
                <a:cubicBezTo>
                  <a:pt x="65145" y="169464"/>
                  <a:pt x="69708" y="167111"/>
                  <a:pt x="74415" y="165934"/>
                </a:cubicBezTo>
                <a:cubicBezTo>
                  <a:pt x="82227" y="160725"/>
                  <a:pt x="90164" y="156432"/>
                  <a:pt x="95598" y="148281"/>
                </a:cubicBezTo>
                <a:cubicBezTo>
                  <a:pt x="97662" y="145184"/>
                  <a:pt x="97321" y="140942"/>
                  <a:pt x="99128" y="137689"/>
                </a:cubicBezTo>
                <a:cubicBezTo>
                  <a:pt x="103249" y="130271"/>
                  <a:pt x="113250" y="116506"/>
                  <a:pt x="113250" y="116506"/>
                </a:cubicBezTo>
                <a:cubicBezTo>
                  <a:pt x="88971" y="100320"/>
                  <a:pt x="100118" y="105067"/>
                  <a:pt x="81476" y="98854"/>
                </a:cubicBezTo>
                <a:cubicBezTo>
                  <a:pt x="77945" y="96500"/>
                  <a:pt x="73535" y="95106"/>
                  <a:pt x="70884" y="91793"/>
                </a:cubicBezTo>
                <a:cubicBezTo>
                  <a:pt x="65494" y="85055"/>
                  <a:pt x="71472" y="74728"/>
                  <a:pt x="70884" y="67079"/>
                </a:cubicBez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151" name="Freeform 245"/>
          <p:cNvSpPr>
            <a:spLocks/>
          </p:cNvSpPr>
          <p:nvPr/>
        </p:nvSpPr>
        <p:spPr bwMode="auto">
          <a:xfrm rot="21334256">
            <a:off x="15128406" y="3810866"/>
            <a:ext cx="814281" cy="932280"/>
          </a:xfrm>
          <a:custGeom>
            <a:avLst/>
            <a:gdLst>
              <a:gd name="T0" fmla="*/ 2147483647 w 195"/>
              <a:gd name="T1" fmla="*/ 2147483647 h 256"/>
              <a:gd name="T2" fmla="*/ 2147483647 w 195"/>
              <a:gd name="T3" fmla="*/ 2147483647 h 256"/>
              <a:gd name="T4" fmla="*/ 2147483647 w 195"/>
              <a:gd name="T5" fmla="*/ 2147483647 h 256"/>
              <a:gd name="T6" fmla="*/ 2147483647 w 195"/>
              <a:gd name="T7" fmla="*/ 2147483647 h 256"/>
              <a:gd name="T8" fmla="*/ 2147483647 w 195"/>
              <a:gd name="T9" fmla="*/ 2147483647 h 256"/>
              <a:gd name="T10" fmla="*/ 2147483647 w 195"/>
              <a:gd name="T11" fmla="*/ 2147483647 h 256"/>
              <a:gd name="T12" fmla="*/ 2147483647 w 195"/>
              <a:gd name="T13" fmla="*/ 2147483647 h 256"/>
              <a:gd name="T14" fmla="*/ 2147483647 w 195"/>
              <a:gd name="T15" fmla="*/ 2147483647 h 256"/>
              <a:gd name="T16" fmla="*/ 2147483647 w 195"/>
              <a:gd name="T17" fmla="*/ 2147483647 h 256"/>
              <a:gd name="T18" fmla="*/ 2147483647 w 195"/>
              <a:gd name="T19" fmla="*/ 2147483647 h 256"/>
              <a:gd name="T20" fmla="*/ 2147483647 w 195"/>
              <a:gd name="T21" fmla="*/ 2147483647 h 256"/>
              <a:gd name="T22" fmla="*/ 2147483647 w 195"/>
              <a:gd name="T23" fmla="*/ 2147483647 h 256"/>
              <a:gd name="T24" fmla="*/ 2147483647 w 195"/>
              <a:gd name="T25" fmla="*/ 2147483647 h 256"/>
              <a:gd name="T26" fmla="*/ 2147483647 w 195"/>
              <a:gd name="T27" fmla="*/ 2147483647 h 256"/>
              <a:gd name="T28" fmla="*/ 2147483647 w 195"/>
              <a:gd name="T29" fmla="*/ 2147483647 h 256"/>
              <a:gd name="T30" fmla="*/ 2147483647 w 195"/>
              <a:gd name="T31" fmla="*/ 2147483647 h 256"/>
              <a:gd name="T32" fmla="*/ 2147483647 w 195"/>
              <a:gd name="T33" fmla="*/ 2147483647 h 256"/>
              <a:gd name="T34" fmla="*/ 2147483647 w 195"/>
              <a:gd name="T35" fmla="*/ 2147483647 h 256"/>
              <a:gd name="T36" fmla="*/ 2147483647 w 195"/>
              <a:gd name="T37" fmla="*/ 2147483647 h 256"/>
              <a:gd name="T38" fmla="*/ 2147483647 w 195"/>
              <a:gd name="T39" fmla="*/ 2147483647 h 256"/>
              <a:gd name="T40" fmla="*/ 2147483647 w 195"/>
              <a:gd name="T41" fmla="*/ 2147483647 h 256"/>
              <a:gd name="T42" fmla="*/ 2147483647 w 195"/>
              <a:gd name="T43" fmla="*/ 2147483647 h 256"/>
              <a:gd name="T44" fmla="*/ 2147483647 w 195"/>
              <a:gd name="T45" fmla="*/ 2147483647 h 256"/>
              <a:gd name="T46" fmla="*/ 2147483647 w 195"/>
              <a:gd name="T47" fmla="*/ 2147483647 h 256"/>
              <a:gd name="T48" fmla="*/ 2147483647 w 195"/>
              <a:gd name="T49" fmla="*/ 2147483647 h 256"/>
              <a:gd name="T50" fmla="*/ 2147483647 w 195"/>
              <a:gd name="T51" fmla="*/ 2147483647 h 256"/>
              <a:gd name="T52" fmla="*/ 2147483647 w 195"/>
              <a:gd name="T53" fmla="*/ 2147483647 h 256"/>
              <a:gd name="T54" fmla="*/ 2147483647 w 195"/>
              <a:gd name="T55" fmla="*/ 2147483647 h 256"/>
              <a:gd name="T56" fmla="*/ 2147483647 w 195"/>
              <a:gd name="T57" fmla="*/ 2147483647 h 256"/>
              <a:gd name="T58" fmla="*/ 2147483647 w 195"/>
              <a:gd name="T59" fmla="*/ 2147483647 h 256"/>
              <a:gd name="T60" fmla="*/ 2147483647 w 195"/>
              <a:gd name="T61" fmla="*/ 2147483647 h 256"/>
              <a:gd name="T62" fmla="*/ 2147483647 w 195"/>
              <a:gd name="T63" fmla="*/ 2147483647 h 256"/>
              <a:gd name="T64" fmla="*/ 2147483647 w 195"/>
              <a:gd name="T65" fmla="*/ 2147483647 h 256"/>
              <a:gd name="T66" fmla="*/ 2147483647 w 195"/>
              <a:gd name="T67" fmla="*/ 2147483647 h 256"/>
              <a:gd name="T68" fmla="*/ 2147483647 w 195"/>
              <a:gd name="T69" fmla="*/ 2147483647 h 256"/>
              <a:gd name="T70" fmla="*/ 2147483647 w 195"/>
              <a:gd name="T71" fmla="*/ 2147483647 h 256"/>
              <a:gd name="T72" fmla="*/ 2147483647 w 195"/>
              <a:gd name="T73" fmla="*/ 2147483647 h 256"/>
              <a:gd name="T74" fmla="*/ 2147483647 w 195"/>
              <a:gd name="T75" fmla="*/ 2147483647 h 256"/>
              <a:gd name="T76" fmla="*/ 2147483647 w 195"/>
              <a:gd name="T77" fmla="*/ 2147483647 h 256"/>
              <a:gd name="T78" fmla="*/ 2147483647 w 195"/>
              <a:gd name="T79" fmla="*/ 2147483647 h 256"/>
              <a:gd name="T80" fmla="*/ 2147483647 w 195"/>
              <a:gd name="T81" fmla="*/ 2147483647 h 256"/>
              <a:gd name="T82" fmla="*/ 2147483647 w 195"/>
              <a:gd name="T83" fmla="*/ 2147483647 h 256"/>
              <a:gd name="T84" fmla="*/ 2147483647 w 195"/>
              <a:gd name="T85" fmla="*/ 2147483647 h 256"/>
              <a:gd name="T86" fmla="*/ 2147483647 w 195"/>
              <a:gd name="T87" fmla="*/ 2147483647 h 256"/>
              <a:gd name="T88" fmla="*/ 2147483647 w 195"/>
              <a:gd name="T89" fmla="*/ 2147483647 h 256"/>
              <a:gd name="T90" fmla="*/ 2147483647 w 195"/>
              <a:gd name="T91" fmla="*/ 2147483647 h 256"/>
              <a:gd name="T92" fmla="*/ 2147483647 w 195"/>
              <a:gd name="T93" fmla="*/ 2147483647 h 256"/>
              <a:gd name="T94" fmla="*/ 2147483647 w 195"/>
              <a:gd name="T95" fmla="*/ 2147483647 h 256"/>
              <a:gd name="T96" fmla="*/ 2147483647 w 195"/>
              <a:gd name="T97" fmla="*/ 2147483647 h 256"/>
              <a:gd name="T98" fmla="*/ 2147483647 w 195"/>
              <a:gd name="T99" fmla="*/ 2147483647 h 25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195"/>
              <a:gd name="T151" fmla="*/ 0 h 256"/>
              <a:gd name="T152" fmla="*/ 195 w 195"/>
              <a:gd name="T153" fmla="*/ 256 h 25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195" h="256">
                <a:moveTo>
                  <a:pt x="193" y="57"/>
                </a:moveTo>
                <a:lnTo>
                  <a:pt x="192" y="58"/>
                </a:lnTo>
                <a:lnTo>
                  <a:pt x="192" y="63"/>
                </a:lnTo>
                <a:lnTo>
                  <a:pt x="183" y="63"/>
                </a:lnTo>
                <a:lnTo>
                  <a:pt x="183" y="68"/>
                </a:lnTo>
                <a:lnTo>
                  <a:pt x="180" y="70"/>
                </a:lnTo>
                <a:lnTo>
                  <a:pt x="176" y="68"/>
                </a:lnTo>
                <a:lnTo>
                  <a:pt x="174" y="65"/>
                </a:lnTo>
                <a:lnTo>
                  <a:pt x="170" y="64"/>
                </a:lnTo>
                <a:lnTo>
                  <a:pt x="168" y="65"/>
                </a:lnTo>
                <a:lnTo>
                  <a:pt x="165" y="63"/>
                </a:lnTo>
                <a:lnTo>
                  <a:pt x="156" y="63"/>
                </a:lnTo>
                <a:lnTo>
                  <a:pt x="155" y="82"/>
                </a:lnTo>
                <a:lnTo>
                  <a:pt x="149" y="80"/>
                </a:lnTo>
                <a:lnTo>
                  <a:pt x="149" y="92"/>
                </a:lnTo>
                <a:lnTo>
                  <a:pt x="145" y="90"/>
                </a:lnTo>
                <a:lnTo>
                  <a:pt x="145" y="95"/>
                </a:lnTo>
                <a:lnTo>
                  <a:pt x="146" y="96"/>
                </a:lnTo>
                <a:lnTo>
                  <a:pt x="146" y="101"/>
                </a:lnTo>
                <a:lnTo>
                  <a:pt x="151" y="104"/>
                </a:lnTo>
                <a:lnTo>
                  <a:pt x="155" y="104"/>
                </a:lnTo>
                <a:lnTo>
                  <a:pt x="161" y="102"/>
                </a:lnTo>
                <a:lnTo>
                  <a:pt x="161" y="104"/>
                </a:lnTo>
                <a:lnTo>
                  <a:pt x="161" y="105"/>
                </a:lnTo>
                <a:lnTo>
                  <a:pt x="164" y="105"/>
                </a:lnTo>
                <a:lnTo>
                  <a:pt x="164" y="108"/>
                </a:lnTo>
                <a:lnTo>
                  <a:pt x="162" y="118"/>
                </a:lnTo>
                <a:lnTo>
                  <a:pt x="158" y="118"/>
                </a:lnTo>
                <a:lnTo>
                  <a:pt x="156" y="139"/>
                </a:lnTo>
                <a:lnTo>
                  <a:pt x="146" y="137"/>
                </a:lnTo>
                <a:lnTo>
                  <a:pt x="146" y="142"/>
                </a:lnTo>
                <a:lnTo>
                  <a:pt x="146" y="143"/>
                </a:lnTo>
                <a:lnTo>
                  <a:pt x="143" y="146"/>
                </a:lnTo>
                <a:lnTo>
                  <a:pt x="143" y="149"/>
                </a:lnTo>
                <a:lnTo>
                  <a:pt x="140" y="156"/>
                </a:lnTo>
                <a:lnTo>
                  <a:pt x="154" y="158"/>
                </a:lnTo>
                <a:lnTo>
                  <a:pt x="152" y="162"/>
                </a:lnTo>
                <a:lnTo>
                  <a:pt x="146" y="161"/>
                </a:lnTo>
                <a:lnTo>
                  <a:pt x="137" y="164"/>
                </a:lnTo>
                <a:lnTo>
                  <a:pt x="136" y="168"/>
                </a:lnTo>
                <a:lnTo>
                  <a:pt x="133" y="172"/>
                </a:lnTo>
                <a:lnTo>
                  <a:pt x="132" y="180"/>
                </a:lnTo>
                <a:lnTo>
                  <a:pt x="130" y="186"/>
                </a:lnTo>
                <a:lnTo>
                  <a:pt x="132" y="186"/>
                </a:lnTo>
                <a:lnTo>
                  <a:pt x="130" y="202"/>
                </a:lnTo>
                <a:lnTo>
                  <a:pt x="126" y="202"/>
                </a:lnTo>
                <a:lnTo>
                  <a:pt x="126" y="205"/>
                </a:lnTo>
                <a:lnTo>
                  <a:pt x="123" y="203"/>
                </a:lnTo>
                <a:lnTo>
                  <a:pt x="120" y="206"/>
                </a:lnTo>
                <a:lnTo>
                  <a:pt x="123" y="216"/>
                </a:lnTo>
                <a:lnTo>
                  <a:pt x="130" y="216"/>
                </a:lnTo>
                <a:lnTo>
                  <a:pt x="132" y="222"/>
                </a:lnTo>
                <a:lnTo>
                  <a:pt x="129" y="224"/>
                </a:lnTo>
                <a:lnTo>
                  <a:pt x="127" y="228"/>
                </a:lnTo>
                <a:lnTo>
                  <a:pt x="123" y="228"/>
                </a:lnTo>
                <a:lnTo>
                  <a:pt x="127" y="234"/>
                </a:lnTo>
                <a:lnTo>
                  <a:pt x="133" y="232"/>
                </a:lnTo>
                <a:lnTo>
                  <a:pt x="133" y="235"/>
                </a:lnTo>
                <a:lnTo>
                  <a:pt x="130" y="235"/>
                </a:lnTo>
                <a:lnTo>
                  <a:pt x="130" y="238"/>
                </a:lnTo>
                <a:lnTo>
                  <a:pt x="132" y="241"/>
                </a:lnTo>
                <a:lnTo>
                  <a:pt x="132" y="243"/>
                </a:lnTo>
                <a:lnTo>
                  <a:pt x="129" y="246"/>
                </a:lnTo>
                <a:lnTo>
                  <a:pt x="129" y="247"/>
                </a:lnTo>
                <a:lnTo>
                  <a:pt x="133" y="250"/>
                </a:lnTo>
                <a:lnTo>
                  <a:pt x="133" y="253"/>
                </a:lnTo>
                <a:lnTo>
                  <a:pt x="127" y="256"/>
                </a:lnTo>
                <a:lnTo>
                  <a:pt x="120" y="256"/>
                </a:lnTo>
                <a:lnTo>
                  <a:pt x="117" y="247"/>
                </a:lnTo>
                <a:lnTo>
                  <a:pt x="113" y="246"/>
                </a:lnTo>
                <a:lnTo>
                  <a:pt x="108" y="243"/>
                </a:lnTo>
                <a:lnTo>
                  <a:pt x="105" y="238"/>
                </a:lnTo>
                <a:lnTo>
                  <a:pt x="104" y="234"/>
                </a:lnTo>
                <a:lnTo>
                  <a:pt x="102" y="237"/>
                </a:lnTo>
                <a:lnTo>
                  <a:pt x="101" y="246"/>
                </a:lnTo>
                <a:lnTo>
                  <a:pt x="98" y="249"/>
                </a:lnTo>
                <a:lnTo>
                  <a:pt x="93" y="250"/>
                </a:lnTo>
                <a:lnTo>
                  <a:pt x="89" y="249"/>
                </a:lnTo>
                <a:lnTo>
                  <a:pt x="86" y="244"/>
                </a:lnTo>
                <a:lnTo>
                  <a:pt x="82" y="243"/>
                </a:lnTo>
                <a:lnTo>
                  <a:pt x="77" y="241"/>
                </a:lnTo>
                <a:lnTo>
                  <a:pt x="71" y="238"/>
                </a:lnTo>
                <a:lnTo>
                  <a:pt x="69" y="235"/>
                </a:lnTo>
                <a:lnTo>
                  <a:pt x="66" y="235"/>
                </a:lnTo>
                <a:lnTo>
                  <a:pt x="64" y="237"/>
                </a:lnTo>
                <a:lnTo>
                  <a:pt x="60" y="234"/>
                </a:lnTo>
                <a:lnTo>
                  <a:pt x="54" y="232"/>
                </a:lnTo>
                <a:lnTo>
                  <a:pt x="55" y="230"/>
                </a:lnTo>
                <a:lnTo>
                  <a:pt x="54" y="230"/>
                </a:lnTo>
                <a:lnTo>
                  <a:pt x="51" y="231"/>
                </a:lnTo>
                <a:lnTo>
                  <a:pt x="45" y="231"/>
                </a:lnTo>
                <a:lnTo>
                  <a:pt x="45" y="230"/>
                </a:lnTo>
                <a:lnTo>
                  <a:pt x="47" y="227"/>
                </a:lnTo>
                <a:lnTo>
                  <a:pt x="54" y="225"/>
                </a:lnTo>
                <a:lnTo>
                  <a:pt x="54" y="222"/>
                </a:lnTo>
                <a:lnTo>
                  <a:pt x="52" y="221"/>
                </a:lnTo>
                <a:lnTo>
                  <a:pt x="49" y="221"/>
                </a:lnTo>
                <a:lnTo>
                  <a:pt x="47" y="224"/>
                </a:lnTo>
                <a:lnTo>
                  <a:pt x="44" y="222"/>
                </a:lnTo>
                <a:lnTo>
                  <a:pt x="45" y="218"/>
                </a:lnTo>
                <a:lnTo>
                  <a:pt x="45" y="216"/>
                </a:lnTo>
                <a:lnTo>
                  <a:pt x="41" y="219"/>
                </a:lnTo>
                <a:lnTo>
                  <a:pt x="42" y="212"/>
                </a:lnTo>
                <a:lnTo>
                  <a:pt x="41" y="211"/>
                </a:lnTo>
                <a:lnTo>
                  <a:pt x="38" y="213"/>
                </a:lnTo>
                <a:lnTo>
                  <a:pt x="38" y="215"/>
                </a:lnTo>
                <a:lnTo>
                  <a:pt x="35" y="215"/>
                </a:lnTo>
                <a:lnTo>
                  <a:pt x="33" y="211"/>
                </a:lnTo>
                <a:lnTo>
                  <a:pt x="25" y="216"/>
                </a:lnTo>
                <a:lnTo>
                  <a:pt x="20" y="219"/>
                </a:lnTo>
                <a:lnTo>
                  <a:pt x="19" y="216"/>
                </a:lnTo>
                <a:lnTo>
                  <a:pt x="20" y="212"/>
                </a:lnTo>
                <a:lnTo>
                  <a:pt x="19" y="209"/>
                </a:lnTo>
                <a:lnTo>
                  <a:pt x="16" y="206"/>
                </a:lnTo>
                <a:lnTo>
                  <a:pt x="3" y="202"/>
                </a:lnTo>
                <a:lnTo>
                  <a:pt x="0" y="199"/>
                </a:lnTo>
                <a:lnTo>
                  <a:pt x="0" y="190"/>
                </a:lnTo>
                <a:lnTo>
                  <a:pt x="4" y="191"/>
                </a:lnTo>
                <a:lnTo>
                  <a:pt x="6" y="191"/>
                </a:lnTo>
                <a:lnTo>
                  <a:pt x="8" y="193"/>
                </a:lnTo>
                <a:lnTo>
                  <a:pt x="10" y="187"/>
                </a:lnTo>
                <a:lnTo>
                  <a:pt x="0" y="186"/>
                </a:lnTo>
                <a:lnTo>
                  <a:pt x="1" y="180"/>
                </a:lnTo>
                <a:lnTo>
                  <a:pt x="1" y="178"/>
                </a:lnTo>
                <a:lnTo>
                  <a:pt x="7" y="175"/>
                </a:lnTo>
                <a:lnTo>
                  <a:pt x="11" y="164"/>
                </a:lnTo>
                <a:lnTo>
                  <a:pt x="13" y="162"/>
                </a:lnTo>
                <a:lnTo>
                  <a:pt x="20" y="164"/>
                </a:lnTo>
                <a:lnTo>
                  <a:pt x="19" y="167"/>
                </a:lnTo>
                <a:lnTo>
                  <a:pt x="26" y="171"/>
                </a:lnTo>
                <a:lnTo>
                  <a:pt x="30" y="167"/>
                </a:lnTo>
                <a:lnTo>
                  <a:pt x="32" y="152"/>
                </a:lnTo>
                <a:lnTo>
                  <a:pt x="36" y="152"/>
                </a:lnTo>
                <a:lnTo>
                  <a:pt x="36" y="145"/>
                </a:lnTo>
                <a:lnTo>
                  <a:pt x="35" y="136"/>
                </a:lnTo>
                <a:lnTo>
                  <a:pt x="39" y="133"/>
                </a:lnTo>
                <a:lnTo>
                  <a:pt x="33" y="128"/>
                </a:lnTo>
                <a:lnTo>
                  <a:pt x="44" y="109"/>
                </a:lnTo>
                <a:lnTo>
                  <a:pt x="41" y="106"/>
                </a:lnTo>
                <a:lnTo>
                  <a:pt x="42" y="105"/>
                </a:lnTo>
                <a:lnTo>
                  <a:pt x="47" y="105"/>
                </a:lnTo>
                <a:lnTo>
                  <a:pt x="48" y="108"/>
                </a:lnTo>
                <a:lnTo>
                  <a:pt x="55" y="108"/>
                </a:lnTo>
                <a:lnTo>
                  <a:pt x="55" y="109"/>
                </a:lnTo>
                <a:lnTo>
                  <a:pt x="61" y="109"/>
                </a:lnTo>
                <a:lnTo>
                  <a:pt x="63" y="90"/>
                </a:lnTo>
                <a:lnTo>
                  <a:pt x="66" y="90"/>
                </a:lnTo>
                <a:lnTo>
                  <a:pt x="66" y="83"/>
                </a:lnTo>
                <a:lnTo>
                  <a:pt x="58" y="83"/>
                </a:lnTo>
                <a:lnTo>
                  <a:pt x="52" y="76"/>
                </a:lnTo>
                <a:lnTo>
                  <a:pt x="60" y="73"/>
                </a:lnTo>
                <a:lnTo>
                  <a:pt x="66" y="71"/>
                </a:lnTo>
                <a:lnTo>
                  <a:pt x="73" y="71"/>
                </a:lnTo>
                <a:lnTo>
                  <a:pt x="77" y="67"/>
                </a:lnTo>
                <a:lnTo>
                  <a:pt x="82" y="65"/>
                </a:lnTo>
                <a:lnTo>
                  <a:pt x="83" y="63"/>
                </a:lnTo>
                <a:lnTo>
                  <a:pt x="82" y="60"/>
                </a:lnTo>
                <a:lnTo>
                  <a:pt x="83" y="57"/>
                </a:lnTo>
                <a:lnTo>
                  <a:pt x="88" y="4"/>
                </a:lnTo>
                <a:lnTo>
                  <a:pt x="88" y="2"/>
                </a:lnTo>
                <a:lnTo>
                  <a:pt x="86" y="0"/>
                </a:lnTo>
                <a:lnTo>
                  <a:pt x="91" y="1"/>
                </a:lnTo>
                <a:lnTo>
                  <a:pt x="93" y="2"/>
                </a:lnTo>
                <a:lnTo>
                  <a:pt x="96" y="2"/>
                </a:lnTo>
                <a:lnTo>
                  <a:pt x="99" y="4"/>
                </a:lnTo>
                <a:lnTo>
                  <a:pt x="98" y="8"/>
                </a:lnTo>
                <a:lnTo>
                  <a:pt x="101" y="11"/>
                </a:lnTo>
                <a:lnTo>
                  <a:pt x="102" y="11"/>
                </a:lnTo>
                <a:lnTo>
                  <a:pt x="105" y="11"/>
                </a:lnTo>
                <a:lnTo>
                  <a:pt x="108" y="13"/>
                </a:lnTo>
                <a:lnTo>
                  <a:pt x="113" y="10"/>
                </a:lnTo>
                <a:lnTo>
                  <a:pt x="114" y="10"/>
                </a:lnTo>
                <a:lnTo>
                  <a:pt x="117" y="11"/>
                </a:lnTo>
                <a:lnTo>
                  <a:pt x="118" y="16"/>
                </a:lnTo>
                <a:lnTo>
                  <a:pt x="123" y="19"/>
                </a:lnTo>
                <a:lnTo>
                  <a:pt x="124" y="23"/>
                </a:lnTo>
                <a:lnTo>
                  <a:pt x="127" y="26"/>
                </a:lnTo>
                <a:lnTo>
                  <a:pt x="133" y="30"/>
                </a:lnTo>
                <a:lnTo>
                  <a:pt x="136" y="30"/>
                </a:lnTo>
                <a:lnTo>
                  <a:pt x="139" y="30"/>
                </a:lnTo>
                <a:lnTo>
                  <a:pt x="142" y="33"/>
                </a:lnTo>
                <a:lnTo>
                  <a:pt x="146" y="33"/>
                </a:lnTo>
                <a:lnTo>
                  <a:pt x="149" y="33"/>
                </a:lnTo>
                <a:lnTo>
                  <a:pt x="152" y="36"/>
                </a:lnTo>
                <a:lnTo>
                  <a:pt x="152" y="42"/>
                </a:lnTo>
                <a:lnTo>
                  <a:pt x="154" y="43"/>
                </a:lnTo>
                <a:lnTo>
                  <a:pt x="161" y="48"/>
                </a:lnTo>
                <a:lnTo>
                  <a:pt x="162" y="48"/>
                </a:lnTo>
                <a:lnTo>
                  <a:pt x="162" y="43"/>
                </a:lnTo>
                <a:lnTo>
                  <a:pt x="164" y="42"/>
                </a:lnTo>
                <a:lnTo>
                  <a:pt x="173" y="41"/>
                </a:lnTo>
                <a:lnTo>
                  <a:pt x="180" y="39"/>
                </a:lnTo>
                <a:lnTo>
                  <a:pt x="183" y="39"/>
                </a:lnTo>
                <a:lnTo>
                  <a:pt x="186" y="45"/>
                </a:lnTo>
                <a:lnTo>
                  <a:pt x="189" y="45"/>
                </a:lnTo>
                <a:lnTo>
                  <a:pt x="192" y="43"/>
                </a:lnTo>
                <a:lnTo>
                  <a:pt x="195" y="45"/>
                </a:lnTo>
                <a:lnTo>
                  <a:pt x="193" y="57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165" name="Freeform 247"/>
          <p:cNvSpPr>
            <a:spLocks/>
          </p:cNvSpPr>
          <p:nvPr/>
        </p:nvSpPr>
        <p:spPr bwMode="auto">
          <a:xfrm rot="21334256">
            <a:off x="16757278" y="4595748"/>
            <a:ext cx="1041609" cy="1118735"/>
          </a:xfrm>
          <a:custGeom>
            <a:avLst/>
            <a:gdLst>
              <a:gd name="T0" fmla="*/ 2147483647 w 249"/>
              <a:gd name="T1" fmla="*/ 2147483647 h 308"/>
              <a:gd name="T2" fmla="*/ 2147483647 w 249"/>
              <a:gd name="T3" fmla="*/ 2147483647 h 308"/>
              <a:gd name="T4" fmla="*/ 2147483647 w 249"/>
              <a:gd name="T5" fmla="*/ 2147483647 h 308"/>
              <a:gd name="T6" fmla="*/ 2147483647 w 249"/>
              <a:gd name="T7" fmla="*/ 2147483647 h 308"/>
              <a:gd name="T8" fmla="*/ 2147483647 w 249"/>
              <a:gd name="T9" fmla="*/ 2147483647 h 308"/>
              <a:gd name="T10" fmla="*/ 2147483647 w 249"/>
              <a:gd name="T11" fmla="*/ 2147483647 h 308"/>
              <a:gd name="T12" fmla="*/ 2147483647 w 249"/>
              <a:gd name="T13" fmla="*/ 2147483647 h 308"/>
              <a:gd name="T14" fmla="*/ 2147483647 w 249"/>
              <a:gd name="T15" fmla="*/ 2147483647 h 308"/>
              <a:gd name="T16" fmla="*/ 2147483647 w 249"/>
              <a:gd name="T17" fmla="*/ 2147483647 h 308"/>
              <a:gd name="T18" fmla="*/ 2147483647 w 249"/>
              <a:gd name="T19" fmla="*/ 2147483647 h 308"/>
              <a:gd name="T20" fmla="*/ 2147483647 w 249"/>
              <a:gd name="T21" fmla="*/ 2147483647 h 308"/>
              <a:gd name="T22" fmla="*/ 2147483647 w 249"/>
              <a:gd name="T23" fmla="*/ 2147483647 h 308"/>
              <a:gd name="T24" fmla="*/ 2147483647 w 249"/>
              <a:gd name="T25" fmla="*/ 2147483647 h 308"/>
              <a:gd name="T26" fmla="*/ 2147483647 w 249"/>
              <a:gd name="T27" fmla="*/ 2147483647 h 308"/>
              <a:gd name="T28" fmla="*/ 2147483647 w 249"/>
              <a:gd name="T29" fmla="*/ 2147483647 h 308"/>
              <a:gd name="T30" fmla="*/ 2147483647 w 249"/>
              <a:gd name="T31" fmla="*/ 2147483647 h 308"/>
              <a:gd name="T32" fmla="*/ 2147483647 w 249"/>
              <a:gd name="T33" fmla="*/ 2147483647 h 308"/>
              <a:gd name="T34" fmla="*/ 2147483647 w 249"/>
              <a:gd name="T35" fmla="*/ 2147483647 h 308"/>
              <a:gd name="T36" fmla="*/ 2147483647 w 249"/>
              <a:gd name="T37" fmla="*/ 2147483647 h 308"/>
              <a:gd name="T38" fmla="*/ 2147483647 w 249"/>
              <a:gd name="T39" fmla="*/ 2147483647 h 308"/>
              <a:gd name="T40" fmla="*/ 2147483647 w 249"/>
              <a:gd name="T41" fmla="*/ 2147483647 h 308"/>
              <a:gd name="T42" fmla="*/ 2147483647 w 249"/>
              <a:gd name="T43" fmla="*/ 2147483647 h 308"/>
              <a:gd name="T44" fmla="*/ 2147483647 w 249"/>
              <a:gd name="T45" fmla="*/ 2147483647 h 308"/>
              <a:gd name="T46" fmla="*/ 2147483647 w 249"/>
              <a:gd name="T47" fmla="*/ 2147483647 h 308"/>
              <a:gd name="T48" fmla="*/ 2147483647 w 249"/>
              <a:gd name="T49" fmla="*/ 2147483647 h 308"/>
              <a:gd name="T50" fmla="*/ 2147483647 w 249"/>
              <a:gd name="T51" fmla="*/ 2147483647 h 308"/>
              <a:gd name="T52" fmla="*/ 2147483647 w 249"/>
              <a:gd name="T53" fmla="*/ 2147483647 h 308"/>
              <a:gd name="T54" fmla="*/ 2147483647 w 249"/>
              <a:gd name="T55" fmla="*/ 2147483647 h 308"/>
              <a:gd name="T56" fmla="*/ 2147483647 w 249"/>
              <a:gd name="T57" fmla="*/ 2147483647 h 308"/>
              <a:gd name="T58" fmla="*/ 2147483647 w 249"/>
              <a:gd name="T59" fmla="*/ 2147483647 h 308"/>
              <a:gd name="T60" fmla="*/ 2147483647 w 249"/>
              <a:gd name="T61" fmla="*/ 2147483647 h 308"/>
              <a:gd name="T62" fmla="*/ 2147483647 w 249"/>
              <a:gd name="T63" fmla="*/ 2147483647 h 308"/>
              <a:gd name="T64" fmla="*/ 2147483647 w 249"/>
              <a:gd name="T65" fmla="*/ 2147483647 h 308"/>
              <a:gd name="T66" fmla="*/ 2147483647 w 249"/>
              <a:gd name="T67" fmla="*/ 2147483647 h 308"/>
              <a:gd name="T68" fmla="*/ 2147483647 w 249"/>
              <a:gd name="T69" fmla="*/ 2147483647 h 308"/>
              <a:gd name="T70" fmla="*/ 2147483647 w 249"/>
              <a:gd name="T71" fmla="*/ 2147483647 h 308"/>
              <a:gd name="T72" fmla="*/ 2147483647 w 249"/>
              <a:gd name="T73" fmla="*/ 2147483647 h 308"/>
              <a:gd name="T74" fmla="*/ 2147483647 w 249"/>
              <a:gd name="T75" fmla="*/ 2147483647 h 308"/>
              <a:gd name="T76" fmla="*/ 2147483647 w 249"/>
              <a:gd name="T77" fmla="*/ 2147483647 h 308"/>
              <a:gd name="T78" fmla="*/ 2147483647 w 249"/>
              <a:gd name="T79" fmla="*/ 2147483647 h 308"/>
              <a:gd name="T80" fmla="*/ 2147483647 w 249"/>
              <a:gd name="T81" fmla="*/ 2147483647 h 308"/>
              <a:gd name="T82" fmla="*/ 2147483647 w 249"/>
              <a:gd name="T83" fmla="*/ 2147483647 h 308"/>
              <a:gd name="T84" fmla="*/ 2147483647 w 249"/>
              <a:gd name="T85" fmla="*/ 2147483647 h 308"/>
              <a:gd name="T86" fmla="*/ 2147483647 w 249"/>
              <a:gd name="T87" fmla="*/ 2147483647 h 308"/>
              <a:gd name="T88" fmla="*/ 2147483647 w 249"/>
              <a:gd name="T89" fmla="*/ 2147483647 h 308"/>
              <a:gd name="T90" fmla="*/ 2147483647 w 249"/>
              <a:gd name="T91" fmla="*/ 2147483647 h 308"/>
              <a:gd name="T92" fmla="*/ 2147483647 w 249"/>
              <a:gd name="T93" fmla="*/ 2147483647 h 308"/>
              <a:gd name="T94" fmla="*/ 2147483647 w 249"/>
              <a:gd name="T95" fmla="*/ 2147483647 h 308"/>
              <a:gd name="T96" fmla="*/ 2147483647 w 249"/>
              <a:gd name="T97" fmla="*/ 2147483647 h 308"/>
              <a:gd name="T98" fmla="*/ 2147483647 w 249"/>
              <a:gd name="T99" fmla="*/ 2147483647 h 308"/>
              <a:gd name="T100" fmla="*/ 2147483647 w 249"/>
              <a:gd name="T101" fmla="*/ 2147483647 h 308"/>
              <a:gd name="T102" fmla="*/ 2147483647 w 249"/>
              <a:gd name="T103" fmla="*/ 2147483647 h 308"/>
              <a:gd name="T104" fmla="*/ 2147483647 w 249"/>
              <a:gd name="T105" fmla="*/ 2147483647 h 308"/>
              <a:gd name="T106" fmla="*/ 2147483647 w 249"/>
              <a:gd name="T107" fmla="*/ 2147483647 h 308"/>
              <a:gd name="T108" fmla="*/ 2147483647 w 249"/>
              <a:gd name="T109" fmla="*/ 2147483647 h 308"/>
              <a:gd name="T110" fmla="*/ 2147483647 w 249"/>
              <a:gd name="T111" fmla="*/ 2147483647 h 308"/>
              <a:gd name="T112" fmla="*/ 2147483647 w 249"/>
              <a:gd name="T113" fmla="*/ 2147483647 h 308"/>
              <a:gd name="T114" fmla="*/ 2147483647 w 249"/>
              <a:gd name="T115" fmla="*/ 2147483647 h 308"/>
              <a:gd name="T116" fmla="*/ 2147483647 w 249"/>
              <a:gd name="T117" fmla="*/ 2147483647 h 308"/>
              <a:gd name="T118" fmla="*/ 2147483647 w 249"/>
              <a:gd name="T119" fmla="*/ 2147483647 h 308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249"/>
              <a:gd name="T181" fmla="*/ 0 h 308"/>
              <a:gd name="T182" fmla="*/ 249 w 249"/>
              <a:gd name="T183" fmla="*/ 308 h 308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249" h="308">
                <a:moveTo>
                  <a:pt x="193" y="35"/>
                </a:moveTo>
                <a:lnTo>
                  <a:pt x="193" y="35"/>
                </a:lnTo>
                <a:lnTo>
                  <a:pt x="192" y="40"/>
                </a:lnTo>
                <a:lnTo>
                  <a:pt x="192" y="48"/>
                </a:lnTo>
                <a:lnTo>
                  <a:pt x="192" y="51"/>
                </a:lnTo>
                <a:lnTo>
                  <a:pt x="192" y="54"/>
                </a:lnTo>
                <a:lnTo>
                  <a:pt x="193" y="59"/>
                </a:lnTo>
                <a:lnTo>
                  <a:pt x="193" y="69"/>
                </a:lnTo>
                <a:lnTo>
                  <a:pt x="192" y="79"/>
                </a:lnTo>
                <a:lnTo>
                  <a:pt x="192" y="82"/>
                </a:lnTo>
                <a:lnTo>
                  <a:pt x="191" y="89"/>
                </a:lnTo>
                <a:lnTo>
                  <a:pt x="189" y="97"/>
                </a:lnTo>
                <a:lnTo>
                  <a:pt x="189" y="98"/>
                </a:lnTo>
                <a:lnTo>
                  <a:pt x="188" y="103"/>
                </a:lnTo>
                <a:lnTo>
                  <a:pt x="186" y="106"/>
                </a:lnTo>
                <a:lnTo>
                  <a:pt x="186" y="111"/>
                </a:lnTo>
                <a:lnTo>
                  <a:pt x="188" y="113"/>
                </a:lnTo>
                <a:lnTo>
                  <a:pt x="186" y="120"/>
                </a:lnTo>
                <a:lnTo>
                  <a:pt x="185" y="123"/>
                </a:lnTo>
                <a:lnTo>
                  <a:pt x="182" y="128"/>
                </a:lnTo>
                <a:lnTo>
                  <a:pt x="179" y="130"/>
                </a:lnTo>
                <a:lnTo>
                  <a:pt x="179" y="132"/>
                </a:lnTo>
                <a:lnTo>
                  <a:pt x="180" y="135"/>
                </a:lnTo>
                <a:lnTo>
                  <a:pt x="185" y="139"/>
                </a:lnTo>
                <a:lnTo>
                  <a:pt x="186" y="139"/>
                </a:lnTo>
                <a:lnTo>
                  <a:pt x="192" y="135"/>
                </a:lnTo>
                <a:lnTo>
                  <a:pt x="193" y="135"/>
                </a:lnTo>
                <a:lnTo>
                  <a:pt x="196" y="136"/>
                </a:lnTo>
                <a:lnTo>
                  <a:pt x="198" y="139"/>
                </a:lnTo>
                <a:lnTo>
                  <a:pt x="201" y="142"/>
                </a:lnTo>
                <a:lnTo>
                  <a:pt x="201" y="144"/>
                </a:lnTo>
                <a:lnTo>
                  <a:pt x="202" y="144"/>
                </a:lnTo>
                <a:lnTo>
                  <a:pt x="204" y="139"/>
                </a:lnTo>
                <a:lnTo>
                  <a:pt x="208" y="138"/>
                </a:lnTo>
                <a:lnTo>
                  <a:pt x="212" y="138"/>
                </a:lnTo>
                <a:lnTo>
                  <a:pt x="215" y="139"/>
                </a:lnTo>
                <a:lnTo>
                  <a:pt x="217" y="142"/>
                </a:lnTo>
                <a:lnTo>
                  <a:pt x="218" y="144"/>
                </a:lnTo>
                <a:lnTo>
                  <a:pt x="218" y="148"/>
                </a:lnTo>
                <a:lnTo>
                  <a:pt x="212" y="154"/>
                </a:lnTo>
                <a:lnTo>
                  <a:pt x="214" y="160"/>
                </a:lnTo>
                <a:lnTo>
                  <a:pt x="215" y="164"/>
                </a:lnTo>
                <a:lnTo>
                  <a:pt x="215" y="169"/>
                </a:lnTo>
                <a:lnTo>
                  <a:pt x="215" y="172"/>
                </a:lnTo>
                <a:lnTo>
                  <a:pt x="217" y="173"/>
                </a:lnTo>
                <a:lnTo>
                  <a:pt x="218" y="174"/>
                </a:lnTo>
                <a:lnTo>
                  <a:pt x="221" y="174"/>
                </a:lnTo>
                <a:lnTo>
                  <a:pt x="224" y="173"/>
                </a:lnTo>
                <a:lnTo>
                  <a:pt x="227" y="173"/>
                </a:lnTo>
                <a:lnTo>
                  <a:pt x="232" y="173"/>
                </a:lnTo>
                <a:lnTo>
                  <a:pt x="234" y="173"/>
                </a:lnTo>
                <a:lnTo>
                  <a:pt x="239" y="173"/>
                </a:lnTo>
                <a:lnTo>
                  <a:pt x="242" y="173"/>
                </a:lnTo>
                <a:lnTo>
                  <a:pt x="245" y="174"/>
                </a:lnTo>
                <a:lnTo>
                  <a:pt x="246" y="180"/>
                </a:lnTo>
                <a:lnTo>
                  <a:pt x="249" y="183"/>
                </a:lnTo>
                <a:lnTo>
                  <a:pt x="249" y="185"/>
                </a:lnTo>
                <a:lnTo>
                  <a:pt x="248" y="189"/>
                </a:lnTo>
                <a:lnTo>
                  <a:pt x="246" y="191"/>
                </a:lnTo>
                <a:lnTo>
                  <a:pt x="245" y="196"/>
                </a:lnTo>
                <a:lnTo>
                  <a:pt x="245" y="198"/>
                </a:lnTo>
                <a:lnTo>
                  <a:pt x="245" y="199"/>
                </a:lnTo>
                <a:lnTo>
                  <a:pt x="246" y="201"/>
                </a:lnTo>
                <a:lnTo>
                  <a:pt x="246" y="204"/>
                </a:lnTo>
                <a:lnTo>
                  <a:pt x="246" y="205"/>
                </a:lnTo>
                <a:lnTo>
                  <a:pt x="246" y="207"/>
                </a:lnTo>
                <a:lnTo>
                  <a:pt x="248" y="207"/>
                </a:lnTo>
                <a:lnTo>
                  <a:pt x="248" y="208"/>
                </a:lnTo>
                <a:lnTo>
                  <a:pt x="246" y="210"/>
                </a:lnTo>
                <a:lnTo>
                  <a:pt x="246" y="211"/>
                </a:lnTo>
                <a:lnTo>
                  <a:pt x="246" y="213"/>
                </a:lnTo>
                <a:lnTo>
                  <a:pt x="245" y="213"/>
                </a:lnTo>
                <a:lnTo>
                  <a:pt x="245" y="214"/>
                </a:lnTo>
                <a:lnTo>
                  <a:pt x="243" y="215"/>
                </a:lnTo>
                <a:lnTo>
                  <a:pt x="243" y="217"/>
                </a:lnTo>
                <a:lnTo>
                  <a:pt x="243" y="218"/>
                </a:lnTo>
                <a:lnTo>
                  <a:pt x="245" y="218"/>
                </a:lnTo>
                <a:lnTo>
                  <a:pt x="245" y="220"/>
                </a:lnTo>
                <a:lnTo>
                  <a:pt x="243" y="223"/>
                </a:lnTo>
                <a:lnTo>
                  <a:pt x="243" y="224"/>
                </a:lnTo>
                <a:lnTo>
                  <a:pt x="242" y="224"/>
                </a:lnTo>
                <a:lnTo>
                  <a:pt x="243" y="226"/>
                </a:lnTo>
                <a:lnTo>
                  <a:pt x="246" y="229"/>
                </a:lnTo>
                <a:lnTo>
                  <a:pt x="248" y="232"/>
                </a:lnTo>
                <a:lnTo>
                  <a:pt x="248" y="233"/>
                </a:lnTo>
                <a:lnTo>
                  <a:pt x="246" y="235"/>
                </a:lnTo>
                <a:lnTo>
                  <a:pt x="245" y="235"/>
                </a:lnTo>
                <a:lnTo>
                  <a:pt x="242" y="233"/>
                </a:lnTo>
                <a:lnTo>
                  <a:pt x="240" y="232"/>
                </a:lnTo>
                <a:lnTo>
                  <a:pt x="239" y="229"/>
                </a:lnTo>
                <a:lnTo>
                  <a:pt x="237" y="229"/>
                </a:lnTo>
                <a:lnTo>
                  <a:pt x="237" y="227"/>
                </a:lnTo>
                <a:lnTo>
                  <a:pt x="236" y="227"/>
                </a:lnTo>
                <a:lnTo>
                  <a:pt x="236" y="229"/>
                </a:lnTo>
                <a:lnTo>
                  <a:pt x="234" y="229"/>
                </a:lnTo>
                <a:lnTo>
                  <a:pt x="233" y="230"/>
                </a:lnTo>
                <a:lnTo>
                  <a:pt x="233" y="232"/>
                </a:lnTo>
                <a:lnTo>
                  <a:pt x="232" y="232"/>
                </a:lnTo>
                <a:lnTo>
                  <a:pt x="230" y="233"/>
                </a:lnTo>
                <a:lnTo>
                  <a:pt x="229" y="235"/>
                </a:lnTo>
                <a:lnTo>
                  <a:pt x="227" y="236"/>
                </a:lnTo>
                <a:lnTo>
                  <a:pt x="227" y="237"/>
                </a:lnTo>
                <a:lnTo>
                  <a:pt x="226" y="242"/>
                </a:lnTo>
                <a:lnTo>
                  <a:pt x="226" y="246"/>
                </a:lnTo>
                <a:lnTo>
                  <a:pt x="224" y="251"/>
                </a:lnTo>
                <a:lnTo>
                  <a:pt x="224" y="252"/>
                </a:lnTo>
                <a:lnTo>
                  <a:pt x="221" y="252"/>
                </a:lnTo>
                <a:lnTo>
                  <a:pt x="218" y="252"/>
                </a:lnTo>
                <a:lnTo>
                  <a:pt x="212" y="251"/>
                </a:lnTo>
                <a:lnTo>
                  <a:pt x="210" y="246"/>
                </a:lnTo>
                <a:lnTo>
                  <a:pt x="208" y="245"/>
                </a:lnTo>
                <a:lnTo>
                  <a:pt x="205" y="242"/>
                </a:lnTo>
                <a:lnTo>
                  <a:pt x="202" y="240"/>
                </a:lnTo>
                <a:lnTo>
                  <a:pt x="199" y="239"/>
                </a:lnTo>
                <a:lnTo>
                  <a:pt x="199" y="237"/>
                </a:lnTo>
                <a:lnTo>
                  <a:pt x="196" y="236"/>
                </a:lnTo>
                <a:lnTo>
                  <a:pt x="195" y="233"/>
                </a:lnTo>
                <a:lnTo>
                  <a:pt x="193" y="232"/>
                </a:lnTo>
                <a:lnTo>
                  <a:pt x="191" y="232"/>
                </a:lnTo>
                <a:lnTo>
                  <a:pt x="186" y="230"/>
                </a:lnTo>
                <a:lnTo>
                  <a:pt x="185" y="229"/>
                </a:lnTo>
                <a:lnTo>
                  <a:pt x="182" y="223"/>
                </a:lnTo>
                <a:lnTo>
                  <a:pt x="182" y="220"/>
                </a:lnTo>
                <a:lnTo>
                  <a:pt x="183" y="214"/>
                </a:lnTo>
                <a:lnTo>
                  <a:pt x="182" y="208"/>
                </a:lnTo>
                <a:lnTo>
                  <a:pt x="179" y="205"/>
                </a:lnTo>
                <a:lnTo>
                  <a:pt x="173" y="205"/>
                </a:lnTo>
                <a:lnTo>
                  <a:pt x="171" y="205"/>
                </a:lnTo>
                <a:lnTo>
                  <a:pt x="169" y="205"/>
                </a:lnTo>
                <a:lnTo>
                  <a:pt x="166" y="204"/>
                </a:lnTo>
                <a:lnTo>
                  <a:pt x="163" y="204"/>
                </a:lnTo>
                <a:lnTo>
                  <a:pt x="158" y="204"/>
                </a:lnTo>
                <a:lnTo>
                  <a:pt x="155" y="204"/>
                </a:lnTo>
                <a:lnTo>
                  <a:pt x="151" y="205"/>
                </a:lnTo>
                <a:lnTo>
                  <a:pt x="149" y="210"/>
                </a:lnTo>
                <a:lnTo>
                  <a:pt x="149" y="214"/>
                </a:lnTo>
                <a:lnTo>
                  <a:pt x="149" y="218"/>
                </a:lnTo>
                <a:lnTo>
                  <a:pt x="149" y="221"/>
                </a:lnTo>
                <a:lnTo>
                  <a:pt x="152" y="224"/>
                </a:lnTo>
                <a:lnTo>
                  <a:pt x="155" y="226"/>
                </a:lnTo>
                <a:lnTo>
                  <a:pt x="158" y="227"/>
                </a:lnTo>
                <a:lnTo>
                  <a:pt x="160" y="229"/>
                </a:lnTo>
                <a:lnTo>
                  <a:pt x="161" y="232"/>
                </a:lnTo>
                <a:lnTo>
                  <a:pt x="164" y="239"/>
                </a:lnTo>
                <a:lnTo>
                  <a:pt x="166" y="245"/>
                </a:lnTo>
                <a:lnTo>
                  <a:pt x="167" y="246"/>
                </a:lnTo>
                <a:lnTo>
                  <a:pt x="166" y="248"/>
                </a:lnTo>
                <a:lnTo>
                  <a:pt x="167" y="249"/>
                </a:lnTo>
                <a:lnTo>
                  <a:pt x="167" y="254"/>
                </a:lnTo>
                <a:lnTo>
                  <a:pt x="166" y="255"/>
                </a:lnTo>
                <a:lnTo>
                  <a:pt x="163" y="258"/>
                </a:lnTo>
                <a:lnTo>
                  <a:pt x="160" y="259"/>
                </a:lnTo>
                <a:lnTo>
                  <a:pt x="157" y="265"/>
                </a:lnTo>
                <a:lnTo>
                  <a:pt x="155" y="274"/>
                </a:lnTo>
                <a:lnTo>
                  <a:pt x="154" y="280"/>
                </a:lnTo>
                <a:lnTo>
                  <a:pt x="154" y="286"/>
                </a:lnTo>
                <a:lnTo>
                  <a:pt x="154" y="290"/>
                </a:lnTo>
                <a:lnTo>
                  <a:pt x="148" y="296"/>
                </a:lnTo>
                <a:lnTo>
                  <a:pt x="148" y="299"/>
                </a:lnTo>
                <a:lnTo>
                  <a:pt x="154" y="305"/>
                </a:lnTo>
                <a:lnTo>
                  <a:pt x="142" y="308"/>
                </a:lnTo>
                <a:lnTo>
                  <a:pt x="138" y="308"/>
                </a:lnTo>
                <a:lnTo>
                  <a:pt x="133" y="305"/>
                </a:lnTo>
                <a:lnTo>
                  <a:pt x="127" y="300"/>
                </a:lnTo>
                <a:lnTo>
                  <a:pt x="125" y="299"/>
                </a:lnTo>
                <a:lnTo>
                  <a:pt x="122" y="299"/>
                </a:lnTo>
                <a:lnTo>
                  <a:pt x="120" y="300"/>
                </a:lnTo>
                <a:lnTo>
                  <a:pt x="117" y="300"/>
                </a:lnTo>
                <a:lnTo>
                  <a:pt x="114" y="296"/>
                </a:lnTo>
                <a:lnTo>
                  <a:pt x="116" y="293"/>
                </a:lnTo>
                <a:lnTo>
                  <a:pt x="114" y="290"/>
                </a:lnTo>
                <a:lnTo>
                  <a:pt x="119" y="281"/>
                </a:lnTo>
                <a:lnTo>
                  <a:pt x="110" y="274"/>
                </a:lnTo>
                <a:lnTo>
                  <a:pt x="107" y="273"/>
                </a:lnTo>
                <a:lnTo>
                  <a:pt x="104" y="273"/>
                </a:lnTo>
                <a:lnTo>
                  <a:pt x="92" y="265"/>
                </a:lnTo>
                <a:lnTo>
                  <a:pt x="85" y="261"/>
                </a:lnTo>
                <a:lnTo>
                  <a:pt x="84" y="258"/>
                </a:lnTo>
                <a:lnTo>
                  <a:pt x="84" y="252"/>
                </a:lnTo>
                <a:lnTo>
                  <a:pt x="81" y="248"/>
                </a:lnTo>
                <a:lnTo>
                  <a:pt x="75" y="246"/>
                </a:lnTo>
                <a:lnTo>
                  <a:pt x="66" y="240"/>
                </a:lnTo>
                <a:lnTo>
                  <a:pt x="91" y="230"/>
                </a:lnTo>
                <a:lnTo>
                  <a:pt x="92" y="227"/>
                </a:lnTo>
                <a:lnTo>
                  <a:pt x="92" y="221"/>
                </a:lnTo>
                <a:lnTo>
                  <a:pt x="91" y="215"/>
                </a:lnTo>
                <a:lnTo>
                  <a:pt x="89" y="210"/>
                </a:lnTo>
                <a:lnTo>
                  <a:pt x="89" y="202"/>
                </a:lnTo>
                <a:lnTo>
                  <a:pt x="81" y="189"/>
                </a:lnTo>
                <a:lnTo>
                  <a:pt x="89" y="179"/>
                </a:lnTo>
                <a:lnTo>
                  <a:pt x="92" y="167"/>
                </a:lnTo>
                <a:lnTo>
                  <a:pt x="94" y="164"/>
                </a:lnTo>
                <a:lnTo>
                  <a:pt x="94" y="158"/>
                </a:lnTo>
                <a:lnTo>
                  <a:pt x="94" y="154"/>
                </a:lnTo>
                <a:lnTo>
                  <a:pt x="82" y="152"/>
                </a:lnTo>
                <a:lnTo>
                  <a:pt x="75" y="150"/>
                </a:lnTo>
                <a:lnTo>
                  <a:pt x="73" y="144"/>
                </a:lnTo>
                <a:lnTo>
                  <a:pt x="70" y="141"/>
                </a:lnTo>
                <a:lnTo>
                  <a:pt x="67" y="138"/>
                </a:lnTo>
                <a:lnTo>
                  <a:pt x="67" y="135"/>
                </a:lnTo>
                <a:lnTo>
                  <a:pt x="70" y="132"/>
                </a:lnTo>
                <a:lnTo>
                  <a:pt x="70" y="129"/>
                </a:lnTo>
                <a:lnTo>
                  <a:pt x="62" y="122"/>
                </a:lnTo>
                <a:lnTo>
                  <a:pt x="59" y="120"/>
                </a:lnTo>
                <a:lnTo>
                  <a:pt x="51" y="117"/>
                </a:lnTo>
                <a:lnTo>
                  <a:pt x="47" y="114"/>
                </a:lnTo>
                <a:lnTo>
                  <a:pt x="45" y="110"/>
                </a:lnTo>
                <a:lnTo>
                  <a:pt x="42" y="106"/>
                </a:lnTo>
                <a:lnTo>
                  <a:pt x="40" y="104"/>
                </a:lnTo>
                <a:lnTo>
                  <a:pt x="29" y="106"/>
                </a:lnTo>
                <a:lnTo>
                  <a:pt x="25" y="101"/>
                </a:lnTo>
                <a:lnTo>
                  <a:pt x="19" y="98"/>
                </a:lnTo>
                <a:lnTo>
                  <a:pt x="13" y="95"/>
                </a:lnTo>
                <a:lnTo>
                  <a:pt x="7" y="91"/>
                </a:lnTo>
                <a:lnTo>
                  <a:pt x="0" y="89"/>
                </a:lnTo>
                <a:lnTo>
                  <a:pt x="1" y="85"/>
                </a:lnTo>
                <a:lnTo>
                  <a:pt x="28" y="88"/>
                </a:lnTo>
                <a:lnTo>
                  <a:pt x="34" y="82"/>
                </a:lnTo>
                <a:lnTo>
                  <a:pt x="40" y="81"/>
                </a:lnTo>
                <a:lnTo>
                  <a:pt x="47" y="81"/>
                </a:lnTo>
                <a:lnTo>
                  <a:pt x="48" y="72"/>
                </a:lnTo>
                <a:lnTo>
                  <a:pt x="53" y="72"/>
                </a:lnTo>
                <a:lnTo>
                  <a:pt x="56" y="70"/>
                </a:lnTo>
                <a:lnTo>
                  <a:pt x="56" y="67"/>
                </a:lnTo>
                <a:lnTo>
                  <a:pt x="47" y="59"/>
                </a:lnTo>
                <a:lnTo>
                  <a:pt x="42" y="56"/>
                </a:lnTo>
                <a:lnTo>
                  <a:pt x="37" y="53"/>
                </a:lnTo>
                <a:lnTo>
                  <a:pt x="28" y="50"/>
                </a:lnTo>
                <a:lnTo>
                  <a:pt x="28" y="47"/>
                </a:lnTo>
                <a:lnTo>
                  <a:pt x="37" y="44"/>
                </a:lnTo>
                <a:lnTo>
                  <a:pt x="38" y="41"/>
                </a:lnTo>
                <a:lnTo>
                  <a:pt x="54" y="31"/>
                </a:lnTo>
                <a:lnTo>
                  <a:pt x="63" y="28"/>
                </a:lnTo>
                <a:lnTo>
                  <a:pt x="67" y="24"/>
                </a:lnTo>
                <a:lnTo>
                  <a:pt x="79" y="3"/>
                </a:lnTo>
                <a:lnTo>
                  <a:pt x="85" y="3"/>
                </a:lnTo>
                <a:lnTo>
                  <a:pt x="86" y="2"/>
                </a:lnTo>
                <a:lnTo>
                  <a:pt x="107" y="16"/>
                </a:lnTo>
                <a:lnTo>
                  <a:pt x="108" y="15"/>
                </a:lnTo>
                <a:lnTo>
                  <a:pt x="110" y="15"/>
                </a:lnTo>
                <a:lnTo>
                  <a:pt x="111" y="12"/>
                </a:lnTo>
                <a:lnTo>
                  <a:pt x="114" y="16"/>
                </a:lnTo>
                <a:lnTo>
                  <a:pt x="116" y="16"/>
                </a:lnTo>
                <a:lnTo>
                  <a:pt x="117" y="16"/>
                </a:lnTo>
                <a:lnTo>
                  <a:pt x="117" y="12"/>
                </a:lnTo>
                <a:lnTo>
                  <a:pt x="119" y="12"/>
                </a:lnTo>
                <a:lnTo>
                  <a:pt x="119" y="13"/>
                </a:lnTo>
                <a:lnTo>
                  <a:pt x="120" y="13"/>
                </a:lnTo>
                <a:lnTo>
                  <a:pt x="122" y="12"/>
                </a:lnTo>
                <a:lnTo>
                  <a:pt x="122" y="10"/>
                </a:lnTo>
                <a:lnTo>
                  <a:pt x="119" y="7"/>
                </a:lnTo>
                <a:lnTo>
                  <a:pt x="120" y="3"/>
                </a:lnTo>
                <a:lnTo>
                  <a:pt x="122" y="2"/>
                </a:lnTo>
                <a:lnTo>
                  <a:pt x="126" y="0"/>
                </a:lnTo>
                <a:lnTo>
                  <a:pt x="129" y="0"/>
                </a:lnTo>
                <a:lnTo>
                  <a:pt x="130" y="2"/>
                </a:lnTo>
                <a:lnTo>
                  <a:pt x="132" y="12"/>
                </a:lnTo>
                <a:lnTo>
                  <a:pt x="142" y="13"/>
                </a:lnTo>
                <a:lnTo>
                  <a:pt x="151" y="7"/>
                </a:lnTo>
                <a:lnTo>
                  <a:pt x="152" y="10"/>
                </a:lnTo>
                <a:lnTo>
                  <a:pt x="158" y="10"/>
                </a:lnTo>
                <a:lnTo>
                  <a:pt x="157" y="13"/>
                </a:lnTo>
                <a:lnTo>
                  <a:pt x="155" y="16"/>
                </a:lnTo>
                <a:lnTo>
                  <a:pt x="155" y="19"/>
                </a:lnTo>
                <a:lnTo>
                  <a:pt x="155" y="21"/>
                </a:lnTo>
                <a:lnTo>
                  <a:pt x="155" y="22"/>
                </a:lnTo>
                <a:lnTo>
                  <a:pt x="154" y="22"/>
                </a:lnTo>
                <a:lnTo>
                  <a:pt x="151" y="22"/>
                </a:lnTo>
                <a:lnTo>
                  <a:pt x="171" y="50"/>
                </a:lnTo>
                <a:lnTo>
                  <a:pt x="164" y="60"/>
                </a:lnTo>
                <a:lnTo>
                  <a:pt x="179" y="67"/>
                </a:lnTo>
                <a:lnTo>
                  <a:pt x="188" y="51"/>
                </a:lnTo>
                <a:lnTo>
                  <a:pt x="174" y="41"/>
                </a:lnTo>
                <a:lnTo>
                  <a:pt x="183" y="29"/>
                </a:lnTo>
                <a:lnTo>
                  <a:pt x="186" y="31"/>
                </a:lnTo>
                <a:lnTo>
                  <a:pt x="186" y="21"/>
                </a:lnTo>
                <a:lnTo>
                  <a:pt x="193" y="21"/>
                </a:lnTo>
                <a:lnTo>
                  <a:pt x="193" y="35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67" name="Freeform 248"/>
          <p:cNvSpPr>
            <a:spLocks/>
          </p:cNvSpPr>
          <p:nvPr/>
        </p:nvSpPr>
        <p:spPr bwMode="auto">
          <a:xfrm rot="21334256">
            <a:off x="18272457" y="2086264"/>
            <a:ext cx="953657" cy="958223"/>
          </a:xfrm>
          <a:custGeom>
            <a:avLst/>
            <a:gdLst>
              <a:gd name="T0" fmla="*/ 2147483647 w 207"/>
              <a:gd name="T1" fmla="*/ 2147483647 h 264"/>
              <a:gd name="T2" fmla="*/ 2147483647 w 207"/>
              <a:gd name="T3" fmla="*/ 2147483647 h 264"/>
              <a:gd name="T4" fmla="*/ 2147483647 w 207"/>
              <a:gd name="T5" fmla="*/ 2147483647 h 264"/>
              <a:gd name="T6" fmla="*/ 2147483647 w 207"/>
              <a:gd name="T7" fmla="*/ 2147483647 h 264"/>
              <a:gd name="T8" fmla="*/ 2147483647 w 207"/>
              <a:gd name="T9" fmla="*/ 2147483647 h 264"/>
              <a:gd name="T10" fmla="*/ 2147483647 w 207"/>
              <a:gd name="T11" fmla="*/ 2147483647 h 264"/>
              <a:gd name="T12" fmla="*/ 2147483647 w 207"/>
              <a:gd name="T13" fmla="*/ 2147483647 h 264"/>
              <a:gd name="T14" fmla="*/ 2147483647 w 207"/>
              <a:gd name="T15" fmla="*/ 0 h 264"/>
              <a:gd name="T16" fmla="*/ 2147483647 w 207"/>
              <a:gd name="T17" fmla="*/ 2147483647 h 264"/>
              <a:gd name="T18" fmla="*/ 2147483647 w 207"/>
              <a:gd name="T19" fmla="*/ 2147483647 h 264"/>
              <a:gd name="T20" fmla="*/ 2147483647 w 207"/>
              <a:gd name="T21" fmla="*/ 2147483647 h 264"/>
              <a:gd name="T22" fmla="*/ 2147483647 w 207"/>
              <a:gd name="T23" fmla="*/ 2147483647 h 264"/>
              <a:gd name="T24" fmla="*/ 2147483647 w 207"/>
              <a:gd name="T25" fmla="*/ 2147483647 h 264"/>
              <a:gd name="T26" fmla="*/ 2147483647 w 207"/>
              <a:gd name="T27" fmla="*/ 2147483647 h 264"/>
              <a:gd name="T28" fmla="*/ 2147483647 w 207"/>
              <a:gd name="T29" fmla="*/ 2147483647 h 264"/>
              <a:gd name="T30" fmla="*/ 2147483647 w 207"/>
              <a:gd name="T31" fmla="*/ 2147483647 h 264"/>
              <a:gd name="T32" fmla="*/ 2147483647 w 207"/>
              <a:gd name="T33" fmla="*/ 2147483647 h 264"/>
              <a:gd name="T34" fmla="*/ 2147483647 w 207"/>
              <a:gd name="T35" fmla="*/ 2147483647 h 264"/>
              <a:gd name="T36" fmla="*/ 2147483647 w 207"/>
              <a:gd name="T37" fmla="*/ 2147483647 h 264"/>
              <a:gd name="T38" fmla="*/ 2147483647 w 207"/>
              <a:gd name="T39" fmla="*/ 2147483647 h 264"/>
              <a:gd name="T40" fmla="*/ 2147483647 w 207"/>
              <a:gd name="T41" fmla="*/ 2147483647 h 264"/>
              <a:gd name="T42" fmla="*/ 2147483647 w 207"/>
              <a:gd name="T43" fmla="*/ 2147483647 h 264"/>
              <a:gd name="T44" fmla="*/ 2147483647 w 207"/>
              <a:gd name="T45" fmla="*/ 2147483647 h 264"/>
              <a:gd name="T46" fmla="*/ 2147483647 w 207"/>
              <a:gd name="T47" fmla="*/ 2147483647 h 264"/>
              <a:gd name="T48" fmla="*/ 2147483647 w 207"/>
              <a:gd name="T49" fmla="*/ 2147483647 h 264"/>
              <a:gd name="T50" fmla="*/ 2147483647 w 207"/>
              <a:gd name="T51" fmla="*/ 2147483647 h 264"/>
              <a:gd name="T52" fmla="*/ 2147483647 w 207"/>
              <a:gd name="T53" fmla="*/ 2147483647 h 264"/>
              <a:gd name="T54" fmla="*/ 2147483647 w 207"/>
              <a:gd name="T55" fmla="*/ 2147483647 h 264"/>
              <a:gd name="T56" fmla="*/ 2147483647 w 207"/>
              <a:gd name="T57" fmla="*/ 2147483647 h 264"/>
              <a:gd name="T58" fmla="*/ 2147483647 w 207"/>
              <a:gd name="T59" fmla="*/ 2147483647 h 264"/>
              <a:gd name="T60" fmla="*/ 2147483647 w 207"/>
              <a:gd name="T61" fmla="*/ 2147483647 h 264"/>
              <a:gd name="T62" fmla="*/ 2147483647 w 207"/>
              <a:gd name="T63" fmla="*/ 2147483647 h 264"/>
              <a:gd name="T64" fmla="*/ 2147483647 w 207"/>
              <a:gd name="T65" fmla="*/ 2147483647 h 264"/>
              <a:gd name="T66" fmla="*/ 2147483647 w 207"/>
              <a:gd name="T67" fmla="*/ 2147483647 h 264"/>
              <a:gd name="T68" fmla="*/ 2147483647 w 207"/>
              <a:gd name="T69" fmla="*/ 2147483647 h 264"/>
              <a:gd name="T70" fmla="*/ 2147483647 w 207"/>
              <a:gd name="T71" fmla="*/ 2147483647 h 264"/>
              <a:gd name="T72" fmla="*/ 2147483647 w 207"/>
              <a:gd name="T73" fmla="*/ 2147483647 h 264"/>
              <a:gd name="T74" fmla="*/ 2147483647 w 207"/>
              <a:gd name="T75" fmla="*/ 2147483647 h 264"/>
              <a:gd name="T76" fmla="*/ 2147483647 w 207"/>
              <a:gd name="T77" fmla="*/ 2147483647 h 264"/>
              <a:gd name="T78" fmla="*/ 2147483647 w 207"/>
              <a:gd name="T79" fmla="*/ 2147483647 h 264"/>
              <a:gd name="T80" fmla="*/ 2147483647 w 207"/>
              <a:gd name="T81" fmla="*/ 2147483647 h 264"/>
              <a:gd name="T82" fmla="*/ 2147483647 w 207"/>
              <a:gd name="T83" fmla="*/ 2147483647 h 264"/>
              <a:gd name="T84" fmla="*/ 2147483647 w 207"/>
              <a:gd name="T85" fmla="*/ 2147483647 h 264"/>
              <a:gd name="T86" fmla="*/ 2147483647 w 207"/>
              <a:gd name="T87" fmla="*/ 2147483647 h 264"/>
              <a:gd name="T88" fmla="*/ 2147483647 w 207"/>
              <a:gd name="T89" fmla="*/ 2147483647 h 264"/>
              <a:gd name="T90" fmla="*/ 2147483647 w 207"/>
              <a:gd name="T91" fmla="*/ 2147483647 h 264"/>
              <a:gd name="T92" fmla="*/ 2147483647 w 207"/>
              <a:gd name="T93" fmla="*/ 2147483647 h 264"/>
              <a:gd name="T94" fmla="*/ 2147483647 w 207"/>
              <a:gd name="T95" fmla="*/ 2147483647 h 264"/>
              <a:gd name="T96" fmla="*/ 2147483647 w 207"/>
              <a:gd name="T97" fmla="*/ 2147483647 h 264"/>
              <a:gd name="T98" fmla="*/ 2147483647 w 207"/>
              <a:gd name="T99" fmla="*/ 2147483647 h 264"/>
              <a:gd name="T100" fmla="*/ 2147483647 w 207"/>
              <a:gd name="T101" fmla="*/ 2147483647 h 264"/>
              <a:gd name="T102" fmla="*/ 2147483647 w 207"/>
              <a:gd name="T103" fmla="*/ 2147483647 h 264"/>
              <a:gd name="T104" fmla="*/ 2147483647 w 207"/>
              <a:gd name="T105" fmla="*/ 2147483647 h 264"/>
              <a:gd name="T106" fmla="*/ 2147483647 w 207"/>
              <a:gd name="T107" fmla="*/ 2147483647 h 264"/>
              <a:gd name="T108" fmla="*/ 2147483647 w 207"/>
              <a:gd name="T109" fmla="*/ 2147483647 h 264"/>
              <a:gd name="T110" fmla="*/ 0 w 207"/>
              <a:gd name="T111" fmla="*/ 2147483647 h 264"/>
              <a:gd name="T112" fmla="*/ 2147483647 w 207"/>
              <a:gd name="T113" fmla="*/ 2147483647 h 264"/>
              <a:gd name="T114" fmla="*/ 2147483647 w 207"/>
              <a:gd name="T115" fmla="*/ 2147483647 h 264"/>
              <a:gd name="T116" fmla="*/ 2147483647 w 207"/>
              <a:gd name="T117" fmla="*/ 2147483647 h 264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207"/>
              <a:gd name="T178" fmla="*/ 0 h 264"/>
              <a:gd name="T179" fmla="*/ 207 w 207"/>
              <a:gd name="T180" fmla="*/ 264 h 264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207" h="264">
                <a:moveTo>
                  <a:pt x="63" y="2"/>
                </a:moveTo>
                <a:lnTo>
                  <a:pt x="63" y="3"/>
                </a:lnTo>
                <a:lnTo>
                  <a:pt x="63" y="8"/>
                </a:lnTo>
                <a:lnTo>
                  <a:pt x="63" y="15"/>
                </a:lnTo>
                <a:lnTo>
                  <a:pt x="63" y="27"/>
                </a:lnTo>
                <a:lnTo>
                  <a:pt x="70" y="27"/>
                </a:lnTo>
                <a:lnTo>
                  <a:pt x="78" y="27"/>
                </a:lnTo>
                <a:lnTo>
                  <a:pt x="81" y="28"/>
                </a:lnTo>
                <a:lnTo>
                  <a:pt x="89" y="28"/>
                </a:lnTo>
                <a:lnTo>
                  <a:pt x="97" y="30"/>
                </a:lnTo>
                <a:lnTo>
                  <a:pt x="106" y="30"/>
                </a:lnTo>
                <a:lnTo>
                  <a:pt x="113" y="30"/>
                </a:lnTo>
                <a:lnTo>
                  <a:pt x="114" y="30"/>
                </a:lnTo>
                <a:lnTo>
                  <a:pt x="116" y="28"/>
                </a:lnTo>
                <a:lnTo>
                  <a:pt x="117" y="28"/>
                </a:lnTo>
                <a:lnTo>
                  <a:pt x="117" y="25"/>
                </a:lnTo>
                <a:lnTo>
                  <a:pt x="117" y="22"/>
                </a:lnTo>
                <a:lnTo>
                  <a:pt x="117" y="18"/>
                </a:lnTo>
                <a:lnTo>
                  <a:pt x="117" y="12"/>
                </a:lnTo>
                <a:lnTo>
                  <a:pt x="117" y="5"/>
                </a:lnTo>
                <a:lnTo>
                  <a:pt x="117" y="2"/>
                </a:lnTo>
                <a:lnTo>
                  <a:pt x="119" y="0"/>
                </a:lnTo>
                <a:lnTo>
                  <a:pt x="122" y="0"/>
                </a:lnTo>
                <a:lnTo>
                  <a:pt x="126" y="2"/>
                </a:lnTo>
                <a:lnTo>
                  <a:pt x="129" y="3"/>
                </a:lnTo>
                <a:lnTo>
                  <a:pt x="132" y="3"/>
                </a:lnTo>
                <a:lnTo>
                  <a:pt x="135" y="2"/>
                </a:lnTo>
                <a:lnTo>
                  <a:pt x="136" y="2"/>
                </a:lnTo>
                <a:lnTo>
                  <a:pt x="135" y="13"/>
                </a:lnTo>
                <a:lnTo>
                  <a:pt x="136" y="27"/>
                </a:lnTo>
                <a:lnTo>
                  <a:pt x="135" y="31"/>
                </a:lnTo>
                <a:lnTo>
                  <a:pt x="135" y="38"/>
                </a:lnTo>
                <a:lnTo>
                  <a:pt x="133" y="40"/>
                </a:lnTo>
                <a:lnTo>
                  <a:pt x="129" y="38"/>
                </a:lnTo>
                <a:lnTo>
                  <a:pt x="129" y="40"/>
                </a:lnTo>
                <a:lnTo>
                  <a:pt x="129" y="44"/>
                </a:lnTo>
                <a:lnTo>
                  <a:pt x="129" y="47"/>
                </a:lnTo>
                <a:lnTo>
                  <a:pt x="130" y="52"/>
                </a:lnTo>
                <a:lnTo>
                  <a:pt x="130" y="57"/>
                </a:lnTo>
                <a:lnTo>
                  <a:pt x="130" y="71"/>
                </a:lnTo>
                <a:lnTo>
                  <a:pt x="130" y="75"/>
                </a:lnTo>
                <a:lnTo>
                  <a:pt x="132" y="78"/>
                </a:lnTo>
                <a:lnTo>
                  <a:pt x="133" y="76"/>
                </a:lnTo>
                <a:lnTo>
                  <a:pt x="136" y="76"/>
                </a:lnTo>
                <a:lnTo>
                  <a:pt x="138" y="75"/>
                </a:lnTo>
                <a:lnTo>
                  <a:pt x="141" y="75"/>
                </a:lnTo>
                <a:lnTo>
                  <a:pt x="144" y="75"/>
                </a:lnTo>
                <a:lnTo>
                  <a:pt x="147" y="75"/>
                </a:lnTo>
                <a:lnTo>
                  <a:pt x="150" y="75"/>
                </a:lnTo>
                <a:lnTo>
                  <a:pt x="152" y="76"/>
                </a:lnTo>
                <a:lnTo>
                  <a:pt x="154" y="76"/>
                </a:lnTo>
                <a:lnTo>
                  <a:pt x="154" y="79"/>
                </a:lnTo>
                <a:lnTo>
                  <a:pt x="154" y="85"/>
                </a:lnTo>
                <a:lnTo>
                  <a:pt x="154" y="91"/>
                </a:lnTo>
                <a:lnTo>
                  <a:pt x="155" y="94"/>
                </a:lnTo>
                <a:lnTo>
                  <a:pt x="158" y="94"/>
                </a:lnTo>
                <a:lnTo>
                  <a:pt x="164" y="94"/>
                </a:lnTo>
                <a:lnTo>
                  <a:pt x="166" y="94"/>
                </a:lnTo>
                <a:lnTo>
                  <a:pt x="166" y="97"/>
                </a:lnTo>
                <a:lnTo>
                  <a:pt x="166" y="104"/>
                </a:lnTo>
                <a:lnTo>
                  <a:pt x="169" y="103"/>
                </a:lnTo>
                <a:lnTo>
                  <a:pt x="170" y="103"/>
                </a:lnTo>
                <a:lnTo>
                  <a:pt x="169" y="110"/>
                </a:lnTo>
                <a:lnTo>
                  <a:pt x="169" y="115"/>
                </a:lnTo>
                <a:lnTo>
                  <a:pt x="167" y="120"/>
                </a:lnTo>
                <a:lnTo>
                  <a:pt x="169" y="123"/>
                </a:lnTo>
                <a:lnTo>
                  <a:pt x="167" y="126"/>
                </a:lnTo>
                <a:lnTo>
                  <a:pt x="170" y="126"/>
                </a:lnTo>
                <a:lnTo>
                  <a:pt x="171" y="128"/>
                </a:lnTo>
                <a:lnTo>
                  <a:pt x="171" y="129"/>
                </a:lnTo>
                <a:lnTo>
                  <a:pt x="171" y="134"/>
                </a:lnTo>
                <a:lnTo>
                  <a:pt x="171" y="138"/>
                </a:lnTo>
                <a:lnTo>
                  <a:pt x="173" y="139"/>
                </a:lnTo>
                <a:lnTo>
                  <a:pt x="179" y="139"/>
                </a:lnTo>
                <a:lnTo>
                  <a:pt x="180" y="142"/>
                </a:lnTo>
                <a:lnTo>
                  <a:pt x="179" y="148"/>
                </a:lnTo>
                <a:lnTo>
                  <a:pt x="177" y="157"/>
                </a:lnTo>
                <a:lnTo>
                  <a:pt x="177" y="178"/>
                </a:lnTo>
                <a:lnTo>
                  <a:pt x="177" y="180"/>
                </a:lnTo>
                <a:lnTo>
                  <a:pt x="182" y="180"/>
                </a:lnTo>
                <a:lnTo>
                  <a:pt x="193" y="180"/>
                </a:lnTo>
                <a:lnTo>
                  <a:pt x="201" y="180"/>
                </a:lnTo>
                <a:lnTo>
                  <a:pt x="202" y="180"/>
                </a:lnTo>
                <a:lnTo>
                  <a:pt x="202" y="183"/>
                </a:lnTo>
                <a:lnTo>
                  <a:pt x="202" y="186"/>
                </a:lnTo>
                <a:lnTo>
                  <a:pt x="202" y="188"/>
                </a:lnTo>
                <a:lnTo>
                  <a:pt x="204" y="191"/>
                </a:lnTo>
                <a:lnTo>
                  <a:pt x="201" y="192"/>
                </a:lnTo>
                <a:lnTo>
                  <a:pt x="199" y="194"/>
                </a:lnTo>
                <a:lnTo>
                  <a:pt x="199" y="197"/>
                </a:lnTo>
                <a:lnTo>
                  <a:pt x="198" y="200"/>
                </a:lnTo>
                <a:lnTo>
                  <a:pt x="198" y="201"/>
                </a:lnTo>
                <a:lnTo>
                  <a:pt x="198" y="202"/>
                </a:lnTo>
                <a:lnTo>
                  <a:pt x="201" y="204"/>
                </a:lnTo>
                <a:lnTo>
                  <a:pt x="202" y="205"/>
                </a:lnTo>
                <a:lnTo>
                  <a:pt x="204" y="207"/>
                </a:lnTo>
                <a:lnTo>
                  <a:pt x="204" y="208"/>
                </a:lnTo>
                <a:lnTo>
                  <a:pt x="204" y="210"/>
                </a:lnTo>
                <a:lnTo>
                  <a:pt x="202" y="210"/>
                </a:lnTo>
                <a:lnTo>
                  <a:pt x="205" y="213"/>
                </a:lnTo>
                <a:lnTo>
                  <a:pt x="205" y="214"/>
                </a:lnTo>
                <a:lnTo>
                  <a:pt x="205" y="222"/>
                </a:lnTo>
                <a:lnTo>
                  <a:pt x="205" y="224"/>
                </a:lnTo>
                <a:lnTo>
                  <a:pt x="207" y="226"/>
                </a:lnTo>
                <a:lnTo>
                  <a:pt x="205" y="230"/>
                </a:lnTo>
                <a:lnTo>
                  <a:pt x="202" y="230"/>
                </a:lnTo>
                <a:lnTo>
                  <a:pt x="198" y="229"/>
                </a:lnTo>
                <a:lnTo>
                  <a:pt x="196" y="229"/>
                </a:lnTo>
                <a:lnTo>
                  <a:pt x="185" y="229"/>
                </a:lnTo>
                <a:lnTo>
                  <a:pt x="176" y="229"/>
                </a:lnTo>
                <a:lnTo>
                  <a:pt x="176" y="233"/>
                </a:lnTo>
                <a:lnTo>
                  <a:pt x="176" y="241"/>
                </a:lnTo>
                <a:lnTo>
                  <a:pt x="174" y="260"/>
                </a:lnTo>
                <a:lnTo>
                  <a:pt x="174" y="263"/>
                </a:lnTo>
                <a:lnTo>
                  <a:pt x="174" y="264"/>
                </a:lnTo>
                <a:lnTo>
                  <a:pt x="167" y="264"/>
                </a:lnTo>
                <a:lnTo>
                  <a:pt x="157" y="264"/>
                </a:lnTo>
                <a:lnTo>
                  <a:pt x="155" y="264"/>
                </a:lnTo>
                <a:lnTo>
                  <a:pt x="151" y="264"/>
                </a:lnTo>
                <a:lnTo>
                  <a:pt x="144" y="263"/>
                </a:lnTo>
                <a:lnTo>
                  <a:pt x="142" y="263"/>
                </a:lnTo>
                <a:lnTo>
                  <a:pt x="142" y="255"/>
                </a:lnTo>
                <a:lnTo>
                  <a:pt x="141" y="255"/>
                </a:lnTo>
                <a:lnTo>
                  <a:pt x="139" y="255"/>
                </a:lnTo>
                <a:lnTo>
                  <a:pt x="138" y="254"/>
                </a:lnTo>
                <a:lnTo>
                  <a:pt x="136" y="249"/>
                </a:lnTo>
                <a:lnTo>
                  <a:pt x="133" y="246"/>
                </a:lnTo>
                <a:lnTo>
                  <a:pt x="129" y="246"/>
                </a:lnTo>
                <a:lnTo>
                  <a:pt x="126" y="245"/>
                </a:lnTo>
                <a:lnTo>
                  <a:pt x="122" y="245"/>
                </a:lnTo>
                <a:lnTo>
                  <a:pt x="119" y="246"/>
                </a:lnTo>
                <a:lnTo>
                  <a:pt x="117" y="248"/>
                </a:lnTo>
                <a:lnTo>
                  <a:pt x="117" y="249"/>
                </a:lnTo>
                <a:lnTo>
                  <a:pt x="116" y="252"/>
                </a:lnTo>
                <a:lnTo>
                  <a:pt x="116" y="254"/>
                </a:lnTo>
                <a:lnTo>
                  <a:pt x="114" y="254"/>
                </a:lnTo>
                <a:lnTo>
                  <a:pt x="110" y="255"/>
                </a:lnTo>
                <a:lnTo>
                  <a:pt x="101" y="254"/>
                </a:lnTo>
                <a:lnTo>
                  <a:pt x="101" y="238"/>
                </a:lnTo>
                <a:lnTo>
                  <a:pt x="86" y="236"/>
                </a:lnTo>
                <a:lnTo>
                  <a:pt x="86" y="227"/>
                </a:lnTo>
                <a:lnTo>
                  <a:pt x="85" y="227"/>
                </a:lnTo>
                <a:lnTo>
                  <a:pt x="84" y="227"/>
                </a:lnTo>
                <a:lnTo>
                  <a:pt x="84" y="216"/>
                </a:lnTo>
                <a:lnTo>
                  <a:pt x="120" y="217"/>
                </a:lnTo>
                <a:lnTo>
                  <a:pt x="123" y="186"/>
                </a:lnTo>
                <a:lnTo>
                  <a:pt x="114" y="186"/>
                </a:lnTo>
                <a:lnTo>
                  <a:pt x="116" y="175"/>
                </a:lnTo>
                <a:lnTo>
                  <a:pt x="119" y="175"/>
                </a:lnTo>
                <a:lnTo>
                  <a:pt x="119" y="161"/>
                </a:lnTo>
                <a:lnTo>
                  <a:pt x="62" y="101"/>
                </a:lnTo>
                <a:lnTo>
                  <a:pt x="59" y="101"/>
                </a:lnTo>
                <a:lnTo>
                  <a:pt x="60" y="50"/>
                </a:lnTo>
                <a:lnTo>
                  <a:pt x="41" y="50"/>
                </a:lnTo>
                <a:lnTo>
                  <a:pt x="41" y="53"/>
                </a:lnTo>
                <a:lnTo>
                  <a:pt x="16" y="52"/>
                </a:lnTo>
                <a:lnTo>
                  <a:pt x="15" y="57"/>
                </a:lnTo>
                <a:lnTo>
                  <a:pt x="0" y="57"/>
                </a:lnTo>
                <a:lnTo>
                  <a:pt x="1" y="31"/>
                </a:lnTo>
                <a:lnTo>
                  <a:pt x="38" y="34"/>
                </a:lnTo>
                <a:lnTo>
                  <a:pt x="38" y="37"/>
                </a:lnTo>
                <a:lnTo>
                  <a:pt x="43" y="37"/>
                </a:lnTo>
                <a:lnTo>
                  <a:pt x="45" y="2"/>
                </a:lnTo>
                <a:lnTo>
                  <a:pt x="48" y="2"/>
                </a:lnTo>
                <a:lnTo>
                  <a:pt x="51" y="2"/>
                </a:lnTo>
                <a:lnTo>
                  <a:pt x="54" y="2"/>
                </a:lnTo>
                <a:lnTo>
                  <a:pt x="59" y="2"/>
                </a:lnTo>
                <a:lnTo>
                  <a:pt x="60" y="2"/>
                </a:lnTo>
                <a:lnTo>
                  <a:pt x="63" y="2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168" name="Freeform 249"/>
          <p:cNvSpPr>
            <a:spLocks/>
          </p:cNvSpPr>
          <p:nvPr/>
        </p:nvSpPr>
        <p:spPr bwMode="auto">
          <a:xfrm rot="21334256">
            <a:off x="17016255" y="3933070"/>
            <a:ext cx="687573" cy="898232"/>
          </a:xfrm>
          <a:custGeom>
            <a:avLst/>
            <a:gdLst>
              <a:gd name="T0" fmla="*/ 2147483647 w 164"/>
              <a:gd name="T1" fmla="*/ 2147483647 h 247"/>
              <a:gd name="T2" fmla="*/ 2147483647 w 164"/>
              <a:gd name="T3" fmla="*/ 2147483647 h 247"/>
              <a:gd name="T4" fmla="*/ 2147483647 w 164"/>
              <a:gd name="T5" fmla="*/ 2147483647 h 247"/>
              <a:gd name="T6" fmla="*/ 2147483647 w 164"/>
              <a:gd name="T7" fmla="*/ 2147483647 h 247"/>
              <a:gd name="T8" fmla="*/ 2147483647 w 164"/>
              <a:gd name="T9" fmla="*/ 2147483647 h 247"/>
              <a:gd name="T10" fmla="*/ 2147483647 w 164"/>
              <a:gd name="T11" fmla="*/ 2147483647 h 247"/>
              <a:gd name="T12" fmla="*/ 2147483647 w 164"/>
              <a:gd name="T13" fmla="*/ 2147483647 h 247"/>
              <a:gd name="T14" fmla="*/ 2147483647 w 164"/>
              <a:gd name="T15" fmla="*/ 2147483647 h 247"/>
              <a:gd name="T16" fmla="*/ 2147483647 w 164"/>
              <a:gd name="T17" fmla="*/ 2147483647 h 247"/>
              <a:gd name="T18" fmla="*/ 2147483647 w 164"/>
              <a:gd name="T19" fmla="*/ 2147483647 h 247"/>
              <a:gd name="T20" fmla="*/ 2147483647 w 164"/>
              <a:gd name="T21" fmla="*/ 2147483647 h 247"/>
              <a:gd name="T22" fmla="*/ 2147483647 w 164"/>
              <a:gd name="T23" fmla="*/ 2147483647 h 247"/>
              <a:gd name="T24" fmla="*/ 2147483647 w 164"/>
              <a:gd name="T25" fmla="*/ 2147483647 h 247"/>
              <a:gd name="T26" fmla="*/ 2147483647 w 164"/>
              <a:gd name="T27" fmla="*/ 2147483647 h 247"/>
              <a:gd name="T28" fmla="*/ 2147483647 w 164"/>
              <a:gd name="T29" fmla="*/ 2147483647 h 247"/>
              <a:gd name="T30" fmla="*/ 2147483647 w 164"/>
              <a:gd name="T31" fmla="*/ 2147483647 h 247"/>
              <a:gd name="T32" fmla="*/ 2147483647 w 164"/>
              <a:gd name="T33" fmla="*/ 2147483647 h 247"/>
              <a:gd name="T34" fmla="*/ 2147483647 w 164"/>
              <a:gd name="T35" fmla="*/ 2147483647 h 247"/>
              <a:gd name="T36" fmla="*/ 2147483647 w 164"/>
              <a:gd name="T37" fmla="*/ 2147483647 h 247"/>
              <a:gd name="T38" fmla="*/ 2147483647 w 164"/>
              <a:gd name="T39" fmla="*/ 2147483647 h 247"/>
              <a:gd name="T40" fmla="*/ 2147483647 w 164"/>
              <a:gd name="T41" fmla="*/ 2147483647 h 247"/>
              <a:gd name="T42" fmla="*/ 2147483647 w 164"/>
              <a:gd name="T43" fmla="*/ 2147483647 h 247"/>
              <a:gd name="T44" fmla="*/ 2147483647 w 164"/>
              <a:gd name="T45" fmla="*/ 2147483647 h 247"/>
              <a:gd name="T46" fmla="*/ 2147483647 w 164"/>
              <a:gd name="T47" fmla="*/ 2147483647 h 247"/>
              <a:gd name="T48" fmla="*/ 2147483647 w 164"/>
              <a:gd name="T49" fmla="*/ 2147483647 h 247"/>
              <a:gd name="T50" fmla="*/ 2147483647 w 164"/>
              <a:gd name="T51" fmla="*/ 2147483647 h 247"/>
              <a:gd name="T52" fmla="*/ 2147483647 w 164"/>
              <a:gd name="T53" fmla="*/ 2147483647 h 247"/>
              <a:gd name="T54" fmla="*/ 2147483647 w 164"/>
              <a:gd name="T55" fmla="*/ 2147483647 h 247"/>
              <a:gd name="T56" fmla="*/ 2147483647 w 164"/>
              <a:gd name="T57" fmla="*/ 2147483647 h 247"/>
              <a:gd name="T58" fmla="*/ 2147483647 w 164"/>
              <a:gd name="T59" fmla="*/ 2147483647 h 247"/>
              <a:gd name="T60" fmla="*/ 2147483647 w 164"/>
              <a:gd name="T61" fmla="*/ 2147483647 h 247"/>
              <a:gd name="T62" fmla="*/ 2147483647 w 164"/>
              <a:gd name="T63" fmla="*/ 2147483647 h 247"/>
              <a:gd name="T64" fmla="*/ 2147483647 w 164"/>
              <a:gd name="T65" fmla="*/ 2147483647 h 247"/>
              <a:gd name="T66" fmla="*/ 2147483647 w 164"/>
              <a:gd name="T67" fmla="*/ 2147483647 h 247"/>
              <a:gd name="T68" fmla="*/ 2147483647 w 164"/>
              <a:gd name="T69" fmla="*/ 2147483647 h 247"/>
              <a:gd name="T70" fmla="*/ 2147483647 w 164"/>
              <a:gd name="T71" fmla="*/ 2147483647 h 247"/>
              <a:gd name="T72" fmla="*/ 2147483647 w 164"/>
              <a:gd name="T73" fmla="*/ 2147483647 h 247"/>
              <a:gd name="T74" fmla="*/ 2147483647 w 164"/>
              <a:gd name="T75" fmla="*/ 2147483647 h 247"/>
              <a:gd name="T76" fmla="*/ 2147483647 w 164"/>
              <a:gd name="T77" fmla="*/ 2147483647 h 247"/>
              <a:gd name="T78" fmla="*/ 2147483647 w 164"/>
              <a:gd name="T79" fmla="*/ 2147483647 h 247"/>
              <a:gd name="T80" fmla="*/ 2147483647 w 164"/>
              <a:gd name="T81" fmla="*/ 2147483647 h 247"/>
              <a:gd name="T82" fmla="*/ 2147483647 w 164"/>
              <a:gd name="T83" fmla="*/ 2147483647 h 247"/>
              <a:gd name="T84" fmla="*/ 2147483647 w 164"/>
              <a:gd name="T85" fmla="*/ 2147483647 h 247"/>
              <a:gd name="T86" fmla="*/ 2147483647 w 164"/>
              <a:gd name="T87" fmla="*/ 2147483647 h 247"/>
              <a:gd name="T88" fmla="*/ 2147483647 w 164"/>
              <a:gd name="T89" fmla="*/ 2147483647 h 247"/>
              <a:gd name="T90" fmla="*/ 2147483647 w 164"/>
              <a:gd name="T91" fmla="*/ 2147483647 h 247"/>
              <a:gd name="T92" fmla="*/ 2147483647 w 164"/>
              <a:gd name="T93" fmla="*/ 2147483647 h 247"/>
              <a:gd name="T94" fmla="*/ 2147483647 w 164"/>
              <a:gd name="T95" fmla="*/ 2147483647 h 247"/>
              <a:gd name="T96" fmla="*/ 2147483647 w 164"/>
              <a:gd name="T97" fmla="*/ 2147483647 h 247"/>
              <a:gd name="T98" fmla="*/ 2147483647 w 164"/>
              <a:gd name="T99" fmla="*/ 2147483647 h 247"/>
              <a:gd name="T100" fmla="*/ 2147483647 w 164"/>
              <a:gd name="T101" fmla="*/ 2147483647 h 247"/>
              <a:gd name="T102" fmla="*/ 2147483647 w 164"/>
              <a:gd name="T103" fmla="*/ 2147483647 h 247"/>
              <a:gd name="T104" fmla="*/ 2147483647 w 164"/>
              <a:gd name="T105" fmla="*/ 2147483647 h 247"/>
              <a:gd name="T106" fmla="*/ 2147483647 w 164"/>
              <a:gd name="T107" fmla="*/ 2147483647 h 247"/>
              <a:gd name="T108" fmla="*/ 2147483647 w 164"/>
              <a:gd name="T109" fmla="*/ 2147483647 h 247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64"/>
              <a:gd name="T166" fmla="*/ 0 h 247"/>
              <a:gd name="T167" fmla="*/ 164 w 164"/>
              <a:gd name="T168" fmla="*/ 247 h 247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64" h="247">
                <a:moveTo>
                  <a:pt x="128" y="35"/>
                </a:moveTo>
                <a:lnTo>
                  <a:pt x="129" y="39"/>
                </a:lnTo>
                <a:lnTo>
                  <a:pt x="131" y="42"/>
                </a:lnTo>
                <a:lnTo>
                  <a:pt x="132" y="44"/>
                </a:lnTo>
                <a:lnTo>
                  <a:pt x="133" y="44"/>
                </a:lnTo>
                <a:lnTo>
                  <a:pt x="133" y="47"/>
                </a:lnTo>
                <a:lnTo>
                  <a:pt x="135" y="53"/>
                </a:lnTo>
                <a:lnTo>
                  <a:pt x="135" y="57"/>
                </a:lnTo>
                <a:lnTo>
                  <a:pt x="135" y="64"/>
                </a:lnTo>
                <a:lnTo>
                  <a:pt x="136" y="69"/>
                </a:lnTo>
                <a:lnTo>
                  <a:pt x="136" y="70"/>
                </a:lnTo>
                <a:lnTo>
                  <a:pt x="138" y="75"/>
                </a:lnTo>
                <a:lnTo>
                  <a:pt x="141" y="76"/>
                </a:lnTo>
                <a:lnTo>
                  <a:pt x="142" y="76"/>
                </a:lnTo>
                <a:lnTo>
                  <a:pt x="145" y="83"/>
                </a:lnTo>
                <a:lnTo>
                  <a:pt x="148" y="89"/>
                </a:lnTo>
                <a:lnTo>
                  <a:pt x="148" y="91"/>
                </a:lnTo>
                <a:lnTo>
                  <a:pt x="144" y="92"/>
                </a:lnTo>
                <a:lnTo>
                  <a:pt x="141" y="94"/>
                </a:lnTo>
                <a:lnTo>
                  <a:pt x="139" y="97"/>
                </a:lnTo>
                <a:lnTo>
                  <a:pt x="139" y="99"/>
                </a:lnTo>
                <a:lnTo>
                  <a:pt x="141" y="101"/>
                </a:lnTo>
                <a:lnTo>
                  <a:pt x="141" y="102"/>
                </a:lnTo>
                <a:lnTo>
                  <a:pt x="142" y="104"/>
                </a:lnTo>
                <a:lnTo>
                  <a:pt x="142" y="105"/>
                </a:lnTo>
                <a:lnTo>
                  <a:pt x="142" y="107"/>
                </a:lnTo>
                <a:lnTo>
                  <a:pt x="142" y="108"/>
                </a:lnTo>
                <a:lnTo>
                  <a:pt x="144" y="111"/>
                </a:lnTo>
                <a:lnTo>
                  <a:pt x="147" y="114"/>
                </a:lnTo>
                <a:lnTo>
                  <a:pt x="150" y="113"/>
                </a:lnTo>
                <a:lnTo>
                  <a:pt x="151" y="111"/>
                </a:lnTo>
                <a:lnTo>
                  <a:pt x="153" y="114"/>
                </a:lnTo>
                <a:lnTo>
                  <a:pt x="153" y="116"/>
                </a:lnTo>
                <a:lnTo>
                  <a:pt x="151" y="116"/>
                </a:lnTo>
                <a:lnTo>
                  <a:pt x="144" y="117"/>
                </a:lnTo>
                <a:lnTo>
                  <a:pt x="142" y="116"/>
                </a:lnTo>
                <a:lnTo>
                  <a:pt x="141" y="116"/>
                </a:lnTo>
                <a:lnTo>
                  <a:pt x="139" y="116"/>
                </a:lnTo>
                <a:lnTo>
                  <a:pt x="138" y="121"/>
                </a:lnTo>
                <a:lnTo>
                  <a:pt x="139" y="127"/>
                </a:lnTo>
                <a:lnTo>
                  <a:pt x="141" y="130"/>
                </a:lnTo>
                <a:lnTo>
                  <a:pt x="142" y="132"/>
                </a:lnTo>
                <a:lnTo>
                  <a:pt x="145" y="130"/>
                </a:lnTo>
                <a:lnTo>
                  <a:pt x="148" y="130"/>
                </a:lnTo>
                <a:lnTo>
                  <a:pt x="150" y="132"/>
                </a:lnTo>
                <a:lnTo>
                  <a:pt x="153" y="133"/>
                </a:lnTo>
                <a:lnTo>
                  <a:pt x="154" y="136"/>
                </a:lnTo>
                <a:lnTo>
                  <a:pt x="157" y="142"/>
                </a:lnTo>
                <a:lnTo>
                  <a:pt x="160" y="148"/>
                </a:lnTo>
                <a:lnTo>
                  <a:pt x="161" y="149"/>
                </a:lnTo>
                <a:lnTo>
                  <a:pt x="163" y="152"/>
                </a:lnTo>
                <a:lnTo>
                  <a:pt x="164" y="155"/>
                </a:lnTo>
                <a:lnTo>
                  <a:pt x="160" y="158"/>
                </a:lnTo>
                <a:lnTo>
                  <a:pt x="157" y="160"/>
                </a:lnTo>
                <a:lnTo>
                  <a:pt x="151" y="162"/>
                </a:lnTo>
                <a:lnTo>
                  <a:pt x="150" y="162"/>
                </a:lnTo>
                <a:lnTo>
                  <a:pt x="147" y="160"/>
                </a:lnTo>
                <a:lnTo>
                  <a:pt x="145" y="160"/>
                </a:lnTo>
                <a:lnTo>
                  <a:pt x="144" y="160"/>
                </a:lnTo>
                <a:lnTo>
                  <a:pt x="142" y="160"/>
                </a:lnTo>
                <a:lnTo>
                  <a:pt x="141" y="157"/>
                </a:lnTo>
                <a:lnTo>
                  <a:pt x="136" y="160"/>
                </a:lnTo>
                <a:lnTo>
                  <a:pt x="135" y="161"/>
                </a:lnTo>
                <a:lnTo>
                  <a:pt x="128" y="164"/>
                </a:lnTo>
                <a:lnTo>
                  <a:pt x="128" y="165"/>
                </a:lnTo>
                <a:lnTo>
                  <a:pt x="128" y="170"/>
                </a:lnTo>
                <a:lnTo>
                  <a:pt x="129" y="170"/>
                </a:lnTo>
                <a:lnTo>
                  <a:pt x="129" y="173"/>
                </a:lnTo>
                <a:lnTo>
                  <a:pt x="129" y="174"/>
                </a:lnTo>
                <a:lnTo>
                  <a:pt x="129" y="176"/>
                </a:lnTo>
                <a:lnTo>
                  <a:pt x="131" y="179"/>
                </a:lnTo>
                <a:lnTo>
                  <a:pt x="128" y="180"/>
                </a:lnTo>
                <a:lnTo>
                  <a:pt x="126" y="182"/>
                </a:lnTo>
                <a:lnTo>
                  <a:pt x="125" y="183"/>
                </a:lnTo>
                <a:lnTo>
                  <a:pt x="123" y="184"/>
                </a:lnTo>
                <a:lnTo>
                  <a:pt x="123" y="186"/>
                </a:lnTo>
                <a:lnTo>
                  <a:pt x="125" y="190"/>
                </a:lnTo>
                <a:lnTo>
                  <a:pt x="125" y="192"/>
                </a:lnTo>
                <a:lnTo>
                  <a:pt x="123" y="195"/>
                </a:lnTo>
                <a:lnTo>
                  <a:pt x="125" y="198"/>
                </a:lnTo>
                <a:lnTo>
                  <a:pt x="126" y="198"/>
                </a:lnTo>
                <a:lnTo>
                  <a:pt x="126" y="199"/>
                </a:lnTo>
                <a:lnTo>
                  <a:pt x="126" y="201"/>
                </a:lnTo>
                <a:lnTo>
                  <a:pt x="126" y="202"/>
                </a:lnTo>
                <a:lnTo>
                  <a:pt x="126" y="204"/>
                </a:lnTo>
                <a:lnTo>
                  <a:pt x="128" y="208"/>
                </a:lnTo>
                <a:lnTo>
                  <a:pt x="131" y="208"/>
                </a:lnTo>
                <a:lnTo>
                  <a:pt x="131" y="209"/>
                </a:lnTo>
                <a:lnTo>
                  <a:pt x="131" y="212"/>
                </a:lnTo>
                <a:lnTo>
                  <a:pt x="129" y="214"/>
                </a:lnTo>
                <a:lnTo>
                  <a:pt x="128" y="215"/>
                </a:lnTo>
                <a:lnTo>
                  <a:pt x="114" y="215"/>
                </a:lnTo>
                <a:lnTo>
                  <a:pt x="114" y="201"/>
                </a:lnTo>
                <a:lnTo>
                  <a:pt x="107" y="201"/>
                </a:lnTo>
                <a:lnTo>
                  <a:pt x="107" y="211"/>
                </a:lnTo>
                <a:lnTo>
                  <a:pt x="104" y="209"/>
                </a:lnTo>
                <a:lnTo>
                  <a:pt x="95" y="221"/>
                </a:lnTo>
                <a:lnTo>
                  <a:pt x="109" y="231"/>
                </a:lnTo>
                <a:lnTo>
                  <a:pt x="100" y="247"/>
                </a:lnTo>
                <a:lnTo>
                  <a:pt x="85" y="240"/>
                </a:lnTo>
                <a:lnTo>
                  <a:pt x="92" y="230"/>
                </a:lnTo>
                <a:lnTo>
                  <a:pt x="72" y="202"/>
                </a:lnTo>
                <a:lnTo>
                  <a:pt x="75" y="202"/>
                </a:lnTo>
                <a:lnTo>
                  <a:pt x="76" y="202"/>
                </a:lnTo>
                <a:lnTo>
                  <a:pt x="76" y="201"/>
                </a:lnTo>
                <a:lnTo>
                  <a:pt x="76" y="199"/>
                </a:lnTo>
                <a:lnTo>
                  <a:pt x="76" y="196"/>
                </a:lnTo>
                <a:lnTo>
                  <a:pt x="78" y="193"/>
                </a:lnTo>
                <a:lnTo>
                  <a:pt x="79" y="190"/>
                </a:lnTo>
                <a:lnTo>
                  <a:pt x="73" y="190"/>
                </a:lnTo>
                <a:lnTo>
                  <a:pt x="72" y="187"/>
                </a:lnTo>
                <a:lnTo>
                  <a:pt x="63" y="193"/>
                </a:lnTo>
                <a:lnTo>
                  <a:pt x="53" y="192"/>
                </a:lnTo>
                <a:lnTo>
                  <a:pt x="51" y="182"/>
                </a:lnTo>
                <a:lnTo>
                  <a:pt x="50" y="180"/>
                </a:lnTo>
                <a:lnTo>
                  <a:pt x="47" y="180"/>
                </a:lnTo>
                <a:lnTo>
                  <a:pt x="43" y="182"/>
                </a:lnTo>
                <a:lnTo>
                  <a:pt x="41" y="183"/>
                </a:lnTo>
                <a:lnTo>
                  <a:pt x="40" y="187"/>
                </a:lnTo>
                <a:lnTo>
                  <a:pt x="43" y="190"/>
                </a:lnTo>
                <a:lnTo>
                  <a:pt x="43" y="192"/>
                </a:lnTo>
                <a:lnTo>
                  <a:pt x="41" y="193"/>
                </a:lnTo>
                <a:lnTo>
                  <a:pt x="40" y="193"/>
                </a:lnTo>
                <a:lnTo>
                  <a:pt x="40" y="192"/>
                </a:lnTo>
                <a:lnTo>
                  <a:pt x="38" y="192"/>
                </a:lnTo>
                <a:lnTo>
                  <a:pt x="38" y="196"/>
                </a:lnTo>
                <a:lnTo>
                  <a:pt x="37" y="196"/>
                </a:lnTo>
                <a:lnTo>
                  <a:pt x="35" y="196"/>
                </a:lnTo>
                <a:lnTo>
                  <a:pt x="32" y="192"/>
                </a:lnTo>
                <a:lnTo>
                  <a:pt x="31" y="195"/>
                </a:lnTo>
                <a:lnTo>
                  <a:pt x="29" y="195"/>
                </a:lnTo>
                <a:lnTo>
                  <a:pt x="28" y="196"/>
                </a:lnTo>
                <a:lnTo>
                  <a:pt x="7" y="182"/>
                </a:lnTo>
                <a:lnTo>
                  <a:pt x="6" y="180"/>
                </a:lnTo>
                <a:lnTo>
                  <a:pt x="19" y="167"/>
                </a:lnTo>
                <a:lnTo>
                  <a:pt x="16" y="165"/>
                </a:lnTo>
                <a:lnTo>
                  <a:pt x="35" y="146"/>
                </a:lnTo>
                <a:lnTo>
                  <a:pt x="37" y="141"/>
                </a:lnTo>
                <a:lnTo>
                  <a:pt x="38" y="136"/>
                </a:lnTo>
                <a:lnTo>
                  <a:pt x="38" y="133"/>
                </a:lnTo>
                <a:lnTo>
                  <a:pt x="38" y="130"/>
                </a:lnTo>
                <a:lnTo>
                  <a:pt x="32" y="138"/>
                </a:lnTo>
                <a:lnTo>
                  <a:pt x="22" y="130"/>
                </a:lnTo>
                <a:lnTo>
                  <a:pt x="19" y="130"/>
                </a:lnTo>
                <a:lnTo>
                  <a:pt x="15" y="127"/>
                </a:lnTo>
                <a:lnTo>
                  <a:pt x="16" y="116"/>
                </a:lnTo>
                <a:lnTo>
                  <a:pt x="21" y="117"/>
                </a:lnTo>
                <a:lnTo>
                  <a:pt x="24" y="119"/>
                </a:lnTo>
                <a:lnTo>
                  <a:pt x="28" y="116"/>
                </a:lnTo>
                <a:lnTo>
                  <a:pt x="29" y="114"/>
                </a:lnTo>
                <a:lnTo>
                  <a:pt x="29" y="111"/>
                </a:lnTo>
                <a:lnTo>
                  <a:pt x="28" y="108"/>
                </a:lnTo>
                <a:lnTo>
                  <a:pt x="28" y="107"/>
                </a:lnTo>
                <a:lnTo>
                  <a:pt x="27" y="105"/>
                </a:lnTo>
                <a:lnTo>
                  <a:pt x="37" y="101"/>
                </a:lnTo>
                <a:lnTo>
                  <a:pt x="40" y="101"/>
                </a:lnTo>
                <a:lnTo>
                  <a:pt x="43" y="101"/>
                </a:lnTo>
                <a:lnTo>
                  <a:pt x="46" y="101"/>
                </a:lnTo>
                <a:lnTo>
                  <a:pt x="48" y="99"/>
                </a:lnTo>
                <a:lnTo>
                  <a:pt x="51" y="99"/>
                </a:lnTo>
                <a:lnTo>
                  <a:pt x="54" y="98"/>
                </a:lnTo>
                <a:lnTo>
                  <a:pt x="51" y="97"/>
                </a:lnTo>
                <a:lnTo>
                  <a:pt x="51" y="94"/>
                </a:lnTo>
                <a:lnTo>
                  <a:pt x="51" y="91"/>
                </a:lnTo>
                <a:lnTo>
                  <a:pt x="51" y="88"/>
                </a:lnTo>
                <a:lnTo>
                  <a:pt x="51" y="85"/>
                </a:lnTo>
                <a:lnTo>
                  <a:pt x="50" y="82"/>
                </a:lnTo>
                <a:lnTo>
                  <a:pt x="47" y="80"/>
                </a:lnTo>
                <a:lnTo>
                  <a:pt x="44" y="79"/>
                </a:lnTo>
                <a:lnTo>
                  <a:pt x="44" y="78"/>
                </a:lnTo>
                <a:lnTo>
                  <a:pt x="41" y="73"/>
                </a:lnTo>
                <a:lnTo>
                  <a:pt x="40" y="72"/>
                </a:lnTo>
                <a:lnTo>
                  <a:pt x="38" y="70"/>
                </a:lnTo>
                <a:lnTo>
                  <a:pt x="37" y="69"/>
                </a:lnTo>
                <a:lnTo>
                  <a:pt x="35" y="63"/>
                </a:lnTo>
                <a:lnTo>
                  <a:pt x="34" y="63"/>
                </a:lnTo>
                <a:lnTo>
                  <a:pt x="32" y="64"/>
                </a:lnTo>
                <a:lnTo>
                  <a:pt x="34" y="66"/>
                </a:lnTo>
                <a:lnTo>
                  <a:pt x="32" y="66"/>
                </a:lnTo>
                <a:lnTo>
                  <a:pt x="31" y="66"/>
                </a:lnTo>
                <a:lnTo>
                  <a:pt x="29" y="64"/>
                </a:lnTo>
                <a:lnTo>
                  <a:pt x="29" y="63"/>
                </a:lnTo>
                <a:lnTo>
                  <a:pt x="29" y="61"/>
                </a:lnTo>
                <a:lnTo>
                  <a:pt x="28" y="61"/>
                </a:lnTo>
                <a:lnTo>
                  <a:pt x="27" y="60"/>
                </a:lnTo>
                <a:lnTo>
                  <a:pt x="25" y="57"/>
                </a:lnTo>
                <a:lnTo>
                  <a:pt x="24" y="54"/>
                </a:lnTo>
                <a:lnTo>
                  <a:pt x="21" y="54"/>
                </a:lnTo>
                <a:lnTo>
                  <a:pt x="18" y="51"/>
                </a:lnTo>
                <a:lnTo>
                  <a:pt x="16" y="50"/>
                </a:lnTo>
                <a:lnTo>
                  <a:pt x="16" y="48"/>
                </a:lnTo>
                <a:lnTo>
                  <a:pt x="18" y="45"/>
                </a:lnTo>
                <a:lnTo>
                  <a:pt x="18" y="42"/>
                </a:lnTo>
                <a:lnTo>
                  <a:pt x="16" y="42"/>
                </a:lnTo>
                <a:lnTo>
                  <a:pt x="13" y="44"/>
                </a:lnTo>
                <a:lnTo>
                  <a:pt x="12" y="44"/>
                </a:lnTo>
                <a:lnTo>
                  <a:pt x="6" y="39"/>
                </a:lnTo>
                <a:lnTo>
                  <a:pt x="7" y="38"/>
                </a:lnTo>
                <a:lnTo>
                  <a:pt x="7" y="36"/>
                </a:lnTo>
                <a:lnTo>
                  <a:pt x="7" y="34"/>
                </a:lnTo>
                <a:lnTo>
                  <a:pt x="6" y="31"/>
                </a:lnTo>
                <a:lnTo>
                  <a:pt x="6" y="29"/>
                </a:lnTo>
                <a:lnTo>
                  <a:pt x="5" y="29"/>
                </a:lnTo>
                <a:lnTo>
                  <a:pt x="5" y="28"/>
                </a:lnTo>
                <a:lnTo>
                  <a:pt x="3" y="26"/>
                </a:lnTo>
                <a:lnTo>
                  <a:pt x="2" y="25"/>
                </a:lnTo>
                <a:lnTo>
                  <a:pt x="2" y="22"/>
                </a:lnTo>
                <a:lnTo>
                  <a:pt x="2" y="20"/>
                </a:lnTo>
                <a:lnTo>
                  <a:pt x="0" y="19"/>
                </a:lnTo>
                <a:lnTo>
                  <a:pt x="2" y="17"/>
                </a:lnTo>
                <a:lnTo>
                  <a:pt x="3" y="16"/>
                </a:lnTo>
                <a:lnTo>
                  <a:pt x="5" y="15"/>
                </a:lnTo>
                <a:lnTo>
                  <a:pt x="7" y="13"/>
                </a:lnTo>
                <a:lnTo>
                  <a:pt x="7" y="12"/>
                </a:lnTo>
                <a:lnTo>
                  <a:pt x="7" y="7"/>
                </a:lnTo>
                <a:lnTo>
                  <a:pt x="6" y="6"/>
                </a:lnTo>
                <a:lnTo>
                  <a:pt x="5" y="4"/>
                </a:lnTo>
                <a:lnTo>
                  <a:pt x="3" y="4"/>
                </a:lnTo>
                <a:lnTo>
                  <a:pt x="2" y="3"/>
                </a:lnTo>
                <a:lnTo>
                  <a:pt x="3" y="1"/>
                </a:lnTo>
                <a:lnTo>
                  <a:pt x="5" y="0"/>
                </a:lnTo>
                <a:lnTo>
                  <a:pt x="6" y="0"/>
                </a:lnTo>
                <a:lnTo>
                  <a:pt x="9" y="4"/>
                </a:lnTo>
                <a:lnTo>
                  <a:pt x="9" y="6"/>
                </a:lnTo>
                <a:lnTo>
                  <a:pt x="10" y="10"/>
                </a:lnTo>
                <a:lnTo>
                  <a:pt x="12" y="13"/>
                </a:lnTo>
                <a:lnTo>
                  <a:pt x="12" y="15"/>
                </a:lnTo>
                <a:lnTo>
                  <a:pt x="10" y="16"/>
                </a:lnTo>
                <a:lnTo>
                  <a:pt x="12" y="17"/>
                </a:lnTo>
                <a:lnTo>
                  <a:pt x="13" y="17"/>
                </a:lnTo>
                <a:lnTo>
                  <a:pt x="16" y="20"/>
                </a:lnTo>
                <a:lnTo>
                  <a:pt x="18" y="19"/>
                </a:lnTo>
                <a:lnTo>
                  <a:pt x="18" y="17"/>
                </a:lnTo>
                <a:lnTo>
                  <a:pt x="18" y="16"/>
                </a:lnTo>
                <a:lnTo>
                  <a:pt x="19" y="16"/>
                </a:lnTo>
                <a:lnTo>
                  <a:pt x="21" y="16"/>
                </a:lnTo>
                <a:lnTo>
                  <a:pt x="24" y="16"/>
                </a:lnTo>
                <a:lnTo>
                  <a:pt x="28" y="16"/>
                </a:lnTo>
                <a:lnTo>
                  <a:pt x="28" y="17"/>
                </a:lnTo>
                <a:lnTo>
                  <a:pt x="31" y="19"/>
                </a:lnTo>
                <a:lnTo>
                  <a:pt x="32" y="22"/>
                </a:lnTo>
                <a:lnTo>
                  <a:pt x="34" y="23"/>
                </a:lnTo>
                <a:lnTo>
                  <a:pt x="35" y="22"/>
                </a:lnTo>
                <a:lnTo>
                  <a:pt x="34" y="19"/>
                </a:lnTo>
                <a:lnTo>
                  <a:pt x="35" y="19"/>
                </a:lnTo>
                <a:lnTo>
                  <a:pt x="35" y="17"/>
                </a:lnTo>
                <a:lnTo>
                  <a:pt x="37" y="17"/>
                </a:lnTo>
                <a:lnTo>
                  <a:pt x="40" y="19"/>
                </a:lnTo>
                <a:lnTo>
                  <a:pt x="43" y="19"/>
                </a:lnTo>
                <a:lnTo>
                  <a:pt x="44" y="20"/>
                </a:lnTo>
                <a:lnTo>
                  <a:pt x="46" y="20"/>
                </a:lnTo>
                <a:lnTo>
                  <a:pt x="47" y="20"/>
                </a:lnTo>
                <a:lnTo>
                  <a:pt x="50" y="19"/>
                </a:lnTo>
                <a:lnTo>
                  <a:pt x="53" y="19"/>
                </a:lnTo>
                <a:lnTo>
                  <a:pt x="54" y="22"/>
                </a:lnTo>
                <a:lnTo>
                  <a:pt x="56" y="23"/>
                </a:lnTo>
                <a:lnTo>
                  <a:pt x="59" y="26"/>
                </a:lnTo>
                <a:lnTo>
                  <a:pt x="59" y="28"/>
                </a:lnTo>
                <a:lnTo>
                  <a:pt x="59" y="29"/>
                </a:lnTo>
                <a:lnTo>
                  <a:pt x="56" y="31"/>
                </a:lnTo>
                <a:lnTo>
                  <a:pt x="56" y="32"/>
                </a:lnTo>
                <a:lnTo>
                  <a:pt x="57" y="32"/>
                </a:lnTo>
                <a:lnTo>
                  <a:pt x="59" y="32"/>
                </a:lnTo>
                <a:lnTo>
                  <a:pt x="60" y="32"/>
                </a:lnTo>
                <a:lnTo>
                  <a:pt x="60" y="34"/>
                </a:lnTo>
                <a:lnTo>
                  <a:pt x="60" y="35"/>
                </a:lnTo>
                <a:lnTo>
                  <a:pt x="59" y="35"/>
                </a:lnTo>
                <a:lnTo>
                  <a:pt x="57" y="36"/>
                </a:lnTo>
                <a:lnTo>
                  <a:pt x="59" y="36"/>
                </a:lnTo>
                <a:lnTo>
                  <a:pt x="54" y="36"/>
                </a:lnTo>
                <a:lnTo>
                  <a:pt x="51" y="39"/>
                </a:lnTo>
                <a:lnTo>
                  <a:pt x="48" y="41"/>
                </a:lnTo>
                <a:lnTo>
                  <a:pt x="46" y="42"/>
                </a:lnTo>
                <a:lnTo>
                  <a:pt x="44" y="48"/>
                </a:lnTo>
                <a:lnTo>
                  <a:pt x="46" y="51"/>
                </a:lnTo>
                <a:lnTo>
                  <a:pt x="47" y="54"/>
                </a:lnTo>
                <a:lnTo>
                  <a:pt x="48" y="56"/>
                </a:lnTo>
                <a:lnTo>
                  <a:pt x="53" y="53"/>
                </a:lnTo>
                <a:lnTo>
                  <a:pt x="56" y="51"/>
                </a:lnTo>
                <a:lnTo>
                  <a:pt x="59" y="50"/>
                </a:lnTo>
                <a:lnTo>
                  <a:pt x="57" y="48"/>
                </a:lnTo>
                <a:lnTo>
                  <a:pt x="65" y="47"/>
                </a:lnTo>
                <a:lnTo>
                  <a:pt x="65" y="48"/>
                </a:lnTo>
                <a:lnTo>
                  <a:pt x="68" y="48"/>
                </a:lnTo>
                <a:lnTo>
                  <a:pt x="69" y="48"/>
                </a:lnTo>
                <a:lnTo>
                  <a:pt x="69" y="50"/>
                </a:lnTo>
                <a:lnTo>
                  <a:pt x="69" y="54"/>
                </a:lnTo>
                <a:lnTo>
                  <a:pt x="68" y="54"/>
                </a:lnTo>
                <a:lnTo>
                  <a:pt x="72" y="56"/>
                </a:lnTo>
                <a:lnTo>
                  <a:pt x="73" y="57"/>
                </a:lnTo>
                <a:lnTo>
                  <a:pt x="75" y="58"/>
                </a:lnTo>
                <a:lnTo>
                  <a:pt x="85" y="56"/>
                </a:lnTo>
                <a:lnTo>
                  <a:pt x="91" y="53"/>
                </a:lnTo>
                <a:lnTo>
                  <a:pt x="92" y="53"/>
                </a:lnTo>
                <a:lnTo>
                  <a:pt x="92" y="48"/>
                </a:lnTo>
                <a:lnTo>
                  <a:pt x="91" y="47"/>
                </a:lnTo>
                <a:lnTo>
                  <a:pt x="91" y="45"/>
                </a:lnTo>
                <a:lnTo>
                  <a:pt x="95" y="44"/>
                </a:lnTo>
                <a:lnTo>
                  <a:pt x="100" y="42"/>
                </a:lnTo>
                <a:lnTo>
                  <a:pt x="107" y="39"/>
                </a:lnTo>
                <a:lnTo>
                  <a:pt x="112" y="38"/>
                </a:lnTo>
                <a:lnTo>
                  <a:pt x="117" y="36"/>
                </a:lnTo>
                <a:lnTo>
                  <a:pt x="120" y="35"/>
                </a:lnTo>
                <a:lnTo>
                  <a:pt x="123" y="35"/>
                </a:lnTo>
                <a:lnTo>
                  <a:pt x="128" y="34"/>
                </a:lnTo>
                <a:lnTo>
                  <a:pt x="128" y="35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/>
          </a:p>
        </p:txBody>
      </p:sp>
      <p:sp>
        <p:nvSpPr>
          <p:cNvPr id="170" name="Freeform 251"/>
          <p:cNvSpPr>
            <a:spLocks/>
          </p:cNvSpPr>
          <p:nvPr/>
        </p:nvSpPr>
        <p:spPr bwMode="auto">
          <a:xfrm rot="21334256">
            <a:off x="17036310" y="2677527"/>
            <a:ext cx="788194" cy="755552"/>
          </a:xfrm>
          <a:custGeom>
            <a:avLst/>
            <a:gdLst>
              <a:gd name="T0" fmla="*/ 2147483647 w 189"/>
              <a:gd name="T1" fmla="*/ 2147483647 h 208"/>
              <a:gd name="T2" fmla="*/ 2147483647 w 189"/>
              <a:gd name="T3" fmla="*/ 2147483647 h 208"/>
              <a:gd name="T4" fmla="*/ 2147483647 w 189"/>
              <a:gd name="T5" fmla="*/ 2147483647 h 208"/>
              <a:gd name="T6" fmla="*/ 2147483647 w 189"/>
              <a:gd name="T7" fmla="*/ 2147483647 h 208"/>
              <a:gd name="T8" fmla="*/ 2147483647 w 189"/>
              <a:gd name="T9" fmla="*/ 2147483647 h 208"/>
              <a:gd name="T10" fmla="*/ 2147483647 w 189"/>
              <a:gd name="T11" fmla="*/ 2147483647 h 208"/>
              <a:gd name="T12" fmla="*/ 2147483647 w 189"/>
              <a:gd name="T13" fmla="*/ 2147483647 h 208"/>
              <a:gd name="T14" fmla="*/ 2147483647 w 189"/>
              <a:gd name="T15" fmla="*/ 2147483647 h 208"/>
              <a:gd name="T16" fmla="*/ 2147483647 w 189"/>
              <a:gd name="T17" fmla="*/ 2147483647 h 208"/>
              <a:gd name="T18" fmla="*/ 2147483647 w 189"/>
              <a:gd name="T19" fmla="*/ 2147483647 h 208"/>
              <a:gd name="T20" fmla="*/ 2147483647 w 189"/>
              <a:gd name="T21" fmla="*/ 2147483647 h 208"/>
              <a:gd name="T22" fmla="*/ 2147483647 w 189"/>
              <a:gd name="T23" fmla="*/ 2147483647 h 208"/>
              <a:gd name="T24" fmla="*/ 2147483647 w 189"/>
              <a:gd name="T25" fmla="*/ 2147483647 h 208"/>
              <a:gd name="T26" fmla="*/ 2147483647 w 189"/>
              <a:gd name="T27" fmla="*/ 2147483647 h 208"/>
              <a:gd name="T28" fmla="*/ 2147483647 w 189"/>
              <a:gd name="T29" fmla="*/ 2147483647 h 208"/>
              <a:gd name="T30" fmla="*/ 2147483647 w 189"/>
              <a:gd name="T31" fmla="*/ 2147483647 h 208"/>
              <a:gd name="T32" fmla="*/ 2147483647 w 189"/>
              <a:gd name="T33" fmla="*/ 2147483647 h 208"/>
              <a:gd name="T34" fmla="*/ 2147483647 w 189"/>
              <a:gd name="T35" fmla="*/ 2147483647 h 208"/>
              <a:gd name="T36" fmla="*/ 2147483647 w 189"/>
              <a:gd name="T37" fmla="*/ 2147483647 h 208"/>
              <a:gd name="T38" fmla="*/ 2147483647 w 189"/>
              <a:gd name="T39" fmla="*/ 2147483647 h 208"/>
              <a:gd name="T40" fmla="*/ 2147483647 w 189"/>
              <a:gd name="T41" fmla="*/ 2147483647 h 208"/>
              <a:gd name="T42" fmla="*/ 2147483647 w 189"/>
              <a:gd name="T43" fmla="*/ 2147483647 h 208"/>
              <a:gd name="T44" fmla="*/ 2147483647 w 189"/>
              <a:gd name="T45" fmla="*/ 2147483647 h 208"/>
              <a:gd name="T46" fmla="*/ 2147483647 w 189"/>
              <a:gd name="T47" fmla="*/ 2147483647 h 208"/>
              <a:gd name="T48" fmla="*/ 2147483647 w 189"/>
              <a:gd name="T49" fmla="*/ 2147483647 h 208"/>
              <a:gd name="T50" fmla="*/ 2147483647 w 189"/>
              <a:gd name="T51" fmla="*/ 2147483647 h 208"/>
              <a:gd name="T52" fmla="*/ 2147483647 w 189"/>
              <a:gd name="T53" fmla="*/ 2147483647 h 208"/>
              <a:gd name="T54" fmla="*/ 2147483647 w 189"/>
              <a:gd name="T55" fmla="*/ 2147483647 h 208"/>
              <a:gd name="T56" fmla="*/ 0 w 189"/>
              <a:gd name="T57" fmla="*/ 2147483647 h 208"/>
              <a:gd name="T58" fmla="*/ 2147483647 w 189"/>
              <a:gd name="T59" fmla="*/ 2147483647 h 208"/>
              <a:gd name="T60" fmla="*/ 2147483647 w 189"/>
              <a:gd name="T61" fmla="*/ 2147483647 h 208"/>
              <a:gd name="T62" fmla="*/ 2147483647 w 189"/>
              <a:gd name="T63" fmla="*/ 2147483647 h 208"/>
              <a:gd name="T64" fmla="*/ 2147483647 w 189"/>
              <a:gd name="T65" fmla="*/ 2147483647 h 208"/>
              <a:gd name="T66" fmla="*/ 2147483647 w 189"/>
              <a:gd name="T67" fmla="*/ 2147483647 h 208"/>
              <a:gd name="T68" fmla="*/ 2147483647 w 189"/>
              <a:gd name="T69" fmla="*/ 2147483647 h 208"/>
              <a:gd name="T70" fmla="*/ 2147483647 w 189"/>
              <a:gd name="T71" fmla="*/ 2147483647 h 208"/>
              <a:gd name="T72" fmla="*/ 2147483647 w 189"/>
              <a:gd name="T73" fmla="*/ 2147483647 h 208"/>
              <a:gd name="T74" fmla="*/ 2147483647 w 189"/>
              <a:gd name="T75" fmla="*/ 2147483647 h 208"/>
              <a:gd name="T76" fmla="*/ 2147483647 w 189"/>
              <a:gd name="T77" fmla="*/ 2147483647 h 208"/>
              <a:gd name="T78" fmla="*/ 2147483647 w 189"/>
              <a:gd name="T79" fmla="*/ 2147483647 h 208"/>
              <a:gd name="T80" fmla="*/ 2147483647 w 189"/>
              <a:gd name="T81" fmla="*/ 2147483647 h 208"/>
              <a:gd name="T82" fmla="*/ 2147483647 w 189"/>
              <a:gd name="T83" fmla="*/ 2147483647 h 208"/>
              <a:gd name="T84" fmla="*/ 2147483647 w 189"/>
              <a:gd name="T85" fmla="*/ 2147483647 h 208"/>
              <a:gd name="T86" fmla="*/ 2147483647 w 189"/>
              <a:gd name="T87" fmla="*/ 2147483647 h 208"/>
              <a:gd name="T88" fmla="*/ 2147483647 w 189"/>
              <a:gd name="T89" fmla="*/ 2147483647 h 208"/>
              <a:gd name="T90" fmla="*/ 2147483647 w 189"/>
              <a:gd name="T91" fmla="*/ 2147483647 h 208"/>
              <a:gd name="T92" fmla="*/ 2147483647 w 189"/>
              <a:gd name="T93" fmla="*/ 2147483647 h 208"/>
              <a:gd name="T94" fmla="*/ 2147483647 w 189"/>
              <a:gd name="T95" fmla="*/ 2147483647 h 208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189"/>
              <a:gd name="T145" fmla="*/ 0 h 208"/>
              <a:gd name="T146" fmla="*/ 189 w 189"/>
              <a:gd name="T147" fmla="*/ 208 h 208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189" h="208">
                <a:moveTo>
                  <a:pt x="93" y="15"/>
                </a:moveTo>
                <a:lnTo>
                  <a:pt x="109" y="23"/>
                </a:lnTo>
                <a:lnTo>
                  <a:pt x="100" y="39"/>
                </a:lnTo>
                <a:lnTo>
                  <a:pt x="134" y="60"/>
                </a:lnTo>
                <a:lnTo>
                  <a:pt x="144" y="44"/>
                </a:lnTo>
                <a:lnTo>
                  <a:pt x="147" y="42"/>
                </a:lnTo>
                <a:lnTo>
                  <a:pt x="147" y="54"/>
                </a:lnTo>
                <a:lnTo>
                  <a:pt x="159" y="56"/>
                </a:lnTo>
                <a:lnTo>
                  <a:pt x="157" y="79"/>
                </a:lnTo>
                <a:lnTo>
                  <a:pt x="189" y="82"/>
                </a:lnTo>
                <a:lnTo>
                  <a:pt x="188" y="114"/>
                </a:lnTo>
                <a:lnTo>
                  <a:pt x="156" y="113"/>
                </a:lnTo>
                <a:lnTo>
                  <a:pt x="154" y="127"/>
                </a:lnTo>
                <a:lnTo>
                  <a:pt x="151" y="127"/>
                </a:lnTo>
                <a:lnTo>
                  <a:pt x="150" y="141"/>
                </a:lnTo>
                <a:lnTo>
                  <a:pt x="153" y="141"/>
                </a:lnTo>
                <a:lnTo>
                  <a:pt x="154" y="141"/>
                </a:lnTo>
                <a:lnTo>
                  <a:pt x="159" y="139"/>
                </a:lnTo>
                <a:lnTo>
                  <a:pt x="159" y="144"/>
                </a:lnTo>
                <a:lnTo>
                  <a:pt x="163" y="144"/>
                </a:lnTo>
                <a:lnTo>
                  <a:pt x="163" y="146"/>
                </a:lnTo>
                <a:lnTo>
                  <a:pt x="170" y="146"/>
                </a:lnTo>
                <a:lnTo>
                  <a:pt x="170" y="149"/>
                </a:lnTo>
                <a:lnTo>
                  <a:pt x="150" y="148"/>
                </a:lnTo>
                <a:lnTo>
                  <a:pt x="141" y="144"/>
                </a:lnTo>
                <a:lnTo>
                  <a:pt x="139" y="145"/>
                </a:lnTo>
                <a:lnTo>
                  <a:pt x="139" y="149"/>
                </a:lnTo>
                <a:lnTo>
                  <a:pt x="142" y="152"/>
                </a:lnTo>
                <a:lnTo>
                  <a:pt x="138" y="157"/>
                </a:lnTo>
                <a:lnTo>
                  <a:pt x="138" y="165"/>
                </a:lnTo>
                <a:lnTo>
                  <a:pt x="110" y="164"/>
                </a:lnTo>
                <a:lnTo>
                  <a:pt x="110" y="180"/>
                </a:lnTo>
                <a:lnTo>
                  <a:pt x="128" y="182"/>
                </a:lnTo>
                <a:lnTo>
                  <a:pt x="128" y="193"/>
                </a:lnTo>
                <a:lnTo>
                  <a:pt x="137" y="193"/>
                </a:lnTo>
                <a:lnTo>
                  <a:pt x="138" y="196"/>
                </a:lnTo>
                <a:lnTo>
                  <a:pt x="134" y="198"/>
                </a:lnTo>
                <a:lnTo>
                  <a:pt x="129" y="196"/>
                </a:lnTo>
                <a:lnTo>
                  <a:pt x="128" y="201"/>
                </a:lnTo>
                <a:lnTo>
                  <a:pt x="126" y="205"/>
                </a:lnTo>
                <a:lnTo>
                  <a:pt x="103" y="204"/>
                </a:lnTo>
                <a:lnTo>
                  <a:pt x="101" y="208"/>
                </a:lnTo>
                <a:lnTo>
                  <a:pt x="94" y="208"/>
                </a:lnTo>
                <a:lnTo>
                  <a:pt x="94" y="204"/>
                </a:lnTo>
                <a:lnTo>
                  <a:pt x="68" y="201"/>
                </a:lnTo>
                <a:lnTo>
                  <a:pt x="68" y="198"/>
                </a:lnTo>
                <a:lnTo>
                  <a:pt x="37" y="195"/>
                </a:lnTo>
                <a:lnTo>
                  <a:pt x="37" y="183"/>
                </a:lnTo>
                <a:lnTo>
                  <a:pt x="37" y="179"/>
                </a:lnTo>
                <a:lnTo>
                  <a:pt x="40" y="179"/>
                </a:lnTo>
                <a:lnTo>
                  <a:pt x="40" y="163"/>
                </a:lnTo>
                <a:lnTo>
                  <a:pt x="22" y="161"/>
                </a:lnTo>
                <a:lnTo>
                  <a:pt x="22" y="163"/>
                </a:lnTo>
                <a:lnTo>
                  <a:pt x="18" y="163"/>
                </a:lnTo>
                <a:lnTo>
                  <a:pt x="19" y="119"/>
                </a:lnTo>
                <a:lnTo>
                  <a:pt x="16" y="117"/>
                </a:lnTo>
                <a:lnTo>
                  <a:pt x="16" y="114"/>
                </a:lnTo>
                <a:lnTo>
                  <a:pt x="0" y="113"/>
                </a:lnTo>
                <a:lnTo>
                  <a:pt x="2" y="70"/>
                </a:lnTo>
                <a:lnTo>
                  <a:pt x="6" y="69"/>
                </a:lnTo>
                <a:lnTo>
                  <a:pt x="5" y="67"/>
                </a:lnTo>
                <a:lnTo>
                  <a:pt x="3" y="64"/>
                </a:lnTo>
                <a:lnTo>
                  <a:pt x="3" y="63"/>
                </a:lnTo>
                <a:lnTo>
                  <a:pt x="3" y="61"/>
                </a:lnTo>
                <a:lnTo>
                  <a:pt x="8" y="61"/>
                </a:lnTo>
                <a:lnTo>
                  <a:pt x="8" y="60"/>
                </a:lnTo>
                <a:lnTo>
                  <a:pt x="9" y="59"/>
                </a:lnTo>
                <a:lnTo>
                  <a:pt x="9" y="51"/>
                </a:lnTo>
                <a:lnTo>
                  <a:pt x="9" y="47"/>
                </a:lnTo>
                <a:lnTo>
                  <a:pt x="9" y="37"/>
                </a:lnTo>
                <a:lnTo>
                  <a:pt x="3" y="37"/>
                </a:lnTo>
                <a:lnTo>
                  <a:pt x="6" y="7"/>
                </a:lnTo>
                <a:lnTo>
                  <a:pt x="8" y="6"/>
                </a:lnTo>
                <a:lnTo>
                  <a:pt x="8" y="4"/>
                </a:lnTo>
                <a:lnTo>
                  <a:pt x="10" y="4"/>
                </a:lnTo>
                <a:lnTo>
                  <a:pt x="12" y="6"/>
                </a:lnTo>
                <a:lnTo>
                  <a:pt x="15" y="9"/>
                </a:lnTo>
                <a:lnTo>
                  <a:pt x="16" y="9"/>
                </a:lnTo>
                <a:lnTo>
                  <a:pt x="21" y="6"/>
                </a:lnTo>
                <a:lnTo>
                  <a:pt x="24" y="6"/>
                </a:lnTo>
                <a:lnTo>
                  <a:pt x="24" y="7"/>
                </a:lnTo>
                <a:lnTo>
                  <a:pt x="25" y="7"/>
                </a:lnTo>
                <a:lnTo>
                  <a:pt x="24" y="10"/>
                </a:lnTo>
                <a:lnTo>
                  <a:pt x="25" y="10"/>
                </a:lnTo>
                <a:lnTo>
                  <a:pt x="28" y="9"/>
                </a:lnTo>
                <a:lnTo>
                  <a:pt x="31" y="12"/>
                </a:lnTo>
                <a:lnTo>
                  <a:pt x="31" y="3"/>
                </a:lnTo>
                <a:lnTo>
                  <a:pt x="32" y="0"/>
                </a:lnTo>
                <a:lnTo>
                  <a:pt x="59" y="1"/>
                </a:lnTo>
                <a:lnTo>
                  <a:pt x="54" y="10"/>
                </a:lnTo>
                <a:lnTo>
                  <a:pt x="72" y="12"/>
                </a:lnTo>
                <a:lnTo>
                  <a:pt x="75" y="13"/>
                </a:lnTo>
                <a:lnTo>
                  <a:pt x="76" y="10"/>
                </a:lnTo>
                <a:lnTo>
                  <a:pt x="84" y="15"/>
                </a:lnTo>
                <a:lnTo>
                  <a:pt x="87" y="12"/>
                </a:lnTo>
                <a:lnTo>
                  <a:pt x="93" y="15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71" name="Freeform 252"/>
          <p:cNvSpPr>
            <a:spLocks/>
          </p:cNvSpPr>
          <p:nvPr/>
        </p:nvSpPr>
        <p:spPr bwMode="auto">
          <a:xfrm rot="21334256">
            <a:off x="17927669" y="3412630"/>
            <a:ext cx="1002479" cy="578827"/>
          </a:xfrm>
          <a:custGeom>
            <a:avLst/>
            <a:gdLst>
              <a:gd name="T0" fmla="*/ 2147483647 w 240"/>
              <a:gd name="T1" fmla="*/ 2147483647 h 159"/>
              <a:gd name="T2" fmla="*/ 2147483647 w 240"/>
              <a:gd name="T3" fmla="*/ 2147483647 h 159"/>
              <a:gd name="T4" fmla="*/ 2147483647 w 240"/>
              <a:gd name="T5" fmla="*/ 2147483647 h 159"/>
              <a:gd name="T6" fmla="*/ 2147483647 w 240"/>
              <a:gd name="T7" fmla="*/ 2147483647 h 159"/>
              <a:gd name="T8" fmla="*/ 2147483647 w 240"/>
              <a:gd name="T9" fmla="*/ 2147483647 h 159"/>
              <a:gd name="T10" fmla="*/ 2147483647 w 240"/>
              <a:gd name="T11" fmla="*/ 2147483647 h 159"/>
              <a:gd name="T12" fmla="*/ 2147483647 w 240"/>
              <a:gd name="T13" fmla="*/ 2147483647 h 159"/>
              <a:gd name="T14" fmla="*/ 2147483647 w 240"/>
              <a:gd name="T15" fmla="*/ 2147483647 h 159"/>
              <a:gd name="T16" fmla="*/ 2147483647 w 240"/>
              <a:gd name="T17" fmla="*/ 2147483647 h 159"/>
              <a:gd name="T18" fmla="*/ 2147483647 w 240"/>
              <a:gd name="T19" fmla="*/ 2147483647 h 159"/>
              <a:gd name="T20" fmla="*/ 2147483647 w 240"/>
              <a:gd name="T21" fmla="*/ 2147483647 h 159"/>
              <a:gd name="T22" fmla="*/ 2147483647 w 240"/>
              <a:gd name="T23" fmla="*/ 2147483647 h 159"/>
              <a:gd name="T24" fmla="*/ 2147483647 w 240"/>
              <a:gd name="T25" fmla="*/ 2147483647 h 159"/>
              <a:gd name="T26" fmla="*/ 2147483647 w 240"/>
              <a:gd name="T27" fmla="*/ 2147483647 h 159"/>
              <a:gd name="T28" fmla="*/ 2147483647 w 240"/>
              <a:gd name="T29" fmla="*/ 2147483647 h 159"/>
              <a:gd name="T30" fmla="*/ 2147483647 w 240"/>
              <a:gd name="T31" fmla="*/ 2147483647 h 159"/>
              <a:gd name="T32" fmla="*/ 2147483647 w 240"/>
              <a:gd name="T33" fmla="*/ 2147483647 h 159"/>
              <a:gd name="T34" fmla="*/ 2147483647 w 240"/>
              <a:gd name="T35" fmla="*/ 2147483647 h 159"/>
              <a:gd name="T36" fmla="*/ 2147483647 w 240"/>
              <a:gd name="T37" fmla="*/ 2147483647 h 159"/>
              <a:gd name="T38" fmla="*/ 2147483647 w 240"/>
              <a:gd name="T39" fmla="*/ 2147483647 h 159"/>
              <a:gd name="T40" fmla="*/ 2147483647 w 240"/>
              <a:gd name="T41" fmla="*/ 2147483647 h 159"/>
              <a:gd name="T42" fmla="*/ 2147483647 w 240"/>
              <a:gd name="T43" fmla="*/ 2147483647 h 159"/>
              <a:gd name="T44" fmla="*/ 2147483647 w 240"/>
              <a:gd name="T45" fmla="*/ 2147483647 h 159"/>
              <a:gd name="T46" fmla="*/ 2147483647 w 240"/>
              <a:gd name="T47" fmla="*/ 2147483647 h 159"/>
              <a:gd name="T48" fmla="*/ 2147483647 w 240"/>
              <a:gd name="T49" fmla="*/ 2147483647 h 159"/>
              <a:gd name="T50" fmla="*/ 2147483647 w 240"/>
              <a:gd name="T51" fmla="*/ 2147483647 h 159"/>
              <a:gd name="T52" fmla="*/ 2147483647 w 240"/>
              <a:gd name="T53" fmla="*/ 2147483647 h 159"/>
              <a:gd name="T54" fmla="*/ 2147483647 w 240"/>
              <a:gd name="T55" fmla="*/ 2147483647 h 159"/>
              <a:gd name="T56" fmla="*/ 2147483647 w 240"/>
              <a:gd name="T57" fmla="*/ 2147483647 h 159"/>
              <a:gd name="T58" fmla="*/ 2147483647 w 240"/>
              <a:gd name="T59" fmla="*/ 2147483647 h 159"/>
              <a:gd name="T60" fmla="*/ 2147483647 w 240"/>
              <a:gd name="T61" fmla="*/ 2147483647 h 159"/>
              <a:gd name="T62" fmla="*/ 2147483647 w 240"/>
              <a:gd name="T63" fmla="*/ 2147483647 h 159"/>
              <a:gd name="T64" fmla="*/ 2147483647 w 240"/>
              <a:gd name="T65" fmla="*/ 2147483647 h 159"/>
              <a:gd name="T66" fmla="*/ 2147483647 w 240"/>
              <a:gd name="T67" fmla="*/ 2147483647 h 159"/>
              <a:gd name="T68" fmla="*/ 2147483647 w 240"/>
              <a:gd name="T69" fmla="*/ 2147483647 h 159"/>
              <a:gd name="T70" fmla="*/ 2147483647 w 240"/>
              <a:gd name="T71" fmla="*/ 2147483647 h 159"/>
              <a:gd name="T72" fmla="*/ 2147483647 w 240"/>
              <a:gd name="T73" fmla="*/ 2147483647 h 159"/>
              <a:gd name="T74" fmla="*/ 2147483647 w 240"/>
              <a:gd name="T75" fmla="*/ 2147483647 h 159"/>
              <a:gd name="T76" fmla="*/ 2147483647 w 240"/>
              <a:gd name="T77" fmla="*/ 2147483647 h 159"/>
              <a:gd name="T78" fmla="*/ 2147483647 w 240"/>
              <a:gd name="T79" fmla="*/ 2147483647 h 159"/>
              <a:gd name="T80" fmla="*/ 2147483647 w 240"/>
              <a:gd name="T81" fmla="*/ 2147483647 h 159"/>
              <a:gd name="T82" fmla="*/ 2147483647 w 240"/>
              <a:gd name="T83" fmla="*/ 2147483647 h 159"/>
              <a:gd name="T84" fmla="*/ 2147483647 w 240"/>
              <a:gd name="T85" fmla="*/ 2147483647 h 159"/>
              <a:gd name="T86" fmla="*/ 2147483647 w 240"/>
              <a:gd name="T87" fmla="*/ 2147483647 h 159"/>
              <a:gd name="T88" fmla="*/ 2147483647 w 240"/>
              <a:gd name="T89" fmla="*/ 2147483647 h 159"/>
              <a:gd name="T90" fmla="*/ 2147483647 w 240"/>
              <a:gd name="T91" fmla="*/ 2147483647 h 159"/>
              <a:gd name="T92" fmla="*/ 2147483647 w 240"/>
              <a:gd name="T93" fmla="*/ 2147483647 h 159"/>
              <a:gd name="T94" fmla="*/ 2147483647 w 240"/>
              <a:gd name="T95" fmla="*/ 2147483647 h 159"/>
              <a:gd name="T96" fmla="*/ 2147483647 w 240"/>
              <a:gd name="T97" fmla="*/ 2147483647 h 159"/>
              <a:gd name="T98" fmla="*/ 2147483647 w 240"/>
              <a:gd name="T99" fmla="*/ 2147483647 h 159"/>
              <a:gd name="T100" fmla="*/ 2147483647 w 240"/>
              <a:gd name="T101" fmla="*/ 2147483647 h 159"/>
              <a:gd name="T102" fmla="*/ 2147483647 w 240"/>
              <a:gd name="T103" fmla="*/ 2147483647 h 159"/>
              <a:gd name="T104" fmla="*/ 2147483647 w 240"/>
              <a:gd name="T105" fmla="*/ 2147483647 h 159"/>
              <a:gd name="T106" fmla="*/ 2147483647 w 240"/>
              <a:gd name="T107" fmla="*/ 2147483647 h 159"/>
              <a:gd name="T108" fmla="*/ 2147483647 w 240"/>
              <a:gd name="T109" fmla="*/ 2147483647 h 159"/>
              <a:gd name="T110" fmla="*/ 2147483647 w 240"/>
              <a:gd name="T111" fmla="*/ 2147483647 h 159"/>
              <a:gd name="T112" fmla="*/ 2147483647 w 240"/>
              <a:gd name="T113" fmla="*/ 2147483647 h 159"/>
              <a:gd name="T114" fmla="*/ 2147483647 w 240"/>
              <a:gd name="T115" fmla="*/ 2147483647 h 159"/>
              <a:gd name="T116" fmla="*/ 2147483647 w 240"/>
              <a:gd name="T117" fmla="*/ 0 h 159"/>
              <a:gd name="T118" fmla="*/ 2147483647 w 240"/>
              <a:gd name="T119" fmla="*/ 2147483647 h 159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240"/>
              <a:gd name="T181" fmla="*/ 0 h 159"/>
              <a:gd name="T182" fmla="*/ 240 w 240"/>
              <a:gd name="T183" fmla="*/ 159 h 159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240" h="159">
                <a:moveTo>
                  <a:pt x="221" y="9"/>
                </a:moveTo>
                <a:lnTo>
                  <a:pt x="222" y="9"/>
                </a:lnTo>
                <a:lnTo>
                  <a:pt x="222" y="11"/>
                </a:lnTo>
                <a:lnTo>
                  <a:pt x="224" y="13"/>
                </a:lnTo>
                <a:lnTo>
                  <a:pt x="227" y="11"/>
                </a:lnTo>
                <a:lnTo>
                  <a:pt x="227" y="13"/>
                </a:lnTo>
                <a:lnTo>
                  <a:pt x="228" y="14"/>
                </a:lnTo>
                <a:lnTo>
                  <a:pt x="228" y="17"/>
                </a:lnTo>
                <a:lnTo>
                  <a:pt x="228" y="20"/>
                </a:lnTo>
                <a:lnTo>
                  <a:pt x="228" y="22"/>
                </a:lnTo>
                <a:lnTo>
                  <a:pt x="233" y="22"/>
                </a:lnTo>
                <a:lnTo>
                  <a:pt x="234" y="26"/>
                </a:lnTo>
                <a:lnTo>
                  <a:pt x="234" y="28"/>
                </a:lnTo>
                <a:lnTo>
                  <a:pt x="236" y="28"/>
                </a:lnTo>
                <a:lnTo>
                  <a:pt x="237" y="28"/>
                </a:lnTo>
                <a:lnTo>
                  <a:pt x="237" y="29"/>
                </a:lnTo>
                <a:lnTo>
                  <a:pt x="236" y="33"/>
                </a:lnTo>
                <a:lnTo>
                  <a:pt x="234" y="35"/>
                </a:lnTo>
                <a:lnTo>
                  <a:pt x="236" y="38"/>
                </a:lnTo>
                <a:lnTo>
                  <a:pt x="234" y="39"/>
                </a:lnTo>
                <a:lnTo>
                  <a:pt x="234" y="41"/>
                </a:lnTo>
                <a:lnTo>
                  <a:pt x="236" y="42"/>
                </a:lnTo>
                <a:lnTo>
                  <a:pt x="237" y="44"/>
                </a:lnTo>
                <a:lnTo>
                  <a:pt x="237" y="45"/>
                </a:lnTo>
                <a:lnTo>
                  <a:pt x="237" y="47"/>
                </a:lnTo>
                <a:lnTo>
                  <a:pt x="239" y="47"/>
                </a:lnTo>
                <a:lnTo>
                  <a:pt x="240" y="48"/>
                </a:lnTo>
                <a:lnTo>
                  <a:pt x="240" y="50"/>
                </a:lnTo>
                <a:lnTo>
                  <a:pt x="240" y="51"/>
                </a:lnTo>
                <a:lnTo>
                  <a:pt x="239" y="51"/>
                </a:lnTo>
                <a:lnTo>
                  <a:pt x="237" y="51"/>
                </a:lnTo>
                <a:lnTo>
                  <a:pt x="234" y="50"/>
                </a:lnTo>
                <a:lnTo>
                  <a:pt x="231" y="48"/>
                </a:lnTo>
                <a:lnTo>
                  <a:pt x="230" y="50"/>
                </a:lnTo>
                <a:lnTo>
                  <a:pt x="230" y="51"/>
                </a:lnTo>
                <a:lnTo>
                  <a:pt x="231" y="53"/>
                </a:lnTo>
                <a:lnTo>
                  <a:pt x="234" y="54"/>
                </a:lnTo>
                <a:lnTo>
                  <a:pt x="234" y="55"/>
                </a:lnTo>
                <a:lnTo>
                  <a:pt x="236" y="58"/>
                </a:lnTo>
                <a:lnTo>
                  <a:pt x="237" y="61"/>
                </a:lnTo>
                <a:lnTo>
                  <a:pt x="239" y="63"/>
                </a:lnTo>
                <a:lnTo>
                  <a:pt x="239" y="66"/>
                </a:lnTo>
                <a:lnTo>
                  <a:pt x="240" y="69"/>
                </a:lnTo>
                <a:lnTo>
                  <a:pt x="239" y="70"/>
                </a:lnTo>
                <a:lnTo>
                  <a:pt x="239" y="72"/>
                </a:lnTo>
                <a:lnTo>
                  <a:pt x="237" y="72"/>
                </a:lnTo>
                <a:lnTo>
                  <a:pt x="236" y="73"/>
                </a:lnTo>
                <a:lnTo>
                  <a:pt x="236" y="76"/>
                </a:lnTo>
                <a:lnTo>
                  <a:pt x="237" y="77"/>
                </a:lnTo>
                <a:lnTo>
                  <a:pt x="239" y="79"/>
                </a:lnTo>
                <a:lnTo>
                  <a:pt x="239" y="80"/>
                </a:lnTo>
                <a:lnTo>
                  <a:pt x="239" y="83"/>
                </a:lnTo>
                <a:lnTo>
                  <a:pt x="239" y="85"/>
                </a:lnTo>
                <a:lnTo>
                  <a:pt x="240" y="88"/>
                </a:lnTo>
                <a:lnTo>
                  <a:pt x="240" y="89"/>
                </a:lnTo>
                <a:lnTo>
                  <a:pt x="237" y="92"/>
                </a:lnTo>
                <a:lnTo>
                  <a:pt x="233" y="92"/>
                </a:lnTo>
                <a:lnTo>
                  <a:pt x="233" y="86"/>
                </a:lnTo>
                <a:lnTo>
                  <a:pt x="212" y="85"/>
                </a:lnTo>
                <a:lnTo>
                  <a:pt x="205" y="92"/>
                </a:lnTo>
                <a:lnTo>
                  <a:pt x="200" y="89"/>
                </a:lnTo>
                <a:lnTo>
                  <a:pt x="196" y="83"/>
                </a:lnTo>
                <a:lnTo>
                  <a:pt x="190" y="89"/>
                </a:lnTo>
                <a:lnTo>
                  <a:pt x="187" y="88"/>
                </a:lnTo>
                <a:lnTo>
                  <a:pt x="181" y="92"/>
                </a:lnTo>
                <a:lnTo>
                  <a:pt x="190" y="104"/>
                </a:lnTo>
                <a:lnTo>
                  <a:pt x="170" y="123"/>
                </a:lnTo>
                <a:lnTo>
                  <a:pt x="177" y="130"/>
                </a:lnTo>
                <a:lnTo>
                  <a:pt x="171" y="138"/>
                </a:lnTo>
                <a:lnTo>
                  <a:pt x="176" y="143"/>
                </a:lnTo>
                <a:lnTo>
                  <a:pt x="164" y="155"/>
                </a:lnTo>
                <a:lnTo>
                  <a:pt x="159" y="159"/>
                </a:lnTo>
                <a:lnTo>
                  <a:pt x="152" y="151"/>
                </a:lnTo>
                <a:lnTo>
                  <a:pt x="155" y="148"/>
                </a:lnTo>
                <a:lnTo>
                  <a:pt x="145" y="138"/>
                </a:lnTo>
                <a:lnTo>
                  <a:pt x="142" y="140"/>
                </a:lnTo>
                <a:lnTo>
                  <a:pt x="133" y="133"/>
                </a:lnTo>
                <a:lnTo>
                  <a:pt x="136" y="130"/>
                </a:lnTo>
                <a:lnTo>
                  <a:pt x="121" y="121"/>
                </a:lnTo>
                <a:lnTo>
                  <a:pt x="123" y="118"/>
                </a:lnTo>
                <a:lnTo>
                  <a:pt x="118" y="117"/>
                </a:lnTo>
                <a:lnTo>
                  <a:pt x="111" y="130"/>
                </a:lnTo>
                <a:lnTo>
                  <a:pt x="95" y="121"/>
                </a:lnTo>
                <a:lnTo>
                  <a:pt x="101" y="111"/>
                </a:lnTo>
                <a:lnTo>
                  <a:pt x="82" y="99"/>
                </a:lnTo>
                <a:lnTo>
                  <a:pt x="77" y="104"/>
                </a:lnTo>
                <a:lnTo>
                  <a:pt x="73" y="101"/>
                </a:lnTo>
                <a:lnTo>
                  <a:pt x="72" y="102"/>
                </a:lnTo>
                <a:lnTo>
                  <a:pt x="64" y="114"/>
                </a:lnTo>
                <a:lnTo>
                  <a:pt x="61" y="113"/>
                </a:lnTo>
                <a:lnTo>
                  <a:pt x="60" y="114"/>
                </a:lnTo>
                <a:lnTo>
                  <a:pt x="54" y="110"/>
                </a:lnTo>
                <a:lnTo>
                  <a:pt x="55" y="107"/>
                </a:lnTo>
                <a:lnTo>
                  <a:pt x="42" y="99"/>
                </a:lnTo>
                <a:lnTo>
                  <a:pt x="44" y="96"/>
                </a:lnTo>
                <a:lnTo>
                  <a:pt x="41" y="95"/>
                </a:lnTo>
                <a:lnTo>
                  <a:pt x="39" y="91"/>
                </a:lnTo>
                <a:lnTo>
                  <a:pt x="41" y="92"/>
                </a:lnTo>
                <a:lnTo>
                  <a:pt x="44" y="91"/>
                </a:lnTo>
                <a:lnTo>
                  <a:pt x="45" y="91"/>
                </a:lnTo>
                <a:lnTo>
                  <a:pt x="47" y="94"/>
                </a:lnTo>
                <a:lnTo>
                  <a:pt x="48" y="94"/>
                </a:lnTo>
                <a:lnTo>
                  <a:pt x="48" y="92"/>
                </a:lnTo>
                <a:lnTo>
                  <a:pt x="51" y="94"/>
                </a:lnTo>
                <a:lnTo>
                  <a:pt x="52" y="94"/>
                </a:lnTo>
                <a:lnTo>
                  <a:pt x="52" y="76"/>
                </a:lnTo>
                <a:lnTo>
                  <a:pt x="55" y="72"/>
                </a:lnTo>
                <a:lnTo>
                  <a:pt x="58" y="70"/>
                </a:lnTo>
                <a:lnTo>
                  <a:pt x="58" y="63"/>
                </a:lnTo>
                <a:lnTo>
                  <a:pt x="54" y="63"/>
                </a:lnTo>
                <a:lnTo>
                  <a:pt x="54" y="50"/>
                </a:lnTo>
                <a:lnTo>
                  <a:pt x="36" y="48"/>
                </a:lnTo>
                <a:lnTo>
                  <a:pt x="36" y="41"/>
                </a:lnTo>
                <a:lnTo>
                  <a:pt x="38" y="41"/>
                </a:lnTo>
                <a:lnTo>
                  <a:pt x="39" y="33"/>
                </a:lnTo>
                <a:lnTo>
                  <a:pt x="29" y="38"/>
                </a:lnTo>
                <a:lnTo>
                  <a:pt x="17" y="38"/>
                </a:lnTo>
                <a:lnTo>
                  <a:pt x="6" y="36"/>
                </a:lnTo>
                <a:lnTo>
                  <a:pt x="0" y="26"/>
                </a:lnTo>
                <a:lnTo>
                  <a:pt x="3" y="26"/>
                </a:lnTo>
                <a:lnTo>
                  <a:pt x="7" y="26"/>
                </a:lnTo>
                <a:lnTo>
                  <a:pt x="8" y="28"/>
                </a:lnTo>
                <a:lnTo>
                  <a:pt x="7" y="31"/>
                </a:lnTo>
                <a:lnTo>
                  <a:pt x="8" y="31"/>
                </a:lnTo>
                <a:lnTo>
                  <a:pt x="10" y="31"/>
                </a:lnTo>
                <a:lnTo>
                  <a:pt x="11" y="29"/>
                </a:lnTo>
                <a:lnTo>
                  <a:pt x="13" y="31"/>
                </a:lnTo>
                <a:lnTo>
                  <a:pt x="14" y="32"/>
                </a:lnTo>
                <a:lnTo>
                  <a:pt x="17" y="31"/>
                </a:lnTo>
                <a:lnTo>
                  <a:pt x="19" y="31"/>
                </a:lnTo>
                <a:lnTo>
                  <a:pt x="20" y="31"/>
                </a:lnTo>
                <a:lnTo>
                  <a:pt x="23" y="31"/>
                </a:lnTo>
                <a:lnTo>
                  <a:pt x="25" y="31"/>
                </a:lnTo>
                <a:lnTo>
                  <a:pt x="23" y="29"/>
                </a:lnTo>
                <a:lnTo>
                  <a:pt x="22" y="31"/>
                </a:lnTo>
                <a:lnTo>
                  <a:pt x="20" y="29"/>
                </a:lnTo>
                <a:lnTo>
                  <a:pt x="23" y="25"/>
                </a:lnTo>
                <a:lnTo>
                  <a:pt x="25" y="23"/>
                </a:lnTo>
                <a:lnTo>
                  <a:pt x="26" y="23"/>
                </a:lnTo>
                <a:lnTo>
                  <a:pt x="30" y="23"/>
                </a:lnTo>
                <a:lnTo>
                  <a:pt x="33" y="19"/>
                </a:lnTo>
                <a:lnTo>
                  <a:pt x="35" y="17"/>
                </a:lnTo>
                <a:lnTo>
                  <a:pt x="36" y="19"/>
                </a:lnTo>
                <a:lnTo>
                  <a:pt x="35" y="22"/>
                </a:lnTo>
                <a:lnTo>
                  <a:pt x="33" y="25"/>
                </a:lnTo>
                <a:lnTo>
                  <a:pt x="35" y="28"/>
                </a:lnTo>
                <a:lnTo>
                  <a:pt x="36" y="29"/>
                </a:lnTo>
                <a:lnTo>
                  <a:pt x="41" y="28"/>
                </a:lnTo>
                <a:lnTo>
                  <a:pt x="39" y="25"/>
                </a:lnTo>
                <a:lnTo>
                  <a:pt x="38" y="25"/>
                </a:lnTo>
                <a:lnTo>
                  <a:pt x="36" y="23"/>
                </a:lnTo>
                <a:lnTo>
                  <a:pt x="38" y="22"/>
                </a:lnTo>
                <a:lnTo>
                  <a:pt x="39" y="22"/>
                </a:lnTo>
                <a:lnTo>
                  <a:pt x="45" y="22"/>
                </a:lnTo>
                <a:lnTo>
                  <a:pt x="47" y="20"/>
                </a:lnTo>
                <a:lnTo>
                  <a:pt x="45" y="19"/>
                </a:lnTo>
                <a:lnTo>
                  <a:pt x="45" y="17"/>
                </a:lnTo>
                <a:lnTo>
                  <a:pt x="47" y="20"/>
                </a:lnTo>
                <a:lnTo>
                  <a:pt x="50" y="22"/>
                </a:lnTo>
                <a:lnTo>
                  <a:pt x="50" y="20"/>
                </a:lnTo>
                <a:lnTo>
                  <a:pt x="48" y="17"/>
                </a:lnTo>
                <a:lnTo>
                  <a:pt x="50" y="16"/>
                </a:lnTo>
                <a:lnTo>
                  <a:pt x="51" y="17"/>
                </a:lnTo>
                <a:lnTo>
                  <a:pt x="52" y="19"/>
                </a:lnTo>
                <a:lnTo>
                  <a:pt x="54" y="17"/>
                </a:lnTo>
                <a:lnTo>
                  <a:pt x="55" y="14"/>
                </a:lnTo>
                <a:lnTo>
                  <a:pt x="55" y="13"/>
                </a:lnTo>
                <a:lnTo>
                  <a:pt x="60" y="13"/>
                </a:lnTo>
                <a:lnTo>
                  <a:pt x="61" y="11"/>
                </a:lnTo>
                <a:lnTo>
                  <a:pt x="63" y="11"/>
                </a:lnTo>
                <a:lnTo>
                  <a:pt x="63" y="13"/>
                </a:lnTo>
                <a:lnTo>
                  <a:pt x="63" y="14"/>
                </a:lnTo>
                <a:lnTo>
                  <a:pt x="63" y="16"/>
                </a:lnTo>
                <a:lnTo>
                  <a:pt x="64" y="14"/>
                </a:lnTo>
                <a:lnTo>
                  <a:pt x="67" y="11"/>
                </a:lnTo>
                <a:lnTo>
                  <a:pt x="69" y="11"/>
                </a:lnTo>
                <a:lnTo>
                  <a:pt x="69" y="13"/>
                </a:lnTo>
                <a:lnTo>
                  <a:pt x="69" y="14"/>
                </a:lnTo>
                <a:lnTo>
                  <a:pt x="66" y="16"/>
                </a:lnTo>
                <a:lnTo>
                  <a:pt x="67" y="17"/>
                </a:lnTo>
                <a:lnTo>
                  <a:pt x="67" y="19"/>
                </a:lnTo>
                <a:lnTo>
                  <a:pt x="72" y="22"/>
                </a:lnTo>
                <a:lnTo>
                  <a:pt x="74" y="20"/>
                </a:lnTo>
                <a:lnTo>
                  <a:pt x="76" y="17"/>
                </a:lnTo>
                <a:lnTo>
                  <a:pt x="77" y="17"/>
                </a:lnTo>
                <a:lnTo>
                  <a:pt x="80" y="20"/>
                </a:lnTo>
                <a:lnTo>
                  <a:pt x="83" y="19"/>
                </a:lnTo>
                <a:lnTo>
                  <a:pt x="85" y="19"/>
                </a:lnTo>
                <a:lnTo>
                  <a:pt x="88" y="19"/>
                </a:lnTo>
                <a:lnTo>
                  <a:pt x="89" y="17"/>
                </a:lnTo>
                <a:lnTo>
                  <a:pt x="88" y="16"/>
                </a:lnTo>
                <a:lnTo>
                  <a:pt x="89" y="14"/>
                </a:lnTo>
                <a:lnTo>
                  <a:pt x="89" y="11"/>
                </a:lnTo>
                <a:lnTo>
                  <a:pt x="91" y="11"/>
                </a:lnTo>
                <a:lnTo>
                  <a:pt x="93" y="13"/>
                </a:lnTo>
                <a:lnTo>
                  <a:pt x="98" y="11"/>
                </a:lnTo>
                <a:lnTo>
                  <a:pt x="99" y="11"/>
                </a:lnTo>
                <a:lnTo>
                  <a:pt x="95" y="14"/>
                </a:lnTo>
                <a:lnTo>
                  <a:pt x="93" y="16"/>
                </a:lnTo>
                <a:lnTo>
                  <a:pt x="95" y="19"/>
                </a:lnTo>
                <a:lnTo>
                  <a:pt x="96" y="17"/>
                </a:lnTo>
                <a:lnTo>
                  <a:pt x="98" y="14"/>
                </a:lnTo>
                <a:lnTo>
                  <a:pt x="99" y="14"/>
                </a:lnTo>
                <a:lnTo>
                  <a:pt x="102" y="17"/>
                </a:lnTo>
                <a:lnTo>
                  <a:pt x="107" y="16"/>
                </a:lnTo>
                <a:lnTo>
                  <a:pt x="108" y="14"/>
                </a:lnTo>
                <a:lnTo>
                  <a:pt x="107" y="11"/>
                </a:lnTo>
                <a:lnTo>
                  <a:pt x="108" y="9"/>
                </a:lnTo>
                <a:lnTo>
                  <a:pt x="105" y="7"/>
                </a:lnTo>
                <a:lnTo>
                  <a:pt x="105" y="6"/>
                </a:lnTo>
                <a:lnTo>
                  <a:pt x="110" y="7"/>
                </a:lnTo>
                <a:lnTo>
                  <a:pt x="111" y="3"/>
                </a:lnTo>
                <a:lnTo>
                  <a:pt x="113" y="3"/>
                </a:lnTo>
                <a:lnTo>
                  <a:pt x="113" y="4"/>
                </a:lnTo>
                <a:lnTo>
                  <a:pt x="114" y="6"/>
                </a:lnTo>
                <a:lnTo>
                  <a:pt x="115" y="6"/>
                </a:lnTo>
                <a:lnTo>
                  <a:pt x="114" y="9"/>
                </a:lnTo>
                <a:lnTo>
                  <a:pt x="114" y="11"/>
                </a:lnTo>
                <a:lnTo>
                  <a:pt x="115" y="11"/>
                </a:lnTo>
                <a:lnTo>
                  <a:pt x="117" y="11"/>
                </a:lnTo>
                <a:lnTo>
                  <a:pt x="118" y="7"/>
                </a:lnTo>
                <a:lnTo>
                  <a:pt x="121" y="7"/>
                </a:lnTo>
                <a:lnTo>
                  <a:pt x="121" y="9"/>
                </a:lnTo>
                <a:lnTo>
                  <a:pt x="120" y="10"/>
                </a:lnTo>
                <a:lnTo>
                  <a:pt x="118" y="11"/>
                </a:lnTo>
                <a:lnTo>
                  <a:pt x="120" y="13"/>
                </a:lnTo>
                <a:lnTo>
                  <a:pt x="123" y="11"/>
                </a:lnTo>
                <a:lnTo>
                  <a:pt x="124" y="13"/>
                </a:lnTo>
                <a:lnTo>
                  <a:pt x="126" y="13"/>
                </a:lnTo>
                <a:lnTo>
                  <a:pt x="127" y="16"/>
                </a:lnTo>
                <a:lnTo>
                  <a:pt x="129" y="14"/>
                </a:lnTo>
                <a:lnTo>
                  <a:pt x="129" y="13"/>
                </a:lnTo>
                <a:lnTo>
                  <a:pt x="126" y="9"/>
                </a:lnTo>
                <a:lnTo>
                  <a:pt x="127" y="7"/>
                </a:lnTo>
                <a:lnTo>
                  <a:pt x="130" y="9"/>
                </a:lnTo>
                <a:lnTo>
                  <a:pt x="133" y="9"/>
                </a:lnTo>
                <a:lnTo>
                  <a:pt x="136" y="6"/>
                </a:lnTo>
                <a:lnTo>
                  <a:pt x="136" y="1"/>
                </a:lnTo>
                <a:lnTo>
                  <a:pt x="139" y="1"/>
                </a:lnTo>
                <a:lnTo>
                  <a:pt x="140" y="1"/>
                </a:lnTo>
                <a:lnTo>
                  <a:pt x="140" y="3"/>
                </a:lnTo>
                <a:lnTo>
                  <a:pt x="139" y="4"/>
                </a:lnTo>
                <a:lnTo>
                  <a:pt x="140" y="9"/>
                </a:lnTo>
                <a:lnTo>
                  <a:pt x="142" y="7"/>
                </a:lnTo>
                <a:lnTo>
                  <a:pt x="143" y="4"/>
                </a:lnTo>
                <a:lnTo>
                  <a:pt x="146" y="6"/>
                </a:lnTo>
                <a:lnTo>
                  <a:pt x="146" y="3"/>
                </a:lnTo>
                <a:lnTo>
                  <a:pt x="149" y="1"/>
                </a:lnTo>
                <a:lnTo>
                  <a:pt x="152" y="3"/>
                </a:lnTo>
                <a:lnTo>
                  <a:pt x="154" y="3"/>
                </a:lnTo>
                <a:lnTo>
                  <a:pt x="154" y="6"/>
                </a:lnTo>
                <a:lnTo>
                  <a:pt x="155" y="7"/>
                </a:lnTo>
                <a:lnTo>
                  <a:pt x="157" y="9"/>
                </a:lnTo>
                <a:lnTo>
                  <a:pt x="158" y="9"/>
                </a:lnTo>
                <a:lnTo>
                  <a:pt x="159" y="6"/>
                </a:lnTo>
                <a:lnTo>
                  <a:pt x="162" y="6"/>
                </a:lnTo>
                <a:lnTo>
                  <a:pt x="164" y="3"/>
                </a:lnTo>
                <a:lnTo>
                  <a:pt x="165" y="3"/>
                </a:lnTo>
                <a:lnTo>
                  <a:pt x="167" y="7"/>
                </a:lnTo>
                <a:lnTo>
                  <a:pt x="168" y="7"/>
                </a:lnTo>
                <a:lnTo>
                  <a:pt x="168" y="4"/>
                </a:lnTo>
                <a:lnTo>
                  <a:pt x="171" y="3"/>
                </a:lnTo>
                <a:lnTo>
                  <a:pt x="171" y="6"/>
                </a:lnTo>
                <a:lnTo>
                  <a:pt x="174" y="9"/>
                </a:lnTo>
                <a:lnTo>
                  <a:pt x="176" y="6"/>
                </a:lnTo>
                <a:lnTo>
                  <a:pt x="176" y="7"/>
                </a:lnTo>
                <a:lnTo>
                  <a:pt x="177" y="10"/>
                </a:lnTo>
                <a:lnTo>
                  <a:pt x="180" y="11"/>
                </a:lnTo>
                <a:lnTo>
                  <a:pt x="183" y="10"/>
                </a:lnTo>
                <a:lnTo>
                  <a:pt x="184" y="6"/>
                </a:lnTo>
                <a:lnTo>
                  <a:pt x="186" y="6"/>
                </a:lnTo>
                <a:lnTo>
                  <a:pt x="189" y="7"/>
                </a:lnTo>
                <a:lnTo>
                  <a:pt x="190" y="6"/>
                </a:lnTo>
                <a:lnTo>
                  <a:pt x="195" y="6"/>
                </a:lnTo>
                <a:lnTo>
                  <a:pt x="198" y="4"/>
                </a:lnTo>
                <a:lnTo>
                  <a:pt x="199" y="4"/>
                </a:lnTo>
                <a:lnTo>
                  <a:pt x="202" y="7"/>
                </a:lnTo>
                <a:lnTo>
                  <a:pt x="203" y="7"/>
                </a:lnTo>
                <a:lnTo>
                  <a:pt x="205" y="6"/>
                </a:lnTo>
                <a:lnTo>
                  <a:pt x="205" y="1"/>
                </a:lnTo>
                <a:lnTo>
                  <a:pt x="206" y="0"/>
                </a:lnTo>
                <a:lnTo>
                  <a:pt x="208" y="4"/>
                </a:lnTo>
                <a:lnTo>
                  <a:pt x="209" y="9"/>
                </a:lnTo>
                <a:lnTo>
                  <a:pt x="212" y="9"/>
                </a:lnTo>
                <a:lnTo>
                  <a:pt x="214" y="9"/>
                </a:lnTo>
                <a:lnTo>
                  <a:pt x="218" y="10"/>
                </a:lnTo>
                <a:lnTo>
                  <a:pt x="220" y="10"/>
                </a:lnTo>
                <a:lnTo>
                  <a:pt x="221" y="9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172" name="Freeform 253"/>
          <p:cNvSpPr>
            <a:spLocks/>
          </p:cNvSpPr>
          <p:nvPr/>
        </p:nvSpPr>
        <p:spPr bwMode="auto">
          <a:xfrm rot="21334256">
            <a:off x="16148196" y="3328462"/>
            <a:ext cx="1060241" cy="565855"/>
          </a:xfrm>
          <a:custGeom>
            <a:avLst/>
            <a:gdLst>
              <a:gd name="T0" fmla="*/ 2147483647 w 254"/>
              <a:gd name="T1" fmla="*/ 2147483647 h 156"/>
              <a:gd name="T2" fmla="*/ 2147483647 w 254"/>
              <a:gd name="T3" fmla="*/ 2147483647 h 156"/>
              <a:gd name="T4" fmla="*/ 2147483647 w 254"/>
              <a:gd name="T5" fmla="*/ 2147483647 h 156"/>
              <a:gd name="T6" fmla="*/ 2147483647 w 254"/>
              <a:gd name="T7" fmla="*/ 2147483647 h 156"/>
              <a:gd name="T8" fmla="*/ 2147483647 w 254"/>
              <a:gd name="T9" fmla="*/ 2147483647 h 156"/>
              <a:gd name="T10" fmla="*/ 2147483647 w 254"/>
              <a:gd name="T11" fmla="*/ 2147483647 h 156"/>
              <a:gd name="T12" fmla="*/ 2147483647 w 254"/>
              <a:gd name="T13" fmla="*/ 2147483647 h 156"/>
              <a:gd name="T14" fmla="*/ 2147483647 w 254"/>
              <a:gd name="T15" fmla="*/ 2147483647 h 156"/>
              <a:gd name="T16" fmla="*/ 2147483647 w 254"/>
              <a:gd name="T17" fmla="*/ 2147483647 h 156"/>
              <a:gd name="T18" fmla="*/ 2147483647 w 254"/>
              <a:gd name="T19" fmla="*/ 2147483647 h 156"/>
              <a:gd name="T20" fmla="*/ 2147483647 w 254"/>
              <a:gd name="T21" fmla="*/ 2147483647 h 156"/>
              <a:gd name="T22" fmla="*/ 2147483647 w 254"/>
              <a:gd name="T23" fmla="*/ 2147483647 h 156"/>
              <a:gd name="T24" fmla="*/ 2147483647 w 254"/>
              <a:gd name="T25" fmla="*/ 2147483647 h 156"/>
              <a:gd name="T26" fmla="*/ 2147483647 w 254"/>
              <a:gd name="T27" fmla="*/ 2147483647 h 156"/>
              <a:gd name="T28" fmla="*/ 2147483647 w 254"/>
              <a:gd name="T29" fmla="*/ 2147483647 h 156"/>
              <a:gd name="T30" fmla="*/ 2147483647 w 254"/>
              <a:gd name="T31" fmla="*/ 2147483647 h 156"/>
              <a:gd name="T32" fmla="*/ 2147483647 w 254"/>
              <a:gd name="T33" fmla="*/ 2147483647 h 156"/>
              <a:gd name="T34" fmla="*/ 2147483647 w 254"/>
              <a:gd name="T35" fmla="*/ 2147483647 h 156"/>
              <a:gd name="T36" fmla="*/ 2147483647 w 254"/>
              <a:gd name="T37" fmla="*/ 2147483647 h 156"/>
              <a:gd name="T38" fmla="*/ 2147483647 w 254"/>
              <a:gd name="T39" fmla="*/ 2147483647 h 156"/>
              <a:gd name="T40" fmla="*/ 2147483647 w 254"/>
              <a:gd name="T41" fmla="*/ 2147483647 h 156"/>
              <a:gd name="T42" fmla="*/ 2147483647 w 254"/>
              <a:gd name="T43" fmla="*/ 2147483647 h 156"/>
              <a:gd name="T44" fmla="*/ 2147483647 w 254"/>
              <a:gd name="T45" fmla="*/ 2147483647 h 156"/>
              <a:gd name="T46" fmla="*/ 2147483647 w 254"/>
              <a:gd name="T47" fmla="*/ 2147483647 h 156"/>
              <a:gd name="T48" fmla="*/ 2147483647 w 254"/>
              <a:gd name="T49" fmla="*/ 2147483647 h 156"/>
              <a:gd name="T50" fmla="*/ 2147483647 w 254"/>
              <a:gd name="T51" fmla="*/ 2147483647 h 156"/>
              <a:gd name="T52" fmla="*/ 2147483647 w 254"/>
              <a:gd name="T53" fmla="*/ 2147483647 h 156"/>
              <a:gd name="T54" fmla="*/ 2147483647 w 254"/>
              <a:gd name="T55" fmla="*/ 2147483647 h 156"/>
              <a:gd name="T56" fmla="*/ 2147483647 w 254"/>
              <a:gd name="T57" fmla="*/ 2147483647 h 156"/>
              <a:gd name="T58" fmla="*/ 2147483647 w 254"/>
              <a:gd name="T59" fmla="*/ 2147483647 h 156"/>
              <a:gd name="T60" fmla="*/ 2147483647 w 254"/>
              <a:gd name="T61" fmla="*/ 2147483647 h 156"/>
              <a:gd name="T62" fmla="*/ 2147483647 w 254"/>
              <a:gd name="T63" fmla="*/ 2147483647 h 156"/>
              <a:gd name="T64" fmla="*/ 2147483647 w 254"/>
              <a:gd name="T65" fmla="*/ 2147483647 h 156"/>
              <a:gd name="T66" fmla="*/ 2147483647 w 254"/>
              <a:gd name="T67" fmla="*/ 2147483647 h 156"/>
              <a:gd name="T68" fmla="*/ 2147483647 w 254"/>
              <a:gd name="T69" fmla="*/ 2147483647 h 156"/>
              <a:gd name="T70" fmla="*/ 2147483647 w 254"/>
              <a:gd name="T71" fmla="*/ 2147483647 h 156"/>
              <a:gd name="T72" fmla="*/ 2147483647 w 254"/>
              <a:gd name="T73" fmla="*/ 2147483647 h 156"/>
              <a:gd name="T74" fmla="*/ 2147483647 w 254"/>
              <a:gd name="T75" fmla="*/ 2147483647 h 156"/>
              <a:gd name="T76" fmla="*/ 2147483647 w 254"/>
              <a:gd name="T77" fmla="*/ 2147483647 h 156"/>
              <a:gd name="T78" fmla="*/ 2147483647 w 254"/>
              <a:gd name="T79" fmla="*/ 2147483647 h 156"/>
              <a:gd name="T80" fmla="*/ 2147483647 w 254"/>
              <a:gd name="T81" fmla="*/ 2147483647 h 156"/>
              <a:gd name="T82" fmla="*/ 2147483647 w 254"/>
              <a:gd name="T83" fmla="*/ 2147483647 h 156"/>
              <a:gd name="T84" fmla="*/ 2147483647 w 254"/>
              <a:gd name="T85" fmla="*/ 2147483647 h 156"/>
              <a:gd name="T86" fmla="*/ 2147483647 w 254"/>
              <a:gd name="T87" fmla="*/ 2147483647 h 156"/>
              <a:gd name="T88" fmla="*/ 2147483647 w 254"/>
              <a:gd name="T89" fmla="*/ 2147483647 h 156"/>
              <a:gd name="T90" fmla="*/ 2147483647 w 254"/>
              <a:gd name="T91" fmla="*/ 2147483647 h 156"/>
              <a:gd name="T92" fmla="*/ 2147483647 w 254"/>
              <a:gd name="T93" fmla="*/ 2147483647 h 156"/>
              <a:gd name="T94" fmla="*/ 2147483647 w 254"/>
              <a:gd name="T95" fmla="*/ 2147483647 h 156"/>
              <a:gd name="T96" fmla="*/ 2147483647 w 254"/>
              <a:gd name="T97" fmla="*/ 2147483647 h 156"/>
              <a:gd name="T98" fmla="*/ 2147483647 w 254"/>
              <a:gd name="T99" fmla="*/ 2147483647 h 156"/>
              <a:gd name="T100" fmla="*/ 2147483647 w 254"/>
              <a:gd name="T101" fmla="*/ 2147483647 h 156"/>
              <a:gd name="T102" fmla="*/ 2147483647 w 254"/>
              <a:gd name="T103" fmla="*/ 2147483647 h 156"/>
              <a:gd name="T104" fmla="*/ 2147483647 w 254"/>
              <a:gd name="T105" fmla="*/ 2147483647 h 156"/>
              <a:gd name="T106" fmla="*/ 2147483647 w 254"/>
              <a:gd name="T107" fmla="*/ 2147483647 h 156"/>
              <a:gd name="T108" fmla="*/ 2147483647 w 254"/>
              <a:gd name="T109" fmla="*/ 2147483647 h 156"/>
              <a:gd name="T110" fmla="*/ 2147483647 w 254"/>
              <a:gd name="T111" fmla="*/ 2147483647 h 15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254"/>
              <a:gd name="T169" fmla="*/ 0 h 156"/>
              <a:gd name="T170" fmla="*/ 254 w 254"/>
              <a:gd name="T171" fmla="*/ 156 h 15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254" h="156">
                <a:moveTo>
                  <a:pt x="151" y="22"/>
                </a:moveTo>
                <a:lnTo>
                  <a:pt x="167" y="23"/>
                </a:lnTo>
                <a:lnTo>
                  <a:pt x="166" y="33"/>
                </a:lnTo>
                <a:lnTo>
                  <a:pt x="170" y="33"/>
                </a:lnTo>
                <a:lnTo>
                  <a:pt x="175" y="35"/>
                </a:lnTo>
                <a:lnTo>
                  <a:pt x="180" y="32"/>
                </a:lnTo>
                <a:lnTo>
                  <a:pt x="180" y="48"/>
                </a:lnTo>
                <a:lnTo>
                  <a:pt x="232" y="51"/>
                </a:lnTo>
                <a:lnTo>
                  <a:pt x="232" y="63"/>
                </a:lnTo>
                <a:lnTo>
                  <a:pt x="220" y="63"/>
                </a:lnTo>
                <a:lnTo>
                  <a:pt x="218" y="70"/>
                </a:lnTo>
                <a:lnTo>
                  <a:pt x="216" y="68"/>
                </a:lnTo>
                <a:lnTo>
                  <a:pt x="214" y="70"/>
                </a:lnTo>
                <a:lnTo>
                  <a:pt x="214" y="73"/>
                </a:lnTo>
                <a:lnTo>
                  <a:pt x="218" y="74"/>
                </a:lnTo>
                <a:lnTo>
                  <a:pt x="217" y="85"/>
                </a:lnTo>
                <a:lnTo>
                  <a:pt x="220" y="85"/>
                </a:lnTo>
                <a:lnTo>
                  <a:pt x="218" y="87"/>
                </a:lnTo>
                <a:lnTo>
                  <a:pt x="254" y="89"/>
                </a:lnTo>
                <a:lnTo>
                  <a:pt x="252" y="115"/>
                </a:lnTo>
                <a:lnTo>
                  <a:pt x="248" y="118"/>
                </a:lnTo>
                <a:lnTo>
                  <a:pt x="254" y="126"/>
                </a:lnTo>
                <a:lnTo>
                  <a:pt x="251" y="128"/>
                </a:lnTo>
                <a:lnTo>
                  <a:pt x="249" y="130"/>
                </a:lnTo>
                <a:lnTo>
                  <a:pt x="246" y="131"/>
                </a:lnTo>
                <a:lnTo>
                  <a:pt x="243" y="133"/>
                </a:lnTo>
                <a:lnTo>
                  <a:pt x="242" y="133"/>
                </a:lnTo>
                <a:lnTo>
                  <a:pt x="239" y="134"/>
                </a:lnTo>
                <a:lnTo>
                  <a:pt x="238" y="136"/>
                </a:lnTo>
                <a:lnTo>
                  <a:pt x="236" y="139"/>
                </a:lnTo>
                <a:lnTo>
                  <a:pt x="236" y="140"/>
                </a:lnTo>
                <a:lnTo>
                  <a:pt x="236" y="142"/>
                </a:lnTo>
                <a:lnTo>
                  <a:pt x="235" y="142"/>
                </a:lnTo>
                <a:lnTo>
                  <a:pt x="233" y="143"/>
                </a:lnTo>
                <a:lnTo>
                  <a:pt x="230" y="142"/>
                </a:lnTo>
                <a:lnTo>
                  <a:pt x="229" y="143"/>
                </a:lnTo>
                <a:lnTo>
                  <a:pt x="229" y="146"/>
                </a:lnTo>
                <a:lnTo>
                  <a:pt x="227" y="148"/>
                </a:lnTo>
                <a:lnTo>
                  <a:pt x="226" y="149"/>
                </a:lnTo>
                <a:lnTo>
                  <a:pt x="224" y="149"/>
                </a:lnTo>
                <a:lnTo>
                  <a:pt x="223" y="149"/>
                </a:lnTo>
                <a:lnTo>
                  <a:pt x="221" y="149"/>
                </a:lnTo>
                <a:lnTo>
                  <a:pt x="221" y="150"/>
                </a:lnTo>
                <a:lnTo>
                  <a:pt x="218" y="153"/>
                </a:lnTo>
                <a:lnTo>
                  <a:pt x="217" y="155"/>
                </a:lnTo>
                <a:lnTo>
                  <a:pt x="216" y="156"/>
                </a:lnTo>
                <a:lnTo>
                  <a:pt x="214" y="156"/>
                </a:lnTo>
                <a:lnTo>
                  <a:pt x="208" y="145"/>
                </a:lnTo>
                <a:lnTo>
                  <a:pt x="211" y="143"/>
                </a:lnTo>
                <a:lnTo>
                  <a:pt x="213" y="133"/>
                </a:lnTo>
                <a:lnTo>
                  <a:pt x="195" y="131"/>
                </a:lnTo>
                <a:lnTo>
                  <a:pt x="194" y="136"/>
                </a:lnTo>
                <a:lnTo>
                  <a:pt x="179" y="136"/>
                </a:lnTo>
                <a:lnTo>
                  <a:pt x="179" y="145"/>
                </a:lnTo>
                <a:lnTo>
                  <a:pt x="157" y="143"/>
                </a:lnTo>
                <a:lnTo>
                  <a:pt x="157" y="133"/>
                </a:lnTo>
                <a:lnTo>
                  <a:pt x="154" y="131"/>
                </a:lnTo>
                <a:lnTo>
                  <a:pt x="160" y="123"/>
                </a:lnTo>
                <a:lnTo>
                  <a:pt x="132" y="109"/>
                </a:lnTo>
                <a:lnTo>
                  <a:pt x="139" y="102"/>
                </a:lnTo>
                <a:lnTo>
                  <a:pt x="125" y="96"/>
                </a:lnTo>
                <a:lnTo>
                  <a:pt x="111" y="96"/>
                </a:lnTo>
                <a:lnTo>
                  <a:pt x="109" y="96"/>
                </a:lnTo>
                <a:lnTo>
                  <a:pt x="109" y="99"/>
                </a:lnTo>
                <a:lnTo>
                  <a:pt x="107" y="107"/>
                </a:lnTo>
                <a:lnTo>
                  <a:pt x="113" y="107"/>
                </a:lnTo>
                <a:lnTo>
                  <a:pt x="113" y="112"/>
                </a:lnTo>
                <a:lnTo>
                  <a:pt x="117" y="112"/>
                </a:lnTo>
                <a:lnTo>
                  <a:pt x="117" y="120"/>
                </a:lnTo>
                <a:lnTo>
                  <a:pt x="111" y="124"/>
                </a:lnTo>
                <a:lnTo>
                  <a:pt x="103" y="121"/>
                </a:lnTo>
                <a:lnTo>
                  <a:pt x="104" y="111"/>
                </a:lnTo>
                <a:lnTo>
                  <a:pt x="68" y="108"/>
                </a:lnTo>
                <a:lnTo>
                  <a:pt x="66" y="105"/>
                </a:lnTo>
                <a:lnTo>
                  <a:pt x="60" y="108"/>
                </a:lnTo>
                <a:lnTo>
                  <a:pt x="57" y="104"/>
                </a:lnTo>
                <a:lnTo>
                  <a:pt x="59" y="102"/>
                </a:lnTo>
                <a:lnTo>
                  <a:pt x="47" y="86"/>
                </a:lnTo>
                <a:lnTo>
                  <a:pt x="29" y="96"/>
                </a:lnTo>
                <a:lnTo>
                  <a:pt x="32" y="101"/>
                </a:lnTo>
                <a:lnTo>
                  <a:pt x="31" y="102"/>
                </a:lnTo>
                <a:lnTo>
                  <a:pt x="31" y="105"/>
                </a:lnTo>
                <a:lnTo>
                  <a:pt x="26" y="104"/>
                </a:lnTo>
                <a:lnTo>
                  <a:pt x="26" y="102"/>
                </a:lnTo>
                <a:lnTo>
                  <a:pt x="22" y="102"/>
                </a:lnTo>
                <a:lnTo>
                  <a:pt x="19" y="98"/>
                </a:lnTo>
                <a:lnTo>
                  <a:pt x="15" y="95"/>
                </a:lnTo>
                <a:lnTo>
                  <a:pt x="13" y="92"/>
                </a:lnTo>
                <a:lnTo>
                  <a:pt x="10" y="90"/>
                </a:lnTo>
                <a:lnTo>
                  <a:pt x="19" y="82"/>
                </a:lnTo>
                <a:lnTo>
                  <a:pt x="0" y="60"/>
                </a:lnTo>
                <a:lnTo>
                  <a:pt x="32" y="35"/>
                </a:lnTo>
                <a:lnTo>
                  <a:pt x="38" y="41"/>
                </a:lnTo>
                <a:lnTo>
                  <a:pt x="34" y="46"/>
                </a:lnTo>
                <a:lnTo>
                  <a:pt x="38" y="51"/>
                </a:lnTo>
                <a:lnTo>
                  <a:pt x="43" y="48"/>
                </a:lnTo>
                <a:lnTo>
                  <a:pt x="43" y="45"/>
                </a:lnTo>
                <a:lnTo>
                  <a:pt x="46" y="42"/>
                </a:lnTo>
                <a:lnTo>
                  <a:pt x="46" y="41"/>
                </a:lnTo>
                <a:lnTo>
                  <a:pt x="66" y="20"/>
                </a:lnTo>
                <a:lnTo>
                  <a:pt x="60" y="14"/>
                </a:lnTo>
                <a:lnTo>
                  <a:pt x="68" y="5"/>
                </a:lnTo>
                <a:lnTo>
                  <a:pt x="73" y="0"/>
                </a:lnTo>
                <a:lnTo>
                  <a:pt x="78" y="4"/>
                </a:lnTo>
                <a:lnTo>
                  <a:pt x="73" y="10"/>
                </a:lnTo>
                <a:lnTo>
                  <a:pt x="92" y="27"/>
                </a:lnTo>
                <a:lnTo>
                  <a:pt x="97" y="23"/>
                </a:lnTo>
                <a:lnTo>
                  <a:pt x="129" y="27"/>
                </a:lnTo>
                <a:lnTo>
                  <a:pt x="132" y="24"/>
                </a:lnTo>
                <a:lnTo>
                  <a:pt x="135" y="23"/>
                </a:lnTo>
                <a:lnTo>
                  <a:pt x="138" y="22"/>
                </a:lnTo>
                <a:lnTo>
                  <a:pt x="144" y="19"/>
                </a:lnTo>
                <a:lnTo>
                  <a:pt x="151" y="22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173" name="Freeform 254"/>
          <p:cNvSpPr>
            <a:spLocks noEditPoints="1"/>
          </p:cNvSpPr>
          <p:nvPr/>
        </p:nvSpPr>
        <p:spPr bwMode="auto">
          <a:xfrm rot="21334256">
            <a:off x="14779007" y="1232731"/>
            <a:ext cx="1097509" cy="1138192"/>
          </a:xfrm>
          <a:custGeom>
            <a:avLst/>
            <a:gdLst>
              <a:gd name="T0" fmla="*/ 2147483647 w 263"/>
              <a:gd name="T1" fmla="*/ 2147483647 h 313"/>
              <a:gd name="T2" fmla="*/ 2147483647 w 263"/>
              <a:gd name="T3" fmla="*/ 2147483647 h 313"/>
              <a:gd name="T4" fmla="*/ 2147483647 w 263"/>
              <a:gd name="T5" fmla="*/ 2147483647 h 313"/>
              <a:gd name="T6" fmla="*/ 2147483647 w 263"/>
              <a:gd name="T7" fmla="*/ 2147483647 h 313"/>
              <a:gd name="T8" fmla="*/ 2147483647 w 263"/>
              <a:gd name="T9" fmla="*/ 2147483647 h 313"/>
              <a:gd name="T10" fmla="*/ 2147483647 w 263"/>
              <a:gd name="T11" fmla="*/ 2147483647 h 313"/>
              <a:gd name="T12" fmla="*/ 2147483647 w 263"/>
              <a:gd name="T13" fmla="*/ 2147483647 h 313"/>
              <a:gd name="T14" fmla="*/ 2147483647 w 263"/>
              <a:gd name="T15" fmla="*/ 2147483647 h 313"/>
              <a:gd name="T16" fmla="*/ 2147483647 w 263"/>
              <a:gd name="T17" fmla="*/ 2147483647 h 313"/>
              <a:gd name="T18" fmla="*/ 2147483647 w 263"/>
              <a:gd name="T19" fmla="*/ 2147483647 h 313"/>
              <a:gd name="T20" fmla="*/ 2147483647 w 263"/>
              <a:gd name="T21" fmla="*/ 2147483647 h 313"/>
              <a:gd name="T22" fmla="*/ 2147483647 w 263"/>
              <a:gd name="T23" fmla="*/ 2147483647 h 313"/>
              <a:gd name="T24" fmla="*/ 2147483647 w 263"/>
              <a:gd name="T25" fmla="*/ 2147483647 h 313"/>
              <a:gd name="T26" fmla="*/ 2147483647 w 263"/>
              <a:gd name="T27" fmla="*/ 2147483647 h 313"/>
              <a:gd name="T28" fmla="*/ 2147483647 w 263"/>
              <a:gd name="T29" fmla="*/ 2147483647 h 313"/>
              <a:gd name="T30" fmla="*/ 2147483647 w 263"/>
              <a:gd name="T31" fmla="*/ 2147483647 h 313"/>
              <a:gd name="T32" fmla="*/ 2147483647 w 263"/>
              <a:gd name="T33" fmla="*/ 2147483647 h 313"/>
              <a:gd name="T34" fmla="*/ 2147483647 w 263"/>
              <a:gd name="T35" fmla="*/ 2147483647 h 313"/>
              <a:gd name="T36" fmla="*/ 2147483647 w 263"/>
              <a:gd name="T37" fmla="*/ 2147483647 h 313"/>
              <a:gd name="T38" fmla="*/ 2147483647 w 263"/>
              <a:gd name="T39" fmla="*/ 2147483647 h 313"/>
              <a:gd name="T40" fmla="*/ 2147483647 w 263"/>
              <a:gd name="T41" fmla="*/ 2147483647 h 313"/>
              <a:gd name="T42" fmla="*/ 2147483647 w 263"/>
              <a:gd name="T43" fmla="*/ 2147483647 h 313"/>
              <a:gd name="T44" fmla="*/ 2147483647 w 263"/>
              <a:gd name="T45" fmla="*/ 2147483647 h 313"/>
              <a:gd name="T46" fmla="*/ 2147483647 w 263"/>
              <a:gd name="T47" fmla="*/ 2147483647 h 313"/>
              <a:gd name="T48" fmla="*/ 2147483647 w 263"/>
              <a:gd name="T49" fmla="*/ 2147483647 h 313"/>
              <a:gd name="T50" fmla="*/ 2147483647 w 263"/>
              <a:gd name="T51" fmla="*/ 2147483647 h 313"/>
              <a:gd name="T52" fmla="*/ 2147483647 w 263"/>
              <a:gd name="T53" fmla="*/ 2147483647 h 313"/>
              <a:gd name="T54" fmla="*/ 2147483647 w 263"/>
              <a:gd name="T55" fmla="*/ 2147483647 h 313"/>
              <a:gd name="T56" fmla="*/ 2147483647 w 263"/>
              <a:gd name="T57" fmla="*/ 2147483647 h 313"/>
              <a:gd name="T58" fmla="*/ 2147483647 w 263"/>
              <a:gd name="T59" fmla="*/ 2147483647 h 313"/>
              <a:gd name="T60" fmla="*/ 2147483647 w 263"/>
              <a:gd name="T61" fmla="*/ 2147483647 h 313"/>
              <a:gd name="T62" fmla="*/ 2147483647 w 263"/>
              <a:gd name="T63" fmla="*/ 2147483647 h 313"/>
              <a:gd name="T64" fmla="*/ 2147483647 w 263"/>
              <a:gd name="T65" fmla="*/ 2147483647 h 313"/>
              <a:gd name="T66" fmla="*/ 2147483647 w 263"/>
              <a:gd name="T67" fmla="*/ 2147483647 h 313"/>
              <a:gd name="T68" fmla="*/ 2147483647 w 263"/>
              <a:gd name="T69" fmla="*/ 2147483647 h 313"/>
              <a:gd name="T70" fmla="*/ 2147483647 w 263"/>
              <a:gd name="T71" fmla="*/ 2147483647 h 313"/>
              <a:gd name="T72" fmla="*/ 2147483647 w 263"/>
              <a:gd name="T73" fmla="*/ 2147483647 h 313"/>
              <a:gd name="T74" fmla="*/ 2147483647 w 263"/>
              <a:gd name="T75" fmla="*/ 2147483647 h 313"/>
              <a:gd name="T76" fmla="*/ 2147483647 w 263"/>
              <a:gd name="T77" fmla="*/ 2147483647 h 313"/>
              <a:gd name="T78" fmla="*/ 2147483647 w 263"/>
              <a:gd name="T79" fmla="*/ 2147483647 h 313"/>
              <a:gd name="T80" fmla="*/ 2147483647 w 263"/>
              <a:gd name="T81" fmla="*/ 2147483647 h 313"/>
              <a:gd name="T82" fmla="*/ 2147483647 w 263"/>
              <a:gd name="T83" fmla="*/ 2147483647 h 313"/>
              <a:gd name="T84" fmla="*/ 2147483647 w 263"/>
              <a:gd name="T85" fmla="*/ 2147483647 h 313"/>
              <a:gd name="T86" fmla="*/ 2147483647 w 263"/>
              <a:gd name="T87" fmla="*/ 2147483647 h 313"/>
              <a:gd name="T88" fmla="*/ 2147483647 w 263"/>
              <a:gd name="T89" fmla="*/ 2147483647 h 313"/>
              <a:gd name="T90" fmla="*/ 2147483647 w 263"/>
              <a:gd name="T91" fmla="*/ 2147483647 h 313"/>
              <a:gd name="T92" fmla="*/ 2147483647 w 263"/>
              <a:gd name="T93" fmla="*/ 2147483647 h 313"/>
              <a:gd name="T94" fmla="*/ 2147483647 w 263"/>
              <a:gd name="T95" fmla="*/ 2147483647 h 313"/>
              <a:gd name="T96" fmla="*/ 2147483647 w 263"/>
              <a:gd name="T97" fmla="*/ 2147483647 h 313"/>
              <a:gd name="T98" fmla="*/ 2147483647 w 263"/>
              <a:gd name="T99" fmla="*/ 2147483647 h 313"/>
              <a:gd name="T100" fmla="*/ 2147483647 w 263"/>
              <a:gd name="T101" fmla="*/ 2147483647 h 313"/>
              <a:gd name="T102" fmla="*/ 2147483647 w 263"/>
              <a:gd name="T103" fmla="*/ 2147483647 h 313"/>
              <a:gd name="T104" fmla="*/ 2147483647 w 263"/>
              <a:gd name="T105" fmla="*/ 2147483647 h 313"/>
              <a:gd name="T106" fmla="*/ 2147483647 w 263"/>
              <a:gd name="T107" fmla="*/ 2147483647 h 313"/>
              <a:gd name="T108" fmla="*/ 2147483647 w 263"/>
              <a:gd name="T109" fmla="*/ 2147483647 h 313"/>
              <a:gd name="T110" fmla="*/ 2147483647 w 263"/>
              <a:gd name="T111" fmla="*/ 2147483647 h 313"/>
              <a:gd name="T112" fmla="*/ 2147483647 w 263"/>
              <a:gd name="T113" fmla="*/ 2147483647 h 313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263"/>
              <a:gd name="T172" fmla="*/ 0 h 313"/>
              <a:gd name="T173" fmla="*/ 263 w 263"/>
              <a:gd name="T174" fmla="*/ 313 h 313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263" h="313">
                <a:moveTo>
                  <a:pt x="132" y="85"/>
                </a:moveTo>
                <a:lnTo>
                  <a:pt x="135" y="82"/>
                </a:lnTo>
                <a:lnTo>
                  <a:pt x="140" y="77"/>
                </a:lnTo>
                <a:lnTo>
                  <a:pt x="144" y="74"/>
                </a:lnTo>
                <a:lnTo>
                  <a:pt x="145" y="73"/>
                </a:lnTo>
                <a:lnTo>
                  <a:pt x="151" y="73"/>
                </a:lnTo>
                <a:lnTo>
                  <a:pt x="170" y="73"/>
                </a:lnTo>
                <a:lnTo>
                  <a:pt x="173" y="72"/>
                </a:lnTo>
                <a:lnTo>
                  <a:pt x="176" y="70"/>
                </a:lnTo>
                <a:lnTo>
                  <a:pt x="181" y="67"/>
                </a:lnTo>
                <a:lnTo>
                  <a:pt x="182" y="66"/>
                </a:lnTo>
                <a:lnTo>
                  <a:pt x="183" y="64"/>
                </a:lnTo>
                <a:lnTo>
                  <a:pt x="183" y="61"/>
                </a:lnTo>
                <a:lnTo>
                  <a:pt x="183" y="60"/>
                </a:lnTo>
                <a:lnTo>
                  <a:pt x="185" y="60"/>
                </a:lnTo>
                <a:lnTo>
                  <a:pt x="186" y="61"/>
                </a:lnTo>
                <a:lnTo>
                  <a:pt x="188" y="60"/>
                </a:lnTo>
                <a:lnTo>
                  <a:pt x="189" y="60"/>
                </a:lnTo>
                <a:lnTo>
                  <a:pt x="191" y="58"/>
                </a:lnTo>
                <a:lnTo>
                  <a:pt x="192" y="58"/>
                </a:lnTo>
                <a:lnTo>
                  <a:pt x="191" y="66"/>
                </a:lnTo>
                <a:lnTo>
                  <a:pt x="191" y="69"/>
                </a:lnTo>
                <a:lnTo>
                  <a:pt x="191" y="73"/>
                </a:lnTo>
                <a:lnTo>
                  <a:pt x="194" y="80"/>
                </a:lnTo>
                <a:lnTo>
                  <a:pt x="194" y="83"/>
                </a:lnTo>
                <a:lnTo>
                  <a:pt x="195" y="85"/>
                </a:lnTo>
                <a:lnTo>
                  <a:pt x="198" y="89"/>
                </a:lnTo>
                <a:lnTo>
                  <a:pt x="200" y="91"/>
                </a:lnTo>
                <a:lnTo>
                  <a:pt x="203" y="92"/>
                </a:lnTo>
                <a:lnTo>
                  <a:pt x="205" y="92"/>
                </a:lnTo>
                <a:lnTo>
                  <a:pt x="216" y="94"/>
                </a:lnTo>
                <a:lnTo>
                  <a:pt x="226" y="96"/>
                </a:lnTo>
                <a:lnTo>
                  <a:pt x="230" y="98"/>
                </a:lnTo>
                <a:lnTo>
                  <a:pt x="235" y="99"/>
                </a:lnTo>
                <a:lnTo>
                  <a:pt x="238" y="101"/>
                </a:lnTo>
                <a:lnTo>
                  <a:pt x="236" y="108"/>
                </a:lnTo>
                <a:lnTo>
                  <a:pt x="241" y="110"/>
                </a:lnTo>
                <a:lnTo>
                  <a:pt x="241" y="117"/>
                </a:lnTo>
                <a:lnTo>
                  <a:pt x="245" y="118"/>
                </a:lnTo>
                <a:lnTo>
                  <a:pt x="244" y="132"/>
                </a:lnTo>
                <a:lnTo>
                  <a:pt x="241" y="154"/>
                </a:lnTo>
                <a:lnTo>
                  <a:pt x="251" y="155"/>
                </a:lnTo>
                <a:lnTo>
                  <a:pt x="249" y="162"/>
                </a:lnTo>
                <a:lnTo>
                  <a:pt x="236" y="161"/>
                </a:lnTo>
                <a:lnTo>
                  <a:pt x="232" y="205"/>
                </a:lnTo>
                <a:lnTo>
                  <a:pt x="233" y="205"/>
                </a:lnTo>
                <a:lnTo>
                  <a:pt x="235" y="203"/>
                </a:lnTo>
                <a:lnTo>
                  <a:pt x="236" y="202"/>
                </a:lnTo>
                <a:lnTo>
                  <a:pt x="238" y="202"/>
                </a:lnTo>
                <a:lnTo>
                  <a:pt x="239" y="208"/>
                </a:lnTo>
                <a:lnTo>
                  <a:pt x="244" y="208"/>
                </a:lnTo>
                <a:lnTo>
                  <a:pt x="246" y="209"/>
                </a:lnTo>
                <a:lnTo>
                  <a:pt x="248" y="212"/>
                </a:lnTo>
                <a:lnTo>
                  <a:pt x="249" y="212"/>
                </a:lnTo>
                <a:lnTo>
                  <a:pt x="252" y="212"/>
                </a:lnTo>
                <a:lnTo>
                  <a:pt x="254" y="215"/>
                </a:lnTo>
                <a:lnTo>
                  <a:pt x="258" y="215"/>
                </a:lnTo>
                <a:lnTo>
                  <a:pt x="263" y="217"/>
                </a:lnTo>
                <a:lnTo>
                  <a:pt x="260" y="256"/>
                </a:lnTo>
                <a:lnTo>
                  <a:pt x="260" y="263"/>
                </a:lnTo>
                <a:lnTo>
                  <a:pt x="257" y="269"/>
                </a:lnTo>
                <a:lnTo>
                  <a:pt x="255" y="272"/>
                </a:lnTo>
                <a:lnTo>
                  <a:pt x="257" y="275"/>
                </a:lnTo>
                <a:lnTo>
                  <a:pt x="252" y="285"/>
                </a:lnTo>
                <a:lnTo>
                  <a:pt x="248" y="285"/>
                </a:lnTo>
                <a:lnTo>
                  <a:pt x="241" y="296"/>
                </a:lnTo>
                <a:lnTo>
                  <a:pt x="241" y="297"/>
                </a:lnTo>
                <a:lnTo>
                  <a:pt x="239" y="299"/>
                </a:lnTo>
                <a:lnTo>
                  <a:pt x="239" y="303"/>
                </a:lnTo>
                <a:lnTo>
                  <a:pt x="233" y="306"/>
                </a:lnTo>
                <a:lnTo>
                  <a:pt x="233" y="313"/>
                </a:lnTo>
                <a:lnTo>
                  <a:pt x="227" y="313"/>
                </a:lnTo>
                <a:lnTo>
                  <a:pt x="225" y="312"/>
                </a:lnTo>
                <a:lnTo>
                  <a:pt x="222" y="309"/>
                </a:lnTo>
                <a:lnTo>
                  <a:pt x="216" y="303"/>
                </a:lnTo>
                <a:lnTo>
                  <a:pt x="213" y="302"/>
                </a:lnTo>
                <a:lnTo>
                  <a:pt x="211" y="302"/>
                </a:lnTo>
                <a:lnTo>
                  <a:pt x="207" y="299"/>
                </a:lnTo>
                <a:lnTo>
                  <a:pt x="200" y="293"/>
                </a:lnTo>
                <a:lnTo>
                  <a:pt x="198" y="291"/>
                </a:lnTo>
                <a:lnTo>
                  <a:pt x="192" y="290"/>
                </a:lnTo>
                <a:lnTo>
                  <a:pt x="188" y="288"/>
                </a:lnTo>
                <a:lnTo>
                  <a:pt x="183" y="285"/>
                </a:lnTo>
                <a:lnTo>
                  <a:pt x="182" y="283"/>
                </a:lnTo>
                <a:lnTo>
                  <a:pt x="181" y="280"/>
                </a:lnTo>
                <a:lnTo>
                  <a:pt x="181" y="275"/>
                </a:lnTo>
                <a:lnTo>
                  <a:pt x="179" y="274"/>
                </a:lnTo>
                <a:lnTo>
                  <a:pt x="176" y="271"/>
                </a:lnTo>
                <a:lnTo>
                  <a:pt x="175" y="269"/>
                </a:lnTo>
                <a:lnTo>
                  <a:pt x="173" y="266"/>
                </a:lnTo>
                <a:lnTo>
                  <a:pt x="173" y="258"/>
                </a:lnTo>
                <a:lnTo>
                  <a:pt x="172" y="256"/>
                </a:lnTo>
                <a:lnTo>
                  <a:pt x="172" y="253"/>
                </a:lnTo>
                <a:lnTo>
                  <a:pt x="170" y="253"/>
                </a:lnTo>
                <a:lnTo>
                  <a:pt x="170" y="250"/>
                </a:lnTo>
                <a:lnTo>
                  <a:pt x="166" y="243"/>
                </a:lnTo>
                <a:lnTo>
                  <a:pt x="164" y="241"/>
                </a:lnTo>
                <a:lnTo>
                  <a:pt x="163" y="239"/>
                </a:lnTo>
                <a:lnTo>
                  <a:pt x="154" y="225"/>
                </a:lnTo>
                <a:lnTo>
                  <a:pt x="145" y="215"/>
                </a:lnTo>
                <a:lnTo>
                  <a:pt x="140" y="209"/>
                </a:lnTo>
                <a:lnTo>
                  <a:pt x="131" y="200"/>
                </a:lnTo>
                <a:lnTo>
                  <a:pt x="128" y="198"/>
                </a:lnTo>
                <a:lnTo>
                  <a:pt x="123" y="195"/>
                </a:lnTo>
                <a:lnTo>
                  <a:pt x="118" y="193"/>
                </a:lnTo>
                <a:lnTo>
                  <a:pt x="115" y="192"/>
                </a:lnTo>
                <a:lnTo>
                  <a:pt x="112" y="192"/>
                </a:lnTo>
                <a:lnTo>
                  <a:pt x="109" y="192"/>
                </a:lnTo>
                <a:lnTo>
                  <a:pt x="101" y="189"/>
                </a:lnTo>
                <a:lnTo>
                  <a:pt x="96" y="189"/>
                </a:lnTo>
                <a:lnTo>
                  <a:pt x="93" y="190"/>
                </a:lnTo>
                <a:lnTo>
                  <a:pt x="88" y="192"/>
                </a:lnTo>
                <a:lnTo>
                  <a:pt x="87" y="193"/>
                </a:lnTo>
                <a:lnTo>
                  <a:pt x="85" y="195"/>
                </a:lnTo>
                <a:lnTo>
                  <a:pt x="87" y="195"/>
                </a:lnTo>
                <a:lnTo>
                  <a:pt x="88" y="195"/>
                </a:lnTo>
                <a:lnTo>
                  <a:pt x="90" y="193"/>
                </a:lnTo>
                <a:lnTo>
                  <a:pt x="90" y="195"/>
                </a:lnTo>
                <a:lnTo>
                  <a:pt x="88" y="196"/>
                </a:lnTo>
                <a:lnTo>
                  <a:pt x="87" y="198"/>
                </a:lnTo>
                <a:lnTo>
                  <a:pt x="87" y="199"/>
                </a:lnTo>
                <a:lnTo>
                  <a:pt x="87" y="200"/>
                </a:lnTo>
                <a:lnTo>
                  <a:pt x="88" y="202"/>
                </a:lnTo>
                <a:lnTo>
                  <a:pt x="88" y="200"/>
                </a:lnTo>
                <a:lnTo>
                  <a:pt x="90" y="199"/>
                </a:lnTo>
                <a:lnTo>
                  <a:pt x="88" y="198"/>
                </a:lnTo>
                <a:lnTo>
                  <a:pt x="90" y="196"/>
                </a:lnTo>
                <a:lnTo>
                  <a:pt x="90" y="195"/>
                </a:lnTo>
                <a:lnTo>
                  <a:pt x="91" y="193"/>
                </a:lnTo>
                <a:lnTo>
                  <a:pt x="93" y="193"/>
                </a:lnTo>
                <a:lnTo>
                  <a:pt x="93" y="195"/>
                </a:lnTo>
                <a:lnTo>
                  <a:pt x="91" y="198"/>
                </a:lnTo>
                <a:lnTo>
                  <a:pt x="91" y="202"/>
                </a:lnTo>
                <a:lnTo>
                  <a:pt x="90" y="203"/>
                </a:lnTo>
                <a:lnTo>
                  <a:pt x="91" y="205"/>
                </a:lnTo>
                <a:lnTo>
                  <a:pt x="93" y="203"/>
                </a:lnTo>
                <a:lnTo>
                  <a:pt x="93" y="202"/>
                </a:lnTo>
                <a:lnTo>
                  <a:pt x="94" y="202"/>
                </a:lnTo>
                <a:lnTo>
                  <a:pt x="94" y="203"/>
                </a:lnTo>
                <a:lnTo>
                  <a:pt x="96" y="205"/>
                </a:lnTo>
                <a:lnTo>
                  <a:pt x="96" y="203"/>
                </a:lnTo>
                <a:lnTo>
                  <a:pt x="96" y="202"/>
                </a:lnTo>
                <a:lnTo>
                  <a:pt x="96" y="200"/>
                </a:lnTo>
                <a:lnTo>
                  <a:pt x="96" y="199"/>
                </a:lnTo>
                <a:lnTo>
                  <a:pt x="94" y="198"/>
                </a:lnTo>
                <a:lnTo>
                  <a:pt x="94" y="196"/>
                </a:lnTo>
                <a:lnTo>
                  <a:pt x="96" y="198"/>
                </a:lnTo>
                <a:lnTo>
                  <a:pt x="97" y="200"/>
                </a:lnTo>
                <a:lnTo>
                  <a:pt x="98" y="203"/>
                </a:lnTo>
                <a:lnTo>
                  <a:pt x="97" y="205"/>
                </a:lnTo>
                <a:lnTo>
                  <a:pt x="97" y="206"/>
                </a:lnTo>
                <a:lnTo>
                  <a:pt x="96" y="208"/>
                </a:lnTo>
                <a:lnTo>
                  <a:pt x="94" y="208"/>
                </a:lnTo>
                <a:lnTo>
                  <a:pt x="91" y="208"/>
                </a:lnTo>
                <a:lnTo>
                  <a:pt x="88" y="205"/>
                </a:lnTo>
                <a:lnTo>
                  <a:pt x="78" y="195"/>
                </a:lnTo>
                <a:lnTo>
                  <a:pt x="75" y="192"/>
                </a:lnTo>
                <a:lnTo>
                  <a:pt x="74" y="190"/>
                </a:lnTo>
                <a:lnTo>
                  <a:pt x="71" y="187"/>
                </a:lnTo>
                <a:lnTo>
                  <a:pt x="63" y="173"/>
                </a:lnTo>
                <a:lnTo>
                  <a:pt x="62" y="168"/>
                </a:lnTo>
                <a:lnTo>
                  <a:pt x="59" y="162"/>
                </a:lnTo>
                <a:lnTo>
                  <a:pt x="57" y="155"/>
                </a:lnTo>
                <a:lnTo>
                  <a:pt x="52" y="142"/>
                </a:lnTo>
                <a:lnTo>
                  <a:pt x="49" y="132"/>
                </a:lnTo>
                <a:lnTo>
                  <a:pt x="46" y="120"/>
                </a:lnTo>
                <a:lnTo>
                  <a:pt x="43" y="110"/>
                </a:lnTo>
                <a:lnTo>
                  <a:pt x="41" y="108"/>
                </a:lnTo>
                <a:lnTo>
                  <a:pt x="38" y="91"/>
                </a:lnTo>
                <a:lnTo>
                  <a:pt x="38" y="88"/>
                </a:lnTo>
                <a:lnTo>
                  <a:pt x="35" y="79"/>
                </a:lnTo>
                <a:lnTo>
                  <a:pt x="33" y="72"/>
                </a:lnTo>
                <a:lnTo>
                  <a:pt x="31" y="70"/>
                </a:lnTo>
                <a:lnTo>
                  <a:pt x="30" y="67"/>
                </a:lnTo>
                <a:lnTo>
                  <a:pt x="27" y="66"/>
                </a:lnTo>
                <a:lnTo>
                  <a:pt x="25" y="64"/>
                </a:lnTo>
                <a:lnTo>
                  <a:pt x="22" y="63"/>
                </a:lnTo>
                <a:lnTo>
                  <a:pt x="21" y="61"/>
                </a:lnTo>
                <a:lnTo>
                  <a:pt x="19" y="60"/>
                </a:lnTo>
                <a:lnTo>
                  <a:pt x="21" y="60"/>
                </a:lnTo>
                <a:lnTo>
                  <a:pt x="22" y="60"/>
                </a:lnTo>
                <a:lnTo>
                  <a:pt x="24" y="60"/>
                </a:lnTo>
                <a:lnTo>
                  <a:pt x="30" y="64"/>
                </a:lnTo>
                <a:lnTo>
                  <a:pt x="35" y="70"/>
                </a:lnTo>
                <a:lnTo>
                  <a:pt x="37" y="72"/>
                </a:lnTo>
                <a:lnTo>
                  <a:pt x="43" y="77"/>
                </a:lnTo>
                <a:lnTo>
                  <a:pt x="49" y="82"/>
                </a:lnTo>
                <a:lnTo>
                  <a:pt x="50" y="83"/>
                </a:lnTo>
                <a:lnTo>
                  <a:pt x="53" y="85"/>
                </a:lnTo>
                <a:lnTo>
                  <a:pt x="60" y="88"/>
                </a:lnTo>
                <a:lnTo>
                  <a:pt x="63" y="89"/>
                </a:lnTo>
                <a:lnTo>
                  <a:pt x="65" y="89"/>
                </a:lnTo>
                <a:lnTo>
                  <a:pt x="71" y="91"/>
                </a:lnTo>
                <a:lnTo>
                  <a:pt x="76" y="92"/>
                </a:lnTo>
                <a:lnTo>
                  <a:pt x="85" y="94"/>
                </a:lnTo>
                <a:lnTo>
                  <a:pt x="96" y="94"/>
                </a:lnTo>
                <a:lnTo>
                  <a:pt x="100" y="94"/>
                </a:lnTo>
                <a:lnTo>
                  <a:pt x="101" y="94"/>
                </a:lnTo>
                <a:lnTo>
                  <a:pt x="106" y="94"/>
                </a:lnTo>
                <a:lnTo>
                  <a:pt x="109" y="94"/>
                </a:lnTo>
                <a:lnTo>
                  <a:pt x="112" y="94"/>
                </a:lnTo>
                <a:lnTo>
                  <a:pt x="116" y="92"/>
                </a:lnTo>
                <a:lnTo>
                  <a:pt x="118" y="92"/>
                </a:lnTo>
                <a:lnTo>
                  <a:pt x="119" y="92"/>
                </a:lnTo>
                <a:lnTo>
                  <a:pt x="120" y="92"/>
                </a:lnTo>
                <a:lnTo>
                  <a:pt x="122" y="91"/>
                </a:lnTo>
                <a:lnTo>
                  <a:pt x="125" y="89"/>
                </a:lnTo>
                <a:lnTo>
                  <a:pt x="129" y="88"/>
                </a:lnTo>
                <a:lnTo>
                  <a:pt x="131" y="86"/>
                </a:lnTo>
                <a:lnTo>
                  <a:pt x="132" y="85"/>
                </a:lnTo>
                <a:close/>
                <a:moveTo>
                  <a:pt x="208" y="45"/>
                </a:moveTo>
                <a:lnTo>
                  <a:pt x="208" y="47"/>
                </a:lnTo>
                <a:lnTo>
                  <a:pt x="210" y="47"/>
                </a:lnTo>
                <a:lnTo>
                  <a:pt x="208" y="48"/>
                </a:lnTo>
                <a:lnTo>
                  <a:pt x="205" y="48"/>
                </a:lnTo>
                <a:lnTo>
                  <a:pt x="204" y="50"/>
                </a:lnTo>
                <a:lnTo>
                  <a:pt x="207" y="51"/>
                </a:lnTo>
                <a:lnTo>
                  <a:pt x="205" y="51"/>
                </a:lnTo>
                <a:lnTo>
                  <a:pt x="203" y="51"/>
                </a:lnTo>
                <a:lnTo>
                  <a:pt x="200" y="52"/>
                </a:lnTo>
                <a:lnTo>
                  <a:pt x="198" y="52"/>
                </a:lnTo>
                <a:lnTo>
                  <a:pt x="200" y="51"/>
                </a:lnTo>
                <a:lnTo>
                  <a:pt x="200" y="50"/>
                </a:lnTo>
                <a:lnTo>
                  <a:pt x="203" y="48"/>
                </a:lnTo>
                <a:lnTo>
                  <a:pt x="205" y="45"/>
                </a:lnTo>
                <a:lnTo>
                  <a:pt x="208" y="45"/>
                </a:lnTo>
                <a:close/>
                <a:moveTo>
                  <a:pt x="9" y="48"/>
                </a:moveTo>
                <a:lnTo>
                  <a:pt x="9" y="50"/>
                </a:lnTo>
                <a:lnTo>
                  <a:pt x="8" y="48"/>
                </a:lnTo>
                <a:lnTo>
                  <a:pt x="6" y="48"/>
                </a:lnTo>
                <a:lnTo>
                  <a:pt x="6" y="47"/>
                </a:lnTo>
                <a:lnTo>
                  <a:pt x="8" y="47"/>
                </a:lnTo>
                <a:lnTo>
                  <a:pt x="9" y="47"/>
                </a:lnTo>
                <a:lnTo>
                  <a:pt x="9" y="48"/>
                </a:lnTo>
                <a:close/>
                <a:moveTo>
                  <a:pt x="0" y="44"/>
                </a:moveTo>
                <a:lnTo>
                  <a:pt x="2" y="44"/>
                </a:lnTo>
                <a:lnTo>
                  <a:pt x="2" y="42"/>
                </a:lnTo>
                <a:lnTo>
                  <a:pt x="3" y="44"/>
                </a:lnTo>
                <a:lnTo>
                  <a:pt x="5" y="45"/>
                </a:lnTo>
                <a:lnTo>
                  <a:pt x="3" y="45"/>
                </a:lnTo>
                <a:lnTo>
                  <a:pt x="2" y="45"/>
                </a:lnTo>
                <a:lnTo>
                  <a:pt x="2" y="44"/>
                </a:lnTo>
                <a:lnTo>
                  <a:pt x="0" y="44"/>
                </a:lnTo>
                <a:close/>
                <a:moveTo>
                  <a:pt x="189" y="1"/>
                </a:moveTo>
                <a:lnTo>
                  <a:pt x="189" y="1"/>
                </a:lnTo>
                <a:lnTo>
                  <a:pt x="189" y="3"/>
                </a:lnTo>
                <a:lnTo>
                  <a:pt x="188" y="1"/>
                </a:lnTo>
                <a:lnTo>
                  <a:pt x="188" y="0"/>
                </a:lnTo>
                <a:lnTo>
                  <a:pt x="188" y="1"/>
                </a:lnTo>
                <a:lnTo>
                  <a:pt x="189" y="1"/>
                </a:lnTo>
                <a:close/>
                <a:moveTo>
                  <a:pt x="192" y="3"/>
                </a:moveTo>
                <a:lnTo>
                  <a:pt x="192" y="3"/>
                </a:lnTo>
                <a:lnTo>
                  <a:pt x="192" y="4"/>
                </a:lnTo>
                <a:lnTo>
                  <a:pt x="191" y="3"/>
                </a:lnTo>
                <a:lnTo>
                  <a:pt x="192" y="3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74" name="Freeform 256"/>
          <p:cNvSpPr>
            <a:spLocks/>
          </p:cNvSpPr>
          <p:nvPr/>
        </p:nvSpPr>
        <p:spPr bwMode="auto">
          <a:xfrm rot="21334256">
            <a:off x="15146613" y="2841535"/>
            <a:ext cx="1118006" cy="834999"/>
          </a:xfrm>
          <a:custGeom>
            <a:avLst/>
            <a:gdLst>
              <a:gd name="T0" fmla="*/ 2147483647 w 268"/>
              <a:gd name="T1" fmla="*/ 2147483647 h 229"/>
              <a:gd name="T2" fmla="*/ 2147483647 w 268"/>
              <a:gd name="T3" fmla="*/ 2147483647 h 229"/>
              <a:gd name="T4" fmla="*/ 2147483647 w 268"/>
              <a:gd name="T5" fmla="*/ 2147483647 h 229"/>
              <a:gd name="T6" fmla="*/ 2147483647 w 268"/>
              <a:gd name="T7" fmla="*/ 2147483647 h 229"/>
              <a:gd name="T8" fmla="*/ 2147483647 w 268"/>
              <a:gd name="T9" fmla="*/ 2147483647 h 229"/>
              <a:gd name="T10" fmla="*/ 2147483647 w 268"/>
              <a:gd name="T11" fmla="*/ 2147483647 h 229"/>
              <a:gd name="T12" fmla="*/ 2147483647 w 268"/>
              <a:gd name="T13" fmla="*/ 2147483647 h 229"/>
              <a:gd name="T14" fmla="*/ 2147483647 w 268"/>
              <a:gd name="T15" fmla="*/ 2147483647 h 229"/>
              <a:gd name="T16" fmla="*/ 2147483647 w 268"/>
              <a:gd name="T17" fmla="*/ 2147483647 h 229"/>
              <a:gd name="T18" fmla="*/ 2147483647 w 268"/>
              <a:gd name="T19" fmla="*/ 2147483647 h 229"/>
              <a:gd name="T20" fmla="*/ 2147483647 w 268"/>
              <a:gd name="T21" fmla="*/ 2147483647 h 229"/>
              <a:gd name="T22" fmla="*/ 2147483647 w 268"/>
              <a:gd name="T23" fmla="*/ 2147483647 h 229"/>
              <a:gd name="T24" fmla="*/ 2147483647 w 268"/>
              <a:gd name="T25" fmla="*/ 2147483647 h 229"/>
              <a:gd name="T26" fmla="*/ 2147483647 w 268"/>
              <a:gd name="T27" fmla="*/ 2147483647 h 229"/>
              <a:gd name="T28" fmla="*/ 2147483647 w 268"/>
              <a:gd name="T29" fmla="*/ 2147483647 h 229"/>
              <a:gd name="T30" fmla="*/ 2147483647 w 268"/>
              <a:gd name="T31" fmla="*/ 2147483647 h 229"/>
              <a:gd name="T32" fmla="*/ 2147483647 w 268"/>
              <a:gd name="T33" fmla="*/ 2147483647 h 229"/>
              <a:gd name="T34" fmla="*/ 2147483647 w 268"/>
              <a:gd name="T35" fmla="*/ 2147483647 h 229"/>
              <a:gd name="T36" fmla="*/ 2147483647 w 268"/>
              <a:gd name="T37" fmla="*/ 2147483647 h 229"/>
              <a:gd name="T38" fmla="*/ 2147483647 w 268"/>
              <a:gd name="T39" fmla="*/ 2147483647 h 229"/>
              <a:gd name="T40" fmla="*/ 2147483647 w 268"/>
              <a:gd name="T41" fmla="*/ 2147483647 h 229"/>
              <a:gd name="T42" fmla="*/ 2147483647 w 268"/>
              <a:gd name="T43" fmla="*/ 2147483647 h 229"/>
              <a:gd name="T44" fmla="*/ 2147483647 w 268"/>
              <a:gd name="T45" fmla="*/ 2147483647 h 229"/>
              <a:gd name="T46" fmla="*/ 2147483647 w 268"/>
              <a:gd name="T47" fmla="*/ 2147483647 h 229"/>
              <a:gd name="T48" fmla="*/ 2147483647 w 268"/>
              <a:gd name="T49" fmla="*/ 2147483647 h 229"/>
              <a:gd name="T50" fmla="*/ 2147483647 w 268"/>
              <a:gd name="T51" fmla="*/ 2147483647 h 229"/>
              <a:gd name="T52" fmla="*/ 2147483647 w 268"/>
              <a:gd name="T53" fmla="*/ 2147483647 h 229"/>
              <a:gd name="T54" fmla="*/ 2147483647 w 268"/>
              <a:gd name="T55" fmla="*/ 2147483647 h 229"/>
              <a:gd name="T56" fmla="*/ 2147483647 w 268"/>
              <a:gd name="T57" fmla="*/ 2147483647 h 229"/>
              <a:gd name="T58" fmla="*/ 2147483647 w 268"/>
              <a:gd name="T59" fmla="*/ 2147483647 h 229"/>
              <a:gd name="T60" fmla="*/ 2147483647 w 268"/>
              <a:gd name="T61" fmla="*/ 2147483647 h 229"/>
              <a:gd name="T62" fmla="*/ 2147483647 w 268"/>
              <a:gd name="T63" fmla="*/ 2147483647 h 229"/>
              <a:gd name="T64" fmla="*/ 2147483647 w 268"/>
              <a:gd name="T65" fmla="*/ 2147483647 h 229"/>
              <a:gd name="T66" fmla="*/ 2147483647 w 268"/>
              <a:gd name="T67" fmla="*/ 2147483647 h 229"/>
              <a:gd name="T68" fmla="*/ 2147483647 w 268"/>
              <a:gd name="T69" fmla="*/ 2147483647 h 229"/>
              <a:gd name="T70" fmla="*/ 2147483647 w 268"/>
              <a:gd name="T71" fmla="*/ 2147483647 h 229"/>
              <a:gd name="T72" fmla="*/ 2147483647 w 268"/>
              <a:gd name="T73" fmla="*/ 2147483647 h 229"/>
              <a:gd name="T74" fmla="*/ 2147483647 w 268"/>
              <a:gd name="T75" fmla="*/ 2147483647 h 229"/>
              <a:gd name="T76" fmla="*/ 2147483647 w 268"/>
              <a:gd name="T77" fmla="*/ 2147483647 h 229"/>
              <a:gd name="T78" fmla="*/ 2147483647 w 268"/>
              <a:gd name="T79" fmla="*/ 2147483647 h 229"/>
              <a:gd name="T80" fmla="*/ 2147483647 w 268"/>
              <a:gd name="T81" fmla="*/ 0 h 229"/>
              <a:gd name="T82" fmla="*/ 2147483647 w 268"/>
              <a:gd name="T83" fmla="*/ 2147483647 h 229"/>
              <a:gd name="T84" fmla="*/ 2147483647 w 268"/>
              <a:gd name="T85" fmla="*/ 2147483647 h 229"/>
              <a:gd name="T86" fmla="*/ 2147483647 w 268"/>
              <a:gd name="T87" fmla="*/ 2147483647 h 229"/>
              <a:gd name="T88" fmla="*/ 2147483647 w 268"/>
              <a:gd name="T89" fmla="*/ 2147483647 h 229"/>
              <a:gd name="T90" fmla="*/ 2147483647 w 268"/>
              <a:gd name="T91" fmla="*/ 2147483647 h 229"/>
              <a:gd name="T92" fmla="*/ 2147483647 w 268"/>
              <a:gd name="T93" fmla="*/ 2147483647 h 229"/>
              <a:gd name="T94" fmla="*/ 2147483647 w 268"/>
              <a:gd name="T95" fmla="*/ 2147483647 h 229"/>
              <a:gd name="T96" fmla="*/ 2147483647 w 268"/>
              <a:gd name="T97" fmla="*/ 2147483647 h 229"/>
              <a:gd name="T98" fmla="*/ 2147483647 w 268"/>
              <a:gd name="T99" fmla="*/ 2147483647 h 229"/>
              <a:gd name="T100" fmla="*/ 2147483647 w 268"/>
              <a:gd name="T101" fmla="*/ 2147483647 h 229"/>
              <a:gd name="T102" fmla="*/ 2147483647 w 268"/>
              <a:gd name="T103" fmla="*/ 2147483647 h 229"/>
              <a:gd name="T104" fmla="*/ 2147483647 w 268"/>
              <a:gd name="T105" fmla="*/ 2147483647 h 229"/>
              <a:gd name="T106" fmla="*/ 2147483647 w 268"/>
              <a:gd name="T107" fmla="*/ 2147483647 h 229"/>
              <a:gd name="T108" fmla="*/ 2147483647 w 268"/>
              <a:gd name="T109" fmla="*/ 2147483647 h 229"/>
              <a:gd name="T110" fmla="*/ 2147483647 w 268"/>
              <a:gd name="T111" fmla="*/ 2147483647 h 229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268"/>
              <a:gd name="T169" fmla="*/ 0 h 229"/>
              <a:gd name="T170" fmla="*/ 268 w 268"/>
              <a:gd name="T171" fmla="*/ 229 h 229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268" h="229">
                <a:moveTo>
                  <a:pt x="189" y="29"/>
                </a:moveTo>
                <a:lnTo>
                  <a:pt x="193" y="32"/>
                </a:lnTo>
                <a:lnTo>
                  <a:pt x="193" y="35"/>
                </a:lnTo>
                <a:lnTo>
                  <a:pt x="198" y="43"/>
                </a:lnTo>
                <a:lnTo>
                  <a:pt x="196" y="44"/>
                </a:lnTo>
                <a:lnTo>
                  <a:pt x="196" y="45"/>
                </a:lnTo>
                <a:lnTo>
                  <a:pt x="202" y="48"/>
                </a:lnTo>
                <a:lnTo>
                  <a:pt x="203" y="48"/>
                </a:lnTo>
                <a:lnTo>
                  <a:pt x="203" y="50"/>
                </a:lnTo>
                <a:lnTo>
                  <a:pt x="211" y="54"/>
                </a:lnTo>
                <a:lnTo>
                  <a:pt x="212" y="57"/>
                </a:lnTo>
                <a:lnTo>
                  <a:pt x="214" y="60"/>
                </a:lnTo>
                <a:lnTo>
                  <a:pt x="214" y="62"/>
                </a:lnTo>
                <a:lnTo>
                  <a:pt x="220" y="66"/>
                </a:lnTo>
                <a:lnTo>
                  <a:pt x="211" y="75"/>
                </a:lnTo>
                <a:lnTo>
                  <a:pt x="212" y="76"/>
                </a:lnTo>
                <a:lnTo>
                  <a:pt x="195" y="97"/>
                </a:lnTo>
                <a:lnTo>
                  <a:pt x="236" y="136"/>
                </a:lnTo>
                <a:lnTo>
                  <a:pt x="244" y="129"/>
                </a:lnTo>
                <a:lnTo>
                  <a:pt x="268" y="151"/>
                </a:lnTo>
                <a:lnTo>
                  <a:pt x="255" y="166"/>
                </a:lnTo>
                <a:lnTo>
                  <a:pt x="264" y="174"/>
                </a:lnTo>
                <a:lnTo>
                  <a:pt x="256" y="183"/>
                </a:lnTo>
                <a:lnTo>
                  <a:pt x="262" y="189"/>
                </a:lnTo>
                <a:lnTo>
                  <a:pt x="242" y="210"/>
                </a:lnTo>
                <a:lnTo>
                  <a:pt x="242" y="211"/>
                </a:lnTo>
                <a:lnTo>
                  <a:pt x="239" y="214"/>
                </a:lnTo>
                <a:lnTo>
                  <a:pt x="239" y="217"/>
                </a:lnTo>
                <a:lnTo>
                  <a:pt x="234" y="220"/>
                </a:lnTo>
                <a:lnTo>
                  <a:pt x="230" y="215"/>
                </a:lnTo>
                <a:lnTo>
                  <a:pt x="234" y="210"/>
                </a:lnTo>
                <a:lnTo>
                  <a:pt x="228" y="204"/>
                </a:lnTo>
                <a:lnTo>
                  <a:pt x="196" y="229"/>
                </a:lnTo>
                <a:lnTo>
                  <a:pt x="183" y="214"/>
                </a:lnTo>
                <a:lnTo>
                  <a:pt x="196" y="204"/>
                </a:lnTo>
                <a:lnTo>
                  <a:pt x="193" y="201"/>
                </a:lnTo>
                <a:lnTo>
                  <a:pt x="189" y="199"/>
                </a:lnTo>
                <a:lnTo>
                  <a:pt x="186" y="196"/>
                </a:lnTo>
                <a:lnTo>
                  <a:pt x="186" y="192"/>
                </a:lnTo>
                <a:lnTo>
                  <a:pt x="183" y="188"/>
                </a:lnTo>
                <a:lnTo>
                  <a:pt x="176" y="192"/>
                </a:lnTo>
                <a:lnTo>
                  <a:pt x="164" y="177"/>
                </a:lnTo>
                <a:lnTo>
                  <a:pt x="184" y="169"/>
                </a:lnTo>
                <a:lnTo>
                  <a:pt x="171" y="151"/>
                </a:lnTo>
                <a:lnTo>
                  <a:pt x="165" y="155"/>
                </a:lnTo>
                <a:lnTo>
                  <a:pt x="162" y="147"/>
                </a:lnTo>
                <a:lnTo>
                  <a:pt x="155" y="139"/>
                </a:lnTo>
                <a:lnTo>
                  <a:pt x="152" y="135"/>
                </a:lnTo>
                <a:lnTo>
                  <a:pt x="145" y="128"/>
                </a:lnTo>
                <a:lnTo>
                  <a:pt x="148" y="125"/>
                </a:lnTo>
                <a:lnTo>
                  <a:pt x="152" y="129"/>
                </a:lnTo>
                <a:lnTo>
                  <a:pt x="159" y="122"/>
                </a:lnTo>
                <a:lnTo>
                  <a:pt x="158" y="116"/>
                </a:lnTo>
                <a:lnTo>
                  <a:pt x="155" y="114"/>
                </a:lnTo>
                <a:lnTo>
                  <a:pt x="151" y="108"/>
                </a:lnTo>
                <a:lnTo>
                  <a:pt x="143" y="119"/>
                </a:lnTo>
                <a:lnTo>
                  <a:pt x="140" y="119"/>
                </a:lnTo>
                <a:lnTo>
                  <a:pt x="139" y="122"/>
                </a:lnTo>
                <a:lnTo>
                  <a:pt x="137" y="122"/>
                </a:lnTo>
                <a:lnTo>
                  <a:pt x="136" y="123"/>
                </a:lnTo>
                <a:lnTo>
                  <a:pt x="123" y="119"/>
                </a:lnTo>
                <a:lnTo>
                  <a:pt x="123" y="122"/>
                </a:lnTo>
                <a:lnTo>
                  <a:pt x="111" y="119"/>
                </a:lnTo>
                <a:lnTo>
                  <a:pt x="96" y="110"/>
                </a:lnTo>
                <a:lnTo>
                  <a:pt x="95" y="100"/>
                </a:lnTo>
                <a:lnTo>
                  <a:pt x="96" y="92"/>
                </a:lnTo>
                <a:lnTo>
                  <a:pt x="96" y="84"/>
                </a:lnTo>
                <a:lnTo>
                  <a:pt x="67" y="81"/>
                </a:lnTo>
                <a:lnTo>
                  <a:pt x="67" y="84"/>
                </a:lnTo>
                <a:lnTo>
                  <a:pt x="61" y="79"/>
                </a:lnTo>
                <a:lnTo>
                  <a:pt x="66" y="79"/>
                </a:lnTo>
                <a:lnTo>
                  <a:pt x="66" y="76"/>
                </a:lnTo>
                <a:lnTo>
                  <a:pt x="64" y="75"/>
                </a:lnTo>
                <a:lnTo>
                  <a:pt x="63" y="72"/>
                </a:lnTo>
                <a:lnTo>
                  <a:pt x="63" y="69"/>
                </a:lnTo>
                <a:lnTo>
                  <a:pt x="64" y="67"/>
                </a:lnTo>
                <a:lnTo>
                  <a:pt x="67" y="65"/>
                </a:lnTo>
                <a:lnTo>
                  <a:pt x="66" y="62"/>
                </a:lnTo>
                <a:lnTo>
                  <a:pt x="64" y="60"/>
                </a:lnTo>
                <a:lnTo>
                  <a:pt x="60" y="60"/>
                </a:lnTo>
                <a:lnTo>
                  <a:pt x="60" y="57"/>
                </a:lnTo>
                <a:lnTo>
                  <a:pt x="58" y="57"/>
                </a:lnTo>
                <a:lnTo>
                  <a:pt x="57" y="57"/>
                </a:lnTo>
                <a:lnTo>
                  <a:pt x="54" y="59"/>
                </a:lnTo>
                <a:lnTo>
                  <a:pt x="52" y="59"/>
                </a:lnTo>
                <a:lnTo>
                  <a:pt x="52" y="56"/>
                </a:lnTo>
                <a:lnTo>
                  <a:pt x="48" y="57"/>
                </a:lnTo>
                <a:lnTo>
                  <a:pt x="47" y="54"/>
                </a:lnTo>
                <a:lnTo>
                  <a:pt x="42" y="53"/>
                </a:lnTo>
                <a:lnTo>
                  <a:pt x="42" y="51"/>
                </a:lnTo>
                <a:lnTo>
                  <a:pt x="45" y="50"/>
                </a:lnTo>
                <a:lnTo>
                  <a:pt x="45" y="48"/>
                </a:lnTo>
                <a:lnTo>
                  <a:pt x="42" y="47"/>
                </a:lnTo>
                <a:lnTo>
                  <a:pt x="44" y="44"/>
                </a:lnTo>
                <a:lnTo>
                  <a:pt x="44" y="41"/>
                </a:lnTo>
                <a:lnTo>
                  <a:pt x="41" y="40"/>
                </a:lnTo>
                <a:lnTo>
                  <a:pt x="39" y="41"/>
                </a:lnTo>
                <a:lnTo>
                  <a:pt x="38" y="43"/>
                </a:lnTo>
                <a:lnTo>
                  <a:pt x="36" y="41"/>
                </a:lnTo>
                <a:lnTo>
                  <a:pt x="35" y="41"/>
                </a:lnTo>
                <a:lnTo>
                  <a:pt x="35" y="37"/>
                </a:lnTo>
                <a:lnTo>
                  <a:pt x="32" y="34"/>
                </a:lnTo>
                <a:lnTo>
                  <a:pt x="30" y="34"/>
                </a:lnTo>
                <a:lnTo>
                  <a:pt x="29" y="35"/>
                </a:lnTo>
                <a:lnTo>
                  <a:pt x="28" y="38"/>
                </a:lnTo>
                <a:lnTo>
                  <a:pt x="28" y="43"/>
                </a:lnTo>
                <a:lnTo>
                  <a:pt x="26" y="44"/>
                </a:lnTo>
                <a:lnTo>
                  <a:pt x="23" y="45"/>
                </a:lnTo>
                <a:lnTo>
                  <a:pt x="19" y="47"/>
                </a:lnTo>
                <a:lnTo>
                  <a:pt x="13" y="47"/>
                </a:lnTo>
                <a:lnTo>
                  <a:pt x="10" y="44"/>
                </a:lnTo>
                <a:lnTo>
                  <a:pt x="8" y="44"/>
                </a:lnTo>
                <a:lnTo>
                  <a:pt x="6" y="43"/>
                </a:lnTo>
                <a:lnTo>
                  <a:pt x="3" y="38"/>
                </a:lnTo>
                <a:lnTo>
                  <a:pt x="0" y="37"/>
                </a:lnTo>
                <a:lnTo>
                  <a:pt x="1" y="31"/>
                </a:lnTo>
                <a:lnTo>
                  <a:pt x="11" y="31"/>
                </a:lnTo>
                <a:lnTo>
                  <a:pt x="14" y="31"/>
                </a:lnTo>
                <a:lnTo>
                  <a:pt x="26" y="0"/>
                </a:lnTo>
                <a:lnTo>
                  <a:pt x="29" y="0"/>
                </a:lnTo>
                <a:lnTo>
                  <a:pt x="30" y="0"/>
                </a:lnTo>
                <a:lnTo>
                  <a:pt x="32" y="6"/>
                </a:lnTo>
                <a:lnTo>
                  <a:pt x="33" y="7"/>
                </a:lnTo>
                <a:lnTo>
                  <a:pt x="33" y="12"/>
                </a:lnTo>
                <a:lnTo>
                  <a:pt x="35" y="13"/>
                </a:lnTo>
                <a:lnTo>
                  <a:pt x="38" y="10"/>
                </a:lnTo>
                <a:lnTo>
                  <a:pt x="38" y="12"/>
                </a:lnTo>
                <a:lnTo>
                  <a:pt x="39" y="12"/>
                </a:lnTo>
                <a:lnTo>
                  <a:pt x="39" y="13"/>
                </a:lnTo>
                <a:lnTo>
                  <a:pt x="39" y="16"/>
                </a:lnTo>
                <a:lnTo>
                  <a:pt x="41" y="18"/>
                </a:lnTo>
                <a:lnTo>
                  <a:pt x="44" y="19"/>
                </a:lnTo>
                <a:lnTo>
                  <a:pt x="47" y="9"/>
                </a:lnTo>
                <a:lnTo>
                  <a:pt x="48" y="9"/>
                </a:lnTo>
                <a:lnTo>
                  <a:pt x="51" y="10"/>
                </a:lnTo>
                <a:lnTo>
                  <a:pt x="52" y="12"/>
                </a:lnTo>
                <a:lnTo>
                  <a:pt x="54" y="12"/>
                </a:lnTo>
                <a:lnTo>
                  <a:pt x="54" y="15"/>
                </a:lnTo>
                <a:lnTo>
                  <a:pt x="54" y="16"/>
                </a:lnTo>
                <a:lnTo>
                  <a:pt x="51" y="21"/>
                </a:lnTo>
                <a:lnTo>
                  <a:pt x="51" y="28"/>
                </a:lnTo>
                <a:lnTo>
                  <a:pt x="60" y="29"/>
                </a:lnTo>
                <a:lnTo>
                  <a:pt x="63" y="28"/>
                </a:lnTo>
                <a:lnTo>
                  <a:pt x="63" y="26"/>
                </a:lnTo>
                <a:lnTo>
                  <a:pt x="66" y="25"/>
                </a:lnTo>
                <a:lnTo>
                  <a:pt x="70" y="29"/>
                </a:lnTo>
                <a:lnTo>
                  <a:pt x="70" y="32"/>
                </a:lnTo>
                <a:lnTo>
                  <a:pt x="72" y="34"/>
                </a:lnTo>
                <a:lnTo>
                  <a:pt x="73" y="38"/>
                </a:lnTo>
                <a:lnTo>
                  <a:pt x="77" y="34"/>
                </a:lnTo>
                <a:lnTo>
                  <a:pt x="85" y="35"/>
                </a:lnTo>
                <a:lnTo>
                  <a:pt x="94" y="41"/>
                </a:lnTo>
                <a:lnTo>
                  <a:pt x="95" y="35"/>
                </a:lnTo>
                <a:lnTo>
                  <a:pt x="98" y="31"/>
                </a:lnTo>
                <a:lnTo>
                  <a:pt x="108" y="19"/>
                </a:lnTo>
                <a:lnTo>
                  <a:pt x="133" y="35"/>
                </a:lnTo>
                <a:lnTo>
                  <a:pt x="137" y="34"/>
                </a:lnTo>
                <a:lnTo>
                  <a:pt x="148" y="34"/>
                </a:lnTo>
                <a:lnTo>
                  <a:pt x="149" y="35"/>
                </a:lnTo>
                <a:lnTo>
                  <a:pt x="151" y="37"/>
                </a:lnTo>
                <a:lnTo>
                  <a:pt x="155" y="34"/>
                </a:lnTo>
                <a:lnTo>
                  <a:pt x="164" y="32"/>
                </a:lnTo>
                <a:lnTo>
                  <a:pt x="180" y="35"/>
                </a:lnTo>
                <a:lnTo>
                  <a:pt x="183" y="35"/>
                </a:lnTo>
                <a:lnTo>
                  <a:pt x="186" y="29"/>
                </a:lnTo>
                <a:lnTo>
                  <a:pt x="189" y="29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75" name="Freeform 257"/>
          <p:cNvSpPr>
            <a:spLocks/>
          </p:cNvSpPr>
          <p:nvPr/>
        </p:nvSpPr>
        <p:spPr bwMode="auto">
          <a:xfrm rot="21334256">
            <a:off x="15816959" y="1935234"/>
            <a:ext cx="1209310" cy="838241"/>
          </a:xfrm>
          <a:custGeom>
            <a:avLst/>
            <a:gdLst>
              <a:gd name="T0" fmla="*/ 2147483647 w 290"/>
              <a:gd name="T1" fmla="*/ 2147483647 h 230"/>
              <a:gd name="T2" fmla="*/ 2147483647 w 290"/>
              <a:gd name="T3" fmla="*/ 2147483647 h 230"/>
              <a:gd name="T4" fmla="*/ 2147483647 w 290"/>
              <a:gd name="T5" fmla="*/ 2147483647 h 230"/>
              <a:gd name="T6" fmla="*/ 2147483647 w 290"/>
              <a:gd name="T7" fmla="*/ 2147483647 h 230"/>
              <a:gd name="T8" fmla="*/ 2147483647 w 290"/>
              <a:gd name="T9" fmla="*/ 2147483647 h 230"/>
              <a:gd name="T10" fmla="*/ 2147483647 w 290"/>
              <a:gd name="T11" fmla="*/ 2147483647 h 230"/>
              <a:gd name="T12" fmla="*/ 2147483647 w 290"/>
              <a:gd name="T13" fmla="*/ 2147483647 h 230"/>
              <a:gd name="T14" fmla="*/ 2147483647 w 290"/>
              <a:gd name="T15" fmla="*/ 2147483647 h 230"/>
              <a:gd name="T16" fmla="*/ 2147483647 w 290"/>
              <a:gd name="T17" fmla="*/ 2147483647 h 230"/>
              <a:gd name="T18" fmla="*/ 2147483647 w 290"/>
              <a:gd name="T19" fmla="*/ 2147483647 h 230"/>
              <a:gd name="T20" fmla="*/ 2147483647 w 290"/>
              <a:gd name="T21" fmla="*/ 2147483647 h 230"/>
              <a:gd name="T22" fmla="*/ 2147483647 w 290"/>
              <a:gd name="T23" fmla="*/ 2147483647 h 230"/>
              <a:gd name="T24" fmla="*/ 2147483647 w 290"/>
              <a:gd name="T25" fmla="*/ 2147483647 h 230"/>
              <a:gd name="T26" fmla="*/ 2147483647 w 290"/>
              <a:gd name="T27" fmla="*/ 2147483647 h 230"/>
              <a:gd name="T28" fmla="*/ 2147483647 w 290"/>
              <a:gd name="T29" fmla="*/ 2147483647 h 230"/>
              <a:gd name="T30" fmla="*/ 2147483647 w 290"/>
              <a:gd name="T31" fmla="*/ 2147483647 h 230"/>
              <a:gd name="T32" fmla="*/ 2147483647 w 290"/>
              <a:gd name="T33" fmla="*/ 2147483647 h 230"/>
              <a:gd name="T34" fmla="*/ 2147483647 w 290"/>
              <a:gd name="T35" fmla="*/ 2147483647 h 230"/>
              <a:gd name="T36" fmla="*/ 2147483647 w 290"/>
              <a:gd name="T37" fmla="*/ 2147483647 h 230"/>
              <a:gd name="T38" fmla="*/ 2147483647 w 290"/>
              <a:gd name="T39" fmla="*/ 2147483647 h 230"/>
              <a:gd name="T40" fmla="*/ 2147483647 w 290"/>
              <a:gd name="T41" fmla="*/ 2147483647 h 230"/>
              <a:gd name="T42" fmla="*/ 2147483647 w 290"/>
              <a:gd name="T43" fmla="*/ 2147483647 h 230"/>
              <a:gd name="T44" fmla="*/ 2147483647 w 290"/>
              <a:gd name="T45" fmla="*/ 2147483647 h 230"/>
              <a:gd name="T46" fmla="*/ 2147483647 w 290"/>
              <a:gd name="T47" fmla="*/ 2147483647 h 230"/>
              <a:gd name="T48" fmla="*/ 2147483647 w 290"/>
              <a:gd name="T49" fmla="*/ 2147483647 h 230"/>
              <a:gd name="T50" fmla="*/ 2147483647 w 290"/>
              <a:gd name="T51" fmla="*/ 2147483647 h 230"/>
              <a:gd name="T52" fmla="*/ 2147483647 w 290"/>
              <a:gd name="T53" fmla="*/ 2147483647 h 230"/>
              <a:gd name="T54" fmla="*/ 2147483647 w 290"/>
              <a:gd name="T55" fmla="*/ 2147483647 h 230"/>
              <a:gd name="T56" fmla="*/ 2147483647 w 290"/>
              <a:gd name="T57" fmla="*/ 2147483647 h 230"/>
              <a:gd name="T58" fmla="*/ 2147483647 w 290"/>
              <a:gd name="T59" fmla="*/ 2147483647 h 230"/>
              <a:gd name="T60" fmla="*/ 2147483647 w 290"/>
              <a:gd name="T61" fmla="*/ 2147483647 h 230"/>
              <a:gd name="T62" fmla="*/ 2147483647 w 290"/>
              <a:gd name="T63" fmla="*/ 2147483647 h 230"/>
              <a:gd name="T64" fmla="*/ 2147483647 w 290"/>
              <a:gd name="T65" fmla="*/ 2147483647 h 230"/>
              <a:gd name="T66" fmla="*/ 2147483647 w 290"/>
              <a:gd name="T67" fmla="*/ 2147483647 h 230"/>
              <a:gd name="T68" fmla="*/ 2147483647 w 290"/>
              <a:gd name="T69" fmla="*/ 2147483647 h 230"/>
              <a:gd name="T70" fmla="*/ 2147483647 w 290"/>
              <a:gd name="T71" fmla="*/ 2147483647 h 230"/>
              <a:gd name="T72" fmla="*/ 2147483647 w 290"/>
              <a:gd name="T73" fmla="*/ 2147483647 h 230"/>
              <a:gd name="T74" fmla="*/ 2147483647 w 290"/>
              <a:gd name="T75" fmla="*/ 2147483647 h 230"/>
              <a:gd name="T76" fmla="*/ 2147483647 w 290"/>
              <a:gd name="T77" fmla="*/ 2147483647 h 230"/>
              <a:gd name="T78" fmla="*/ 2147483647 w 290"/>
              <a:gd name="T79" fmla="*/ 2147483647 h 230"/>
              <a:gd name="T80" fmla="*/ 2147483647 w 290"/>
              <a:gd name="T81" fmla="*/ 2147483647 h 230"/>
              <a:gd name="T82" fmla="*/ 2147483647 w 290"/>
              <a:gd name="T83" fmla="*/ 2147483647 h 230"/>
              <a:gd name="T84" fmla="*/ 2147483647 w 290"/>
              <a:gd name="T85" fmla="*/ 2147483647 h 230"/>
              <a:gd name="T86" fmla="*/ 2147483647 w 290"/>
              <a:gd name="T87" fmla="*/ 2147483647 h 230"/>
              <a:gd name="T88" fmla="*/ 2147483647 w 290"/>
              <a:gd name="T89" fmla="*/ 2147483647 h 230"/>
              <a:gd name="T90" fmla="*/ 2147483647 w 290"/>
              <a:gd name="T91" fmla="*/ 2147483647 h 230"/>
              <a:gd name="T92" fmla="*/ 2147483647 w 290"/>
              <a:gd name="T93" fmla="*/ 2147483647 h 230"/>
              <a:gd name="T94" fmla="*/ 2147483647 w 290"/>
              <a:gd name="T95" fmla="*/ 2147483647 h 230"/>
              <a:gd name="T96" fmla="*/ 2147483647 w 290"/>
              <a:gd name="T97" fmla="*/ 2147483647 h 230"/>
              <a:gd name="T98" fmla="*/ 2147483647 w 290"/>
              <a:gd name="T99" fmla="*/ 2147483647 h 230"/>
              <a:gd name="T100" fmla="*/ 2147483647 w 290"/>
              <a:gd name="T101" fmla="*/ 2147483647 h 230"/>
              <a:gd name="T102" fmla="*/ 2147483647 w 290"/>
              <a:gd name="T103" fmla="*/ 2147483647 h 230"/>
              <a:gd name="T104" fmla="*/ 2147483647 w 290"/>
              <a:gd name="T105" fmla="*/ 2147483647 h 230"/>
              <a:gd name="T106" fmla="*/ 0 w 290"/>
              <a:gd name="T107" fmla="*/ 2147483647 h 230"/>
              <a:gd name="T108" fmla="*/ 2147483647 w 290"/>
              <a:gd name="T109" fmla="*/ 2147483647 h 230"/>
              <a:gd name="T110" fmla="*/ 2147483647 w 290"/>
              <a:gd name="T111" fmla="*/ 2147483647 h 230"/>
              <a:gd name="T112" fmla="*/ 2147483647 w 290"/>
              <a:gd name="T113" fmla="*/ 2147483647 h 230"/>
              <a:gd name="T114" fmla="*/ 2147483647 w 290"/>
              <a:gd name="T115" fmla="*/ 2147483647 h 230"/>
              <a:gd name="T116" fmla="*/ 2147483647 w 290"/>
              <a:gd name="T117" fmla="*/ 0 h 230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290"/>
              <a:gd name="T178" fmla="*/ 0 h 230"/>
              <a:gd name="T179" fmla="*/ 290 w 290"/>
              <a:gd name="T180" fmla="*/ 230 h 230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290" h="230">
                <a:moveTo>
                  <a:pt x="88" y="4"/>
                </a:moveTo>
                <a:lnTo>
                  <a:pt x="150" y="9"/>
                </a:lnTo>
                <a:lnTo>
                  <a:pt x="162" y="14"/>
                </a:lnTo>
                <a:lnTo>
                  <a:pt x="159" y="19"/>
                </a:lnTo>
                <a:lnTo>
                  <a:pt x="182" y="33"/>
                </a:lnTo>
                <a:lnTo>
                  <a:pt x="179" y="36"/>
                </a:lnTo>
                <a:lnTo>
                  <a:pt x="178" y="39"/>
                </a:lnTo>
                <a:lnTo>
                  <a:pt x="175" y="41"/>
                </a:lnTo>
                <a:lnTo>
                  <a:pt x="172" y="44"/>
                </a:lnTo>
                <a:lnTo>
                  <a:pt x="169" y="45"/>
                </a:lnTo>
                <a:lnTo>
                  <a:pt x="169" y="48"/>
                </a:lnTo>
                <a:lnTo>
                  <a:pt x="172" y="48"/>
                </a:lnTo>
                <a:lnTo>
                  <a:pt x="170" y="79"/>
                </a:lnTo>
                <a:lnTo>
                  <a:pt x="172" y="76"/>
                </a:lnTo>
                <a:lnTo>
                  <a:pt x="175" y="76"/>
                </a:lnTo>
                <a:lnTo>
                  <a:pt x="176" y="76"/>
                </a:lnTo>
                <a:lnTo>
                  <a:pt x="179" y="79"/>
                </a:lnTo>
                <a:lnTo>
                  <a:pt x="179" y="82"/>
                </a:lnTo>
                <a:lnTo>
                  <a:pt x="182" y="82"/>
                </a:lnTo>
                <a:lnTo>
                  <a:pt x="182" y="92"/>
                </a:lnTo>
                <a:lnTo>
                  <a:pt x="188" y="91"/>
                </a:lnTo>
                <a:lnTo>
                  <a:pt x="186" y="95"/>
                </a:lnTo>
                <a:lnTo>
                  <a:pt x="200" y="96"/>
                </a:lnTo>
                <a:lnTo>
                  <a:pt x="201" y="95"/>
                </a:lnTo>
                <a:lnTo>
                  <a:pt x="208" y="95"/>
                </a:lnTo>
                <a:lnTo>
                  <a:pt x="208" y="114"/>
                </a:lnTo>
                <a:lnTo>
                  <a:pt x="204" y="114"/>
                </a:lnTo>
                <a:lnTo>
                  <a:pt x="204" y="133"/>
                </a:lnTo>
                <a:lnTo>
                  <a:pt x="203" y="135"/>
                </a:lnTo>
                <a:lnTo>
                  <a:pt x="200" y="135"/>
                </a:lnTo>
                <a:lnTo>
                  <a:pt x="200" y="133"/>
                </a:lnTo>
                <a:lnTo>
                  <a:pt x="197" y="132"/>
                </a:lnTo>
                <a:lnTo>
                  <a:pt x="197" y="154"/>
                </a:lnTo>
                <a:lnTo>
                  <a:pt x="191" y="167"/>
                </a:lnTo>
                <a:lnTo>
                  <a:pt x="200" y="170"/>
                </a:lnTo>
                <a:lnTo>
                  <a:pt x="198" y="173"/>
                </a:lnTo>
                <a:lnTo>
                  <a:pt x="216" y="180"/>
                </a:lnTo>
                <a:lnTo>
                  <a:pt x="219" y="176"/>
                </a:lnTo>
                <a:lnTo>
                  <a:pt x="233" y="181"/>
                </a:lnTo>
                <a:lnTo>
                  <a:pt x="233" y="178"/>
                </a:lnTo>
                <a:lnTo>
                  <a:pt x="233" y="177"/>
                </a:lnTo>
                <a:lnTo>
                  <a:pt x="230" y="177"/>
                </a:lnTo>
                <a:lnTo>
                  <a:pt x="230" y="176"/>
                </a:lnTo>
                <a:lnTo>
                  <a:pt x="225" y="174"/>
                </a:lnTo>
                <a:lnTo>
                  <a:pt x="225" y="171"/>
                </a:lnTo>
                <a:lnTo>
                  <a:pt x="226" y="170"/>
                </a:lnTo>
                <a:lnTo>
                  <a:pt x="236" y="173"/>
                </a:lnTo>
                <a:lnTo>
                  <a:pt x="236" y="161"/>
                </a:lnTo>
                <a:lnTo>
                  <a:pt x="254" y="161"/>
                </a:lnTo>
                <a:lnTo>
                  <a:pt x="270" y="162"/>
                </a:lnTo>
                <a:lnTo>
                  <a:pt x="283" y="164"/>
                </a:lnTo>
                <a:lnTo>
                  <a:pt x="282" y="186"/>
                </a:lnTo>
                <a:lnTo>
                  <a:pt x="290" y="186"/>
                </a:lnTo>
                <a:lnTo>
                  <a:pt x="289" y="192"/>
                </a:lnTo>
                <a:lnTo>
                  <a:pt x="286" y="192"/>
                </a:lnTo>
                <a:lnTo>
                  <a:pt x="285" y="211"/>
                </a:lnTo>
                <a:lnTo>
                  <a:pt x="277" y="209"/>
                </a:lnTo>
                <a:lnTo>
                  <a:pt x="277" y="211"/>
                </a:lnTo>
                <a:lnTo>
                  <a:pt x="277" y="212"/>
                </a:lnTo>
                <a:lnTo>
                  <a:pt x="266" y="212"/>
                </a:lnTo>
                <a:lnTo>
                  <a:pt x="264" y="220"/>
                </a:lnTo>
                <a:lnTo>
                  <a:pt x="264" y="224"/>
                </a:lnTo>
                <a:lnTo>
                  <a:pt x="252" y="224"/>
                </a:lnTo>
                <a:lnTo>
                  <a:pt x="252" y="227"/>
                </a:lnTo>
                <a:lnTo>
                  <a:pt x="251" y="228"/>
                </a:lnTo>
                <a:lnTo>
                  <a:pt x="248" y="227"/>
                </a:lnTo>
                <a:lnTo>
                  <a:pt x="241" y="227"/>
                </a:lnTo>
                <a:lnTo>
                  <a:pt x="239" y="225"/>
                </a:lnTo>
                <a:lnTo>
                  <a:pt x="238" y="228"/>
                </a:lnTo>
                <a:lnTo>
                  <a:pt x="236" y="228"/>
                </a:lnTo>
                <a:lnTo>
                  <a:pt x="236" y="227"/>
                </a:lnTo>
                <a:lnTo>
                  <a:pt x="232" y="228"/>
                </a:lnTo>
                <a:lnTo>
                  <a:pt x="230" y="225"/>
                </a:lnTo>
                <a:lnTo>
                  <a:pt x="229" y="225"/>
                </a:lnTo>
                <a:lnTo>
                  <a:pt x="229" y="227"/>
                </a:lnTo>
                <a:lnTo>
                  <a:pt x="227" y="228"/>
                </a:lnTo>
                <a:lnTo>
                  <a:pt x="226" y="230"/>
                </a:lnTo>
                <a:lnTo>
                  <a:pt x="226" y="227"/>
                </a:lnTo>
                <a:lnTo>
                  <a:pt x="223" y="227"/>
                </a:lnTo>
                <a:lnTo>
                  <a:pt x="223" y="228"/>
                </a:lnTo>
                <a:lnTo>
                  <a:pt x="222" y="228"/>
                </a:lnTo>
                <a:lnTo>
                  <a:pt x="220" y="225"/>
                </a:lnTo>
                <a:lnTo>
                  <a:pt x="219" y="225"/>
                </a:lnTo>
                <a:lnTo>
                  <a:pt x="220" y="224"/>
                </a:lnTo>
                <a:lnTo>
                  <a:pt x="217" y="224"/>
                </a:lnTo>
                <a:lnTo>
                  <a:pt x="216" y="214"/>
                </a:lnTo>
                <a:lnTo>
                  <a:pt x="162" y="211"/>
                </a:lnTo>
                <a:lnTo>
                  <a:pt x="162" y="208"/>
                </a:lnTo>
                <a:lnTo>
                  <a:pt x="151" y="203"/>
                </a:lnTo>
                <a:lnTo>
                  <a:pt x="145" y="203"/>
                </a:lnTo>
                <a:lnTo>
                  <a:pt x="137" y="203"/>
                </a:lnTo>
                <a:lnTo>
                  <a:pt x="134" y="187"/>
                </a:lnTo>
                <a:lnTo>
                  <a:pt x="101" y="186"/>
                </a:lnTo>
                <a:lnTo>
                  <a:pt x="103" y="168"/>
                </a:lnTo>
                <a:lnTo>
                  <a:pt x="93" y="170"/>
                </a:lnTo>
                <a:lnTo>
                  <a:pt x="85" y="167"/>
                </a:lnTo>
                <a:lnTo>
                  <a:pt x="77" y="170"/>
                </a:lnTo>
                <a:lnTo>
                  <a:pt x="62" y="164"/>
                </a:lnTo>
                <a:lnTo>
                  <a:pt x="60" y="164"/>
                </a:lnTo>
                <a:lnTo>
                  <a:pt x="62" y="171"/>
                </a:lnTo>
                <a:lnTo>
                  <a:pt x="63" y="177"/>
                </a:lnTo>
                <a:lnTo>
                  <a:pt x="68" y="187"/>
                </a:lnTo>
                <a:lnTo>
                  <a:pt x="75" y="199"/>
                </a:lnTo>
                <a:lnTo>
                  <a:pt x="78" y="200"/>
                </a:lnTo>
                <a:lnTo>
                  <a:pt x="75" y="203"/>
                </a:lnTo>
                <a:lnTo>
                  <a:pt x="72" y="203"/>
                </a:lnTo>
                <a:lnTo>
                  <a:pt x="66" y="209"/>
                </a:lnTo>
                <a:lnTo>
                  <a:pt x="65" y="208"/>
                </a:lnTo>
                <a:lnTo>
                  <a:pt x="63" y="208"/>
                </a:lnTo>
                <a:lnTo>
                  <a:pt x="62" y="206"/>
                </a:lnTo>
                <a:lnTo>
                  <a:pt x="60" y="208"/>
                </a:lnTo>
                <a:lnTo>
                  <a:pt x="57" y="205"/>
                </a:lnTo>
                <a:lnTo>
                  <a:pt x="55" y="205"/>
                </a:lnTo>
                <a:lnTo>
                  <a:pt x="55" y="203"/>
                </a:lnTo>
                <a:lnTo>
                  <a:pt x="53" y="195"/>
                </a:lnTo>
                <a:lnTo>
                  <a:pt x="53" y="193"/>
                </a:lnTo>
                <a:lnTo>
                  <a:pt x="55" y="189"/>
                </a:lnTo>
                <a:lnTo>
                  <a:pt x="55" y="187"/>
                </a:lnTo>
                <a:lnTo>
                  <a:pt x="52" y="186"/>
                </a:lnTo>
                <a:lnTo>
                  <a:pt x="49" y="178"/>
                </a:lnTo>
                <a:lnTo>
                  <a:pt x="47" y="177"/>
                </a:lnTo>
                <a:lnTo>
                  <a:pt x="46" y="176"/>
                </a:lnTo>
                <a:lnTo>
                  <a:pt x="43" y="176"/>
                </a:lnTo>
                <a:lnTo>
                  <a:pt x="40" y="174"/>
                </a:lnTo>
                <a:lnTo>
                  <a:pt x="37" y="171"/>
                </a:lnTo>
                <a:lnTo>
                  <a:pt x="35" y="168"/>
                </a:lnTo>
                <a:lnTo>
                  <a:pt x="35" y="164"/>
                </a:lnTo>
                <a:lnTo>
                  <a:pt x="33" y="159"/>
                </a:lnTo>
                <a:lnTo>
                  <a:pt x="33" y="158"/>
                </a:lnTo>
                <a:lnTo>
                  <a:pt x="30" y="157"/>
                </a:lnTo>
                <a:lnTo>
                  <a:pt x="31" y="155"/>
                </a:lnTo>
                <a:lnTo>
                  <a:pt x="30" y="154"/>
                </a:lnTo>
                <a:lnTo>
                  <a:pt x="28" y="152"/>
                </a:lnTo>
                <a:lnTo>
                  <a:pt x="28" y="151"/>
                </a:lnTo>
                <a:lnTo>
                  <a:pt x="27" y="151"/>
                </a:lnTo>
                <a:lnTo>
                  <a:pt x="25" y="151"/>
                </a:lnTo>
                <a:lnTo>
                  <a:pt x="25" y="149"/>
                </a:lnTo>
                <a:lnTo>
                  <a:pt x="25" y="148"/>
                </a:lnTo>
                <a:lnTo>
                  <a:pt x="25" y="146"/>
                </a:lnTo>
                <a:lnTo>
                  <a:pt x="24" y="145"/>
                </a:lnTo>
                <a:lnTo>
                  <a:pt x="22" y="146"/>
                </a:lnTo>
                <a:lnTo>
                  <a:pt x="21" y="146"/>
                </a:lnTo>
                <a:lnTo>
                  <a:pt x="19" y="148"/>
                </a:lnTo>
                <a:lnTo>
                  <a:pt x="19" y="146"/>
                </a:lnTo>
                <a:lnTo>
                  <a:pt x="21" y="145"/>
                </a:lnTo>
                <a:lnTo>
                  <a:pt x="21" y="142"/>
                </a:lnTo>
                <a:lnTo>
                  <a:pt x="18" y="118"/>
                </a:lnTo>
                <a:lnTo>
                  <a:pt x="16" y="117"/>
                </a:lnTo>
                <a:lnTo>
                  <a:pt x="9" y="113"/>
                </a:lnTo>
                <a:lnTo>
                  <a:pt x="6" y="110"/>
                </a:lnTo>
                <a:lnTo>
                  <a:pt x="0" y="102"/>
                </a:lnTo>
                <a:lnTo>
                  <a:pt x="0" y="95"/>
                </a:lnTo>
                <a:lnTo>
                  <a:pt x="6" y="92"/>
                </a:lnTo>
                <a:lnTo>
                  <a:pt x="6" y="88"/>
                </a:lnTo>
                <a:lnTo>
                  <a:pt x="8" y="86"/>
                </a:lnTo>
                <a:lnTo>
                  <a:pt x="8" y="85"/>
                </a:lnTo>
                <a:lnTo>
                  <a:pt x="15" y="74"/>
                </a:lnTo>
                <a:lnTo>
                  <a:pt x="19" y="74"/>
                </a:lnTo>
                <a:lnTo>
                  <a:pt x="24" y="64"/>
                </a:lnTo>
                <a:lnTo>
                  <a:pt x="22" y="61"/>
                </a:lnTo>
                <a:lnTo>
                  <a:pt x="24" y="58"/>
                </a:lnTo>
                <a:lnTo>
                  <a:pt x="27" y="52"/>
                </a:lnTo>
                <a:lnTo>
                  <a:pt x="27" y="45"/>
                </a:lnTo>
                <a:lnTo>
                  <a:pt x="30" y="6"/>
                </a:lnTo>
                <a:lnTo>
                  <a:pt x="30" y="0"/>
                </a:lnTo>
                <a:lnTo>
                  <a:pt x="88" y="4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76" name="Freeform 258"/>
          <p:cNvSpPr>
            <a:spLocks/>
          </p:cNvSpPr>
          <p:nvPr/>
        </p:nvSpPr>
        <p:spPr bwMode="auto">
          <a:xfrm rot="21334256">
            <a:off x="16257287" y="3009751"/>
            <a:ext cx="683848" cy="768523"/>
          </a:xfrm>
          <a:custGeom>
            <a:avLst/>
            <a:gdLst>
              <a:gd name="T0" fmla="*/ 2147483647 w 163"/>
              <a:gd name="T1" fmla="*/ 0 h 212"/>
              <a:gd name="T2" fmla="*/ 2147483647 w 163"/>
              <a:gd name="T3" fmla="*/ 2147483647 h 212"/>
              <a:gd name="T4" fmla="*/ 2147483647 w 163"/>
              <a:gd name="T5" fmla="*/ 2147483647 h 212"/>
              <a:gd name="T6" fmla="*/ 2147483647 w 163"/>
              <a:gd name="T7" fmla="*/ 2147483647 h 212"/>
              <a:gd name="T8" fmla="*/ 2147483647 w 163"/>
              <a:gd name="T9" fmla="*/ 2147483647 h 212"/>
              <a:gd name="T10" fmla="*/ 2147483647 w 163"/>
              <a:gd name="T11" fmla="*/ 2147483647 h 212"/>
              <a:gd name="T12" fmla="*/ 2147483647 w 163"/>
              <a:gd name="T13" fmla="*/ 2147483647 h 212"/>
              <a:gd name="T14" fmla="*/ 2147483647 w 163"/>
              <a:gd name="T15" fmla="*/ 2147483647 h 212"/>
              <a:gd name="T16" fmla="*/ 2147483647 w 163"/>
              <a:gd name="T17" fmla="*/ 2147483647 h 212"/>
              <a:gd name="T18" fmla="*/ 2147483647 w 163"/>
              <a:gd name="T19" fmla="*/ 2147483647 h 212"/>
              <a:gd name="T20" fmla="*/ 2147483647 w 163"/>
              <a:gd name="T21" fmla="*/ 2147483647 h 212"/>
              <a:gd name="T22" fmla="*/ 2147483647 w 163"/>
              <a:gd name="T23" fmla="*/ 2147483647 h 212"/>
              <a:gd name="T24" fmla="*/ 2147483647 w 163"/>
              <a:gd name="T25" fmla="*/ 2147483647 h 212"/>
              <a:gd name="T26" fmla="*/ 2147483647 w 163"/>
              <a:gd name="T27" fmla="*/ 2147483647 h 212"/>
              <a:gd name="T28" fmla="*/ 2147483647 w 163"/>
              <a:gd name="T29" fmla="*/ 2147483647 h 212"/>
              <a:gd name="T30" fmla="*/ 2147483647 w 163"/>
              <a:gd name="T31" fmla="*/ 2147483647 h 212"/>
              <a:gd name="T32" fmla="*/ 2147483647 w 163"/>
              <a:gd name="T33" fmla="*/ 2147483647 h 212"/>
              <a:gd name="T34" fmla="*/ 2147483647 w 163"/>
              <a:gd name="T35" fmla="*/ 2147483647 h 212"/>
              <a:gd name="T36" fmla="*/ 2147483647 w 163"/>
              <a:gd name="T37" fmla="*/ 2147483647 h 212"/>
              <a:gd name="T38" fmla="*/ 2147483647 w 163"/>
              <a:gd name="T39" fmla="*/ 2147483647 h 212"/>
              <a:gd name="T40" fmla="*/ 2147483647 w 163"/>
              <a:gd name="T41" fmla="*/ 2147483647 h 212"/>
              <a:gd name="T42" fmla="*/ 2147483647 w 163"/>
              <a:gd name="T43" fmla="*/ 2147483647 h 212"/>
              <a:gd name="T44" fmla="*/ 2147483647 w 163"/>
              <a:gd name="T45" fmla="*/ 2147483647 h 212"/>
              <a:gd name="T46" fmla="*/ 2147483647 w 163"/>
              <a:gd name="T47" fmla="*/ 2147483647 h 212"/>
              <a:gd name="T48" fmla="*/ 0 w 163"/>
              <a:gd name="T49" fmla="*/ 2147483647 h 212"/>
              <a:gd name="T50" fmla="*/ 2147483647 w 163"/>
              <a:gd name="T51" fmla="*/ 2147483647 h 212"/>
              <a:gd name="T52" fmla="*/ 2147483647 w 163"/>
              <a:gd name="T53" fmla="*/ 2147483647 h 212"/>
              <a:gd name="T54" fmla="*/ 2147483647 w 163"/>
              <a:gd name="T55" fmla="*/ 2147483647 h 212"/>
              <a:gd name="T56" fmla="*/ 2147483647 w 163"/>
              <a:gd name="T57" fmla="*/ 2147483647 h 212"/>
              <a:gd name="T58" fmla="*/ 2147483647 w 163"/>
              <a:gd name="T59" fmla="*/ 2147483647 h 212"/>
              <a:gd name="T60" fmla="*/ 2147483647 w 163"/>
              <a:gd name="T61" fmla="*/ 2147483647 h 212"/>
              <a:gd name="T62" fmla="*/ 2147483647 w 163"/>
              <a:gd name="T63" fmla="*/ 2147483647 h 212"/>
              <a:gd name="T64" fmla="*/ 2147483647 w 163"/>
              <a:gd name="T65" fmla="*/ 2147483647 h 212"/>
              <a:gd name="T66" fmla="*/ 2147483647 w 163"/>
              <a:gd name="T67" fmla="*/ 2147483647 h 212"/>
              <a:gd name="T68" fmla="*/ 2147483647 w 163"/>
              <a:gd name="T69" fmla="*/ 2147483647 h 212"/>
              <a:gd name="T70" fmla="*/ 2147483647 w 163"/>
              <a:gd name="T71" fmla="*/ 2147483647 h 212"/>
              <a:gd name="T72" fmla="*/ 2147483647 w 163"/>
              <a:gd name="T73" fmla="*/ 2147483647 h 212"/>
              <a:gd name="T74" fmla="*/ 2147483647 w 163"/>
              <a:gd name="T75" fmla="*/ 2147483647 h 212"/>
              <a:gd name="T76" fmla="*/ 2147483647 w 163"/>
              <a:gd name="T77" fmla="*/ 2147483647 h 212"/>
              <a:gd name="T78" fmla="*/ 2147483647 w 163"/>
              <a:gd name="T79" fmla="*/ 2147483647 h 212"/>
              <a:gd name="T80" fmla="*/ 2147483647 w 163"/>
              <a:gd name="T81" fmla="*/ 2147483647 h 212"/>
              <a:gd name="T82" fmla="*/ 2147483647 w 163"/>
              <a:gd name="T83" fmla="*/ 2147483647 h 212"/>
              <a:gd name="T84" fmla="*/ 2147483647 w 163"/>
              <a:gd name="T85" fmla="*/ 2147483647 h 212"/>
              <a:gd name="T86" fmla="*/ 2147483647 w 163"/>
              <a:gd name="T87" fmla="*/ 2147483647 h 212"/>
              <a:gd name="T88" fmla="*/ 2147483647 w 163"/>
              <a:gd name="T89" fmla="*/ 2147483647 h 212"/>
              <a:gd name="T90" fmla="*/ 2147483647 w 163"/>
              <a:gd name="T91" fmla="*/ 2147483647 h 212"/>
              <a:gd name="T92" fmla="*/ 2147483647 w 163"/>
              <a:gd name="T93" fmla="*/ 2147483647 h 212"/>
              <a:gd name="T94" fmla="*/ 2147483647 w 163"/>
              <a:gd name="T95" fmla="*/ 2147483647 h 212"/>
              <a:gd name="T96" fmla="*/ 2147483647 w 163"/>
              <a:gd name="T97" fmla="*/ 2147483647 h 212"/>
              <a:gd name="T98" fmla="*/ 2147483647 w 163"/>
              <a:gd name="T99" fmla="*/ 2147483647 h 212"/>
              <a:gd name="T100" fmla="*/ 2147483647 w 163"/>
              <a:gd name="T101" fmla="*/ 2147483647 h 212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163"/>
              <a:gd name="T154" fmla="*/ 0 h 212"/>
              <a:gd name="T155" fmla="*/ 163 w 163"/>
              <a:gd name="T156" fmla="*/ 212 h 212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163" h="212">
                <a:moveTo>
                  <a:pt x="126" y="0"/>
                </a:moveTo>
                <a:lnTo>
                  <a:pt x="132" y="0"/>
                </a:lnTo>
                <a:lnTo>
                  <a:pt x="132" y="10"/>
                </a:lnTo>
                <a:lnTo>
                  <a:pt x="132" y="14"/>
                </a:lnTo>
                <a:lnTo>
                  <a:pt x="132" y="22"/>
                </a:lnTo>
                <a:lnTo>
                  <a:pt x="131" y="23"/>
                </a:lnTo>
                <a:lnTo>
                  <a:pt x="131" y="24"/>
                </a:lnTo>
                <a:lnTo>
                  <a:pt x="126" y="24"/>
                </a:lnTo>
                <a:lnTo>
                  <a:pt x="126" y="26"/>
                </a:lnTo>
                <a:lnTo>
                  <a:pt x="126" y="27"/>
                </a:lnTo>
                <a:lnTo>
                  <a:pt x="128" y="30"/>
                </a:lnTo>
                <a:lnTo>
                  <a:pt x="129" y="32"/>
                </a:lnTo>
                <a:lnTo>
                  <a:pt x="125" y="33"/>
                </a:lnTo>
                <a:lnTo>
                  <a:pt x="123" y="76"/>
                </a:lnTo>
                <a:lnTo>
                  <a:pt x="139" y="77"/>
                </a:lnTo>
                <a:lnTo>
                  <a:pt x="139" y="80"/>
                </a:lnTo>
                <a:lnTo>
                  <a:pt x="142" y="82"/>
                </a:lnTo>
                <a:lnTo>
                  <a:pt x="141" y="126"/>
                </a:lnTo>
                <a:lnTo>
                  <a:pt x="145" y="126"/>
                </a:lnTo>
                <a:lnTo>
                  <a:pt x="145" y="124"/>
                </a:lnTo>
                <a:lnTo>
                  <a:pt x="163" y="126"/>
                </a:lnTo>
                <a:lnTo>
                  <a:pt x="163" y="142"/>
                </a:lnTo>
                <a:lnTo>
                  <a:pt x="160" y="142"/>
                </a:lnTo>
                <a:lnTo>
                  <a:pt x="160" y="146"/>
                </a:lnTo>
                <a:lnTo>
                  <a:pt x="160" y="158"/>
                </a:lnTo>
                <a:lnTo>
                  <a:pt x="145" y="158"/>
                </a:lnTo>
                <a:lnTo>
                  <a:pt x="144" y="187"/>
                </a:lnTo>
                <a:lnTo>
                  <a:pt x="142" y="187"/>
                </a:lnTo>
                <a:lnTo>
                  <a:pt x="138" y="183"/>
                </a:lnTo>
                <a:lnTo>
                  <a:pt x="136" y="184"/>
                </a:lnTo>
                <a:lnTo>
                  <a:pt x="135" y="186"/>
                </a:lnTo>
                <a:lnTo>
                  <a:pt x="132" y="186"/>
                </a:lnTo>
                <a:lnTo>
                  <a:pt x="132" y="189"/>
                </a:lnTo>
                <a:lnTo>
                  <a:pt x="132" y="190"/>
                </a:lnTo>
                <a:lnTo>
                  <a:pt x="113" y="189"/>
                </a:lnTo>
                <a:lnTo>
                  <a:pt x="112" y="208"/>
                </a:lnTo>
                <a:lnTo>
                  <a:pt x="100" y="208"/>
                </a:lnTo>
                <a:lnTo>
                  <a:pt x="98" y="212"/>
                </a:lnTo>
                <a:lnTo>
                  <a:pt x="84" y="211"/>
                </a:lnTo>
                <a:lnTo>
                  <a:pt x="84" y="199"/>
                </a:lnTo>
                <a:lnTo>
                  <a:pt x="32" y="196"/>
                </a:lnTo>
                <a:lnTo>
                  <a:pt x="32" y="180"/>
                </a:lnTo>
                <a:lnTo>
                  <a:pt x="27" y="183"/>
                </a:lnTo>
                <a:lnTo>
                  <a:pt x="22" y="181"/>
                </a:lnTo>
                <a:lnTo>
                  <a:pt x="18" y="181"/>
                </a:lnTo>
                <a:lnTo>
                  <a:pt x="19" y="171"/>
                </a:lnTo>
                <a:lnTo>
                  <a:pt x="3" y="170"/>
                </a:lnTo>
                <a:lnTo>
                  <a:pt x="6" y="126"/>
                </a:lnTo>
                <a:lnTo>
                  <a:pt x="0" y="124"/>
                </a:lnTo>
                <a:lnTo>
                  <a:pt x="3" y="86"/>
                </a:lnTo>
                <a:lnTo>
                  <a:pt x="9" y="87"/>
                </a:lnTo>
                <a:lnTo>
                  <a:pt x="10" y="87"/>
                </a:lnTo>
                <a:lnTo>
                  <a:pt x="12" y="87"/>
                </a:lnTo>
                <a:lnTo>
                  <a:pt x="15" y="89"/>
                </a:lnTo>
                <a:lnTo>
                  <a:pt x="16" y="87"/>
                </a:lnTo>
                <a:lnTo>
                  <a:pt x="16" y="83"/>
                </a:lnTo>
                <a:lnTo>
                  <a:pt x="15" y="80"/>
                </a:lnTo>
                <a:lnTo>
                  <a:pt x="16" y="79"/>
                </a:lnTo>
                <a:lnTo>
                  <a:pt x="18" y="74"/>
                </a:lnTo>
                <a:lnTo>
                  <a:pt x="21" y="74"/>
                </a:lnTo>
                <a:lnTo>
                  <a:pt x="22" y="74"/>
                </a:lnTo>
                <a:lnTo>
                  <a:pt x="22" y="77"/>
                </a:lnTo>
                <a:lnTo>
                  <a:pt x="25" y="77"/>
                </a:lnTo>
                <a:lnTo>
                  <a:pt x="27" y="74"/>
                </a:lnTo>
                <a:lnTo>
                  <a:pt x="28" y="74"/>
                </a:lnTo>
                <a:lnTo>
                  <a:pt x="31" y="71"/>
                </a:lnTo>
                <a:lnTo>
                  <a:pt x="32" y="71"/>
                </a:lnTo>
                <a:lnTo>
                  <a:pt x="32" y="70"/>
                </a:lnTo>
                <a:lnTo>
                  <a:pt x="35" y="70"/>
                </a:lnTo>
                <a:lnTo>
                  <a:pt x="37" y="68"/>
                </a:lnTo>
                <a:lnTo>
                  <a:pt x="38" y="68"/>
                </a:lnTo>
                <a:lnTo>
                  <a:pt x="41" y="64"/>
                </a:lnTo>
                <a:lnTo>
                  <a:pt x="43" y="64"/>
                </a:lnTo>
                <a:lnTo>
                  <a:pt x="43" y="58"/>
                </a:lnTo>
                <a:lnTo>
                  <a:pt x="65" y="60"/>
                </a:lnTo>
                <a:lnTo>
                  <a:pt x="65" y="61"/>
                </a:lnTo>
                <a:lnTo>
                  <a:pt x="76" y="63"/>
                </a:lnTo>
                <a:lnTo>
                  <a:pt x="76" y="64"/>
                </a:lnTo>
                <a:lnTo>
                  <a:pt x="87" y="64"/>
                </a:lnTo>
                <a:lnTo>
                  <a:pt x="87" y="57"/>
                </a:lnTo>
                <a:lnTo>
                  <a:pt x="84" y="57"/>
                </a:lnTo>
                <a:lnTo>
                  <a:pt x="84" y="49"/>
                </a:lnTo>
                <a:lnTo>
                  <a:pt x="88" y="49"/>
                </a:lnTo>
                <a:lnTo>
                  <a:pt x="87" y="35"/>
                </a:lnTo>
                <a:lnTo>
                  <a:pt x="75" y="35"/>
                </a:lnTo>
                <a:lnTo>
                  <a:pt x="75" y="29"/>
                </a:lnTo>
                <a:lnTo>
                  <a:pt x="66" y="27"/>
                </a:lnTo>
                <a:lnTo>
                  <a:pt x="66" y="17"/>
                </a:lnTo>
                <a:lnTo>
                  <a:pt x="104" y="19"/>
                </a:lnTo>
                <a:lnTo>
                  <a:pt x="104" y="11"/>
                </a:lnTo>
                <a:lnTo>
                  <a:pt x="106" y="10"/>
                </a:lnTo>
                <a:lnTo>
                  <a:pt x="107" y="10"/>
                </a:lnTo>
                <a:lnTo>
                  <a:pt x="109" y="8"/>
                </a:lnTo>
                <a:lnTo>
                  <a:pt x="110" y="7"/>
                </a:lnTo>
                <a:lnTo>
                  <a:pt x="112" y="8"/>
                </a:lnTo>
                <a:lnTo>
                  <a:pt x="112" y="10"/>
                </a:lnTo>
                <a:lnTo>
                  <a:pt x="117" y="8"/>
                </a:lnTo>
                <a:lnTo>
                  <a:pt x="119" y="10"/>
                </a:lnTo>
                <a:lnTo>
                  <a:pt x="122" y="11"/>
                </a:lnTo>
                <a:lnTo>
                  <a:pt x="126" y="11"/>
                </a:lnTo>
                <a:lnTo>
                  <a:pt x="126" y="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177" name="Freeform 259"/>
          <p:cNvSpPr>
            <a:spLocks/>
          </p:cNvSpPr>
          <p:nvPr/>
        </p:nvSpPr>
        <p:spPr bwMode="auto">
          <a:xfrm rot="21334256">
            <a:off x="15227070" y="3147444"/>
            <a:ext cx="918628" cy="869047"/>
          </a:xfrm>
          <a:custGeom>
            <a:avLst/>
            <a:gdLst>
              <a:gd name="T0" fmla="*/ 2147483647 w 220"/>
              <a:gd name="T1" fmla="*/ 2147483647 h 239"/>
              <a:gd name="T2" fmla="*/ 2147483647 w 220"/>
              <a:gd name="T3" fmla="*/ 2147483647 h 239"/>
              <a:gd name="T4" fmla="*/ 2147483647 w 220"/>
              <a:gd name="T5" fmla="*/ 2147483647 h 239"/>
              <a:gd name="T6" fmla="*/ 2147483647 w 220"/>
              <a:gd name="T7" fmla="*/ 2147483647 h 239"/>
              <a:gd name="T8" fmla="*/ 2147483647 w 220"/>
              <a:gd name="T9" fmla="*/ 2147483647 h 239"/>
              <a:gd name="T10" fmla="*/ 2147483647 w 220"/>
              <a:gd name="T11" fmla="*/ 2147483647 h 239"/>
              <a:gd name="T12" fmla="*/ 2147483647 w 220"/>
              <a:gd name="T13" fmla="*/ 2147483647 h 239"/>
              <a:gd name="T14" fmla="*/ 2147483647 w 220"/>
              <a:gd name="T15" fmla="*/ 2147483647 h 239"/>
              <a:gd name="T16" fmla="*/ 2147483647 w 220"/>
              <a:gd name="T17" fmla="*/ 2147483647 h 239"/>
              <a:gd name="T18" fmla="*/ 2147483647 w 220"/>
              <a:gd name="T19" fmla="*/ 2147483647 h 239"/>
              <a:gd name="T20" fmla="*/ 2147483647 w 220"/>
              <a:gd name="T21" fmla="*/ 2147483647 h 239"/>
              <a:gd name="T22" fmla="*/ 2147483647 w 220"/>
              <a:gd name="T23" fmla="*/ 2147483647 h 239"/>
              <a:gd name="T24" fmla="*/ 2147483647 w 220"/>
              <a:gd name="T25" fmla="*/ 2147483647 h 239"/>
              <a:gd name="T26" fmla="*/ 2147483647 w 220"/>
              <a:gd name="T27" fmla="*/ 2147483647 h 239"/>
              <a:gd name="T28" fmla="*/ 2147483647 w 220"/>
              <a:gd name="T29" fmla="*/ 2147483647 h 239"/>
              <a:gd name="T30" fmla="*/ 2147483647 w 220"/>
              <a:gd name="T31" fmla="*/ 2147483647 h 239"/>
              <a:gd name="T32" fmla="*/ 2147483647 w 220"/>
              <a:gd name="T33" fmla="*/ 2147483647 h 239"/>
              <a:gd name="T34" fmla="*/ 2147483647 w 220"/>
              <a:gd name="T35" fmla="*/ 2147483647 h 239"/>
              <a:gd name="T36" fmla="*/ 2147483647 w 220"/>
              <a:gd name="T37" fmla="*/ 2147483647 h 239"/>
              <a:gd name="T38" fmla="*/ 2147483647 w 220"/>
              <a:gd name="T39" fmla="*/ 2147483647 h 239"/>
              <a:gd name="T40" fmla="*/ 2147483647 w 220"/>
              <a:gd name="T41" fmla="*/ 2147483647 h 239"/>
              <a:gd name="T42" fmla="*/ 2147483647 w 220"/>
              <a:gd name="T43" fmla="*/ 2147483647 h 239"/>
              <a:gd name="T44" fmla="*/ 2147483647 w 220"/>
              <a:gd name="T45" fmla="*/ 2147483647 h 239"/>
              <a:gd name="T46" fmla="*/ 2147483647 w 220"/>
              <a:gd name="T47" fmla="*/ 2147483647 h 239"/>
              <a:gd name="T48" fmla="*/ 2147483647 w 220"/>
              <a:gd name="T49" fmla="*/ 2147483647 h 239"/>
              <a:gd name="T50" fmla="*/ 2147483647 w 220"/>
              <a:gd name="T51" fmla="*/ 2147483647 h 239"/>
              <a:gd name="T52" fmla="*/ 2147483647 w 220"/>
              <a:gd name="T53" fmla="*/ 2147483647 h 239"/>
              <a:gd name="T54" fmla="*/ 2147483647 w 220"/>
              <a:gd name="T55" fmla="*/ 2147483647 h 239"/>
              <a:gd name="T56" fmla="*/ 2147483647 w 220"/>
              <a:gd name="T57" fmla="*/ 2147483647 h 239"/>
              <a:gd name="T58" fmla="*/ 2147483647 w 220"/>
              <a:gd name="T59" fmla="*/ 2147483647 h 239"/>
              <a:gd name="T60" fmla="*/ 2147483647 w 220"/>
              <a:gd name="T61" fmla="*/ 2147483647 h 239"/>
              <a:gd name="T62" fmla="*/ 2147483647 w 220"/>
              <a:gd name="T63" fmla="*/ 2147483647 h 239"/>
              <a:gd name="T64" fmla="*/ 2147483647 w 220"/>
              <a:gd name="T65" fmla="*/ 2147483647 h 239"/>
              <a:gd name="T66" fmla="*/ 0 w 220"/>
              <a:gd name="T67" fmla="*/ 2147483647 h 239"/>
              <a:gd name="T68" fmla="*/ 2147483647 w 220"/>
              <a:gd name="T69" fmla="*/ 2147483647 h 239"/>
              <a:gd name="T70" fmla="*/ 2147483647 w 220"/>
              <a:gd name="T71" fmla="*/ 2147483647 h 239"/>
              <a:gd name="T72" fmla="*/ 2147483647 w 220"/>
              <a:gd name="T73" fmla="*/ 2147483647 h 239"/>
              <a:gd name="T74" fmla="*/ 2147483647 w 220"/>
              <a:gd name="T75" fmla="*/ 2147483647 h 239"/>
              <a:gd name="T76" fmla="*/ 2147483647 w 220"/>
              <a:gd name="T77" fmla="*/ 2147483647 h 239"/>
              <a:gd name="T78" fmla="*/ 2147483647 w 220"/>
              <a:gd name="T79" fmla="*/ 2147483647 h 239"/>
              <a:gd name="T80" fmla="*/ 2147483647 w 220"/>
              <a:gd name="T81" fmla="*/ 2147483647 h 239"/>
              <a:gd name="T82" fmla="*/ 2147483647 w 220"/>
              <a:gd name="T83" fmla="*/ 2147483647 h 239"/>
              <a:gd name="T84" fmla="*/ 2147483647 w 220"/>
              <a:gd name="T85" fmla="*/ 2147483647 h 239"/>
              <a:gd name="T86" fmla="*/ 2147483647 w 220"/>
              <a:gd name="T87" fmla="*/ 2147483647 h 239"/>
              <a:gd name="T88" fmla="*/ 2147483647 w 220"/>
              <a:gd name="T89" fmla="*/ 2147483647 h 239"/>
              <a:gd name="T90" fmla="*/ 2147483647 w 220"/>
              <a:gd name="T91" fmla="*/ 2147483647 h 239"/>
              <a:gd name="T92" fmla="*/ 2147483647 w 220"/>
              <a:gd name="T93" fmla="*/ 2147483647 h 239"/>
              <a:gd name="T94" fmla="*/ 2147483647 w 220"/>
              <a:gd name="T95" fmla="*/ 2147483647 h 239"/>
              <a:gd name="T96" fmla="*/ 2147483647 w 220"/>
              <a:gd name="T97" fmla="*/ 2147483647 h 239"/>
              <a:gd name="T98" fmla="*/ 2147483647 w 220"/>
              <a:gd name="T99" fmla="*/ 2147483647 h 239"/>
              <a:gd name="T100" fmla="*/ 2147483647 w 220"/>
              <a:gd name="T101" fmla="*/ 2147483647 h 239"/>
              <a:gd name="T102" fmla="*/ 2147483647 w 220"/>
              <a:gd name="T103" fmla="*/ 2147483647 h 239"/>
              <a:gd name="T104" fmla="*/ 2147483647 w 220"/>
              <a:gd name="T105" fmla="*/ 2147483647 h 239"/>
              <a:gd name="T106" fmla="*/ 2147483647 w 220"/>
              <a:gd name="T107" fmla="*/ 2147483647 h 239"/>
              <a:gd name="T108" fmla="*/ 2147483647 w 220"/>
              <a:gd name="T109" fmla="*/ 2147483647 h 239"/>
              <a:gd name="T110" fmla="*/ 2147483647 w 220"/>
              <a:gd name="T111" fmla="*/ 2147483647 h 239"/>
              <a:gd name="T112" fmla="*/ 2147483647 w 220"/>
              <a:gd name="T113" fmla="*/ 2147483647 h 239"/>
              <a:gd name="T114" fmla="*/ 2147483647 w 220"/>
              <a:gd name="T115" fmla="*/ 2147483647 h 239"/>
              <a:gd name="T116" fmla="*/ 2147483647 w 220"/>
              <a:gd name="T117" fmla="*/ 2147483647 h 239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220"/>
              <a:gd name="T178" fmla="*/ 0 h 239"/>
              <a:gd name="T179" fmla="*/ 220 w 220"/>
              <a:gd name="T180" fmla="*/ 239 h 239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220" h="239">
                <a:moveTo>
                  <a:pt x="177" y="150"/>
                </a:moveTo>
                <a:lnTo>
                  <a:pt x="196" y="172"/>
                </a:lnTo>
                <a:lnTo>
                  <a:pt x="187" y="180"/>
                </a:lnTo>
                <a:lnTo>
                  <a:pt x="190" y="182"/>
                </a:lnTo>
                <a:lnTo>
                  <a:pt x="192" y="185"/>
                </a:lnTo>
                <a:lnTo>
                  <a:pt x="196" y="188"/>
                </a:lnTo>
                <a:lnTo>
                  <a:pt x="199" y="192"/>
                </a:lnTo>
                <a:lnTo>
                  <a:pt x="203" y="192"/>
                </a:lnTo>
                <a:lnTo>
                  <a:pt x="203" y="194"/>
                </a:lnTo>
                <a:lnTo>
                  <a:pt x="208" y="195"/>
                </a:lnTo>
                <a:lnTo>
                  <a:pt x="220" y="208"/>
                </a:lnTo>
                <a:lnTo>
                  <a:pt x="202" y="227"/>
                </a:lnTo>
                <a:lnTo>
                  <a:pt x="196" y="221"/>
                </a:lnTo>
                <a:lnTo>
                  <a:pt x="195" y="223"/>
                </a:lnTo>
                <a:lnTo>
                  <a:pt x="192" y="220"/>
                </a:lnTo>
                <a:lnTo>
                  <a:pt x="187" y="223"/>
                </a:lnTo>
                <a:lnTo>
                  <a:pt x="193" y="227"/>
                </a:lnTo>
                <a:lnTo>
                  <a:pt x="190" y="230"/>
                </a:lnTo>
                <a:lnTo>
                  <a:pt x="192" y="232"/>
                </a:lnTo>
                <a:lnTo>
                  <a:pt x="189" y="238"/>
                </a:lnTo>
                <a:lnTo>
                  <a:pt x="187" y="236"/>
                </a:lnTo>
                <a:lnTo>
                  <a:pt x="184" y="233"/>
                </a:lnTo>
                <a:lnTo>
                  <a:pt x="183" y="233"/>
                </a:lnTo>
                <a:lnTo>
                  <a:pt x="179" y="236"/>
                </a:lnTo>
                <a:lnTo>
                  <a:pt x="174" y="236"/>
                </a:lnTo>
                <a:lnTo>
                  <a:pt x="171" y="239"/>
                </a:lnTo>
                <a:lnTo>
                  <a:pt x="170" y="239"/>
                </a:lnTo>
                <a:lnTo>
                  <a:pt x="167" y="236"/>
                </a:lnTo>
                <a:lnTo>
                  <a:pt x="165" y="232"/>
                </a:lnTo>
                <a:lnTo>
                  <a:pt x="164" y="229"/>
                </a:lnTo>
                <a:lnTo>
                  <a:pt x="162" y="226"/>
                </a:lnTo>
                <a:lnTo>
                  <a:pt x="162" y="227"/>
                </a:lnTo>
                <a:lnTo>
                  <a:pt x="161" y="227"/>
                </a:lnTo>
                <a:lnTo>
                  <a:pt x="161" y="232"/>
                </a:lnTo>
                <a:lnTo>
                  <a:pt x="158" y="233"/>
                </a:lnTo>
                <a:lnTo>
                  <a:pt x="157" y="233"/>
                </a:lnTo>
                <a:lnTo>
                  <a:pt x="155" y="232"/>
                </a:lnTo>
                <a:lnTo>
                  <a:pt x="157" y="220"/>
                </a:lnTo>
                <a:lnTo>
                  <a:pt x="154" y="218"/>
                </a:lnTo>
                <a:lnTo>
                  <a:pt x="151" y="220"/>
                </a:lnTo>
                <a:lnTo>
                  <a:pt x="148" y="220"/>
                </a:lnTo>
                <a:lnTo>
                  <a:pt x="145" y="214"/>
                </a:lnTo>
                <a:lnTo>
                  <a:pt x="142" y="214"/>
                </a:lnTo>
                <a:lnTo>
                  <a:pt x="135" y="216"/>
                </a:lnTo>
                <a:lnTo>
                  <a:pt x="126" y="217"/>
                </a:lnTo>
                <a:lnTo>
                  <a:pt x="124" y="218"/>
                </a:lnTo>
                <a:lnTo>
                  <a:pt x="124" y="223"/>
                </a:lnTo>
                <a:lnTo>
                  <a:pt x="123" y="223"/>
                </a:lnTo>
                <a:lnTo>
                  <a:pt x="116" y="218"/>
                </a:lnTo>
                <a:lnTo>
                  <a:pt x="114" y="217"/>
                </a:lnTo>
                <a:lnTo>
                  <a:pt x="114" y="211"/>
                </a:lnTo>
                <a:lnTo>
                  <a:pt x="111" y="208"/>
                </a:lnTo>
                <a:lnTo>
                  <a:pt x="108" y="208"/>
                </a:lnTo>
                <a:lnTo>
                  <a:pt x="104" y="208"/>
                </a:lnTo>
                <a:lnTo>
                  <a:pt x="101" y="205"/>
                </a:lnTo>
                <a:lnTo>
                  <a:pt x="98" y="205"/>
                </a:lnTo>
                <a:lnTo>
                  <a:pt x="95" y="205"/>
                </a:lnTo>
                <a:lnTo>
                  <a:pt x="89" y="201"/>
                </a:lnTo>
                <a:lnTo>
                  <a:pt x="86" y="198"/>
                </a:lnTo>
                <a:lnTo>
                  <a:pt x="85" y="194"/>
                </a:lnTo>
                <a:lnTo>
                  <a:pt x="80" y="191"/>
                </a:lnTo>
                <a:lnTo>
                  <a:pt x="79" y="186"/>
                </a:lnTo>
                <a:lnTo>
                  <a:pt x="76" y="185"/>
                </a:lnTo>
                <a:lnTo>
                  <a:pt x="75" y="185"/>
                </a:lnTo>
                <a:lnTo>
                  <a:pt x="70" y="188"/>
                </a:lnTo>
                <a:lnTo>
                  <a:pt x="67" y="186"/>
                </a:lnTo>
                <a:lnTo>
                  <a:pt x="64" y="186"/>
                </a:lnTo>
                <a:lnTo>
                  <a:pt x="63" y="186"/>
                </a:lnTo>
                <a:lnTo>
                  <a:pt x="60" y="183"/>
                </a:lnTo>
                <a:lnTo>
                  <a:pt x="61" y="179"/>
                </a:lnTo>
                <a:lnTo>
                  <a:pt x="58" y="177"/>
                </a:lnTo>
                <a:lnTo>
                  <a:pt x="55" y="177"/>
                </a:lnTo>
                <a:lnTo>
                  <a:pt x="53" y="176"/>
                </a:lnTo>
                <a:lnTo>
                  <a:pt x="48" y="175"/>
                </a:lnTo>
                <a:lnTo>
                  <a:pt x="47" y="175"/>
                </a:lnTo>
                <a:lnTo>
                  <a:pt x="45" y="173"/>
                </a:lnTo>
                <a:lnTo>
                  <a:pt x="45" y="166"/>
                </a:lnTo>
                <a:lnTo>
                  <a:pt x="45" y="164"/>
                </a:lnTo>
                <a:lnTo>
                  <a:pt x="42" y="164"/>
                </a:lnTo>
                <a:lnTo>
                  <a:pt x="41" y="163"/>
                </a:lnTo>
                <a:lnTo>
                  <a:pt x="42" y="160"/>
                </a:lnTo>
                <a:lnTo>
                  <a:pt x="41" y="158"/>
                </a:lnTo>
                <a:lnTo>
                  <a:pt x="38" y="157"/>
                </a:lnTo>
                <a:lnTo>
                  <a:pt x="36" y="155"/>
                </a:lnTo>
                <a:lnTo>
                  <a:pt x="35" y="150"/>
                </a:lnTo>
                <a:lnTo>
                  <a:pt x="32" y="147"/>
                </a:lnTo>
                <a:lnTo>
                  <a:pt x="31" y="145"/>
                </a:lnTo>
                <a:lnTo>
                  <a:pt x="25" y="138"/>
                </a:lnTo>
                <a:lnTo>
                  <a:pt x="25" y="135"/>
                </a:lnTo>
                <a:lnTo>
                  <a:pt x="26" y="128"/>
                </a:lnTo>
                <a:lnTo>
                  <a:pt x="25" y="125"/>
                </a:lnTo>
                <a:lnTo>
                  <a:pt x="22" y="123"/>
                </a:lnTo>
                <a:lnTo>
                  <a:pt x="17" y="123"/>
                </a:lnTo>
                <a:lnTo>
                  <a:pt x="16" y="123"/>
                </a:lnTo>
                <a:lnTo>
                  <a:pt x="14" y="123"/>
                </a:lnTo>
                <a:lnTo>
                  <a:pt x="11" y="120"/>
                </a:lnTo>
                <a:lnTo>
                  <a:pt x="7" y="119"/>
                </a:lnTo>
                <a:lnTo>
                  <a:pt x="6" y="117"/>
                </a:lnTo>
                <a:lnTo>
                  <a:pt x="6" y="114"/>
                </a:lnTo>
                <a:lnTo>
                  <a:pt x="3" y="113"/>
                </a:lnTo>
                <a:lnTo>
                  <a:pt x="1" y="113"/>
                </a:lnTo>
                <a:lnTo>
                  <a:pt x="0" y="113"/>
                </a:lnTo>
                <a:lnTo>
                  <a:pt x="0" y="112"/>
                </a:lnTo>
                <a:lnTo>
                  <a:pt x="1" y="106"/>
                </a:lnTo>
                <a:lnTo>
                  <a:pt x="1" y="103"/>
                </a:lnTo>
                <a:lnTo>
                  <a:pt x="1" y="101"/>
                </a:lnTo>
                <a:lnTo>
                  <a:pt x="4" y="100"/>
                </a:lnTo>
                <a:lnTo>
                  <a:pt x="4" y="95"/>
                </a:lnTo>
                <a:lnTo>
                  <a:pt x="9" y="94"/>
                </a:lnTo>
                <a:lnTo>
                  <a:pt x="9" y="91"/>
                </a:lnTo>
                <a:lnTo>
                  <a:pt x="9" y="85"/>
                </a:lnTo>
                <a:lnTo>
                  <a:pt x="10" y="81"/>
                </a:lnTo>
                <a:lnTo>
                  <a:pt x="10" y="78"/>
                </a:lnTo>
                <a:lnTo>
                  <a:pt x="10" y="76"/>
                </a:lnTo>
                <a:lnTo>
                  <a:pt x="13" y="73"/>
                </a:lnTo>
                <a:lnTo>
                  <a:pt x="13" y="70"/>
                </a:lnTo>
                <a:lnTo>
                  <a:pt x="13" y="69"/>
                </a:lnTo>
                <a:lnTo>
                  <a:pt x="11" y="69"/>
                </a:lnTo>
                <a:lnTo>
                  <a:pt x="11" y="68"/>
                </a:lnTo>
                <a:lnTo>
                  <a:pt x="13" y="63"/>
                </a:lnTo>
                <a:lnTo>
                  <a:pt x="11" y="60"/>
                </a:lnTo>
                <a:lnTo>
                  <a:pt x="9" y="53"/>
                </a:lnTo>
                <a:lnTo>
                  <a:pt x="9" y="51"/>
                </a:lnTo>
                <a:lnTo>
                  <a:pt x="11" y="50"/>
                </a:lnTo>
                <a:lnTo>
                  <a:pt x="14" y="50"/>
                </a:lnTo>
                <a:lnTo>
                  <a:pt x="14" y="47"/>
                </a:lnTo>
                <a:lnTo>
                  <a:pt x="17" y="46"/>
                </a:lnTo>
                <a:lnTo>
                  <a:pt x="17" y="43"/>
                </a:lnTo>
                <a:lnTo>
                  <a:pt x="19" y="40"/>
                </a:lnTo>
                <a:lnTo>
                  <a:pt x="19" y="37"/>
                </a:lnTo>
                <a:lnTo>
                  <a:pt x="19" y="29"/>
                </a:lnTo>
                <a:lnTo>
                  <a:pt x="19" y="27"/>
                </a:lnTo>
                <a:lnTo>
                  <a:pt x="20" y="21"/>
                </a:lnTo>
                <a:lnTo>
                  <a:pt x="28" y="13"/>
                </a:lnTo>
                <a:lnTo>
                  <a:pt x="29" y="12"/>
                </a:lnTo>
                <a:lnTo>
                  <a:pt x="32" y="7"/>
                </a:lnTo>
                <a:lnTo>
                  <a:pt x="36" y="7"/>
                </a:lnTo>
                <a:lnTo>
                  <a:pt x="38" y="5"/>
                </a:lnTo>
                <a:lnTo>
                  <a:pt x="41" y="3"/>
                </a:lnTo>
                <a:lnTo>
                  <a:pt x="42" y="3"/>
                </a:lnTo>
                <a:lnTo>
                  <a:pt x="42" y="0"/>
                </a:lnTo>
                <a:lnTo>
                  <a:pt x="48" y="5"/>
                </a:lnTo>
                <a:lnTo>
                  <a:pt x="48" y="2"/>
                </a:lnTo>
                <a:lnTo>
                  <a:pt x="77" y="5"/>
                </a:lnTo>
                <a:lnTo>
                  <a:pt x="77" y="13"/>
                </a:lnTo>
                <a:lnTo>
                  <a:pt x="76" y="21"/>
                </a:lnTo>
                <a:lnTo>
                  <a:pt x="77" y="31"/>
                </a:lnTo>
                <a:lnTo>
                  <a:pt x="92" y="40"/>
                </a:lnTo>
                <a:lnTo>
                  <a:pt x="104" y="43"/>
                </a:lnTo>
                <a:lnTo>
                  <a:pt x="104" y="40"/>
                </a:lnTo>
                <a:lnTo>
                  <a:pt x="117" y="44"/>
                </a:lnTo>
                <a:lnTo>
                  <a:pt x="118" y="43"/>
                </a:lnTo>
                <a:lnTo>
                  <a:pt x="120" y="43"/>
                </a:lnTo>
                <a:lnTo>
                  <a:pt x="121" y="40"/>
                </a:lnTo>
                <a:lnTo>
                  <a:pt x="124" y="40"/>
                </a:lnTo>
                <a:lnTo>
                  <a:pt x="132" y="29"/>
                </a:lnTo>
                <a:lnTo>
                  <a:pt x="136" y="35"/>
                </a:lnTo>
                <a:lnTo>
                  <a:pt x="139" y="37"/>
                </a:lnTo>
                <a:lnTo>
                  <a:pt x="140" y="43"/>
                </a:lnTo>
                <a:lnTo>
                  <a:pt x="133" y="50"/>
                </a:lnTo>
                <a:lnTo>
                  <a:pt x="129" y="46"/>
                </a:lnTo>
                <a:lnTo>
                  <a:pt x="126" y="49"/>
                </a:lnTo>
                <a:lnTo>
                  <a:pt x="133" y="56"/>
                </a:lnTo>
                <a:lnTo>
                  <a:pt x="136" y="60"/>
                </a:lnTo>
                <a:lnTo>
                  <a:pt x="143" y="68"/>
                </a:lnTo>
                <a:lnTo>
                  <a:pt x="146" y="76"/>
                </a:lnTo>
                <a:lnTo>
                  <a:pt x="152" y="72"/>
                </a:lnTo>
                <a:lnTo>
                  <a:pt x="165" y="90"/>
                </a:lnTo>
                <a:lnTo>
                  <a:pt x="145" y="98"/>
                </a:lnTo>
                <a:lnTo>
                  <a:pt x="157" y="113"/>
                </a:lnTo>
                <a:lnTo>
                  <a:pt x="164" y="109"/>
                </a:lnTo>
                <a:lnTo>
                  <a:pt x="167" y="113"/>
                </a:lnTo>
                <a:lnTo>
                  <a:pt x="167" y="117"/>
                </a:lnTo>
                <a:lnTo>
                  <a:pt x="170" y="120"/>
                </a:lnTo>
                <a:lnTo>
                  <a:pt x="174" y="122"/>
                </a:lnTo>
                <a:lnTo>
                  <a:pt x="177" y="125"/>
                </a:lnTo>
                <a:lnTo>
                  <a:pt x="164" y="135"/>
                </a:lnTo>
                <a:lnTo>
                  <a:pt x="177" y="15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79" name="Freeform 261"/>
          <p:cNvSpPr>
            <a:spLocks/>
          </p:cNvSpPr>
          <p:nvPr/>
        </p:nvSpPr>
        <p:spPr bwMode="auto">
          <a:xfrm rot="21334256">
            <a:off x="14553238" y="3759756"/>
            <a:ext cx="952168" cy="708533"/>
          </a:xfrm>
          <a:custGeom>
            <a:avLst/>
            <a:gdLst>
              <a:gd name="T0" fmla="*/ 2147483647 w 228"/>
              <a:gd name="T1" fmla="*/ 2147483647 h 195"/>
              <a:gd name="T2" fmla="*/ 2147483647 w 228"/>
              <a:gd name="T3" fmla="*/ 2147483647 h 195"/>
              <a:gd name="T4" fmla="*/ 2147483647 w 228"/>
              <a:gd name="T5" fmla="*/ 2147483647 h 195"/>
              <a:gd name="T6" fmla="*/ 2147483647 w 228"/>
              <a:gd name="T7" fmla="*/ 2147483647 h 195"/>
              <a:gd name="T8" fmla="*/ 2147483647 w 228"/>
              <a:gd name="T9" fmla="*/ 2147483647 h 195"/>
              <a:gd name="T10" fmla="*/ 2147483647 w 228"/>
              <a:gd name="T11" fmla="*/ 2147483647 h 195"/>
              <a:gd name="T12" fmla="*/ 2147483647 w 228"/>
              <a:gd name="T13" fmla="*/ 2147483647 h 195"/>
              <a:gd name="T14" fmla="*/ 2147483647 w 228"/>
              <a:gd name="T15" fmla="*/ 2147483647 h 195"/>
              <a:gd name="T16" fmla="*/ 2147483647 w 228"/>
              <a:gd name="T17" fmla="*/ 2147483647 h 195"/>
              <a:gd name="T18" fmla="*/ 2147483647 w 228"/>
              <a:gd name="T19" fmla="*/ 2147483647 h 195"/>
              <a:gd name="T20" fmla="*/ 2147483647 w 228"/>
              <a:gd name="T21" fmla="*/ 2147483647 h 195"/>
              <a:gd name="T22" fmla="*/ 2147483647 w 228"/>
              <a:gd name="T23" fmla="*/ 2147483647 h 195"/>
              <a:gd name="T24" fmla="*/ 2147483647 w 228"/>
              <a:gd name="T25" fmla="*/ 2147483647 h 195"/>
              <a:gd name="T26" fmla="*/ 2147483647 w 228"/>
              <a:gd name="T27" fmla="*/ 2147483647 h 195"/>
              <a:gd name="T28" fmla="*/ 2147483647 w 228"/>
              <a:gd name="T29" fmla="*/ 2147483647 h 195"/>
              <a:gd name="T30" fmla="*/ 2147483647 w 228"/>
              <a:gd name="T31" fmla="*/ 2147483647 h 195"/>
              <a:gd name="T32" fmla="*/ 2147483647 w 228"/>
              <a:gd name="T33" fmla="*/ 2147483647 h 195"/>
              <a:gd name="T34" fmla="*/ 2147483647 w 228"/>
              <a:gd name="T35" fmla="*/ 2147483647 h 195"/>
              <a:gd name="T36" fmla="*/ 2147483647 w 228"/>
              <a:gd name="T37" fmla="*/ 2147483647 h 195"/>
              <a:gd name="T38" fmla="*/ 2147483647 w 228"/>
              <a:gd name="T39" fmla="*/ 2147483647 h 195"/>
              <a:gd name="T40" fmla="*/ 2147483647 w 228"/>
              <a:gd name="T41" fmla="*/ 2147483647 h 195"/>
              <a:gd name="T42" fmla="*/ 2147483647 w 228"/>
              <a:gd name="T43" fmla="*/ 2147483647 h 195"/>
              <a:gd name="T44" fmla="*/ 2147483647 w 228"/>
              <a:gd name="T45" fmla="*/ 2147483647 h 195"/>
              <a:gd name="T46" fmla="*/ 2147483647 w 228"/>
              <a:gd name="T47" fmla="*/ 2147483647 h 195"/>
              <a:gd name="T48" fmla="*/ 2147483647 w 228"/>
              <a:gd name="T49" fmla="*/ 2147483647 h 195"/>
              <a:gd name="T50" fmla="*/ 2147483647 w 228"/>
              <a:gd name="T51" fmla="*/ 2147483647 h 195"/>
              <a:gd name="T52" fmla="*/ 2147483647 w 228"/>
              <a:gd name="T53" fmla="*/ 2147483647 h 195"/>
              <a:gd name="T54" fmla="*/ 2147483647 w 228"/>
              <a:gd name="T55" fmla="*/ 2147483647 h 195"/>
              <a:gd name="T56" fmla="*/ 2147483647 w 228"/>
              <a:gd name="T57" fmla="*/ 2147483647 h 195"/>
              <a:gd name="T58" fmla="*/ 2147483647 w 228"/>
              <a:gd name="T59" fmla="*/ 2147483647 h 195"/>
              <a:gd name="T60" fmla="*/ 2147483647 w 228"/>
              <a:gd name="T61" fmla="*/ 2147483647 h 195"/>
              <a:gd name="T62" fmla="*/ 2147483647 w 228"/>
              <a:gd name="T63" fmla="*/ 2147483647 h 195"/>
              <a:gd name="T64" fmla="*/ 2147483647 w 228"/>
              <a:gd name="T65" fmla="*/ 2147483647 h 195"/>
              <a:gd name="T66" fmla="*/ 2147483647 w 228"/>
              <a:gd name="T67" fmla="*/ 2147483647 h 195"/>
              <a:gd name="T68" fmla="*/ 2147483647 w 228"/>
              <a:gd name="T69" fmla="*/ 2147483647 h 195"/>
              <a:gd name="T70" fmla="*/ 2147483647 w 228"/>
              <a:gd name="T71" fmla="*/ 2147483647 h 195"/>
              <a:gd name="T72" fmla="*/ 2147483647 w 228"/>
              <a:gd name="T73" fmla="*/ 2147483647 h 195"/>
              <a:gd name="T74" fmla="*/ 2147483647 w 228"/>
              <a:gd name="T75" fmla="*/ 2147483647 h 195"/>
              <a:gd name="T76" fmla="*/ 2147483647 w 228"/>
              <a:gd name="T77" fmla="*/ 2147483647 h 195"/>
              <a:gd name="T78" fmla="*/ 2147483647 w 228"/>
              <a:gd name="T79" fmla="*/ 2147483647 h 195"/>
              <a:gd name="T80" fmla="*/ 2147483647 w 228"/>
              <a:gd name="T81" fmla="*/ 2147483647 h 195"/>
              <a:gd name="T82" fmla="*/ 2147483647 w 228"/>
              <a:gd name="T83" fmla="*/ 2147483647 h 195"/>
              <a:gd name="T84" fmla="*/ 2147483647 w 228"/>
              <a:gd name="T85" fmla="*/ 2147483647 h 195"/>
              <a:gd name="T86" fmla="*/ 2147483647 w 228"/>
              <a:gd name="T87" fmla="*/ 2147483647 h 195"/>
              <a:gd name="T88" fmla="*/ 2147483647 w 228"/>
              <a:gd name="T89" fmla="*/ 0 h 195"/>
              <a:gd name="T90" fmla="*/ 2147483647 w 228"/>
              <a:gd name="T91" fmla="*/ 2147483647 h 195"/>
              <a:gd name="T92" fmla="*/ 2147483647 w 228"/>
              <a:gd name="T93" fmla="*/ 2147483647 h 195"/>
              <a:gd name="T94" fmla="*/ 2147483647 w 228"/>
              <a:gd name="T95" fmla="*/ 2147483647 h 195"/>
              <a:gd name="T96" fmla="*/ 2147483647 w 228"/>
              <a:gd name="T97" fmla="*/ 2147483647 h 195"/>
              <a:gd name="T98" fmla="*/ 2147483647 w 228"/>
              <a:gd name="T99" fmla="*/ 2147483647 h 195"/>
              <a:gd name="T100" fmla="*/ 2147483647 w 228"/>
              <a:gd name="T101" fmla="*/ 2147483647 h 195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228"/>
              <a:gd name="T154" fmla="*/ 0 h 195"/>
              <a:gd name="T155" fmla="*/ 228 w 228"/>
              <a:gd name="T156" fmla="*/ 195 h 195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228" h="195">
                <a:moveTo>
                  <a:pt x="62" y="13"/>
                </a:moveTo>
                <a:lnTo>
                  <a:pt x="65" y="13"/>
                </a:lnTo>
                <a:lnTo>
                  <a:pt x="66" y="12"/>
                </a:lnTo>
                <a:lnTo>
                  <a:pt x="72" y="12"/>
                </a:lnTo>
                <a:lnTo>
                  <a:pt x="75" y="12"/>
                </a:lnTo>
                <a:lnTo>
                  <a:pt x="80" y="12"/>
                </a:lnTo>
                <a:lnTo>
                  <a:pt x="87" y="13"/>
                </a:lnTo>
                <a:lnTo>
                  <a:pt x="88" y="13"/>
                </a:lnTo>
                <a:lnTo>
                  <a:pt x="88" y="16"/>
                </a:lnTo>
                <a:lnTo>
                  <a:pt x="91" y="15"/>
                </a:lnTo>
                <a:lnTo>
                  <a:pt x="93" y="17"/>
                </a:lnTo>
                <a:lnTo>
                  <a:pt x="96" y="17"/>
                </a:lnTo>
                <a:lnTo>
                  <a:pt x="97" y="19"/>
                </a:lnTo>
                <a:lnTo>
                  <a:pt x="96" y="20"/>
                </a:lnTo>
                <a:lnTo>
                  <a:pt x="94" y="22"/>
                </a:lnTo>
                <a:lnTo>
                  <a:pt x="96" y="25"/>
                </a:lnTo>
                <a:lnTo>
                  <a:pt x="94" y="26"/>
                </a:lnTo>
                <a:lnTo>
                  <a:pt x="94" y="29"/>
                </a:lnTo>
                <a:lnTo>
                  <a:pt x="94" y="31"/>
                </a:lnTo>
                <a:lnTo>
                  <a:pt x="97" y="32"/>
                </a:lnTo>
                <a:lnTo>
                  <a:pt x="103" y="32"/>
                </a:lnTo>
                <a:lnTo>
                  <a:pt x="107" y="28"/>
                </a:lnTo>
                <a:lnTo>
                  <a:pt x="113" y="26"/>
                </a:lnTo>
                <a:lnTo>
                  <a:pt x="113" y="25"/>
                </a:lnTo>
                <a:lnTo>
                  <a:pt x="115" y="25"/>
                </a:lnTo>
                <a:lnTo>
                  <a:pt x="116" y="28"/>
                </a:lnTo>
                <a:lnTo>
                  <a:pt x="119" y="28"/>
                </a:lnTo>
                <a:lnTo>
                  <a:pt x="122" y="29"/>
                </a:lnTo>
                <a:lnTo>
                  <a:pt x="124" y="29"/>
                </a:lnTo>
                <a:lnTo>
                  <a:pt x="128" y="26"/>
                </a:lnTo>
                <a:lnTo>
                  <a:pt x="131" y="26"/>
                </a:lnTo>
                <a:lnTo>
                  <a:pt x="132" y="26"/>
                </a:lnTo>
                <a:lnTo>
                  <a:pt x="134" y="28"/>
                </a:lnTo>
                <a:lnTo>
                  <a:pt x="135" y="28"/>
                </a:lnTo>
                <a:lnTo>
                  <a:pt x="140" y="26"/>
                </a:lnTo>
                <a:lnTo>
                  <a:pt x="143" y="26"/>
                </a:lnTo>
                <a:lnTo>
                  <a:pt x="144" y="26"/>
                </a:lnTo>
                <a:lnTo>
                  <a:pt x="147" y="26"/>
                </a:lnTo>
                <a:lnTo>
                  <a:pt x="148" y="29"/>
                </a:lnTo>
                <a:lnTo>
                  <a:pt x="150" y="29"/>
                </a:lnTo>
                <a:lnTo>
                  <a:pt x="153" y="28"/>
                </a:lnTo>
                <a:lnTo>
                  <a:pt x="156" y="28"/>
                </a:lnTo>
                <a:lnTo>
                  <a:pt x="159" y="28"/>
                </a:lnTo>
                <a:lnTo>
                  <a:pt x="160" y="29"/>
                </a:lnTo>
                <a:lnTo>
                  <a:pt x="163" y="32"/>
                </a:lnTo>
                <a:lnTo>
                  <a:pt x="165" y="31"/>
                </a:lnTo>
                <a:lnTo>
                  <a:pt x="167" y="29"/>
                </a:lnTo>
                <a:lnTo>
                  <a:pt x="170" y="28"/>
                </a:lnTo>
                <a:lnTo>
                  <a:pt x="172" y="26"/>
                </a:lnTo>
                <a:lnTo>
                  <a:pt x="175" y="28"/>
                </a:lnTo>
                <a:lnTo>
                  <a:pt x="181" y="25"/>
                </a:lnTo>
                <a:lnTo>
                  <a:pt x="189" y="25"/>
                </a:lnTo>
                <a:lnTo>
                  <a:pt x="192" y="23"/>
                </a:lnTo>
                <a:lnTo>
                  <a:pt x="195" y="25"/>
                </a:lnTo>
                <a:lnTo>
                  <a:pt x="195" y="26"/>
                </a:lnTo>
                <a:lnTo>
                  <a:pt x="197" y="28"/>
                </a:lnTo>
                <a:lnTo>
                  <a:pt x="198" y="28"/>
                </a:lnTo>
                <a:lnTo>
                  <a:pt x="200" y="31"/>
                </a:lnTo>
                <a:lnTo>
                  <a:pt x="201" y="34"/>
                </a:lnTo>
                <a:lnTo>
                  <a:pt x="203" y="34"/>
                </a:lnTo>
                <a:lnTo>
                  <a:pt x="211" y="26"/>
                </a:lnTo>
                <a:lnTo>
                  <a:pt x="214" y="28"/>
                </a:lnTo>
                <a:lnTo>
                  <a:pt x="217" y="26"/>
                </a:lnTo>
                <a:lnTo>
                  <a:pt x="220" y="26"/>
                </a:lnTo>
                <a:lnTo>
                  <a:pt x="222" y="26"/>
                </a:lnTo>
                <a:lnTo>
                  <a:pt x="222" y="25"/>
                </a:lnTo>
                <a:lnTo>
                  <a:pt x="223" y="20"/>
                </a:lnTo>
                <a:lnTo>
                  <a:pt x="226" y="15"/>
                </a:lnTo>
                <a:lnTo>
                  <a:pt x="228" y="17"/>
                </a:lnTo>
                <a:lnTo>
                  <a:pt x="228" y="19"/>
                </a:lnTo>
                <a:lnTo>
                  <a:pt x="223" y="72"/>
                </a:lnTo>
                <a:lnTo>
                  <a:pt x="222" y="75"/>
                </a:lnTo>
                <a:lnTo>
                  <a:pt x="223" y="78"/>
                </a:lnTo>
                <a:lnTo>
                  <a:pt x="222" y="80"/>
                </a:lnTo>
                <a:lnTo>
                  <a:pt x="217" y="82"/>
                </a:lnTo>
                <a:lnTo>
                  <a:pt x="213" y="86"/>
                </a:lnTo>
                <a:lnTo>
                  <a:pt x="206" y="86"/>
                </a:lnTo>
                <a:lnTo>
                  <a:pt x="200" y="88"/>
                </a:lnTo>
                <a:lnTo>
                  <a:pt x="192" y="91"/>
                </a:lnTo>
                <a:lnTo>
                  <a:pt x="198" y="98"/>
                </a:lnTo>
                <a:lnTo>
                  <a:pt x="206" y="98"/>
                </a:lnTo>
                <a:lnTo>
                  <a:pt x="206" y="105"/>
                </a:lnTo>
                <a:lnTo>
                  <a:pt x="203" y="105"/>
                </a:lnTo>
                <a:lnTo>
                  <a:pt x="201" y="124"/>
                </a:lnTo>
                <a:lnTo>
                  <a:pt x="195" y="124"/>
                </a:lnTo>
                <a:lnTo>
                  <a:pt x="195" y="123"/>
                </a:lnTo>
                <a:lnTo>
                  <a:pt x="188" y="123"/>
                </a:lnTo>
                <a:lnTo>
                  <a:pt x="187" y="120"/>
                </a:lnTo>
                <a:lnTo>
                  <a:pt x="182" y="120"/>
                </a:lnTo>
                <a:lnTo>
                  <a:pt x="181" y="121"/>
                </a:lnTo>
                <a:lnTo>
                  <a:pt x="184" y="124"/>
                </a:lnTo>
                <a:lnTo>
                  <a:pt x="173" y="143"/>
                </a:lnTo>
                <a:lnTo>
                  <a:pt x="179" y="148"/>
                </a:lnTo>
                <a:lnTo>
                  <a:pt x="175" y="151"/>
                </a:lnTo>
                <a:lnTo>
                  <a:pt x="176" y="160"/>
                </a:lnTo>
                <a:lnTo>
                  <a:pt x="176" y="167"/>
                </a:lnTo>
                <a:lnTo>
                  <a:pt x="172" y="167"/>
                </a:lnTo>
                <a:lnTo>
                  <a:pt x="170" y="182"/>
                </a:lnTo>
                <a:lnTo>
                  <a:pt x="166" y="186"/>
                </a:lnTo>
                <a:lnTo>
                  <a:pt x="159" y="182"/>
                </a:lnTo>
                <a:lnTo>
                  <a:pt x="160" y="179"/>
                </a:lnTo>
                <a:lnTo>
                  <a:pt x="153" y="177"/>
                </a:lnTo>
                <a:lnTo>
                  <a:pt x="151" y="179"/>
                </a:lnTo>
                <a:lnTo>
                  <a:pt x="147" y="190"/>
                </a:lnTo>
                <a:lnTo>
                  <a:pt x="141" y="193"/>
                </a:lnTo>
                <a:lnTo>
                  <a:pt x="141" y="195"/>
                </a:lnTo>
                <a:lnTo>
                  <a:pt x="134" y="192"/>
                </a:lnTo>
                <a:lnTo>
                  <a:pt x="128" y="189"/>
                </a:lnTo>
                <a:lnTo>
                  <a:pt x="125" y="190"/>
                </a:lnTo>
                <a:lnTo>
                  <a:pt x="122" y="187"/>
                </a:lnTo>
                <a:lnTo>
                  <a:pt x="122" y="182"/>
                </a:lnTo>
                <a:lnTo>
                  <a:pt x="110" y="170"/>
                </a:lnTo>
                <a:lnTo>
                  <a:pt x="107" y="176"/>
                </a:lnTo>
                <a:lnTo>
                  <a:pt x="104" y="176"/>
                </a:lnTo>
                <a:lnTo>
                  <a:pt x="107" y="164"/>
                </a:lnTo>
                <a:lnTo>
                  <a:pt x="104" y="160"/>
                </a:lnTo>
                <a:lnTo>
                  <a:pt x="112" y="154"/>
                </a:lnTo>
                <a:lnTo>
                  <a:pt x="107" y="152"/>
                </a:lnTo>
                <a:lnTo>
                  <a:pt x="104" y="155"/>
                </a:lnTo>
                <a:lnTo>
                  <a:pt x="100" y="154"/>
                </a:lnTo>
                <a:lnTo>
                  <a:pt x="100" y="149"/>
                </a:lnTo>
                <a:lnTo>
                  <a:pt x="90" y="148"/>
                </a:lnTo>
                <a:lnTo>
                  <a:pt x="90" y="146"/>
                </a:lnTo>
                <a:lnTo>
                  <a:pt x="82" y="146"/>
                </a:lnTo>
                <a:lnTo>
                  <a:pt x="85" y="141"/>
                </a:lnTo>
                <a:lnTo>
                  <a:pt x="88" y="142"/>
                </a:lnTo>
                <a:lnTo>
                  <a:pt x="91" y="136"/>
                </a:lnTo>
                <a:lnTo>
                  <a:pt x="87" y="133"/>
                </a:lnTo>
                <a:lnTo>
                  <a:pt x="87" y="130"/>
                </a:lnTo>
                <a:lnTo>
                  <a:pt x="85" y="129"/>
                </a:lnTo>
                <a:lnTo>
                  <a:pt x="84" y="126"/>
                </a:lnTo>
                <a:lnTo>
                  <a:pt x="80" y="126"/>
                </a:lnTo>
                <a:lnTo>
                  <a:pt x="72" y="129"/>
                </a:lnTo>
                <a:lnTo>
                  <a:pt x="66" y="129"/>
                </a:lnTo>
                <a:lnTo>
                  <a:pt x="62" y="124"/>
                </a:lnTo>
                <a:lnTo>
                  <a:pt x="63" y="123"/>
                </a:lnTo>
                <a:lnTo>
                  <a:pt x="66" y="121"/>
                </a:lnTo>
                <a:lnTo>
                  <a:pt x="75" y="120"/>
                </a:lnTo>
                <a:lnTo>
                  <a:pt x="75" y="119"/>
                </a:lnTo>
                <a:lnTo>
                  <a:pt x="66" y="117"/>
                </a:lnTo>
                <a:lnTo>
                  <a:pt x="65" y="114"/>
                </a:lnTo>
                <a:lnTo>
                  <a:pt x="62" y="108"/>
                </a:lnTo>
                <a:lnTo>
                  <a:pt x="61" y="108"/>
                </a:lnTo>
                <a:lnTo>
                  <a:pt x="58" y="110"/>
                </a:lnTo>
                <a:lnTo>
                  <a:pt x="56" y="108"/>
                </a:lnTo>
                <a:lnTo>
                  <a:pt x="52" y="108"/>
                </a:lnTo>
                <a:lnTo>
                  <a:pt x="50" y="101"/>
                </a:lnTo>
                <a:lnTo>
                  <a:pt x="47" y="97"/>
                </a:lnTo>
                <a:lnTo>
                  <a:pt x="44" y="95"/>
                </a:lnTo>
                <a:lnTo>
                  <a:pt x="44" y="92"/>
                </a:lnTo>
                <a:lnTo>
                  <a:pt x="43" y="88"/>
                </a:lnTo>
                <a:lnTo>
                  <a:pt x="53" y="76"/>
                </a:lnTo>
                <a:lnTo>
                  <a:pt x="55" y="75"/>
                </a:lnTo>
                <a:lnTo>
                  <a:pt x="53" y="73"/>
                </a:lnTo>
                <a:lnTo>
                  <a:pt x="50" y="70"/>
                </a:lnTo>
                <a:lnTo>
                  <a:pt x="47" y="70"/>
                </a:lnTo>
                <a:lnTo>
                  <a:pt x="43" y="69"/>
                </a:lnTo>
                <a:lnTo>
                  <a:pt x="40" y="66"/>
                </a:lnTo>
                <a:lnTo>
                  <a:pt x="40" y="63"/>
                </a:lnTo>
                <a:lnTo>
                  <a:pt x="25" y="51"/>
                </a:lnTo>
                <a:lnTo>
                  <a:pt x="21" y="50"/>
                </a:lnTo>
                <a:lnTo>
                  <a:pt x="18" y="45"/>
                </a:lnTo>
                <a:lnTo>
                  <a:pt x="18" y="37"/>
                </a:lnTo>
                <a:lnTo>
                  <a:pt x="18" y="29"/>
                </a:lnTo>
                <a:lnTo>
                  <a:pt x="15" y="26"/>
                </a:lnTo>
                <a:lnTo>
                  <a:pt x="17" y="26"/>
                </a:lnTo>
                <a:lnTo>
                  <a:pt x="17" y="10"/>
                </a:lnTo>
                <a:lnTo>
                  <a:pt x="6" y="9"/>
                </a:lnTo>
                <a:lnTo>
                  <a:pt x="2" y="9"/>
                </a:lnTo>
                <a:lnTo>
                  <a:pt x="0" y="7"/>
                </a:lnTo>
                <a:lnTo>
                  <a:pt x="0" y="6"/>
                </a:lnTo>
                <a:lnTo>
                  <a:pt x="3" y="3"/>
                </a:lnTo>
                <a:lnTo>
                  <a:pt x="6" y="1"/>
                </a:lnTo>
                <a:lnTo>
                  <a:pt x="9" y="0"/>
                </a:lnTo>
                <a:lnTo>
                  <a:pt x="11" y="0"/>
                </a:lnTo>
                <a:lnTo>
                  <a:pt x="12" y="0"/>
                </a:lnTo>
                <a:lnTo>
                  <a:pt x="14" y="1"/>
                </a:lnTo>
                <a:lnTo>
                  <a:pt x="17" y="1"/>
                </a:lnTo>
                <a:lnTo>
                  <a:pt x="18" y="4"/>
                </a:lnTo>
                <a:lnTo>
                  <a:pt x="19" y="4"/>
                </a:lnTo>
                <a:lnTo>
                  <a:pt x="21" y="6"/>
                </a:lnTo>
                <a:lnTo>
                  <a:pt x="21" y="7"/>
                </a:lnTo>
                <a:lnTo>
                  <a:pt x="19" y="10"/>
                </a:lnTo>
                <a:lnTo>
                  <a:pt x="21" y="12"/>
                </a:lnTo>
                <a:lnTo>
                  <a:pt x="22" y="12"/>
                </a:lnTo>
                <a:lnTo>
                  <a:pt x="30" y="12"/>
                </a:lnTo>
                <a:lnTo>
                  <a:pt x="31" y="13"/>
                </a:lnTo>
                <a:lnTo>
                  <a:pt x="33" y="12"/>
                </a:lnTo>
                <a:lnTo>
                  <a:pt x="34" y="13"/>
                </a:lnTo>
                <a:lnTo>
                  <a:pt x="34" y="15"/>
                </a:lnTo>
                <a:lnTo>
                  <a:pt x="40" y="15"/>
                </a:lnTo>
                <a:lnTo>
                  <a:pt x="40" y="16"/>
                </a:lnTo>
                <a:lnTo>
                  <a:pt x="46" y="16"/>
                </a:lnTo>
                <a:lnTo>
                  <a:pt x="49" y="17"/>
                </a:lnTo>
                <a:lnTo>
                  <a:pt x="52" y="20"/>
                </a:lnTo>
                <a:lnTo>
                  <a:pt x="55" y="20"/>
                </a:lnTo>
                <a:lnTo>
                  <a:pt x="56" y="19"/>
                </a:lnTo>
                <a:lnTo>
                  <a:pt x="59" y="16"/>
                </a:lnTo>
                <a:lnTo>
                  <a:pt x="62" y="13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180" name="Freeform 262"/>
          <p:cNvSpPr>
            <a:spLocks/>
          </p:cNvSpPr>
          <p:nvPr/>
        </p:nvSpPr>
        <p:spPr bwMode="auto">
          <a:xfrm rot="21334256">
            <a:off x="17781227" y="3733979"/>
            <a:ext cx="1127323" cy="818785"/>
          </a:xfrm>
          <a:custGeom>
            <a:avLst/>
            <a:gdLst>
              <a:gd name="T0" fmla="*/ 2147483647 w 270"/>
              <a:gd name="T1" fmla="*/ 2147483647 h 225"/>
              <a:gd name="T2" fmla="*/ 2147483647 w 270"/>
              <a:gd name="T3" fmla="*/ 2147483647 h 225"/>
              <a:gd name="T4" fmla="*/ 2147483647 w 270"/>
              <a:gd name="T5" fmla="*/ 2147483647 h 225"/>
              <a:gd name="T6" fmla="*/ 2147483647 w 270"/>
              <a:gd name="T7" fmla="*/ 2147483647 h 225"/>
              <a:gd name="T8" fmla="*/ 2147483647 w 270"/>
              <a:gd name="T9" fmla="*/ 2147483647 h 225"/>
              <a:gd name="T10" fmla="*/ 2147483647 w 270"/>
              <a:gd name="T11" fmla="*/ 2147483647 h 225"/>
              <a:gd name="T12" fmla="*/ 2147483647 w 270"/>
              <a:gd name="T13" fmla="*/ 2147483647 h 225"/>
              <a:gd name="T14" fmla="*/ 2147483647 w 270"/>
              <a:gd name="T15" fmla="*/ 2147483647 h 225"/>
              <a:gd name="T16" fmla="*/ 2147483647 w 270"/>
              <a:gd name="T17" fmla="*/ 2147483647 h 225"/>
              <a:gd name="T18" fmla="*/ 2147483647 w 270"/>
              <a:gd name="T19" fmla="*/ 2147483647 h 225"/>
              <a:gd name="T20" fmla="*/ 2147483647 w 270"/>
              <a:gd name="T21" fmla="*/ 2147483647 h 225"/>
              <a:gd name="T22" fmla="*/ 2147483647 w 270"/>
              <a:gd name="T23" fmla="*/ 2147483647 h 225"/>
              <a:gd name="T24" fmla="*/ 2147483647 w 270"/>
              <a:gd name="T25" fmla="*/ 2147483647 h 225"/>
              <a:gd name="T26" fmla="*/ 2147483647 w 270"/>
              <a:gd name="T27" fmla="*/ 2147483647 h 225"/>
              <a:gd name="T28" fmla="*/ 2147483647 w 270"/>
              <a:gd name="T29" fmla="*/ 2147483647 h 225"/>
              <a:gd name="T30" fmla="*/ 2147483647 w 270"/>
              <a:gd name="T31" fmla="*/ 2147483647 h 225"/>
              <a:gd name="T32" fmla="*/ 2147483647 w 270"/>
              <a:gd name="T33" fmla="*/ 2147483647 h 225"/>
              <a:gd name="T34" fmla="*/ 2147483647 w 270"/>
              <a:gd name="T35" fmla="*/ 2147483647 h 225"/>
              <a:gd name="T36" fmla="*/ 2147483647 w 270"/>
              <a:gd name="T37" fmla="*/ 2147483647 h 225"/>
              <a:gd name="T38" fmla="*/ 2147483647 w 270"/>
              <a:gd name="T39" fmla="*/ 2147483647 h 225"/>
              <a:gd name="T40" fmla="*/ 2147483647 w 270"/>
              <a:gd name="T41" fmla="*/ 2147483647 h 225"/>
              <a:gd name="T42" fmla="*/ 2147483647 w 270"/>
              <a:gd name="T43" fmla="*/ 2147483647 h 225"/>
              <a:gd name="T44" fmla="*/ 2147483647 w 270"/>
              <a:gd name="T45" fmla="*/ 2147483647 h 225"/>
              <a:gd name="T46" fmla="*/ 2147483647 w 270"/>
              <a:gd name="T47" fmla="*/ 2147483647 h 225"/>
              <a:gd name="T48" fmla="*/ 2147483647 w 270"/>
              <a:gd name="T49" fmla="*/ 2147483647 h 225"/>
              <a:gd name="T50" fmla="*/ 2147483647 w 270"/>
              <a:gd name="T51" fmla="*/ 2147483647 h 225"/>
              <a:gd name="T52" fmla="*/ 2147483647 w 270"/>
              <a:gd name="T53" fmla="*/ 2147483647 h 225"/>
              <a:gd name="T54" fmla="*/ 2147483647 w 270"/>
              <a:gd name="T55" fmla="*/ 2147483647 h 225"/>
              <a:gd name="T56" fmla="*/ 2147483647 w 270"/>
              <a:gd name="T57" fmla="*/ 2147483647 h 225"/>
              <a:gd name="T58" fmla="*/ 2147483647 w 270"/>
              <a:gd name="T59" fmla="*/ 2147483647 h 225"/>
              <a:gd name="T60" fmla="*/ 2147483647 w 270"/>
              <a:gd name="T61" fmla="*/ 2147483647 h 225"/>
              <a:gd name="T62" fmla="*/ 2147483647 w 270"/>
              <a:gd name="T63" fmla="*/ 2147483647 h 225"/>
              <a:gd name="T64" fmla="*/ 2147483647 w 270"/>
              <a:gd name="T65" fmla="*/ 2147483647 h 225"/>
              <a:gd name="T66" fmla="*/ 2147483647 w 270"/>
              <a:gd name="T67" fmla="*/ 2147483647 h 225"/>
              <a:gd name="T68" fmla="*/ 2147483647 w 270"/>
              <a:gd name="T69" fmla="*/ 2147483647 h 225"/>
              <a:gd name="T70" fmla="*/ 2147483647 w 270"/>
              <a:gd name="T71" fmla="*/ 2147483647 h 225"/>
              <a:gd name="T72" fmla="*/ 2147483647 w 270"/>
              <a:gd name="T73" fmla="*/ 2147483647 h 225"/>
              <a:gd name="T74" fmla="*/ 2147483647 w 270"/>
              <a:gd name="T75" fmla="*/ 2147483647 h 225"/>
              <a:gd name="T76" fmla="*/ 2147483647 w 270"/>
              <a:gd name="T77" fmla="*/ 2147483647 h 225"/>
              <a:gd name="T78" fmla="*/ 2147483647 w 270"/>
              <a:gd name="T79" fmla="*/ 2147483647 h 225"/>
              <a:gd name="T80" fmla="*/ 2147483647 w 270"/>
              <a:gd name="T81" fmla="*/ 2147483647 h 225"/>
              <a:gd name="T82" fmla="*/ 2147483647 w 270"/>
              <a:gd name="T83" fmla="*/ 2147483647 h 225"/>
              <a:gd name="T84" fmla="*/ 2147483647 w 270"/>
              <a:gd name="T85" fmla="*/ 2147483647 h 225"/>
              <a:gd name="T86" fmla="*/ 2147483647 w 270"/>
              <a:gd name="T87" fmla="*/ 2147483647 h 225"/>
              <a:gd name="T88" fmla="*/ 2147483647 w 270"/>
              <a:gd name="T89" fmla="*/ 2147483647 h 225"/>
              <a:gd name="T90" fmla="*/ 2147483647 w 270"/>
              <a:gd name="T91" fmla="*/ 2147483647 h 225"/>
              <a:gd name="T92" fmla="*/ 2147483647 w 270"/>
              <a:gd name="T93" fmla="*/ 2147483647 h 225"/>
              <a:gd name="T94" fmla="*/ 2147483647 w 270"/>
              <a:gd name="T95" fmla="*/ 2147483647 h 225"/>
              <a:gd name="T96" fmla="*/ 2147483647 w 270"/>
              <a:gd name="T97" fmla="*/ 2147483647 h 225"/>
              <a:gd name="T98" fmla="*/ 2147483647 w 270"/>
              <a:gd name="T99" fmla="*/ 2147483647 h 225"/>
              <a:gd name="T100" fmla="*/ 2147483647 w 270"/>
              <a:gd name="T101" fmla="*/ 2147483647 h 225"/>
              <a:gd name="T102" fmla="*/ 2147483647 w 270"/>
              <a:gd name="T103" fmla="*/ 2147483647 h 225"/>
              <a:gd name="T104" fmla="*/ 0 w 270"/>
              <a:gd name="T105" fmla="*/ 2147483647 h 225"/>
              <a:gd name="T106" fmla="*/ 2147483647 w 270"/>
              <a:gd name="T107" fmla="*/ 2147483647 h 225"/>
              <a:gd name="T108" fmla="*/ 2147483647 w 270"/>
              <a:gd name="T109" fmla="*/ 2147483647 h 225"/>
              <a:gd name="T110" fmla="*/ 2147483647 w 270"/>
              <a:gd name="T111" fmla="*/ 2147483647 h 225"/>
              <a:gd name="T112" fmla="*/ 2147483647 w 270"/>
              <a:gd name="T113" fmla="*/ 2147483647 h 225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270"/>
              <a:gd name="T172" fmla="*/ 0 h 225"/>
              <a:gd name="T173" fmla="*/ 270 w 270"/>
              <a:gd name="T174" fmla="*/ 225 h 225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270" h="225">
                <a:moveTo>
                  <a:pt x="84" y="13"/>
                </a:moveTo>
                <a:lnTo>
                  <a:pt x="87" y="14"/>
                </a:lnTo>
                <a:lnTo>
                  <a:pt x="85" y="17"/>
                </a:lnTo>
                <a:lnTo>
                  <a:pt x="98" y="25"/>
                </a:lnTo>
                <a:lnTo>
                  <a:pt x="97" y="28"/>
                </a:lnTo>
                <a:lnTo>
                  <a:pt x="103" y="32"/>
                </a:lnTo>
                <a:lnTo>
                  <a:pt x="104" y="31"/>
                </a:lnTo>
                <a:lnTo>
                  <a:pt x="107" y="32"/>
                </a:lnTo>
                <a:lnTo>
                  <a:pt x="115" y="20"/>
                </a:lnTo>
                <a:lnTo>
                  <a:pt x="116" y="19"/>
                </a:lnTo>
                <a:lnTo>
                  <a:pt x="120" y="22"/>
                </a:lnTo>
                <a:lnTo>
                  <a:pt x="125" y="17"/>
                </a:lnTo>
                <a:lnTo>
                  <a:pt x="144" y="29"/>
                </a:lnTo>
                <a:lnTo>
                  <a:pt x="138" y="39"/>
                </a:lnTo>
                <a:lnTo>
                  <a:pt x="154" y="48"/>
                </a:lnTo>
                <a:lnTo>
                  <a:pt x="161" y="35"/>
                </a:lnTo>
                <a:lnTo>
                  <a:pt x="166" y="36"/>
                </a:lnTo>
                <a:lnTo>
                  <a:pt x="164" y="39"/>
                </a:lnTo>
                <a:lnTo>
                  <a:pt x="179" y="48"/>
                </a:lnTo>
                <a:lnTo>
                  <a:pt x="176" y="51"/>
                </a:lnTo>
                <a:lnTo>
                  <a:pt x="185" y="58"/>
                </a:lnTo>
                <a:lnTo>
                  <a:pt x="188" y="56"/>
                </a:lnTo>
                <a:lnTo>
                  <a:pt x="198" y="66"/>
                </a:lnTo>
                <a:lnTo>
                  <a:pt x="195" y="69"/>
                </a:lnTo>
                <a:lnTo>
                  <a:pt x="202" y="77"/>
                </a:lnTo>
                <a:lnTo>
                  <a:pt x="207" y="73"/>
                </a:lnTo>
                <a:lnTo>
                  <a:pt x="211" y="80"/>
                </a:lnTo>
                <a:lnTo>
                  <a:pt x="214" y="79"/>
                </a:lnTo>
                <a:lnTo>
                  <a:pt x="219" y="83"/>
                </a:lnTo>
                <a:lnTo>
                  <a:pt x="192" y="105"/>
                </a:lnTo>
                <a:lnTo>
                  <a:pt x="207" y="124"/>
                </a:lnTo>
                <a:lnTo>
                  <a:pt x="211" y="123"/>
                </a:lnTo>
                <a:lnTo>
                  <a:pt x="221" y="111"/>
                </a:lnTo>
                <a:lnTo>
                  <a:pt x="226" y="116"/>
                </a:lnTo>
                <a:lnTo>
                  <a:pt x="238" y="108"/>
                </a:lnTo>
                <a:lnTo>
                  <a:pt x="242" y="113"/>
                </a:lnTo>
                <a:lnTo>
                  <a:pt x="239" y="116"/>
                </a:lnTo>
                <a:lnTo>
                  <a:pt x="241" y="117"/>
                </a:lnTo>
                <a:lnTo>
                  <a:pt x="238" y="129"/>
                </a:lnTo>
                <a:lnTo>
                  <a:pt x="239" y="132"/>
                </a:lnTo>
                <a:lnTo>
                  <a:pt x="238" y="135"/>
                </a:lnTo>
                <a:lnTo>
                  <a:pt x="236" y="136"/>
                </a:lnTo>
                <a:lnTo>
                  <a:pt x="236" y="148"/>
                </a:lnTo>
                <a:lnTo>
                  <a:pt x="239" y="154"/>
                </a:lnTo>
                <a:lnTo>
                  <a:pt x="245" y="158"/>
                </a:lnTo>
                <a:lnTo>
                  <a:pt x="246" y="161"/>
                </a:lnTo>
                <a:lnTo>
                  <a:pt x="254" y="164"/>
                </a:lnTo>
                <a:lnTo>
                  <a:pt x="255" y="170"/>
                </a:lnTo>
                <a:lnTo>
                  <a:pt x="258" y="173"/>
                </a:lnTo>
                <a:lnTo>
                  <a:pt x="265" y="176"/>
                </a:lnTo>
                <a:lnTo>
                  <a:pt x="270" y="189"/>
                </a:lnTo>
                <a:lnTo>
                  <a:pt x="255" y="196"/>
                </a:lnTo>
                <a:lnTo>
                  <a:pt x="260" y="206"/>
                </a:lnTo>
                <a:lnTo>
                  <a:pt x="264" y="203"/>
                </a:lnTo>
                <a:lnTo>
                  <a:pt x="265" y="208"/>
                </a:lnTo>
                <a:lnTo>
                  <a:pt x="261" y="211"/>
                </a:lnTo>
                <a:lnTo>
                  <a:pt x="263" y="214"/>
                </a:lnTo>
                <a:lnTo>
                  <a:pt x="258" y="215"/>
                </a:lnTo>
                <a:lnTo>
                  <a:pt x="257" y="212"/>
                </a:lnTo>
                <a:lnTo>
                  <a:pt x="254" y="214"/>
                </a:lnTo>
                <a:lnTo>
                  <a:pt x="246" y="201"/>
                </a:lnTo>
                <a:lnTo>
                  <a:pt x="235" y="205"/>
                </a:lnTo>
                <a:lnTo>
                  <a:pt x="227" y="189"/>
                </a:lnTo>
                <a:lnTo>
                  <a:pt x="205" y="198"/>
                </a:lnTo>
                <a:lnTo>
                  <a:pt x="210" y="201"/>
                </a:lnTo>
                <a:lnTo>
                  <a:pt x="211" y="203"/>
                </a:lnTo>
                <a:lnTo>
                  <a:pt x="183" y="214"/>
                </a:lnTo>
                <a:lnTo>
                  <a:pt x="182" y="208"/>
                </a:lnTo>
                <a:lnTo>
                  <a:pt x="175" y="209"/>
                </a:lnTo>
                <a:lnTo>
                  <a:pt x="173" y="214"/>
                </a:lnTo>
                <a:lnTo>
                  <a:pt x="172" y="220"/>
                </a:lnTo>
                <a:lnTo>
                  <a:pt x="170" y="224"/>
                </a:lnTo>
                <a:lnTo>
                  <a:pt x="160" y="225"/>
                </a:lnTo>
                <a:lnTo>
                  <a:pt x="160" y="223"/>
                </a:lnTo>
                <a:lnTo>
                  <a:pt x="160" y="220"/>
                </a:lnTo>
                <a:lnTo>
                  <a:pt x="158" y="218"/>
                </a:lnTo>
                <a:lnTo>
                  <a:pt x="158" y="217"/>
                </a:lnTo>
                <a:lnTo>
                  <a:pt x="157" y="214"/>
                </a:lnTo>
                <a:lnTo>
                  <a:pt x="157" y="211"/>
                </a:lnTo>
                <a:lnTo>
                  <a:pt x="156" y="206"/>
                </a:lnTo>
                <a:lnTo>
                  <a:pt x="154" y="203"/>
                </a:lnTo>
                <a:lnTo>
                  <a:pt x="154" y="201"/>
                </a:lnTo>
                <a:lnTo>
                  <a:pt x="154" y="195"/>
                </a:lnTo>
                <a:lnTo>
                  <a:pt x="154" y="189"/>
                </a:lnTo>
                <a:lnTo>
                  <a:pt x="153" y="187"/>
                </a:lnTo>
                <a:lnTo>
                  <a:pt x="153" y="186"/>
                </a:lnTo>
                <a:lnTo>
                  <a:pt x="153" y="184"/>
                </a:lnTo>
                <a:lnTo>
                  <a:pt x="153" y="183"/>
                </a:lnTo>
                <a:lnTo>
                  <a:pt x="151" y="180"/>
                </a:lnTo>
                <a:lnTo>
                  <a:pt x="150" y="179"/>
                </a:lnTo>
                <a:lnTo>
                  <a:pt x="148" y="179"/>
                </a:lnTo>
                <a:lnTo>
                  <a:pt x="148" y="177"/>
                </a:lnTo>
                <a:lnTo>
                  <a:pt x="147" y="176"/>
                </a:lnTo>
                <a:lnTo>
                  <a:pt x="145" y="174"/>
                </a:lnTo>
                <a:lnTo>
                  <a:pt x="145" y="171"/>
                </a:lnTo>
                <a:lnTo>
                  <a:pt x="144" y="165"/>
                </a:lnTo>
                <a:lnTo>
                  <a:pt x="145" y="160"/>
                </a:lnTo>
                <a:lnTo>
                  <a:pt x="144" y="157"/>
                </a:lnTo>
                <a:lnTo>
                  <a:pt x="144" y="155"/>
                </a:lnTo>
                <a:lnTo>
                  <a:pt x="142" y="154"/>
                </a:lnTo>
                <a:lnTo>
                  <a:pt x="138" y="148"/>
                </a:lnTo>
                <a:lnTo>
                  <a:pt x="135" y="143"/>
                </a:lnTo>
                <a:lnTo>
                  <a:pt x="135" y="142"/>
                </a:lnTo>
                <a:lnTo>
                  <a:pt x="132" y="139"/>
                </a:lnTo>
                <a:lnTo>
                  <a:pt x="131" y="138"/>
                </a:lnTo>
                <a:lnTo>
                  <a:pt x="131" y="129"/>
                </a:lnTo>
                <a:lnTo>
                  <a:pt x="126" y="123"/>
                </a:lnTo>
                <a:lnTo>
                  <a:pt x="125" y="121"/>
                </a:lnTo>
                <a:lnTo>
                  <a:pt x="123" y="120"/>
                </a:lnTo>
                <a:lnTo>
                  <a:pt x="122" y="119"/>
                </a:lnTo>
                <a:lnTo>
                  <a:pt x="120" y="117"/>
                </a:lnTo>
                <a:lnTo>
                  <a:pt x="117" y="116"/>
                </a:lnTo>
                <a:lnTo>
                  <a:pt x="115" y="117"/>
                </a:lnTo>
                <a:lnTo>
                  <a:pt x="113" y="116"/>
                </a:lnTo>
                <a:lnTo>
                  <a:pt x="109" y="113"/>
                </a:lnTo>
                <a:lnTo>
                  <a:pt x="107" y="110"/>
                </a:lnTo>
                <a:lnTo>
                  <a:pt x="107" y="108"/>
                </a:lnTo>
                <a:lnTo>
                  <a:pt x="106" y="107"/>
                </a:lnTo>
                <a:lnTo>
                  <a:pt x="104" y="105"/>
                </a:lnTo>
                <a:lnTo>
                  <a:pt x="100" y="102"/>
                </a:lnTo>
                <a:lnTo>
                  <a:pt x="98" y="102"/>
                </a:lnTo>
                <a:lnTo>
                  <a:pt x="98" y="99"/>
                </a:lnTo>
                <a:lnTo>
                  <a:pt x="97" y="98"/>
                </a:lnTo>
                <a:lnTo>
                  <a:pt x="98" y="95"/>
                </a:lnTo>
                <a:lnTo>
                  <a:pt x="97" y="94"/>
                </a:lnTo>
                <a:lnTo>
                  <a:pt x="97" y="92"/>
                </a:lnTo>
                <a:lnTo>
                  <a:pt x="94" y="89"/>
                </a:lnTo>
                <a:lnTo>
                  <a:pt x="93" y="89"/>
                </a:lnTo>
                <a:lnTo>
                  <a:pt x="93" y="88"/>
                </a:lnTo>
                <a:lnTo>
                  <a:pt x="93" y="86"/>
                </a:lnTo>
                <a:lnTo>
                  <a:pt x="91" y="85"/>
                </a:lnTo>
                <a:lnTo>
                  <a:pt x="88" y="85"/>
                </a:lnTo>
                <a:lnTo>
                  <a:pt x="88" y="82"/>
                </a:lnTo>
                <a:lnTo>
                  <a:pt x="87" y="82"/>
                </a:lnTo>
                <a:lnTo>
                  <a:pt x="87" y="80"/>
                </a:lnTo>
                <a:lnTo>
                  <a:pt x="84" y="80"/>
                </a:lnTo>
                <a:lnTo>
                  <a:pt x="82" y="82"/>
                </a:lnTo>
                <a:lnTo>
                  <a:pt x="81" y="80"/>
                </a:lnTo>
                <a:lnTo>
                  <a:pt x="81" y="79"/>
                </a:lnTo>
                <a:lnTo>
                  <a:pt x="81" y="76"/>
                </a:lnTo>
                <a:lnTo>
                  <a:pt x="79" y="75"/>
                </a:lnTo>
                <a:lnTo>
                  <a:pt x="78" y="75"/>
                </a:lnTo>
                <a:lnTo>
                  <a:pt x="78" y="73"/>
                </a:lnTo>
                <a:lnTo>
                  <a:pt x="78" y="72"/>
                </a:lnTo>
                <a:lnTo>
                  <a:pt x="78" y="70"/>
                </a:lnTo>
                <a:lnTo>
                  <a:pt x="76" y="70"/>
                </a:lnTo>
                <a:lnTo>
                  <a:pt x="75" y="70"/>
                </a:lnTo>
                <a:lnTo>
                  <a:pt x="73" y="70"/>
                </a:lnTo>
                <a:lnTo>
                  <a:pt x="72" y="72"/>
                </a:lnTo>
                <a:lnTo>
                  <a:pt x="71" y="72"/>
                </a:lnTo>
                <a:lnTo>
                  <a:pt x="71" y="70"/>
                </a:lnTo>
                <a:lnTo>
                  <a:pt x="71" y="69"/>
                </a:lnTo>
                <a:lnTo>
                  <a:pt x="69" y="67"/>
                </a:lnTo>
                <a:lnTo>
                  <a:pt x="68" y="67"/>
                </a:lnTo>
                <a:lnTo>
                  <a:pt x="66" y="69"/>
                </a:lnTo>
                <a:lnTo>
                  <a:pt x="65" y="69"/>
                </a:lnTo>
                <a:lnTo>
                  <a:pt x="63" y="66"/>
                </a:lnTo>
                <a:lnTo>
                  <a:pt x="62" y="64"/>
                </a:lnTo>
                <a:lnTo>
                  <a:pt x="62" y="63"/>
                </a:lnTo>
                <a:lnTo>
                  <a:pt x="62" y="61"/>
                </a:lnTo>
                <a:lnTo>
                  <a:pt x="60" y="60"/>
                </a:lnTo>
                <a:lnTo>
                  <a:pt x="59" y="60"/>
                </a:lnTo>
                <a:lnTo>
                  <a:pt x="60" y="58"/>
                </a:lnTo>
                <a:lnTo>
                  <a:pt x="62" y="58"/>
                </a:lnTo>
                <a:lnTo>
                  <a:pt x="62" y="57"/>
                </a:lnTo>
                <a:lnTo>
                  <a:pt x="62" y="56"/>
                </a:lnTo>
                <a:lnTo>
                  <a:pt x="60" y="53"/>
                </a:lnTo>
                <a:lnTo>
                  <a:pt x="60" y="51"/>
                </a:lnTo>
                <a:lnTo>
                  <a:pt x="59" y="48"/>
                </a:lnTo>
                <a:lnTo>
                  <a:pt x="57" y="48"/>
                </a:lnTo>
                <a:lnTo>
                  <a:pt x="53" y="48"/>
                </a:lnTo>
                <a:lnTo>
                  <a:pt x="50" y="51"/>
                </a:lnTo>
                <a:lnTo>
                  <a:pt x="49" y="51"/>
                </a:lnTo>
                <a:lnTo>
                  <a:pt x="49" y="50"/>
                </a:lnTo>
                <a:lnTo>
                  <a:pt x="49" y="47"/>
                </a:lnTo>
                <a:lnTo>
                  <a:pt x="47" y="45"/>
                </a:lnTo>
                <a:lnTo>
                  <a:pt x="46" y="42"/>
                </a:lnTo>
                <a:lnTo>
                  <a:pt x="44" y="42"/>
                </a:lnTo>
                <a:lnTo>
                  <a:pt x="43" y="42"/>
                </a:lnTo>
                <a:lnTo>
                  <a:pt x="41" y="42"/>
                </a:lnTo>
                <a:lnTo>
                  <a:pt x="38" y="42"/>
                </a:lnTo>
                <a:lnTo>
                  <a:pt x="34" y="41"/>
                </a:lnTo>
                <a:lnTo>
                  <a:pt x="31" y="39"/>
                </a:lnTo>
                <a:lnTo>
                  <a:pt x="30" y="38"/>
                </a:lnTo>
                <a:lnTo>
                  <a:pt x="28" y="36"/>
                </a:lnTo>
                <a:lnTo>
                  <a:pt x="27" y="36"/>
                </a:lnTo>
                <a:lnTo>
                  <a:pt x="25" y="36"/>
                </a:lnTo>
                <a:lnTo>
                  <a:pt x="24" y="39"/>
                </a:lnTo>
                <a:lnTo>
                  <a:pt x="22" y="41"/>
                </a:lnTo>
                <a:lnTo>
                  <a:pt x="21" y="41"/>
                </a:lnTo>
                <a:lnTo>
                  <a:pt x="18" y="41"/>
                </a:lnTo>
                <a:lnTo>
                  <a:pt x="16" y="42"/>
                </a:lnTo>
                <a:lnTo>
                  <a:pt x="15" y="41"/>
                </a:lnTo>
                <a:lnTo>
                  <a:pt x="13" y="41"/>
                </a:lnTo>
                <a:lnTo>
                  <a:pt x="12" y="41"/>
                </a:lnTo>
                <a:lnTo>
                  <a:pt x="10" y="41"/>
                </a:lnTo>
                <a:lnTo>
                  <a:pt x="6" y="42"/>
                </a:lnTo>
                <a:lnTo>
                  <a:pt x="3" y="42"/>
                </a:lnTo>
                <a:lnTo>
                  <a:pt x="3" y="45"/>
                </a:lnTo>
                <a:lnTo>
                  <a:pt x="2" y="45"/>
                </a:lnTo>
                <a:lnTo>
                  <a:pt x="0" y="45"/>
                </a:lnTo>
                <a:lnTo>
                  <a:pt x="6" y="34"/>
                </a:lnTo>
                <a:lnTo>
                  <a:pt x="3" y="32"/>
                </a:lnTo>
                <a:lnTo>
                  <a:pt x="15" y="13"/>
                </a:lnTo>
                <a:lnTo>
                  <a:pt x="16" y="10"/>
                </a:lnTo>
                <a:lnTo>
                  <a:pt x="19" y="12"/>
                </a:lnTo>
                <a:lnTo>
                  <a:pt x="21" y="9"/>
                </a:lnTo>
                <a:lnTo>
                  <a:pt x="31" y="13"/>
                </a:lnTo>
                <a:lnTo>
                  <a:pt x="32" y="10"/>
                </a:lnTo>
                <a:lnTo>
                  <a:pt x="47" y="17"/>
                </a:lnTo>
                <a:lnTo>
                  <a:pt x="51" y="12"/>
                </a:lnTo>
                <a:lnTo>
                  <a:pt x="49" y="9"/>
                </a:lnTo>
                <a:lnTo>
                  <a:pt x="50" y="6"/>
                </a:lnTo>
                <a:lnTo>
                  <a:pt x="53" y="7"/>
                </a:lnTo>
                <a:lnTo>
                  <a:pt x="59" y="0"/>
                </a:lnTo>
                <a:lnTo>
                  <a:pt x="63" y="3"/>
                </a:lnTo>
                <a:lnTo>
                  <a:pt x="63" y="6"/>
                </a:lnTo>
                <a:lnTo>
                  <a:pt x="82" y="16"/>
                </a:lnTo>
                <a:lnTo>
                  <a:pt x="84" y="13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181" name="Freeform 264"/>
          <p:cNvSpPr>
            <a:spLocks noEditPoints="1"/>
          </p:cNvSpPr>
          <p:nvPr/>
        </p:nvSpPr>
        <p:spPr bwMode="auto">
          <a:xfrm rot="21334256">
            <a:off x="18530422" y="4367166"/>
            <a:ext cx="672667" cy="1091173"/>
          </a:xfrm>
          <a:custGeom>
            <a:avLst/>
            <a:gdLst>
              <a:gd name="T0" fmla="*/ 2147483647 w 161"/>
              <a:gd name="T1" fmla="*/ 2147483647 h 300"/>
              <a:gd name="T2" fmla="*/ 2147483647 w 161"/>
              <a:gd name="T3" fmla="*/ 0 h 300"/>
              <a:gd name="T4" fmla="*/ 2147483647 w 161"/>
              <a:gd name="T5" fmla="*/ 2147483647 h 300"/>
              <a:gd name="T6" fmla="*/ 2147483647 w 161"/>
              <a:gd name="T7" fmla="*/ 2147483647 h 300"/>
              <a:gd name="T8" fmla="*/ 2147483647 w 161"/>
              <a:gd name="T9" fmla="*/ 2147483647 h 300"/>
              <a:gd name="T10" fmla="*/ 2147483647 w 161"/>
              <a:gd name="T11" fmla="*/ 2147483647 h 300"/>
              <a:gd name="T12" fmla="*/ 2147483647 w 161"/>
              <a:gd name="T13" fmla="*/ 2147483647 h 300"/>
              <a:gd name="T14" fmla="*/ 2147483647 w 161"/>
              <a:gd name="T15" fmla="*/ 2147483647 h 300"/>
              <a:gd name="T16" fmla="*/ 2147483647 w 161"/>
              <a:gd name="T17" fmla="*/ 2147483647 h 300"/>
              <a:gd name="T18" fmla="*/ 2147483647 w 161"/>
              <a:gd name="T19" fmla="*/ 2147483647 h 300"/>
              <a:gd name="T20" fmla="*/ 2147483647 w 161"/>
              <a:gd name="T21" fmla="*/ 2147483647 h 300"/>
              <a:gd name="T22" fmla="*/ 2147483647 w 161"/>
              <a:gd name="T23" fmla="*/ 2147483647 h 300"/>
              <a:gd name="T24" fmla="*/ 2147483647 w 161"/>
              <a:gd name="T25" fmla="*/ 2147483647 h 300"/>
              <a:gd name="T26" fmla="*/ 2147483647 w 161"/>
              <a:gd name="T27" fmla="*/ 2147483647 h 300"/>
              <a:gd name="T28" fmla="*/ 2147483647 w 161"/>
              <a:gd name="T29" fmla="*/ 2147483647 h 300"/>
              <a:gd name="T30" fmla="*/ 2147483647 w 161"/>
              <a:gd name="T31" fmla="*/ 2147483647 h 300"/>
              <a:gd name="T32" fmla="*/ 2147483647 w 161"/>
              <a:gd name="T33" fmla="*/ 2147483647 h 300"/>
              <a:gd name="T34" fmla="*/ 2147483647 w 161"/>
              <a:gd name="T35" fmla="*/ 2147483647 h 300"/>
              <a:gd name="T36" fmla="*/ 2147483647 w 161"/>
              <a:gd name="T37" fmla="*/ 2147483647 h 300"/>
              <a:gd name="T38" fmla="*/ 2147483647 w 161"/>
              <a:gd name="T39" fmla="*/ 2147483647 h 300"/>
              <a:gd name="T40" fmla="*/ 2147483647 w 161"/>
              <a:gd name="T41" fmla="*/ 2147483647 h 300"/>
              <a:gd name="T42" fmla="*/ 2147483647 w 161"/>
              <a:gd name="T43" fmla="*/ 2147483647 h 300"/>
              <a:gd name="T44" fmla="*/ 2147483647 w 161"/>
              <a:gd name="T45" fmla="*/ 2147483647 h 300"/>
              <a:gd name="T46" fmla="*/ 2147483647 w 161"/>
              <a:gd name="T47" fmla="*/ 2147483647 h 300"/>
              <a:gd name="T48" fmla="*/ 2147483647 w 161"/>
              <a:gd name="T49" fmla="*/ 2147483647 h 300"/>
              <a:gd name="T50" fmla="*/ 2147483647 w 161"/>
              <a:gd name="T51" fmla="*/ 2147483647 h 300"/>
              <a:gd name="T52" fmla="*/ 2147483647 w 161"/>
              <a:gd name="T53" fmla="*/ 2147483647 h 300"/>
              <a:gd name="T54" fmla="*/ 2147483647 w 161"/>
              <a:gd name="T55" fmla="*/ 2147483647 h 300"/>
              <a:gd name="T56" fmla="*/ 2147483647 w 161"/>
              <a:gd name="T57" fmla="*/ 2147483647 h 300"/>
              <a:gd name="T58" fmla="*/ 2147483647 w 161"/>
              <a:gd name="T59" fmla="*/ 2147483647 h 300"/>
              <a:gd name="T60" fmla="*/ 2147483647 w 161"/>
              <a:gd name="T61" fmla="*/ 2147483647 h 300"/>
              <a:gd name="T62" fmla="*/ 2147483647 w 161"/>
              <a:gd name="T63" fmla="*/ 2147483647 h 300"/>
              <a:gd name="T64" fmla="*/ 2147483647 w 161"/>
              <a:gd name="T65" fmla="*/ 2147483647 h 300"/>
              <a:gd name="T66" fmla="*/ 2147483647 w 161"/>
              <a:gd name="T67" fmla="*/ 2147483647 h 300"/>
              <a:gd name="T68" fmla="*/ 2147483647 w 161"/>
              <a:gd name="T69" fmla="*/ 2147483647 h 300"/>
              <a:gd name="T70" fmla="*/ 2147483647 w 161"/>
              <a:gd name="T71" fmla="*/ 2147483647 h 300"/>
              <a:gd name="T72" fmla="*/ 2147483647 w 161"/>
              <a:gd name="T73" fmla="*/ 2147483647 h 300"/>
              <a:gd name="T74" fmla="*/ 2147483647 w 161"/>
              <a:gd name="T75" fmla="*/ 2147483647 h 300"/>
              <a:gd name="T76" fmla="*/ 2147483647 w 161"/>
              <a:gd name="T77" fmla="*/ 2147483647 h 300"/>
              <a:gd name="T78" fmla="*/ 2147483647 w 161"/>
              <a:gd name="T79" fmla="*/ 2147483647 h 300"/>
              <a:gd name="T80" fmla="*/ 2147483647 w 161"/>
              <a:gd name="T81" fmla="*/ 2147483647 h 300"/>
              <a:gd name="T82" fmla="*/ 2147483647 w 161"/>
              <a:gd name="T83" fmla="*/ 2147483647 h 300"/>
              <a:gd name="T84" fmla="*/ 2147483647 w 161"/>
              <a:gd name="T85" fmla="*/ 2147483647 h 300"/>
              <a:gd name="T86" fmla="*/ 2147483647 w 161"/>
              <a:gd name="T87" fmla="*/ 2147483647 h 300"/>
              <a:gd name="T88" fmla="*/ 2147483647 w 161"/>
              <a:gd name="T89" fmla="*/ 2147483647 h 300"/>
              <a:gd name="T90" fmla="*/ 2147483647 w 161"/>
              <a:gd name="T91" fmla="*/ 2147483647 h 300"/>
              <a:gd name="T92" fmla="*/ 2147483647 w 161"/>
              <a:gd name="T93" fmla="*/ 2147483647 h 300"/>
              <a:gd name="T94" fmla="*/ 2147483647 w 161"/>
              <a:gd name="T95" fmla="*/ 2147483647 h 300"/>
              <a:gd name="T96" fmla="*/ 2147483647 w 161"/>
              <a:gd name="T97" fmla="*/ 2147483647 h 300"/>
              <a:gd name="T98" fmla="*/ 2147483647 w 161"/>
              <a:gd name="T99" fmla="*/ 2147483647 h 300"/>
              <a:gd name="T100" fmla="*/ 2147483647 w 161"/>
              <a:gd name="T101" fmla="*/ 2147483647 h 300"/>
              <a:gd name="T102" fmla="*/ 2147483647 w 161"/>
              <a:gd name="T103" fmla="*/ 2147483647 h 300"/>
              <a:gd name="T104" fmla="*/ 2147483647 w 161"/>
              <a:gd name="T105" fmla="*/ 2147483647 h 300"/>
              <a:gd name="T106" fmla="*/ 0 w 161"/>
              <a:gd name="T107" fmla="*/ 2147483647 h 300"/>
              <a:gd name="T108" fmla="*/ 2147483647 w 161"/>
              <a:gd name="T109" fmla="*/ 2147483647 h 300"/>
              <a:gd name="T110" fmla="*/ 2147483647 w 161"/>
              <a:gd name="T111" fmla="*/ 2147483647 h 300"/>
              <a:gd name="T112" fmla="*/ 2147483647 w 161"/>
              <a:gd name="T113" fmla="*/ 2147483647 h 300"/>
              <a:gd name="T114" fmla="*/ 2147483647 w 161"/>
              <a:gd name="T115" fmla="*/ 2147483647 h 300"/>
              <a:gd name="T116" fmla="*/ 2147483647 w 161"/>
              <a:gd name="T117" fmla="*/ 2147483647 h 300"/>
              <a:gd name="T118" fmla="*/ 2147483647 w 161"/>
              <a:gd name="T119" fmla="*/ 2147483647 h 300"/>
              <a:gd name="T120" fmla="*/ 2147483647 w 161"/>
              <a:gd name="T121" fmla="*/ 2147483647 h 300"/>
              <a:gd name="T122" fmla="*/ 2147483647 w 161"/>
              <a:gd name="T123" fmla="*/ 2147483647 h 300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161"/>
              <a:gd name="T187" fmla="*/ 0 h 300"/>
              <a:gd name="T188" fmla="*/ 161 w 161"/>
              <a:gd name="T189" fmla="*/ 300 h 300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161" h="300">
                <a:moveTo>
                  <a:pt x="22" y="19"/>
                </a:moveTo>
                <a:lnTo>
                  <a:pt x="23" y="25"/>
                </a:lnTo>
                <a:lnTo>
                  <a:pt x="51" y="14"/>
                </a:lnTo>
                <a:lnTo>
                  <a:pt x="50" y="12"/>
                </a:lnTo>
                <a:lnTo>
                  <a:pt x="45" y="9"/>
                </a:lnTo>
                <a:lnTo>
                  <a:pt x="67" y="0"/>
                </a:lnTo>
                <a:lnTo>
                  <a:pt x="75" y="16"/>
                </a:lnTo>
                <a:lnTo>
                  <a:pt x="86" y="12"/>
                </a:lnTo>
                <a:lnTo>
                  <a:pt x="94" y="25"/>
                </a:lnTo>
                <a:lnTo>
                  <a:pt x="97" y="23"/>
                </a:lnTo>
                <a:lnTo>
                  <a:pt x="98" y="26"/>
                </a:lnTo>
                <a:lnTo>
                  <a:pt x="103" y="25"/>
                </a:lnTo>
                <a:lnTo>
                  <a:pt x="108" y="22"/>
                </a:lnTo>
                <a:lnTo>
                  <a:pt x="110" y="23"/>
                </a:lnTo>
                <a:lnTo>
                  <a:pt x="114" y="31"/>
                </a:lnTo>
                <a:lnTo>
                  <a:pt x="116" y="38"/>
                </a:lnTo>
                <a:lnTo>
                  <a:pt x="117" y="45"/>
                </a:lnTo>
                <a:lnTo>
                  <a:pt x="123" y="42"/>
                </a:lnTo>
                <a:lnTo>
                  <a:pt x="135" y="56"/>
                </a:lnTo>
                <a:lnTo>
                  <a:pt x="132" y="58"/>
                </a:lnTo>
                <a:lnTo>
                  <a:pt x="141" y="66"/>
                </a:lnTo>
                <a:lnTo>
                  <a:pt x="148" y="67"/>
                </a:lnTo>
                <a:lnTo>
                  <a:pt x="155" y="73"/>
                </a:lnTo>
                <a:lnTo>
                  <a:pt x="139" y="88"/>
                </a:lnTo>
                <a:lnTo>
                  <a:pt x="145" y="97"/>
                </a:lnTo>
                <a:lnTo>
                  <a:pt x="148" y="95"/>
                </a:lnTo>
                <a:lnTo>
                  <a:pt x="161" y="113"/>
                </a:lnTo>
                <a:lnTo>
                  <a:pt x="148" y="126"/>
                </a:lnTo>
                <a:lnTo>
                  <a:pt x="149" y="129"/>
                </a:lnTo>
                <a:lnTo>
                  <a:pt x="148" y="132"/>
                </a:lnTo>
                <a:lnTo>
                  <a:pt x="157" y="141"/>
                </a:lnTo>
                <a:lnTo>
                  <a:pt x="151" y="141"/>
                </a:lnTo>
                <a:lnTo>
                  <a:pt x="157" y="158"/>
                </a:lnTo>
                <a:lnTo>
                  <a:pt x="151" y="162"/>
                </a:lnTo>
                <a:lnTo>
                  <a:pt x="152" y="165"/>
                </a:lnTo>
                <a:lnTo>
                  <a:pt x="147" y="170"/>
                </a:lnTo>
                <a:lnTo>
                  <a:pt x="148" y="177"/>
                </a:lnTo>
                <a:lnTo>
                  <a:pt x="145" y="182"/>
                </a:lnTo>
                <a:lnTo>
                  <a:pt x="142" y="192"/>
                </a:lnTo>
                <a:lnTo>
                  <a:pt x="138" y="193"/>
                </a:lnTo>
                <a:lnTo>
                  <a:pt x="132" y="189"/>
                </a:lnTo>
                <a:lnTo>
                  <a:pt x="111" y="199"/>
                </a:lnTo>
                <a:lnTo>
                  <a:pt x="111" y="205"/>
                </a:lnTo>
                <a:lnTo>
                  <a:pt x="113" y="208"/>
                </a:lnTo>
                <a:lnTo>
                  <a:pt x="114" y="211"/>
                </a:lnTo>
                <a:lnTo>
                  <a:pt x="119" y="212"/>
                </a:lnTo>
                <a:lnTo>
                  <a:pt x="123" y="217"/>
                </a:lnTo>
                <a:lnTo>
                  <a:pt x="122" y="230"/>
                </a:lnTo>
                <a:lnTo>
                  <a:pt x="126" y="240"/>
                </a:lnTo>
                <a:lnTo>
                  <a:pt x="130" y="243"/>
                </a:lnTo>
                <a:lnTo>
                  <a:pt x="132" y="258"/>
                </a:lnTo>
                <a:lnTo>
                  <a:pt x="138" y="269"/>
                </a:lnTo>
                <a:lnTo>
                  <a:pt x="141" y="268"/>
                </a:lnTo>
                <a:lnTo>
                  <a:pt x="144" y="268"/>
                </a:lnTo>
                <a:lnTo>
                  <a:pt x="144" y="267"/>
                </a:lnTo>
                <a:lnTo>
                  <a:pt x="145" y="268"/>
                </a:lnTo>
                <a:lnTo>
                  <a:pt x="148" y="265"/>
                </a:lnTo>
                <a:lnTo>
                  <a:pt x="148" y="267"/>
                </a:lnTo>
                <a:lnTo>
                  <a:pt x="148" y="268"/>
                </a:lnTo>
                <a:lnTo>
                  <a:pt x="152" y="269"/>
                </a:lnTo>
                <a:lnTo>
                  <a:pt x="155" y="272"/>
                </a:lnTo>
                <a:lnTo>
                  <a:pt x="154" y="274"/>
                </a:lnTo>
                <a:lnTo>
                  <a:pt x="149" y="272"/>
                </a:lnTo>
                <a:lnTo>
                  <a:pt x="147" y="274"/>
                </a:lnTo>
                <a:lnTo>
                  <a:pt x="149" y="277"/>
                </a:lnTo>
                <a:lnTo>
                  <a:pt x="147" y="278"/>
                </a:lnTo>
                <a:lnTo>
                  <a:pt x="144" y="277"/>
                </a:lnTo>
                <a:lnTo>
                  <a:pt x="139" y="277"/>
                </a:lnTo>
                <a:lnTo>
                  <a:pt x="136" y="284"/>
                </a:lnTo>
                <a:lnTo>
                  <a:pt x="135" y="283"/>
                </a:lnTo>
                <a:lnTo>
                  <a:pt x="132" y="283"/>
                </a:lnTo>
                <a:lnTo>
                  <a:pt x="130" y="283"/>
                </a:lnTo>
                <a:lnTo>
                  <a:pt x="129" y="284"/>
                </a:lnTo>
                <a:lnTo>
                  <a:pt x="129" y="286"/>
                </a:lnTo>
                <a:lnTo>
                  <a:pt x="129" y="290"/>
                </a:lnTo>
                <a:lnTo>
                  <a:pt x="127" y="290"/>
                </a:lnTo>
                <a:lnTo>
                  <a:pt x="125" y="291"/>
                </a:lnTo>
                <a:lnTo>
                  <a:pt x="110" y="287"/>
                </a:lnTo>
                <a:lnTo>
                  <a:pt x="107" y="286"/>
                </a:lnTo>
                <a:lnTo>
                  <a:pt x="105" y="284"/>
                </a:lnTo>
                <a:lnTo>
                  <a:pt x="103" y="284"/>
                </a:lnTo>
                <a:lnTo>
                  <a:pt x="101" y="287"/>
                </a:lnTo>
                <a:lnTo>
                  <a:pt x="100" y="286"/>
                </a:lnTo>
                <a:lnTo>
                  <a:pt x="98" y="286"/>
                </a:lnTo>
                <a:lnTo>
                  <a:pt x="91" y="280"/>
                </a:lnTo>
                <a:lnTo>
                  <a:pt x="83" y="275"/>
                </a:lnTo>
                <a:lnTo>
                  <a:pt x="81" y="272"/>
                </a:lnTo>
                <a:lnTo>
                  <a:pt x="76" y="271"/>
                </a:lnTo>
                <a:lnTo>
                  <a:pt x="73" y="271"/>
                </a:lnTo>
                <a:lnTo>
                  <a:pt x="70" y="269"/>
                </a:lnTo>
                <a:lnTo>
                  <a:pt x="69" y="271"/>
                </a:lnTo>
                <a:lnTo>
                  <a:pt x="67" y="252"/>
                </a:lnTo>
                <a:lnTo>
                  <a:pt x="64" y="247"/>
                </a:lnTo>
                <a:lnTo>
                  <a:pt x="59" y="245"/>
                </a:lnTo>
                <a:lnTo>
                  <a:pt x="56" y="242"/>
                </a:lnTo>
                <a:lnTo>
                  <a:pt x="56" y="239"/>
                </a:lnTo>
                <a:lnTo>
                  <a:pt x="57" y="224"/>
                </a:lnTo>
                <a:lnTo>
                  <a:pt x="60" y="220"/>
                </a:lnTo>
                <a:lnTo>
                  <a:pt x="61" y="214"/>
                </a:lnTo>
                <a:lnTo>
                  <a:pt x="63" y="209"/>
                </a:lnTo>
                <a:lnTo>
                  <a:pt x="63" y="208"/>
                </a:lnTo>
                <a:lnTo>
                  <a:pt x="61" y="205"/>
                </a:lnTo>
                <a:lnTo>
                  <a:pt x="60" y="202"/>
                </a:lnTo>
                <a:lnTo>
                  <a:pt x="59" y="201"/>
                </a:lnTo>
                <a:lnTo>
                  <a:pt x="53" y="196"/>
                </a:lnTo>
                <a:lnTo>
                  <a:pt x="51" y="190"/>
                </a:lnTo>
                <a:lnTo>
                  <a:pt x="51" y="189"/>
                </a:lnTo>
                <a:lnTo>
                  <a:pt x="51" y="186"/>
                </a:lnTo>
                <a:lnTo>
                  <a:pt x="51" y="184"/>
                </a:lnTo>
                <a:lnTo>
                  <a:pt x="50" y="183"/>
                </a:lnTo>
                <a:lnTo>
                  <a:pt x="50" y="180"/>
                </a:lnTo>
                <a:lnTo>
                  <a:pt x="50" y="176"/>
                </a:lnTo>
                <a:lnTo>
                  <a:pt x="48" y="173"/>
                </a:lnTo>
                <a:lnTo>
                  <a:pt x="47" y="171"/>
                </a:lnTo>
                <a:lnTo>
                  <a:pt x="42" y="165"/>
                </a:lnTo>
                <a:lnTo>
                  <a:pt x="42" y="164"/>
                </a:lnTo>
                <a:lnTo>
                  <a:pt x="40" y="157"/>
                </a:lnTo>
                <a:lnTo>
                  <a:pt x="40" y="155"/>
                </a:lnTo>
                <a:lnTo>
                  <a:pt x="38" y="154"/>
                </a:lnTo>
                <a:lnTo>
                  <a:pt x="38" y="152"/>
                </a:lnTo>
                <a:lnTo>
                  <a:pt x="37" y="152"/>
                </a:lnTo>
                <a:lnTo>
                  <a:pt x="37" y="151"/>
                </a:lnTo>
                <a:lnTo>
                  <a:pt x="32" y="142"/>
                </a:lnTo>
                <a:lnTo>
                  <a:pt x="31" y="141"/>
                </a:lnTo>
                <a:lnTo>
                  <a:pt x="29" y="139"/>
                </a:lnTo>
                <a:lnTo>
                  <a:pt x="31" y="136"/>
                </a:lnTo>
                <a:lnTo>
                  <a:pt x="29" y="135"/>
                </a:lnTo>
                <a:lnTo>
                  <a:pt x="29" y="132"/>
                </a:lnTo>
                <a:lnTo>
                  <a:pt x="28" y="130"/>
                </a:lnTo>
                <a:lnTo>
                  <a:pt x="28" y="129"/>
                </a:lnTo>
                <a:lnTo>
                  <a:pt x="28" y="126"/>
                </a:lnTo>
                <a:lnTo>
                  <a:pt x="29" y="124"/>
                </a:lnTo>
                <a:lnTo>
                  <a:pt x="26" y="116"/>
                </a:lnTo>
                <a:lnTo>
                  <a:pt x="25" y="113"/>
                </a:lnTo>
                <a:lnTo>
                  <a:pt x="25" y="111"/>
                </a:lnTo>
                <a:lnTo>
                  <a:pt x="22" y="108"/>
                </a:lnTo>
                <a:lnTo>
                  <a:pt x="19" y="102"/>
                </a:lnTo>
                <a:lnTo>
                  <a:pt x="19" y="101"/>
                </a:lnTo>
                <a:lnTo>
                  <a:pt x="19" y="98"/>
                </a:lnTo>
                <a:lnTo>
                  <a:pt x="19" y="97"/>
                </a:lnTo>
                <a:lnTo>
                  <a:pt x="19" y="89"/>
                </a:lnTo>
                <a:lnTo>
                  <a:pt x="20" y="83"/>
                </a:lnTo>
                <a:lnTo>
                  <a:pt x="22" y="78"/>
                </a:lnTo>
                <a:lnTo>
                  <a:pt x="20" y="75"/>
                </a:lnTo>
                <a:lnTo>
                  <a:pt x="19" y="73"/>
                </a:lnTo>
                <a:lnTo>
                  <a:pt x="19" y="72"/>
                </a:lnTo>
                <a:lnTo>
                  <a:pt x="19" y="69"/>
                </a:lnTo>
                <a:lnTo>
                  <a:pt x="19" y="67"/>
                </a:lnTo>
                <a:lnTo>
                  <a:pt x="18" y="64"/>
                </a:lnTo>
                <a:lnTo>
                  <a:pt x="15" y="61"/>
                </a:lnTo>
                <a:lnTo>
                  <a:pt x="13" y="60"/>
                </a:lnTo>
                <a:lnTo>
                  <a:pt x="12" y="58"/>
                </a:lnTo>
                <a:lnTo>
                  <a:pt x="10" y="58"/>
                </a:lnTo>
                <a:lnTo>
                  <a:pt x="10" y="53"/>
                </a:lnTo>
                <a:lnTo>
                  <a:pt x="7" y="48"/>
                </a:lnTo>
                <a:lnTo>
                  <a:pt x="4" y="45"/>
                </a:lnTo>
                <a:lnTo>
                  <a:pt x="4" y="44"/>
                </a:lnTo>
                <a:lnTo>
                  <a:pt x="1" y="39"/>
                </a:lnTo>
                <a:lnTo>
                  <a:pt x="0" y="38"/>
                </a:lnTo>
                <a:lnTo>
                  <a:pt x="0" y="36"/>
                </a:lnTo>
                <a:lnTo>
                  <a:pt x="10" y="35"/>
                </a:lnTo>
                <a:lnTo>
                  <a:pt x="12" y="31"/>
                </a:lnTo>
                <a:lnTo>
                  <a:pt x="13" y="25"/>
                </a:lnTo>
                <a:lnTo>
                  <a:pt x="15" y="20"/>
                </a:lnTo>
                <a:lnTo>
                  <a:pt x="22" y="19"/>
                </a:lnTo>
                <a:close/>
                <a:moveTo>
                  <a:pt x="141" y="290"/>
                </a:moveTo>
                <a:lnTo>
                  <a:pt x="147" y="291"/>
                </a:lnTo>
                <a:lnTo>
                  <a:pt x="148" y="289"/>
                </a:lnTo>
                <a:lnTo>
                  <a:pt x="151" y="289"/>
                </a:lnTo>
                <a:lnTo>
                  <a:pt x="152" y="290"/>
                </a:lnTo>
                <a:lnTo>
                  <a:pt x="152" y="293"/>
                </a:lnTo>
                <a:lnTo>
                  <a:pt x="155" y="294"/>
                </a:lnTo>
                <a:lnTo>
                  <a:pt x="160" y="296"/>
                </a:lnTo>
                <a:lnTo>
                  <a:pt x="157" y="297"/>
                </a:lnTo>
                <a:lnTo>
                  <a:pt x="155" y="299"/>
                </a:lnTo>
                <a:lnTo>
                  <a:pt x="152" y="299"/>
                </a:lnTo>
                <a:lnTo>
                  <a:pt x="148" y="299"/>
                </a:lnTo>
                <a:lnTo>
                  <a:pt x="145" y="299"/>
                </a:lnTo>
                <a:lnTo>
                  <a:pt x="142" y="300"/>
                </a:lnTo>
                <a:lnTo>
                  <a:pt x="142" y="297"/>
                </a:lnTo>
                <a:lnTo>
                  <a:pt x="142" y="294"/>
                </a:lnTo>
                <a:lnTo>
                  <a:pt x="142" y="293"/>
                </a:lnTo>
                <a:lnTo>
                  <a:pt x="141" y="291"/>
                </a:lnTo>
                <a:lnTo>
                  <a:pt x="141" y="29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/>
          </a:p>
        </p:txBody>
      </p:sp>
      <p:sp>
        <p:nvSpPr>
          <p:cNvPr id="182" name="Freeform 265"/>
          <p:cNvSpPr>
            <a:spLocks noEditPoints="1"/>
          </p:cNvSpPr>
          <p:nvPr/>
        </p:nvSpPr>
        <p:spPr bwMode="auto">
          <a:xfrm rot="21334256">
            <a:off x="16526949" y="1861644"/>
            <a:ext cx="821734" cy="702048"/>
          </a:xfrm>
          <a:custGeom>
            <a:avLst/>
            <a:gdLst>
              <a:gd name="T0" fmla="*/ 2147483647 w 196"/>
              <a:gd name="T1" fmla="*/ 2147483647 h 193"/>
              <a:gd name="T2" fmla="*/ 2147483647 w 196"/>
              <a:gd name="T3" fmla="*/ 2147483647 h 193"/>
              <a:gd name="T4" fmla="*/ 2147483647 w 196"/>
              <a:gd name="T5" fmla="*/ 2147483647 h 193"/>
              <a:gd name="T6" fmla="*/ 2147483647 w 196"/>
              <a:gd name="T7" fmla="*/ 2147483647 h 193"/>
              <a:gd name="T8" fmla="*/ 2147483647 w 196"/>
              <a:gd name="T9" fmla="*/ 2147483647 h 193"/>
              <a:gd name="T10" fmla="*/ 2147483647 w 196"/>
              <a:gd name="T11" fmla="*/ 2147483647 h 193"/>
              <a:gd name="T12" fmla="*/ 2147483647 w 196"/>
              <a:gd name="T13" fmla="*/ 2147483647 h 193"/>
              <a:gd name="T14" fmla="*/ 2147483647 w 196"/>
              <a:gd name="T15" fmla="*/ 2147483647 h 193"/>
              <a:gd name="T16" fmla="*/ 2147483647 w 196"/>
              <a:gd name="T17" fmla="*/ 2147483647 h 193"/>
              <a:gd name="T18" fmla="*/ 2147483647 w 196"/>
              <a:gd name="T19" fmla="*/ 2147483647 h 193"/>
              <a:gd name="T20" fmla="*/ 2147483647 w 196"/>
              <a:gd name="T21" fmla="*/ 0 h 193"/>
              <a:gd name="T22" fmla="*/ 2147483647 w 196"/>
              <a:gd name="T23" fmla="*/ 2147483647 h 193"/>
              <a:gd name="T24" fmla="*/ 2147483647 w 196"/>
              <a:gd name="T25" fmla="*/ 2147483647 h 193"/>
              <a:gd name="T26" fmla="*/ 2147483647 w 196"/>
              <a:gd name="T27" fmla="*/ 2147483647 h 193"/>
              <a:gd name="T28" fmla="*/ 2147483647 w 196"/>
              <a:gd name="T29" fmla="*/ 2147483647 h 193"/>
              <a:gd name="T30" fmla="*/ 2147483647 w 196"/>
              <a:gd name="T31" fmla="*/ 2147483647 h 193"/>
              <a:gd name="T32" fmla="*/ 2147483647 w 196"/>
              <a:gd name="T33" fmla="*/ 2147483647 h 193"/>
              <a:gd name="T34" fmla="*/ 2147483647 w 196"/>
              <a:gd name="T35" fmla="*/ 2147483647 h 193"/>
              <a:gd name="T36" fmla="*/ 2147483647 w 196"/>
              <a:gd name="T37" fmla="*/ 2147483647 h 193"/>
              <a:gd name="T38" fmla="*/ 2147483647 w 196"/>
              <a:gd name="T39" fmla="*/ 2147483647 h 193"/>
              <a:gd name="T40" fmla="*/ 2147483647 w 196"/>
              <a:gd name="T41" fmla="*/ 2147483647 h 193"/>
              <a:gd name="T42" fmla="*/ 2147483647 w 196"/>
              <a:gd name="T43" fmla="*/ 2147483647 h 193"/>
              <a:gd name="T44" fmla="*/ 2147483647 w 196"/>
              <a:gd name="T45" fmla="*/ 2147483647 h 193"/>
              <a:gd name="T46" fmla="*/ 2147483647 w 196"/>
              <a:gd name="T47" fmla="*/ 2147483647 h 193"/>
              <a:gd name="T48" fmla="*/ 2147483647 w 196"/>
              <a:gd name="T49" fmla="*/ 2147483647 h 193"/>
              <a:gd name="T50" fmla="*/ 2147483647 w 196"/>
              <a:gd name="T51" fmla="*/ 2147483647 h 193"/>
              <a:gd name="T52" fmla="*/ 2147483647 w 196"/>
              <a:gd name="T53" fmla="*/ 2147483647 h 193"/>
              <a:gd name="T54" fmla="*/ 2147483647 w 196"/>
              <a:gd name="T55" fmla="*/ 2147483647 h 193"/>
              <a:gd name="T56" fmla="*/ 2147483647 w 196"/>
              <a:gd name="T57" fmla="*/ 2147483647 h 193"/>
              <a:gd name="T58" fmla="*/ 2147483647 w 196"/>
              <a:gd name="T59" fmla="*/ 2147483647 h 193"/>
              <a:gd name="T60" fmla="*/ 2147483647 w 196"/>
              <a:gd name="T61" fmla="*/ 2147483647 h 193"/>
              <a:gd name="T62" fmla="*/ 2147483647 w 196"/>
              <a:gd name="T63" fmla="*/ 2147483647 h 193"/>
              <a:gd name="T64" fmla="*/ 2147483647 w 196"/>
              <a:gd name="T65" fmla="*/ 2147483647 h 193"/>
              <a:gd name="T66" fmla="*/ 2147483647 w 196"/>
              <a:gd name="T67" fmla="*/ 2147483647 h 193"/>
              <a:gd name="T68" fmla="*/ 2147483647 w 196"/>
              <a:gd name="T69" fmla="*/ 2147483647 h 193"/>
              <a:gd name="T70" fmla="*/ 2147483647 w 196"/>
              <a:gd name="T71" fmla="*/ 2147483647 h 193"/>
              <a:gd name="T72" fmla="*/ 2147483647 w 196"/>
              <a:gd name="T73" fmla="*/ 2147483647 h 193"/>
              <a:gd name="T74" fmla="*/ 2147483647 w 196"/>
              <a:gd name="T75" fmla="*/ 2147483647 h 193"/>
              <a:gd name="T76" fmla="*/ 2147483647 w 196"/>
              <a:gd name="T77" fmla="*/ 2147483647 h 193"/>
              <a:gd name="T78" fmla="*/ 2147483647 w 196"/>
              <a:gd name="T79" fmla="*/ 2147483647 h 193"/>
              <a:gd name="T80" fmla="*/ 2147483647 w 196"/>
              <a:gd name="T81" fmla="*/ 2147483647 h 193"/>
              <a:gd name="T82" fmla="*/ 2147483647 w 196"/>
              <a:gd name="T83" fmla="*/ 2147483647 h 193"/>
              <a:gd name="T84" fmla="*/ 2147483647 w 196"/>
              <a:gd name="T85" fmla="*/ 2147483647 h 193"/>
              <a:gd name="T86" fmla="*/ 2147483647 w 196"/>
              <a:gd name="T87" fmla="*/ 2147483647 h 193"/>
              <a:gd name="T88" fmla="*/ 2147483647 w 196"/>
              <a:gd name="T89" fmla="*/ 2147483647 h 193"/>
              <a:gd name="T90" fmla="*/ 2147483647 w 196"/>
              <a:gd name="T91" fmla="*/ 2147483647 h 193"/>
              <a:gd name="T92" fmla="*/ 2147483647 w 196"/>
              <a:gd name="T93" fmla="*/ 2147483647 h 193"/>
              <a:gd name="T94" fmla="*/ 0 w 196"/>
              <a:gd name="T95" fmla="*/ 2147483647 h 193"/>
              <a:gd name="T96" fmla="*/ 2147483647 w 196"/>
              <a:gd name="T97" fmla="*/ 2147483647 h 193"/>
              <a:gd name="T98" fmla="*/ 2147483647 w 196"/>
              <a:gd name="T99" fmla="*/ 2147483647 h 193"/>
              <a:gd name="T100" fmla="*/ 2147483647 w 196"/>
              <a:gd name="T101" fmla="*/ 2147483647 h 193"/>
              <a:gd name="T102" fmla="*/ 2147483647 w 196"/>
              <a:gd name="T103" fmla="*/ 2147483647 h 193"/>
              <a:gd name="T104" fmla="*/ 2147483647 w 196"/>
              <a:gd name="T105" fmla="*/ 2147483647 h 193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196"/>
              <a:gd name="T160" fmla="*/ 0 h 193"/>
              <a:gd name="T161" fmla="*/ 196 w 196"/>
              <a:gd name="T162" fmla="*/ 193 h 193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196" h="193">
                <a:moveTo>
                  <a:pt x="13" y="45"/>
                </a:moveTo>
                <a:lnTo>
                  <a:pt x="29" y="53"/>
                </a:lnTo>
                <a:lnTo>
                  <a:pt x="29" y="37"/>
                </a:lnTo>
                <a:lnTo>
                  <a:pt x="39" y="26"/>
                </a:lnTo>
                <a:lnTo>
                  <a:pt x="44" y="26"/>
                </a:lnTo>
                <a:lnTo>
                  <a:pt x="48" y="25"/>
                </a:lnTo>
                <a:lnTo>
                  <a:pt x="54" y="22"/>
                </a:lnTo>
                <a:lnTo>
                  <a:pt x="57" y="21"/>
                </a:lnTo>
                <a:lnTo>
                  <a:pt x="57" y="16"/>
                </a:lnTo>
                <a:lnTo>
                  <a:pt x="56" y="12"/>
                </a:lnTo>
                <a:lnTo>
                  <a:pt x="63" y="13"/>
                </a:lnTo>
                <a:lnTo>
                  <a:pt x="69" y="12"/>
                </a:lnTo>
                <a:lnTo>
                  <a:pt x="76" y="16"/>
                </a:lnTo>
                <a:lnTo>
                  <a:pt x="78" y="12"/>
                </a:lnTo>
                <a:lnTo>
                  <a:pt x="95" y="12"/>
                </a:lnTo>
                <a:lnTo>
                  <a:pt x="95" y="10"/>
                </a:lnTo>
                <a:lnTo>
                  <a:pt x="101" y="12"/>
                </a:lnTo>
                <a:lnTo>
                  <a:pt x="101" y="13"/>
                </a:lnTo>
                <a:lnTo>
                  <a:pt x="104" y="15"/>
                </a:lnTo>
                <a:lnTo>
                  <a:pt x="104" y="1"/>
                </a:lnTo>
                <a:lnTo>
                  <a:pt x="116" y="1"/>
                </a:lnTo>
                <a:lnTo>
                  <a:pt x="123" y="0"/>
                </a:lnTo>
                <a:lnTo>
                  <a:pt x="120" y="44"/>
                </a:lnTo>
                <a:lnTo>
                  <a:pt x="149" y="47"/>
                </a:lnTo>
                <a:lnTo>
                  <a:pt x="152" y="51"/>
                </a:lnTo>
                <a:lnTo>
                  <a:pt x="152" y="62"/>
                </a:lnTo>
                <a:lnTo>
                  <a:pt x="152" y="64"/>
                </a:lnTo>
                <a:lnTo>
                  <a:pt x="174" y="66"/>
                </a:lnTo>
                <a:lnTo>
                  <a:pt x="174" y="72"/>
                </a:lnTo>
                <a:lnTo>
                  <a:pt x="170" y="73"/>
                </a:lnTo>
                <a:lnTo>
                  <a:pt x="168" y="75"/>
                </a:lnTo>
                <a:lnTo>
                  <a:pt x="173" y="76"/>
                </a:lnTo>
                <a:lnTo>
                  <a:pt x="171" y="92"/>
                </a:lnTo>
                <a:lnTo>
                  <a:pt x="170" y="104"/>
                </a:lnTo>
                <a:lnTo>
                  <a:pt x="157" y="103"/>
                </a:lnTo>
                <a:lnTo>
                  <a:pt x="157" y="107"/>
                </a:lnTo>
                <a:lnTo>
                  <a:pt x="152" y="107"/>
                </a:lnTo>
                <a:lnTo>
                  <a:pt x="145" y="117"/>
                </a:lnTo>
                <a:lnTo>
                  <a:pt x="142" y="151"/>
                </a:lnTo>
                <a:lnTo>
                  <a:pt x="138" y="148"/>
                </a:lnTo>
                <a:lnTo>
                  <a:pt x="136" y="151"/>
                </a:lnTo>
                <a:lnTo>
                  <a:pt x="135" y="151"/>
                </a:lnTo>
                <a:lnTo>
                  <a:pt x="132" y="154"/>
                </a:lnTo>
                <a:lnTo>
                  <a:pt x="133" y="155"/>
                </a:lnTo>
                <a:lnTo>
                  <a:pt x="132" y="157"/>
                </a:lnTo>
                <a:lnTo>
                  <a:pt x="130" y="157"/>
                </a:lnTo>
                <a:lnTo>
                  <a:pt x="129" y="157"/>
                </a:lnTo>
                <a:lnTo>
                  <a:pt x="127" y="157"/>
                </a:lnTo>
                <a:lnTo>
                  <a:pt x="126" y="155"/>
                </a:lnTo>
                <a:lnTo>
                  <a:pt x="123" y="160"/>
                </a:lnTo>
                <a:lnTo>
                  <a:pt x="123" y="164"/>
                </a:lnTo>
                <a:lnTo>
                  <a:pt x="123" y="176"/>
                </a:lnTo>
                <a:lnTo>
                  <a:pt x="114" y="176"/>
                </a:lnTo>
                <a:lnTo>
                  <a:pt x="101" y="174"/>
                </a:lnTo>
                <a:lnTo>
                  <a:pt x="85" y="173"/>
                </a:lnTo>
                <a:lnTo>
                  <a:pt x="67" y="173"/>
                </a:lnTo>
                <a:lnTo>
                  <a:pt x="67" y="185"/>
                </a:lnTo>
                <a:lnTo>
                  <a:pt x="57" y="182"/>
                </a:lnTo>
                <a:lnTo>
                  <a:pt x="56" y="183"/>
                </a:lnTo>
                <a:lnTo>
                  <a:pt x="56" y="186"/>
                </a:lnTo>
                <a:lnTo>
                  <a:pt x="61" y="188"/>
                </a:lnTo>
                <a:lnTo>
                  <a:pt x="61" y="189"/>
                </a:lnTo>
                <a:lnTo>
                  <a:pt x="64" y="189"/>
                </a:lnTo>
                <a:lnTo>
                  <a:pt x="64" y="190"/>
                </a:lnTo>
                <a:lnTo>
                  <a:pt x="64" y="193"/>
                </a:lnTo>
                <a:lnTo>
                  <a:pt x="50" y="188"/>
                </a:lnTo>
                <a:lnTo>
                  <a:pt x="47" y="192"/>
                </a:lnTo>
                <a:lnTo>
                  <a:pt x="29" y="185"/>
                </a:lnTo>
                <a:lnTo>
                  <a:pt x="31" y="182"/>
                </a:lnTo>
                <a:lnTo>
                  <a:pt x="22" y="179"/>
                </a:lnTo>
                <a:lnTo>
                  <a:pt x="28" y="166"/>
                </a:lnTo>
                <a:lnTo>
                  <a:pt x="28" y="144"/>
                </a:lnTo>
                <a:lnTo>
                  <a:pt x="31" y="145"/>
                </a:lnTo>
                <a:lnTo>
                  <a:pt x="31" y="147"/>
                </a:lnTo>
                <a:lnTo>
                  <a:pt x="34" y="147"/>
                </a:lnTo>
                <a:lnTo>
                  <a:pt x="35" y="145"/>
                </a:lnTo>
                <a:lnTo>
                  <a:pt x="35" y="126"/>
                </a:lnTo>
                <a:lnTo>
                  <a:pt x="39" y="126"/>
                </a:lnTo>
                <a:lnTo>
                  <a:pt x="39" y="107"/>
                </a:lnTo>
                <a:lnTo>
                  <a:pt x="32" y="107"/>
                </a:lnTo>
                <a:lnTo>
                  <a:pt x="31" y="108"/>
                </a:lnTo>
                <a:lnTo>
                  <a:pt x="17" y="107"/>
                </a:lnTo>
                <a:lnTo>
                  <a:pt x="19" y="103"/>
                </a:lnTo>
                <a:lnTo>
                  <a:pt x="13" y="104"/>
                </a:lnTo>
                <a:lnTo>
                  <a:pt x="13" y="94"/>
                </a:lnTo>
                <a:lnTo>
                  <a:pt x="10" y="94"/>
                </a:lnTo>
                <a:lnTo>
                  <a:pt x="10" y="91"/>
                </a:lnTo>
                <a:lnTo>
                  <a:pt x="7" y="88"/>
                </a:lnTo>
                <a:lnTo>
                  <a:pt x="6" y="88"/>
                </a:lnTo>
                <a:lnTo>
                  <a:pt x="3" y="88"/>
                </a:lnTo>
                <a:lnTo>
                  <a:pt x="1" y="91"/>
                </a:lnTo>
                <a:lnTo>
                  <a:pt x="3" y="60"/>
                </a:lnTo>
                <a:lnTo>
                  <a:pt x="0" y="60"/>
                </a:lnTo>
                <a:lnTo>
                  <a:pt x="0" y="57"/>
                </a:lnTo>
                <a:lnTo>
                  <a:pt x="3" y="56"/>
                </a:lnTo>
                <a:lnTo>
                  <a:pt x="6" y="53"/>
                </a:lnTo>
                <a:lnTo>
                  <a:pt x="9" y="51"/>
                </a:lnTo>
                <a:lnTo>
                  <a:pt x="10" y="48"/>
                </a:lnTo>
                <a:lnTo>
                  <a:pt x="13" y="45"/>
                </a:lnTo>
                <a:close/>
                <a:moveTo>
                  <a:pt x="196" y="63"/>
                </a:moveTo>
                <a:lnTo>
                  <a:pt x="192" y="67"/>
                </a:lnTo>
                <a:lnTo>
                  <a:pt x="187" y="67"/>
                </a:lnTo>
                <a:lnTo>
                  <a:pt x="187" y="57"/>
                </a:lnTo>
                <a:lnTo>
                  <a:pt x="196" y="63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83" name="Freeform 266"/>
          <p:cNvSpPr>
            <a:spLocks/>
          </p:cNvSpPr>
          <p:nvPr/>
        </p:nvSpPr>
        <p:spPr bwMode="auto">
          <a:xfrm rot="21334256">
            <a:off x="18091838" y="4422497"/>
            <a:ext cx="784469" cy="1882396"/>
          </a:xfrm>
          <a:custGeom>
            <a:avLst/>
            <a:gdLst>
              <a:gd name="T0" fmla="*/ 2147483647 w 187"/>
              <a:gd name="T1" fmla="*/ 0 h 517"/>
              <a:gd name="T2" fmla="*/ 2147483647 w 187"/>
              <a:gd name="T3" fmla="*/ 2147483647 h 517"/>
              <a:gd name="T4" fmla="*/ 2147483647 w 187"/>
              <a:gd name="T5" fmla="*/ 2147483647 h 517"/>
              <a:gd name="T6" fmla="*/ 2147483647 w 187"/>
              <a:gd name="T7" fmla="*/ 2147483647 h 517"/>
              <a:gd name="T8" fmla="*/ 2147483647 w 187"/>
              <a:gd name="T9" fmla="*/ 2147483647 h 517"/>
              <a:gd name="T10" fmla="*/ 2147483647 w 187"/>
              <a:gd name="T11" fmla="*/ 2147483647 h 517"/>
              <a:gd name="T12" fmla="*/ 2147483647 w 187"/>
              <a:gd name="T13" fmla="*/ 2147483647 h 517"/>
              <a:gd name="T14" fmla="*/ 2147483647 w 187"/>
              <a:gd name="T15" fmla="*/ 2147483647 h 517"/>
              <a:gd name="T16" fmla="*/ 2147483647 w 187"/>
              <a:gd name="T17" fmla="*/ 2147483647 h 517"/>
              <a:gd name="T18" fmla="*/ 2147483647 w 187"/>
              <a:gd name="T19" fmla="*/ 2147483647 h 517"/>
              <a:gd name="T20" fmla="*/ 2147483647 w 187"/>
              <a:gd name="T21" fmla="*/ 2147483647 h 517"/>
              <a:gd name="T22" fmla="*/ 2147483647 w 187"/>
              <a:gd name="T23" fmla="*/ 2147483647 h 517"/>
              <a:gd name="T24" fmla="*/ 2147483647 w 187"/>
              <a:gd name="T25" fmla="*/ 2147483647 h 517"/>
              <a:gd name="T26" fmla="*/ 2147483647 w 187"/>
              <a:gd name="T27" fmla="*/ 2147483647 h 517"/>
              <a:gd name="T28" fmla="*/ 2147483647 w 187"/>
              <a:gd name="T29" fmla="*/ 2147483647 h 517"/>
              <a:gd name="T30" fmla="*/ 2147483647 w 187"/>
              <a:gd name="T31" fmla="*/ 2147483647 h 517"/>
              <a:gd name="T32" fmla="*/ 2147483647 w 187"/>
              <a:gd name="T33" fmla="*/ 2147483647 h 517"/>
              <a:gd name="T34" fmla="*/ 2147483647 w 187"/>
              <a:gd name="T35" fmla="*/ 2147483647 h 517"/>
              <a:gd name="T36" fmla="*/ 2147483647 w 187"/>
              <a:gd name="T37" fmla="*/ 2147483647 h 517"/>
              <a:gd name="T38" fmla="*/ 2147483647 w 187"/>
              <a:gd name="T39" fmla="*/ 2147483647 h 517"/>
              <a:gd name="T40" fmla="*/ 2147483647 w 187"/>
              <a:gd name="T41" fmla="*/ 2147483647 h 517"/>
              <a:gd name="T42" fmla="*/ 2147483647 w 187"/>
              <a:gd name="T43" fmla="*/ 2147483647 h 517"/>
              <a:gd name="T44" fmla="*/ 2147483647 w 187"/>
              <a:gd name="T45" fmla="*/ 2147483647 h 517"/>
              <a:gd name="T46" fmla="*/ 2147483647 w 187"/>
              <a:gd name="T47" fmla="*/ 2147483647 h 517"/>
              <a:gd name="T48" fmla="*/ 2147483647 w 187"/>
              <a:gd name="T49" fmla="*/ 2147483647 h 517"/>
              <a:gd name="T50" fmla="*/ 2147483647 w 187"/>
              <a:gd name="T51" fmla="*/ 2147483647 h 517"/>
              <a:gd name="T52" fmla="*/ 2147483647 w 187"/>
              <a:gd name="T53" fmla="*/ 2147483647 h 517"/>
              <a:gd name="T54" fmla="*/ 2147483647 w 187"/>
              <a:gd name="T55" fmla="*/ 2147483647 h 517"/>
              <a:gd name="T56" fmla="*/ 2147483647 w 187"/>
              <a:gd name="T57" fmla="*/ 2147483647 h 517"/>
              <a:gd name="T58" fmla="*/ 2147483647 w 187"/>
              <a:gd name="T59" fmla="*/ 2147483647 h 517"/>
              <a:gd name="T60" fmla="*/ 2147483647 w 187"/>
              <a:gd name="T61" fmla="*/ 2147483647 h 517"/>
              <a:gd name="T62" fmla="*/ 2147483647 w 187"/>
              <a:gd name="T63" fmla="*/ 2147483647 h 517"/>
              <a:gd name="T64" fmla="*/ 2147483647 w 187"/>
              <a:gd name="T65" fmla="*/ 2147483647 h 517"/>
              <a:gd name="T66" fmla="*/ 2147483647 w 187"/>
              <a:gd name="T67" fmla="*/ 2147483647 h 517"/>
              <a:gd name="T68" fmla="*/ 2147483647 w 187"/>
              <a:gd name="T69" fmla="*/ 2147483647 h 517"/>
              <a:gd name="T70" fmla="*/ 2147483647 w 187"/>
              <a:gd name="T71" fmla="*/ 2147483647 h 517"/>
              <a:gd name="T72" fmla="*/ 2147483647 w 187"/>
              <a:gd name="T73" fmla="*/ 2147483647 h 517"/>
              <a:gd name="T74" fmla="*/ 2147483647 w 187"/>
              <a:gd name="T75" fmla="*/ 2147483647 h 517"/>
              <a:gd name="T76" fmla="*/ 2147483647 w 187"/>
              <a:gd name="T77" fmla="*/ 2147483647 h 517"/>
              <a:gd name="T78" fmla="*/ 2147483647 w 187"/>
              <a:gd name="T79" fmla="*/ 2147483647 h 517"/>
              <a:gd name="T80" fmla="*/ 2147483647 w 187"/>
              <a:gd name="T81" fmla="*/ 2147483647 h 517"/>
              <a:gd name="T82" fmla="*/ 2147483647 w 187"/>
              <a:gd name="T83" fmla="*/ 2147483647 h 517"/>
              <a:gd name="T84" fmla="*/ 2147483647 w 187"/>
              <a:gd name="T85" fmla="*/ 2147483647 h 517"/>
              <a:gd name="T86" fmla="*/ 2147483647 w 187"/>
              <a:gd name="T87" fmla="*/ 2147483647 h 517"/>
              <a:gd name="T88" fmla="*/ 2147483647 w 187"/>
              <a:gd name="T89" fmla="*/ 2147483647 h 517"/>
              <a:gd name="T90" fmla="*/ 2147483647 w 187"/>
              <a:gd name="T91" fmla="*/ 2147483647 h 517"/>
              <a:gd name="T92" fmla="*/ 2147483647 w 187"/>
              <a:gd name="T93" fmla="*/ 2147483647 h 517"/>
              <a:gd name="T94" fmla="*/ 2147483647 w 187"/>
              <a:gd name="T95" fmla="*/ 2147483647 h 517"/>
              <a:gd name="T96" fmla="*/ 2147483647 w 187"/>
              <a:gd name="T97" fmla="*/ 2147483647 h 517"/>
              <a:gd name="T98" fmla="*/ 2147483647 w 187"/>
              <a:gd name="T99" fmla="*/ 2147483647 h 517"/>
              <a:gd name="T100" fmla="*/ 2147483647 w 187"/>
              <a:gd name="T101" fmla="*/ 2147483647 h 517"/>
              <a:gd name="T102" fmla="*/ 2147483647 w 187"/>
              <a:gd name="T103" fmla="*/ 2147483647 h 517"/>
              <a:gd name="T104" fmla="*/ 2147483647 w 187"/>
              <a:gd name="T105" fmla="*/ 2147483647 h 517"/>
              <a:gd name="T106" fmla="*/ 2147483647 w 187"/>
              <a:gd name="T107" fmla="*/ 2147483647 h 517"/>
              <a:gd name="T108" fmla="*/ 2147483647 w 187"/>
              <a:gd name="T109" fmla="*/ 2147483647 h 517"/>
              <a:gd name="T110" fmla="*/ 2147483647 w 187"/>
              <a:gd name="T111" fmla="*/ 2147483647 h 517"/>
              <a:gd name="T112" fmla="*/ 2147483647 w 187"/>
              <a:gd name="T113" fmla="*/ 2147483647 h 517"/>
              <a:gd name="T114" fmla="*/ 2147483647 w 187"/>
              <a:gd name="T115" fmla="*/ 2147483647 h 517"/>
              <a:gd name="T116" fmla="*/ 2147483647 w 187"/>
              <a:gd name="T117" fmla="*/ 2147483647 h 517"/>
              <a:gd name="T118" fmla="*/ 2147483647 w 187"/>
              <a:gd name="T119" fmla="*/ 2147483647 h 517"/>
              <a:gd name="T120" fmla="*/ 2147483647 w 187"/>
              <a:gd name="T121" fmla="*/ 0 h 517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187"/>
              <a:gd name="T184" fmla="*/ 0 h 517"/>
              <a:gd name="T185" fmla="*/ 187 w 187"/>
              <a:gd name="T186" fmla="*/ 517 h 517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187" h="517">
                <a:moveTo>
                  <a:pt x="57" y="0"/>
                </a:moveTo>
                <a:lnTo>
                  <a:pt x="58" y="0"/>
                </a:lnTo>
                <a:lnTo>
                  <a:pt x="64" y="0"/>
                </a:lnTo>
                <a:lnTo>
                  <a:pt x="70" y="1"/>
                </a:lnTo>
                <a:lnTo>
                  <a:pt x="73" y="0"/>
                </a:lnTo>
                <a:lnTo>
                  <a:pt x="76" y="0"/>
                </a:lnTo>
                <a:lnTo>
                  <a:pt x="77" y="1"/>
                </a:lnTo>
                <a:lnTo>
                  <a:pt x="79" y="1"/>
                </a:lnTo>
                <a:lnTo>
                  <a:pt x="79" y="8"/>
                </a:lnTo>
                <a:lnTo>
                  <a:pt x="82" y="8"/>
                </a:lnTo>
                <a:lnTo>
                  <a:pt x="86" y="8"/>
                </a:lnTo>
                <a:lnTo>
                  <a:pt x="89" y="10"/>
                </a:lnTo>
                <a:lnTo>
                  <a:pt x="89" y="13"/>
                </a:lnTo>
                <a:lnTo>
                  <a:pt x="89" y="16"/>
                </a:lnTo>
                <a:lnTo>
                  <a:pt x="88" y="20"/>
                </a:lnTo>
                <a:lnTo>
                  <a:pt x="88" y="33"/>
                </a:lnTo>
                <a:lnTo>
                  <a:pt x="88" y="42"/>
                </a:lnTo>
                <a:lnTo>
                  <a:pt x="88" y="45"/>
                </a:lnTo>
                <a:lnTo>
                  <a:pt x="90" y="45"/>
                </a:lnTo>
                <a:lnTo>
                  <a:pt x="99" y="45"/>
                </a:lnTo>
                <a:lnTo>
                  <a:pt x="104" y="47"/>
                </a:lnTo>
                <a:lnTo>
                  <a:pt x="104" y="48"/>
                </a:lnTo>
                <a:lnTo>
                  <a:pt x="104" y="51"/>
                </a:lnTo>
                <a:lnTo>
                  <a:pt x="107" y="52"/>
                </a:lnTo>
                <a:lnTo>
                  <a:pt x="110" y="52"/>
                </a:lnTo>
                <a:lnTo>
                  <a:pt x="111" y="54"/>
                </a:lnTo>
                <a:lnTo>
                  <a:pt x="111" y="60"/>
                </a:lnTo>
                <a:lnTo>
                  <a:pt x="110" y="70"/>
                </a:lnTo>
                <a:lnTo>
                  <a:pt x="111" y="76"/>
                </a:lnTo>
                <a:lnTo>
                  <a:pt x="111" y="79"/>
                </a:lnTo>
                <a:lnTo>
                  <a:pt x="111" y="80"/>
                </a:lnTo>
                <a:lnTo>
                  <a:pt x="112" y="85"/>
                </a:lnTo>
                <a:lnTo>
                  <a:pt x="115" y="91"/>
                </a:lnTo>
                <a:lnTo>
                  <a:pt x="115" y="92"/>
                </a:lnTo>
                <a:lnTo>
                  <a:pt x="114" y="95"/>
                </a:lnTo>
                <a:lnTo>
                  <a:pt x="111" y="96"/>
                </a:lnTo>
                <a:lnTo>
                  <a:pt x="111" y="98"/>
                </a:lnTo>
                <a:lnTo>
                  <a:pt x="111" y="99"/>
                </a:lnTo>
                <a:lnTo>
                  <a:pt x="112" y="104"/>
                </a:lnTo>
                <a:lnTo>
                  <a:pt x="114" y="105"/>
                </a:lnTo>
                <a:lnTo>
                  <a:pt x="112" y="107"/>
                </a:lnTo>
                <a:lnTo>
                  <a:pt x="114" y="110"/>
                </a:lnTo>
                <a:lnTo>
                  <a:pt x="114" y="111"/>
                </a:lnTo>
                <a:lnTo>
                  <a:pt x="115" y="113"/>
                </a:lnTo>
                <a:lnTo>
                  <a:pt x="115" y="114"/>
                </a:lnTo>
                <a:lnTo>
                  <a:pt x="111" y="115"/>
                </a:lnTo>
                <a:lnTo>
                  <a:pt x="110" y="117"/>
                </a:lnTo>
                <a:lnTo>
                  <a:pt x="108" y="118"/>
                </a:lnTo>
                <a:lnTo>
                  <a:pt x="107" y="120"/>
                </a:lnTo>
                <a:lnTo>
                  <a:pt x="102" y="118"/>
                </a:lnTo>
                <a:lnTo>
                  <a:pt x="99" y="118"/>
                </a:lnTo>
                <a:lnTo>
                  <a:pt x="99" y="123"/>
                </a:lnTo>
                <a:lnTo>
                  <a:pt x="99" y="126"/>
                </a:lnTo>
                <a:lnTo>
                  <a:pt x="101" y="126"/>
                </a:lnTo>
                <a:lnTo>
                  <a:pt x="107" y="126"/>
                </a:lnTo>
                <a:lnTo>
                  <a:pt x="114" y="126"/>
                </a:lnTo>
                <a:lnTo>
                  <a:pt x="117" y="126"/>
                </a:lnTo>
                <a:lnTo>
                  <a:pt x="121" y="126"/>
                </a:lnTo>
                <a:lnTo>
                  <a:pt x="130" y="127"/>
                </a:lnTo>
                <a:lnTo>
                  <a:pt x="142" y="129"/>
                </a:lnTo>
                <a:lnTo>
                  <a:pt x="143" y="129"/>
                </a:lnTo>
                <a:lnTo>
                  <a:pt x="145" y="130"/>
                </a:lnTo>
                <a:lnTo>
                  <a:pt x="143" y="133"/>
                </a:lnTo>
                <a:lnTo>
                  <a:pt x="145" y="135"/>
                </a:lnTo>
                <a:lnTo>
                  <a:pt x="146" y="136"/>
                </a:lnTo>
                <a:lnTo>
                  <a:pt x="151" y="145"/>
                </a:lnTo>
                <a:lnTo>
                  <a:pt x="151" y="146"/>
                </a:lnTo>
                <a:lnTo>
                  <a:pt x="152" y="146"/>
                </a:lnTo>
                <a:lnTo>
                  <a:pt x="152" y="148"/>
                </a:lnTo>
                <a:lnTo>
                  <a:pt x="154" y="149"/>
                </a:lnTo>
                <a:lnTo>
                  <a:pt x="154" y="151"/>
                </a:lnTo>
                <a:lnTo>
                  <a:pt x="156" y="158"/>
                </a:lnTo>
                <a:lnTo>
                  <a:pt x="156" y="159"/>
                </a:lnTo>
                <a:lnTo>
                  <a:pt x="161" y="165"/>
                </a:lnTo>
                <a:lnTo>
                  <a:pt x="162" y="167"/>
                </a:lnTo>
                <a:lnTo>
                  <a:pt x="164" y="170"/>
                </a:lnTo>
                <a:lnTo>
                  <a:pt x="164" y="174"/>
                </a:lnTo>
                <a:lnTo>
                  <a:pt x="164" y="177"/>
                </a:lnTo>
                <a:lnTo>
                  <a:pt x="165" y="178"/>
                </a:lnTo>
                <a:lnTo>
                  <a:pt x="165" y="180"/>
                </a:lnTo>
                <a:lnTo>
                  <a:pt x="165" y="183"/>
                </a:lnTo>
                <a:lnTo>
                  <a:pt x="165" y="184"/>
                </a:lnTo>
                <a:lnTo>
                  <a:pt x="167" y="190"/>
                </a:lnTo>
                <a:lnTo>
                  <a:pt x="173" y="195"/>
                </a:lnTo>
                <a:lnTo>
                  <a:pt x="174" y="196"/>
                </a:lnTo>
                <a:lnTo>
                  <a:pt x="175" y="199"/>
                </a:lnTo>
                <a:lnTo>
                  <a:pt x="177" y="202"/>
                </a:lnTo>
                <a:lnTo>
                  <a:pt x="177" y="203"/>
                </a:lnTo>
                <a:lnTo>
                  <a:pt x="175" y="208"/>
                </a:lnTo>
                <a:lnTo>
                  <a:pt x="174" y="214"/>
                </a:lnTo>
                <a:lnTo>
                  <a:pt x="171" y="218"/>
                </a:lnTo>
                <a:lnTo>
                  <a:pt x="170" y="233"/>
                </a:lnTo>
                <a:lnTo>
                  <a:pt x="170" y="236"/>
                </a:lnTo>
                <a:lnTo>
                  <a:pt x="173" y="239"/>
                </a:lnTo>
                <a:lnTo>
                  <a:pt x="178" y="241"/>
                </a:lnTo>
                <a:lnTo>
                  <a:pt x="181" y="246"/>
                </a:lnTo>
                <a:lnTo>
                  <a:pt x="183" y="265"/>
                </a:lnTo>
                <a:lnTo>
                  <a:pt x="181" y="265"/>
                </a:lnTo>
                <a:lnTo>
                  <a:pt x="178" y="265"/>
                </a:lnTo>
                <a:lnTo>
                  <a:pt x="177" y="265"/>
                </a:lnTo>
                <a:lnTo>
                  <a:pt x="174" y="266"/>
                </a:lnTo>
                <a:lnTo>
                  <a:pt x="173" y="266"/>
                </a:lnTo>
                <a:lnTo>
                  <a:pt x="173" y="271"/>
                </a:lnTo>
                <a:lnTo>
                  <a:pt x="173" y="278"/>
                </a:lnTo>
                <a:lnTo>
                  <a:pt x="174" y="283"/>
                </a:lnTo>
                <a:lnTo>
                  <a:pt x="177" y="283"/>
                </a:lnTo>
                <a:lnTo>
                  <a:pt x="180" y="283"/>
                </a:lnTo>
                <a:lnTo>
                  <a:pt x="183" y="283"/>
                </a:lnTo>
                <a:lnTo>
                  <a:pt x="186" y="283"/>
                </a:lnTo>
                <a:lnTo>
                  <a:pt x="187" y="284"/>
                </a:lnTo>
                <a:lnTo>
                  <a:pt x="187" y="285"/>
                </a:lnTo>
                <a:lnTo>
                  <a:pt x="186" y="287"/>
                </a:lnTo>
                <a:lnTo>
                  <a:pt x="180" y="287"/>
                </a:lnTo>
                <a:lnTo>
                  <a:pt x="177" y="287"/>
                </a:lnTo>
                <a:lnTo>
                  <a:pt x="177" y="288"/>
                </a:lnTo>
                <a:lnTo>
                  <a:pt x="180" y="290"/>
                </a:lnTo>
                <a:lnTo>
                  <a:pt x="183" y="293"/>
                </a:lnTo>
                <a:lnTo>
                  <a:pt x="184" y="294"/>
                </a:lnTo>
                <a:lnTo>
                  <a:pt x="183" y="297"/>
                </a:lnTo>
                <a:lnTo>
                  <a:pt x="181" y="302"/>
                </a:lnTo>
                <a:lnTo>
                  <a:pt x="181" y="309"/>
                </a:lnTo>
                <a:lnTo>
                  <a:pt x="181" y="312"/>
                </a:lnTo>
                <a:lnTo>
                  <a:pt x="180" y="316"/>
                </a:lnTo>
                <a:lnTo>
                  <a:pt x="180" y="318"/>
                </a:lnTo>
                <a:lnTo>
                  <a:pt x="181" y="319"/>
                </a:lnTo>
                <a:lnTo>
                  <a:pt x="180" y="321"/>
                </a:lnTo>
                <a:lnTo>
                  <a:pt x="177" y="325"/>
                </a:lnTo>
                <a:lnTo>
                  <a:pt x="175" y="331"/>
                </a:lnTo>
                <a:lnTo>
                  <a:pt x="170" y="332"/>
                </a:lnTo>
                <a:lnTo>
                  <a:pt x="171" y="335"/>
                </a:lnTo>
                <a:lnTo>
                  <a:pt x="170" y="337"/>
                </a:lnTo>
                <a:lnTo>
                  <a:pt x="168" y="338"/>
                </a:lnTo>
                <a:lnTo>
                  <a:pt x="165" y="341"/>
                </a:lnTo>
                <a:lnTo>
                  <a:pt x="164" y="343"/>
                </a:lnTo>
                <a:lnTo>
                  <a:pt x="164" y="344"/>
                </a:lnTo>
                <a:lnTo>
                  <a:pt x="164" y="347"/>
                </a:lnTo>
                <a:lnTo>
                  <a:pt x="158" y="347"/>
                </a:lnTo>
                <a:lnTo>
                  <a:pt x="156" y="348"/>
                </a:lnTo>
                <a:lnTo>
                  <a:pt x="152" y="353"/>
                </a:lnTo>
                <a:lnTo>
                  <a:pt x="149" y="357"/>
                </a:lnTo>
                <a:lnTo>
                  <a:pt x="143" y="359"/>
                </a:lnTo>
                <a:lnTo>
                  <a:pt x="137" y="359"/>
                </a:lnTo>
                <a:lnTo>
                  <a:pt x="137" y="363"/>
                </a:lnTo>
                <a:lnTo>
                  <a:pt x="134" y="367"/>
                </a:lnTo>
                <a:lnTo>
                  <a:pt x="133" y="373"/>
                </a:lnTo>
                <a:lnTo>
                  <a:pt x="129" y="379"/>
                </a:lnTo>
                <a:lnTo>
                  <a:pt x="126" y="387"/>
                </a:lnTo>
                <a:lnTo>
                  <a:pt x="124" y="389"/>
                </a:lnTo>
                <a:lnTo>
                  <a:pt x="123" y="394"/>
                </a:lnTo>
                <a:lnTo>
                  <a:pt x="120" y="400"/>
                </a:lnTo>
                <a:lnTo>
                  <a:pt x="115" y="406"/>
                </a:lnTo>
                <a:lnTo>
                  <a:pt x="114" y="409"/>
                </a:lnTo>
                <a:lnTo>
                  <a:pt x="115" y="411"/>
                </a:lnTo>
                <a:lnTo>
                  <a:pt x="120" y="416"/>
                </a:lnTo>
                <a:lnTo>
                  <a:pt x="120" y="419"/>
                </a:lnTo>
                <a:lnTo>
                  <a:pt x="123" y="426"/>
                </a:lnTo>
                <a:lnTo>
                  <a:pt x="123" y="428"/>
                </a:lnTo>
                <a:lnTo>
                  <a:pt x="120" y="429"/>
                </a:lnTo>
                <a:lnTo>
                  <a:pt x="117" y="430"/>
                </a:lnTo>
                <a:lnTo>
                  <a:pt x="110" y="432"/>
                </a:lnTo>
                <a:lnTo>
                  <a:pt x="104" y="432"/>
                </a:lnTo>
                <a:lnTo>
                  <a:pt x="102" y="436"/>
                </a:lnTo>
                <a:lnTo>
                  <a:pt x="101" y="441"/>
                </a:lnTo>
                <a:lnTo>
                  <a:pt x="102" y="447"/>
                </a:lnTo>
                <a:lnTo>
                  <a:pt x="104" y="451"/>
                </a:lnTo>
                <a:lnTo>
                  <a:pt x="108" y="455"/>
                </a:lnTo>
                <a:lnTo>
                  <a:pt x="107" y="461"/>
                </a:lnTo>
                <a:lnTo>
                  <a:pt x="105" y="467"/>
                </a:lnTo>
                <a:lnTo>
                  <a:pt x="105" y="469"/>
                </a:lnTo>
                <a:lnTo>
                  <a:pt x="105" y="473"/>
                </a:lnTo>
                <a:lnTo>
                  <a:pt x="107" y="479"/>
                </a:lnTo>
                <a:lnTo>
                  <a:pt x="110" y="482"/>
                </a:lnTo>
                <a:lnTo>
                  <a:pt x="110" y="486"/>
                </a:lnTo>
                <a:lnTo>
                  <a:pt x="112" y="491"/>
                </a:lnTo>
                <a:lnTo>
                  <a:pt x="115" y="492"/>
                </a:lnTo>
                <a:lnTo>
                  <a:pt x="115" y="495"/>
                </a:lnTo>
                <a:lnTo>
                  <a:pt x="114" y="499"/>
                </a:lnTo>
                <a:lnTo>
                  <a:pt x="111" y="504"/>
                </a:lnTo>
                <a:lnTo>
                  <a:pt x="111" y="510"/>
                </a:lnTo>
                <a:lnTo>
                  <a:pt x="108" y="511"/>
                </a:lnTo>
                <a:lnTo>
                  <a:pt x="108" y="513"/>
                </a:lnTo>
                <a:lnTo>
                  <a:pt x="105" y="514"/>
                </a:lnTo>
                <a:lnTo>
                  <a:pt x="104" y="514"/>
                </a:lnTo>
                <a:lnTo>
                  <a:pt x="101" y="517"/>
                </a:lnTo>
                <a:lnTo>
                  <a:pt x="98" y="511"/>
                </a:lnTo>
                <a:lnTo>
                  <a:pt x="95" y="508"/>
                </a:lnTo>
                <a:lnTo>
                  <a:pt x="93" y="507"/>
                </a:lnTo>
                <a:lnTo>
                  <a:pt x="90" y="505"/>
                </a:lnTo>
                <a:lnTo>
                  <a:pt x="89" y="499"/>
                </a:lnTo>
                <a:lnTo>
                  <a:pt x="89" y="496"/>
                </a:lnTo>
                <a:lnTo>
                  <a:pt x="80" y="492"/>
                </a:lnTo>
                <a:lnTo>
                  <a:pt x="76" y="494"/>
                </a:lnTo>
                <a:lnTo>
                  <a:pt x="73" y="492"/>
                </a:lnTo>
                <a:lnTo>
                  <a:pt x="73" y="488"/>
                </a:lnTo>
                <a:lnTo>
                  <a:pt x="58" y="477"/>
                </a:lnTo>
                <a:lnTo>
                  <a:pt x="54" y="476"/>
                </a:lnTo>
                <a:lnTo>
                  <a:pt x="49" y="472"/>
                </a:lnTo>
                <a:lnTo>
                  <a:pt x="45" y="470"/>
                </a:lnTo>
                <a:lnTo>
                  <a:pt x="41" y="466"/>
                </a:lnTo>
                <a:lnTo>
                  <a:pt x="38" y="466"/>
                </a:lnTo>
                <a:lnTo>
                  <a:pt x="33" y="464"/>
                </a:lnTo>
                <a:lnTo>
                  <a:pt x="30" y="461"/>
                </a:lnTo>
                <a:lnTo>
                  <a:pt x="30" y="457"/>
                </a:lnTo>
                <a:lnTo>
                  <a:pt x="27" y="454"/>
                </a:lnTo>
                <a:lnTo>
                  <a:pt x="29" y="448"/>
                </a:lnTo>
                <a:lnTo>
                  <a:pt x="30" y="445"/>
                </a:lnTo>
                <a:lnTo>
                  <a:pt x="29" y="444"/>
                </a:lnTo>
                <a:lnTo>
                  <a:pt x="33" y="441"/>
                </a:lnTo>
                <a:lnTo>
                  <a:pt x="27" y="432"/>
                </a:lnTo>
                <a:lnTo>
                  <a:pt x="5" y="430"/>
                </a:lnTo>
                <a:lnTo>
                  <a:pt x="1" y="432"/>
                </a:lnTo>
                <a:lnTo>
                  <a:pt x="0" y="429"/>
                </a:lnTo>
                <a:lnTo>
                  <a:pt x="4" y="425"/>
                </a:lnTo>
                <a:lnTo>
                  <a:pt x="10" y="423"/>
                </a:lnTo>
                <a:lnTo>
                  <a:pt x="13" y="422"/>
                </a:lnTo>
                <a:lnTo>
                  <a:pt x="11" y="419"/>
                </a:lnTo>
                <a:lnTo>
                  <a:pt x="13" y="414"/>
                </a:lnTo>
                <a:lnTo>
                  <a:pt x="10" y="413"/>
                </a:lnTo>
                <a:lnTo>
                  <a:pt x="7" y="411"/>
                </a:lnTo>
                <a:lnTo>
                  <a:pt x="4" y="411"/>
                </a:lnTo>
                <a:lnTo>
                  <a:pt x="7" y="409"/>
                </a:lnTo>
                <a:lnTo>
                  <a:pt x="11" y="398"/>
                </a:lnTo>
                <a:lnTo>
                  <a:pt x="16" y="384"/>
                </a:lnTo>
                <a:lnTo>
                  <a:pt x="17" y="378"/>
                </a:lnTo>
                <a:lnTo>
                  <a:pt x="20" y="373"/>
                </a:lnTo>
                <a:lnTo>
                  <a:pt x="22" y="365"/>
                </a:lnTo>
                <a:lnTo>
                  <a:pt x="32" y="341"/>
                </a:lnTo>
                <a:lnTo>
                  <a:pt x="36" y="338"/>
                </a:lnTo>
                <a:lnTo>
                  <a:pt x="41" y="337"/>
                </a:lnTo>
                <a:lnTo>
                  <a:pt x="44" y="334"/>
                </a:lnTo>
                <a:lnTo>
                  <a:pt x="42" y="328"/>
                </a:lnTo>
                <a:lnTo>
                  <a:pt x="42" y="326"/>
                </a:lnTo>
                <a:lnTo>
                  <a:pt x="38" y="318"/>
                </a:lnTo>
                <a:lnTo>
                  <a:pt x="38" y="312"/>
                </a:lnTo>
                <a:lnTo>
                  <a:pt x="35" y="307"/>
                </a:lnTo>
                <a:lnTo>
                  <a:pt x="32" y="304"/>
                </a:lnTo>
                <a:lnTo>
                  <a:pt x="30" y="303"/>
                </a:lnTo>
                <a:lnTo>
                  <a:pt x="30" y="297"/>
                </a:lnTo>
                <a:lnTo>
                  <a:pt x="29" y="294"/>
                </a:lnTo>
                <a:lnTo>
                  <a:pt x="29" y="288"/>
                </a:lnTo>
                <a:lnTo>
                  <a:pt x="30" y="281"/>
                </a:lnTo>
                <a:lnTo>
                  <a:pt x="32" y="274"/>
                </a:lnTo>
                <a:lnTo>
                  <a:pt x="32" y="269"/>
                </a:lnTo>
                <a:lnTo>
                  <a:pt x="29" y="263"/>
                </a:lnTo>
                <a:lnTo>
                  <a:pt x="27" y="259"/>
                </a:lnTo>
                <a:lnTo>
                  <a:pt x="27" y="253"/>
                </a:lnTo>
                <a:lnTo>
                  <a:pt x="30" y="247"/>
                </a:lnTo>
                <a:lnTo>
                  <a:pt x="29" y="244"/>
                </a:lnTo>
                <a:lnTo>
                  <a:pt x="27" y="243"/>
                </a:lnTo>
                <a:lnTo>
                  <a:pt x="26" y="241"/>
                </a:lnTo>
                <a:lnTo>
                  <a:pt x="27" y="239"/>
                </a:lnTo>
                <a:lnTo>
                  <a:pt x="26" y="237"/>
                </a:lnTo>
                <a:lnTo>
                  <a:pt x="27" y="234"/>
                </a:lnTo>
                <a:lnTo>
                  <a:pt x="27" y="233"/>
                </a:lnTo>
                <a:lnTo>
                  <a:pt x="27" y="230"/>
                </a:lnTo>
                <a:lnTo>
                  <a:pt x="27" y="228"/>
                </a:lnTo>
                <a:lnTo>
                  <a:pt x="27" y="227"/>
                </a:lnTo>
                <a:lnTo>
                  <a:pt x="26" y="227"/>
                </a:lnTo>
                <a:lnTo>
                  <a:pt x="25" y="225"/>
                </a:lnTo>
                <a:lnTo>
                  <a:pt x="22" y="224"/>
                </a:lnTo>
                <a:lnTo>
                  <a:pt x="19" y="219"/>
                </a:lnTo>
                <a:lnTo>
                  <a:pt x="17" y="217"/>
                </a:lnTo>
                <a:lnTo>
                  <a:pt x="16" y="215"/>
                </a:lnTo>
                <a:lnTo>
                  <a:pt x="16" y="212"/>
                </a:lnTo>
                <a:lnTo>
                  <a:pt x="17" y="211"/>
                </a:lnTo>
                <a:lnTo>
                  <a:pt x="19" y="209"/>
                </a:lnTo>
                <a:lnTo>
                  <a:pt x="20" y="208"/>
                </a:lnTo>
                <a:lnTo>
                  <a:pt x="26" y="205"/>
                </a:lnTo>
                <a:lnTo>
                  <a:pt x="32" y="202"/>
                </a:lnTo>
                <a:lnTo>
                  <a:pt x="38" y="199"/>
                </a:lnTo>
                <a:lnTo>
                  <a:pt x="42" y="198"/>
                </a:lnTo>
                <a:lnTo>
                  <a:pt x="45" y="193"/>
                </a:lnTo>
                <a:lnTo>
                  <a:pt x="48" y="189"/>
                </a:lnTo>
                <a:lnTo>
                  <a:pt x="52" y="186"/>
                </a:lnTo>
                <a:lnTo>
                  <a:pt x="54" y="183"/>
                </a:lnTo>
                <a:lnTo>
                  <a:pt x="54" y="180"/>
                </a:lnTo>
                <a:lnTo>
                  <a:pt x="52" y="176"/>
                </a:lnTo>
                <a:lnTo>
                  <a:pt x="49" y="164"/>
                </a:lnTo>
                <a:lnTo>
                  <a:pt x="47" y="156"/>
                </a:lnTo>
                <a:lnTo>
                  <a:pt x="45" y="149"/>
                </a:lnTo>
                <a:lnTo>
                  <a:pt x="44" y="143"/>
                </a:lnTo>
                <a:lnTo>
                  <a:pt x="42" y="140"/>
                </a:lnTo>
                <a:lnTo>
                  <a:pt x="39" y="140"/>
                </a:lnTo>
                <a:lnTo>
                  <a:pt x="36" y="137"/>
                </a:lnTo>
                <a:lnTo>
                  <a:pt x="36" y="136"/>
                </a:lnTo>
                <a:lnTo>
                  <a:pt x="35" y="133"/>
                </a:lnTo>
                <a:lnTo>
                  <a:pt x="35" y="130"/>
                </a:lnTo>
                <a:lnTo>
                  <a:pt x="35" y="127"/>
                </a:lnTo>
                <a:lnTo>
                  <a:pt x="35" y="126"/>
                </a:lnTo>
                <a:lnTo>
                  <a:pt x="33" y="123"/>
                </a:lnTo>
                <a:lnTo>
                  <a:pt x="32" y="118"/>
                </a:lnTo>
                <a:lnTo>
                  <a:pt x="30" y="117"/>
                </a:lnTo>
                <a:lnTo>
                  <a:pt x="30" y="115"/>
                </a:lnTo>
                <a:lnTo>
                  <a:pt x="30" y="114"/>
                </a:lnTo>
                <a:lnTo>
                  <a:pt x="30" y="113"/>
                </a:lnTo>
                <a:lnTo>
                  <a:pt x="33" y="111"/>
                </a:lnTo>
                <a:lnTo>
                  <a:pt x="33" y="110"/>
                </a:lnTo>
                <a:lnTo>
                  <a:pt x="35" y="110"/>
                </a:lnTo>
                <a:lnTo>
                  <a:pt x="39" y="104"/>
                </a:lnTo>
                <a:lnTo>
                  <a:pt x="41" y="101"/>
                </a:lnTo>
                <a:lnTo>
                  <a:pt x="39" y="96"/>
                </a:lnTo>
                <a:lnTo>
                  <a:pt x="38" y="95"/>
                </a:lnTo>
                <a:lnTo>
                  <a:pt x="35" y="92"/>
                </a:lnTo>
                <a:lnTo>
                  <a:pt x="33" y="91"/>
                </a:lnTo>
                <a:lnTo>
                  <a:pt x="30" y="86"/>
                </a:lnTo>
                <a:lnTo>
                  <a:pt x="29" y="82"/>
                </a:lnTo>
                <a:lnTo>
                  <a:pt x="27" y="79"/>
                </a:lnTo>
                <a:lnTo>
                  <a:pt x="26" y="76"/>
                </a:lnTo>
                <a:lnTo>
                  <a:pt x="25" y="74"/>
                </a:lnTo>
                <a:lnTo>
                  <a:pt x="22" y="73"/>
                </a:lnTo>
                <a:lnTo>
                  <a:pt x="20" y="72"/>
                </a:lnTo>
                <a:lnTo>
                  <a:pt x="20" y="70"/>
                </a:lnTo>
                <a:lnTo>
                  <a:pt x="22" y="67"/>
                </a:lnTo>
                <a:lnTo>
                  <a:pt x="23" y="64"/>
                </a:lnTo>
                <a:lnTo>
                  <a:pt x="25" y="61"/>
                </a:lnTo>
                <a:lnTo>
                  <a:pt x="23" y="58"/>
                </a:lnTo>
                <a:lnTo>
                  <a:pt x="22" y="55"/>
                </a:lnTo>
                <a:lnTo>
                  <a:pt x="20" y="54"/>
                </a:lnTo>
                <a:lnTo>
                  <a:pt x="19" y="51"/>
                </a:lnTo>
                <a:lnTo>
                  <a:pt x="19" y="50"/>
                </a:lnTo>
                <a:lnTo>
                  <a:pt x="20" y="45"/>
                </a:lnTo>
                <a:lnTo>
                  <a:pt x="22" y="44"/>
                </a:lnTo>
                <a:lnTo>
                  <a:pt x="25" y="42"/>
                </a:lnTo>
                <a:lnTo>
                  <a:pt x="25" y="41"/>
                </a:lnTo>
                <a:lnTo>
                  <a:pt x="26" y="39"/>
                </a:lnTo>
                <a:lnTo>
                  <a:pt x="27" y="38"/>
                </a:lnTo>
                <a:lnTo>
                  <a:pt x="30" y="38"/>
                </a:lnTo>
                <a:lnTo>
                  <a:pt x="32" y="36"/>
                </a:lnTo>
                <a:lnTo>
                  <a:pt x="33" y="35"/>
                </a:lnTo>
                <a:lnTo>
                  <a:pt x="33" y="33"/>
                </a:lnTo>
                <a:lnTo>
                  <a:pt x="33" y="32"/>
                </a:lnTo>
                <a:lnTo>
                  <a:pt x="29" y="30"/>
                </a:lnTo>
                <a:lnTo>
                  <a:pt x="29" y="29"/>
                </a:lnTo>
                <a:lnTo>
                  <a:pt x="29" y="28"/>
                </a:lnTo>
                <a:lnTo>
                  <a:pt x="27" y="26"/>
                </a:lnTo>
                <a:lnTo>
                  <a:pt x="29" y="23"/>
                </a:lnTo>
                <a:lnTo>
                  <a:pt x="29" y="22"/>
                </a:lnTo>
                <a:lnTo>
                  <a:pt x="29" y="20"/>
                </a:lnTo>
                <a:lnTo>
                  <a:pt x="29" y="17"/>
                </a:lnTo>
                <a:lnTo>
                  <a:pt x="30" y="17"/>
                </a:lnTo>
                <a:lnTo>
                  <a:pt x="35" y="17"/>
                </a:lnTo>
                <a:lnTo>
                  <a:pt x="35" y="13"/>
                </a:lnTo>
                <a:lnTo>
                  <a:pt x="36" y="11"/>
                </a:lnTo>
                <a:lnTo>
                  <a:pt x="39" y="11"/>
                </a:lnTo>
                <a:lnTo>
                  <a:pt x="41" y="11"/>
                </a:lnTo>
                <a:lnTo>
                  <a:pt x="42" y="11"/>
                </a:lnTo>
                <a:lnTo>
                  <a:pt x="49" y="6"/>
                </a:lnTo>
                <a:lnTo>
                  <a:pt x="49" y="3"/>
                </a:lnTo>
                <a:lnTo>
                  <a:pt x="49" y="1"/>
                </a:lnTo>
                <a:lnTo>
                  <a:pt x="49" y="0"/>
                </a:lnTo>
                <a:lnTo>
                  <a:pt x="51" y="0"/>
                </a:lnTo>
                <a:lnTo>
                  <a:pt x="57" y="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/>
          </a:p>
        </p:txBody>
      </p:sp>
      <p:sp>
        <p:nvSpPr>
          <p:cNvPr id="184" name="Freeform 267"/>
          <p:cNvSpPr>
            <a:spLocks noEditPoints="1"/>
          </p:cNvSpPr>
          <p:nvPr/>
        </p:nvSpPr>
        <p:spPr bwMode="auto">
          <a:xfrm rot="21334256">
            <a:off x="18593703" y="3642717"/>
            <a:ext cx="855274" cy="1136571"/>
          </a:xfrm>
          <a:custGeom>
            <a:avLst/>
            <a:gdLst>
              <a:gd name="T0" fmla="*/ 2147483647 w 204"/>
              <a:gd name="T1" fmla="*/ 2147483647 h 312"/>
              <a:gd name="T2" fmla="*/ 2147483647 w 204"/>
              <a:gd name="T3" fmla="*/ 2147483647 h 312"/>
              <a:gd name="T4" fmla="*/ 2147483647 w 204"/>
              <a:gd name="T5" fmla="*/ 2147483647 h 312"/>
              <a:gd name="T6" fmla="*/ 2147483647 w 204"/>
              <a:gd name="T7" fmla="*/ 2147483647 h 312"/>
              <a:gd name="T8" fmla="*/ 2147483647 w 204"/>
              <a:gd name="T9" fmla="*/ 2147483647 h 312"/>
              <a:gd name="T10" fmla="*/ 2147483647 w 204"/>
              <a:gd name="T11" fmla="*/ 2147483647 h 312"/>
              <a:gd name="T12" fmla="*/ 2147483647 w 204"/>
              <a:gd name="T13" fmla="*/ 2147483647 h 312"/>
              <a:gd name="T14" fmla="*/ 2147483647 w 204"/>
              <a:gd name="T15" fmla="*/ 2147483647 h 312"/>
              <a:gd name="T16" fmla="*/ 2147483647 w 204"/>
              <a:gd name="T17" fmla="*/ 2147483647 h 312"/>
              <a:gd name="T18" fmla="*/ 2147483647 w 204"/>
              <a:gd name="T19" fmla="*/ 2147483647 h 312"/>
              <a:gd name="T20" fmla="*/ 2147483647 w 204"/>
              <a:gd name="T21" fmla="*/ 2147483647 h 312"/>
              <a:gd name="T22" fmla="*/ 2147483647 w 204"/>
              <a:gd name="T23" fmla="*/ 2147483647 h 312"/>
              <a:gd name="T24" fmla="*/ 2147483647 w 204"/>
              <a:gd name="T25" fmla="*/ 2147483647 h 312"/>
              <a:gd name="T26" fmla="*/ 2147483647 w 204"/>
              <a:gd name="T27" fmla="*/ 2147483647 h 312"/>
              <a:gd name="T28" fmla="*/ 2147483647 w 204"/>
              <a:gd name="T29" fmla="*/ 2147483647 h 312"/>
              <a:gd name="T30" fmla="*/ 2147483647 w 204"/>
              <a:gd name="T31" fmla="*/ 2147483647 h 312"/>
              <a:gd name="T32" fmla="*/ 2147483647 w 204"/>
              <a:gd name="T33" fmla="*/ 2147483647 h 312"/>
              <a:gd name="T34" fmla="*/ 2147483647 w 204"/>
              <a:gd name="T35" fmla="*/ 2147483647 h 312"/>
              <a:gd name="T36" fmla="*/ 2147483647 w 204"/>
              <a:gd name="T37" fmla="*/ 2147483647 h 312"/>
              <a:gd name="T38" fmla="*/ 2147483647 w 204"/>
              <a:gd name="T39" fmla="*/ 2147483647 h 312"/>
              <a:gd name="T40" fmla="*/ 2147483647 w 204"/>
              <a:gd name="T41" fmla="*/ 2147483647 h 312"/>
              <a:gd name="T42" fmla="*/ 2147483647 w 204"/>
              <a:gd name="T43" fmla="*/ 2147483647 h 312"/>
              <a:gd name="T44" fmla="*/ 2147483647 w 204"/>
              <a:gd name="T45" fmla="*/ 2147483647 h 312"/>
              <a:gd name="T46" fmla="*/ 2147483647 w 204"/>
              <a:gd name="T47" fmla="*/ 2147483647 h 312"/>
              <a:gd name="T48" fmla="*/ 2147483647 w 204"/>
              <a:gd name="T49" fmla="*/ 2147483647 h 312"/>
              <a:gd name="T50" fmla="*/ 2147483647 w 204"/>
              <a:gd name="T51" fmla="*/ 2147483647 h 312"/>
              <a:gd name="T52" fmla="*/ 2147483647 w 204"/>
              <a:gd name="T53" fmla="*/ 2147483647 h 312"/>
              <a:gd name="T54" fmla="*/ 2147483647 w 204"/>
              <a:gd name="T55" fmla="*/ 2147483647 h 312"/>
              <a:gd name="T56" fmla="*/ 2147483647 w 204"/>
              <a:gd name="T57" fmla="*/ 2147483647 h 312"/>
              <a:gd name="T58" fmla="*/ 2147483647 w 204"/>
              <a:gd name="T59" fmla="*/ 2147483647 h 312"/>
              <a:gd name="T60" fmla="*/ 2147483647 w 204"/>
              <a:gd name="T61" fmla="*/ 2147483647 h 312"/>
              <a:gd name="T62" fmla="*/ 2147483647 w 204"/>
              <a:gd name="T63" fmla="*/ 2147483647 h 312"/>
              <a:gd name="T64" fmla="*/ 2147483647 w 204"/>
              <a:gd name="T65" fmla="*/ 2147483647 h 312"/>
              <a:gd name="T66" fmla="*/ 2147483647 w 204"/>
              <a:gd name="T67" fmla="*/ 2147483647 h 312"/>
              <a:gd name="T68" fmla="*/ 2147483647 w 204"/>
              <a:gd name="T69" fmla="*/ 2147483647 h 312"/>
              <a:gd name="T70" fmla="*/ 2147483647 w 204"/>
              <a:gd name="T71" fmla="*/ 2147483647 h 312"/>
              <a:gd name="T72" fmla="*/ 2147483647 w 204"/>
              <a:gd name="T73" fmla="*/ 2147483647 h 312"/>
              <a:gd name="T74" fmla="*/ 2147483647 w 204"/>
              <a:gd name="T75" fmla="*/ 2147483647 h 312"/>
              <a:gd name="T76" fmla="*/ 2147483647 w 204"/>
              <a:gd name="T77" fmla="*/ 2147483647 h 312"/>
              <a:gd name="T78" fmla="*/ 2147483647 w 204"/>
              <a:gd name="T79" fmla="*/ 2147483647 h 312"/>
              <a:gd name="T80" fmla="*/ 2147483647 w 204"/>
              <a:gd name="T81" fmla="*/ 2147483647 h 312"/>
              <a:gd name="T82" fmla="*/ 2147483647 w 204"/>
              <a:gd name="T83" fmla="*/ 2147483647 h 312"/>
              <a:gd name="T84" fmla="*/ 2147483647 w 204"/>
              <a:gd name="T85" fmla="*/ 2147483647 h 312"/>
              <a:gd name="T86" fmla="*/ 2147483647 w 204"/>
              <a:gd name="T87" fmla="*/ 2147483647 h 312"/>
              <a:gd name="T88" fmla="*/ 2147483647 w 204"/>
              <a:gd name="T89" fmla="*/ 2147483647 h 312"/>
              <a:gd name="T90" fmla="*/ 2147483647 w 204"/>
              <a:gd name="T91" fmla="*/ 2147483647 h 312"/>
              <a:gd name="T92" fmla="*/ 2147483647 w 204"/>
              <a:gd name="T93" fmla="*/ 2147483647 h 312"/>
              <a:gd name="T94" fmla="*/ 2147483647 w 204"/>
              <a:gd name="T95" fmla="*/ 2147483647 h 312"/>
              <a:gd name="T96" fmla="*/ 2147483647 w 204"/>
              <a:gd name="T97" fmla="*/ 2147483647 h 312"/>
              <a:gd name="T98" fmla="*/ 2147483647 w 204"/>
              <a:gd name="T99" fmla="*/ 2147483647 h 312"/>
              <a:gd name="T100" fmla="*/ 2147483647 w 204"/>
              <a:gd name="T101" fmla="*/ 2147483647 h 312"/>
              <a:gd name="T102" fmla="*/ 2147483647 w 204"/>
              <a:gd name="T103" fmla="*/ 2147483647 h 312"/>
              <a:gd name="T104" fmla="*/ 2147483647 w 204"/>
              <a:gd name="T105" fmla="*/ 2147483647 h 312"/>
              <a:gd name="T106" fmla="*/ 2147483647 w 204"/>
              <a:gd name="T107" fmla="*/ 2147483647 h 312"/>
              <a:gd name="T108" fmla="*/ 2147483647 w 204"/>
              <a:gd name="T109" fmla="*/ 2147483647 h 312"/>
              <a:gd name="T110" fmla="*/ 2147483647 w 204"/>
              <a:gd name="T111" fmla="*/ 2147483647 h 312"/>
              <a:gd name="T112" fmla="*/ 2147483647 w 204"/>
              <a:gd name="T113" fmla="*/ 2147483647 h 312"/>
              <a:gd name="T114" fmla="*/ 2147483647 w 204"/>
              <a:gd name="T115" fmla="*/ 2147483647 h 312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204"/>
              <a:gd name="T175" fmla="*/ 0 h 312"/>
              <a:gd name="T176" fmla="*/ 204 w 204"/>
              <a:gd name="T177" fmla="*/ 312 h 312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204" h="312">
                <a:moveTo>
                  <a:pt x="185" y="22"/>
                </a:moveTo>
                <a:lnTo>
                  <a:pt x="186" y="26"/>
                </a:lnTo>
                <a:lnTo>
                  <a:pt x="186" y="34"/>
                </a:lnTo>
                <a:lnTo>
                  <a:pt x="186" y="35"/>
                </a:lnTo>
                <a:lnTo>
                  <a:pt x="189" y="34"/>
                </a:lnTo>
                <a:lnTo>
                  <a:pt x="191" y="35"/>
                </a:lnTo>
                <a:lnTo>
                  <a:pt x="191" y="37"/>
                </a:lnTo>
                <a:lnTo>
                  <a:pt x="189" y="38"/>
                </a:lnTo>
                <a:lnTo>
                  <a:pt x="185" y="37"/>
                </a:lnTo>
                <a:lnTo>
                  <a:pt x="185" y="38"/>
                </a:lnTo>
                <a:lnTo>
                  <a:pt x="185" y="39"/>
                </a:lnTo>
                <a:lnTo>
                  <a:pt x="185" y="45"/>
                </a:lnTo>
                <a:lnTo>
                  <a:pt x="185" y="56"/>
                </a:lnTo>
                <a:lnTo>
                  <a:pt x="185" y="61"/>
                </a:lnTo>
                <a:lnTo>
                  <a:pt x="183" y="66"/>
                </a:lnTo>
                <a:lnTo>
                  <a:pt x="185" y="69"/>
                </a:lnTo>
                <a:lnTo>
                  <a:pt x="185" y="75"/>
                </a:lnTo>
                <a:lnTo>
                  <a:pt x="186" y="76"/>
                </a:lnTo>
                <a:lnTo>
                  <a:pt x="188" y="78"/>
                </a:lnTo>
                <a:lnTo>
                  <a:pt x="188" y="79"/>
                </a:lnTo>
                <a:lnTo>
                  <a:pt x="194" y="82"/>
                </a:lnTo>
                <a:lnTo>
                  <a:pt x="195" y="85"/>
                </a:lnTo>
                <a:lnTo>
                  <a:pt x="197" y="85"/>
                </a:lnTo>
                <a:lnTo>
                  <a:pt x="197" y="86"/>
                </a:lnTo>
                <a:lnTo>
                  <a:pt x="198" y="89"/>
                </a:lnTo>
                <a:lnTo>
                  <a:pt x="200" y="91"/>
                </a:lnTo>
                <a:lnTo>
                  <a:pt x="200" y="92"/>
                </a:lnTo>
                <a:lnTo>
                  <a:pt x="201" y="98"/>
                </a:lnTo>
                <a:lnTo>
                  <a:pt x="202" y="105"/>
                </a:lnTo>
                <a:lnTo>
                  <a:pt x="204" y="107"/>
                </a:lnTo>
                <a:lnTo>
                  <a:pt x="197" y="113"/>
                </a:lnTo>
                <a:lnTo>
                  <a:pt x="180" y="97"/>
                </a:lnTo>
                <a:lnTo>
                  <a:pt x="173" y="104"/>
                </a:lnTo>
                <a:lnTo>
                  <a:pt x="160" y="91"/>
                </a:lnTo>
                <a:lnTo>
                  <a:pt x="153" y="98"/>
                </a:lnTo>
                <a:lnTo>
                  <a:pt x="139" y="110"/>
                </a:lnTo>
                <a:lnTo>
                  <a:pt x="132" y="116"/>
                </a:lnTo>
                <a:lnTo>
                  <a:pt x="131" y="114"/>
                </a:lnTo>
                <a:lnTo>
                  <a:pt x="126" y="116"/>
                </a:lnTo>
                <a:lnTo>
                  <a:pt x="123" y="114"/>
                </a:lnTo>
                <a:lnTo>
                  <a:pt x="122" y="113"/>
                </a:lnTo>
                <a:lnTo>
                  <a:pt x="120" y="110"/>
                </a:lnTo>
                <a:lnTo>
                  <a:pt x="125" y="105"/>
                </a:lnTo>
                <a:lnTo>
                  <a:pt x="123" y="104"/>
                </a:lnTo>
                <a:lnTo>
                  <a:pt x="126" y="102"/>
                </a:lnTo>
                <a:lnTo>
                  <a:pt x="122" y="97"/>
                </a:lnTo>
                <a:lnTo>
                  <a:pt x="116" y="100"/>
                </a:lnTo>
                <a:lnTo>
                  <a:pt x="116" y="98"/>
                </a:lnTo>
                <a:lnTo>
                  <a:pt x="115" y="97"/>
                </a:lnTo>
                <a:lnTo>
                  <a:pt x="113" y="95"/>
                </a:lnTo>
                <a:lnTo>
                  <a:pt x="112" y="94"/>
                </a:lnTo>
                <a:lnTo>
                  <a:pt x="112" y="88"/>
                </a:lnTo>
                <a:lnTo>
                  <a:pt x="110" y="83"/>
                </a:lnTo>
                <a:lnTo>
                  <a:pt x="107" y="83"/>
                </a:lnTo>
                <a:lnTo>
                  <a:pt x="104" y="82"/>
                </a:lnTo>
                <a:lnTo>
                  <a:pt x="103" y="80"/>
                </a:lnTo>
                <a:lnTo>
                  <a:pt x="93" y="88"/>
                </a:lnTo>
                <a:lnTo>
                  <a:pt x="94" y="91"/>
                </a:lnTo>
                <a:lnTo>
                  <a:pt x="85" y="97"/>
                </a:lnTo>
                <a:lnTo>
                  <a:pt x="84" y="94"/>
                </a:lnTo>
                <a:lnTo>
                  <a:pt x="72" y="104"/>
                </a:lnTo>
                <a:lnTo>
                  <a:pt x="54" y="83"/>
                </a:lnTo>
                <a:lnTo>
                  <a:pt x="49" y="88"/>
                </a:lnTo>
                <a:lnTo>
                  <a:pt x="44" y="91"/>
                </a:lnTo>
                <a:lnTo>
                  <a:pt x="66" y="117"/>
                </a:lnTo>
                <a:lnTo>
                  <a:pt x="76" y="114"/>
                </a:lnTo>
                <a:lnTo>
                  <a:pt x="85" y="126"/>
                </a:lnTo>
                <a:lnTo>
                  <a:pt x="94" y="122"/>
                </a:lnTo>
                <a:lnTo>
                  <a:pt x="101" y="129"/>
                </a:lnTo>
                <a:lnTo>
                  <a:pt x="90" y="139"/>
                </a:lnTo>
                <a:lnTo>
                  <a:pt x="100" y="151"/>
                </a:lnTo>
                <a:lnTo>
                  <a:pt x="112" y="141"/>
                </a:lnTo>
                <a:lnTo>
                  <a:pt x="120" y="145"/>
                </a:lnTo>
                <a:lnTo>
                  <a:pt x="117" y="155"/>
                </a:lnTo>
                <a:lnTo>
                  <a:pt x="119" y="157"/>
                </a:lnTo>
                <a:lnTo>
                  <a:pt x="120" y="157"/>
                </a:lnTo>
                <a:lnTo>
                  <a:pt x="122" y="157"/>
                </a:lnTo>
                <a:lnTo>
                  <a:pt x="122" y="160"/>
                </a:lnTo>
                <a:lnTo>
                  <a:pt x="120" y="161"/>
                </a:lnTo>
                <a:lnTo>
                  <a:pt x="117" y="164"/>
                </a:lnTo>
                <a:lnTo>
                  <a:pt x="116" y="167"/>
                </a:lnTo>
                <a:lnTo>
                  <a:pt x="117" y="171"/>
                </a:lnTo>
                <a:lnTo>
                  <a:pt x="117" y="174"/>
                </a:lnTo>
                <a:lnTo>
                  <a:pt x="120" y="180"/>
                </a:lnTo>
                <a:lnTo>
                  <a:pt x="117" y="185"/>
                </a:lnTo>
                <a:lnTo>
                  <a:pt x="119" y="186"/>
                </a:lnTo>
                <a:lnTo>
                  <a:pt x="119" y="190"/>
                </a:lnTo>
                <a:lnTo>
                  <a:pt x="122" y="196"/>
                </a:lnTo>
                <a:lnTo>
                  <a:pt x="123" y="199"/>
                </a:lnTo>
                <a:lnTo>
                  <a:pt x="125" y="199"/>
                </a:lnTo>
                <a:lnTo>
                  <a:pt x="128" y="204"/>
                </a:lnTo>
                <a:lnTo>
                  <a:pt x="129" y="204"/>
                </a:lnTo>
                <a:lnTo>
                  <a:pt x="132" y="205"/>
                </a:lnTo>
                <a:lnTo>
                  <a:pt x="134" y="206"/>
                </a:lnTo>
                <a:lnTo>
                  <a:pt x="135" y="209"/>
                </a:lnTo>
                <a:lnTo>
                  <a:pt x="134" y="211"/>
                </a:lnTo>
                <a:lnTo>
                  <a:pt x="134" y="212"/>
                </a:lnTo>
                <a:lnTo>
                  <a:pt x="135" y="214"/>
                </a:lnTo>
                <a:lnTo>
                  <a:pt x="138" y="214"/>
                </a:lnTo>
                <a:lnTo>
                  <a:pt x="139" y="215"/>
                </a:lnTo>
                <a:lnTo>
                  <a:pt x="142" y="218"/>
                </a:lnTo>
                <a:lnTo>
                  <a:pt x="145" y="226"/>
                </a:lnTo>
                <a:lnTo>
                  <a:pt x="150" y="228"/>
                </a:lnTo>
                <a:lnTo>
                  <a:pt x="150" y="233"/>
                </a:lnTo>
                <a:lnTo>
                  <a:pt x="151" y="233"/>
                </a:lnTo>
                <a:lnTo>
                  <a:pt x="150" y="234"/>
                </a:lnTo>
                <a:lnTo>
                  <a:pt x="151" y="236"/>
                </a:lnTo>
                <a:lnTo>
                  <a:pt x="153" y="237"/>
                </a:lnTo>
                <a:lnTo>
                  <a:pt x="156" y="239"/>
                </a:lnTo>
                <a:lnTo>
                  <a:pt x="156" y="242"/>
                </a:lnTo>
                <a:lnTo>
                  <a:pt x="158" y="242"/>
                </a:lnTo>
                <a:lnTo>
                  <a:pt x="157" y="248"/>
                </a:lnTo>
                <a:lnTo>
                  <a:pt x="161" y="252"/>
                </a:lnTo>
                <a:lnTo>
                  <a:pt x="164" y="259"/>
                </a:lnTo>
                <a:lnTo>
                  <a:pt x="164" y="262"/>
                </a:lnTo>
                <a:lnTo>
                  <a:pt x="173" y="270"/>
                </a:lnTo>
                <a:lnTo>
                  <a:pt x="178" y="270"/>
                </a:lnTo>
                <a:lnTo>
                  <a:pt x="180" y="271"/>
                </a:lnTo>
                <a:lnTo>
                  <a:pt x="182" y="272"/>
                </a:lnTo>
                <a:lnTo>
                  <a:pt x="186" y="278"/>
                </a:lnTo>
                <a:lnTo>
                  <a:pt x="183" y="281"/>
                </a:lnTo>
                <a:lnTo>
                  <a:pt x="180" y="280"/>
                </a:lnTo>
                <a:lnTo>
                  <a:pt x="176" y="283"/>
                </a:lnTo>
                <a:lnTo>
                  <a:pt x="176" y="284"/>
                </a:lnTo>
                <a:lnTo>
                  <a:pt x="163" y="296"/>
                </a:lnTo>
                <a:lnTo>
                  <a:pt x="166" y="299"/>
                </a:lnTo>
                <a:lnTo>
                  <a:pt x="153" y="312"/>
                </a:lnTo>
                <a:lnTo>
                  <a:pt x="138" y="297"/>
                </a:lnTo>
                <a:lnTo>
                  <a:pt x="129" y="305"/>
                </a:lnTo>
                <a:lnTo>
                  <a:pt x="116" y="287"/>
                </a:lnTo>
                <a:lnTo>
                  <a:pt x="113" y="289"/>
                </a:lnTo>
                <a:lnTo>
                  <a:pt x="107" y="280"/>
                </a:lnTo>
                <a:lnTo>
                  <a:pt x="123" y="265"/>
                </a:lnTo>
                <a:lnTo>
                  <a:pt x="116" y="259"/>
                </a:lnTo>
                <a:lnTo>
                  <a:pt x="109" y="258"/>
                </a:lnTo>
                <a:lnTo>
                  <a:pt x="100" y="250"/>
                </a:lnTo>
                <a:lnTo>
                  <a:pt x="103" y="248"/>
                </a:lnTo>
                <a:lnTo>
                  <a:pt x="91" y="234"/>
                </a:lnTo>
                <a:lnTo>
                  <a:pt x="85" y="237"/>
                </a:lnTo>
                <a:lnTo>
                  <a:pt x="84" y="230"/>
                </a:lnTo>
                <a:lnTo>
                  <a:pt x="82" y="223"/>
                </a:lnTo>
                <a:lnTo>
                  <a:pt x="78" y="215"/>
                </a:lnTo>
                <a:lnTo>
                  <a:pt x="76" y="214"/>
                </a:lnTo>
                <a:lnTo>
                  <a:pt x="71" y="217"/>
                </a:lnTo>
                <a:lnTo>
                  <a:pt x="69" y="214"/>
                </a:lnTo>
                <a:lnTo>
                  <a:pt x="73" y="211"/>
                </a:lnTo>
                <a:lnTo>
                  <a:pt x="72" y="206"/>
                </a:lnTo>
                <a:lnTo>
                  <a:pt x="68" y="209"/>
                </a:lnTo>
                <a:lnTo>
                  <a:pt x="63" y="199"/>
                </a:lnTo>
                <a:lnTo>
                  <a:pt x="78" y="192"/>
                </a:lnTo>
                <a:lnTo>
                  <a:pt x="73" y="179"/>
                </a:lnTo>
                <a:lnTo>
                  <a:pt x="66" y="176"/>
                </a:lnTo>
                <a:lnTo>
                  <a:pt x="63" y="173"/>
                </a:lnTo>
                <a:lnTo>
                  <a:pt x="62" y="167"/>
                </a:lnTo>
                <a:lnTo>
                  <a:pt x="54" y="164"/>
                </a:lnTo>
                <a:lnTo>
                  <a:pt x="53" y="161"/>
                </a:lnTo>
                <a:lnTo>
                  <a:pt x="47" y="157"/>
                </a:lnTo>
                <a:lnTo>
                  <a:pt x="44" y="151"/>
                </a:lnTo>
                <a:lnTo>
                  <a:pt x="44" y="139"/>
                </a:lnTo>
                <a:lnTo>
                  <a:pt x="46" y="138"/>
                </a:lnTo>
                <a:lnTo>
                  <a:pt x="47" y="135"/>
                </a:lnTo>
                <a:lnTo>
                  <a:pt x="46" y="132"/>
                </a:lnTo>
                <a:lnTo>
                  <a:pt x="49" y="120"/>
                </a:lnTo>
                <a:lnTo>
                  <a:pt x="47" y="119"/>
                </a:lnTo>
                <a:lnTo>
                  <a:pt x="50" y="116"/>
                </a:lnTo>
                <a:lnTo>
                  <a:pt x="46" y="111"/>
                </a:lnTo>
                <a:lnTo>
                  <a:pt x="34" y="119"/>
                </a:lnTo>
                <a:lnTo>
                  <a:pt x="29" y="114"/>
                </a:lnTo>
                <a:lnTo>
                  <a:pt x="19" y="126"/>
                </a:lnTo>
                <a:lnTo>
                  <a:pt x="15" y="127"/>
                </a:lnTo>
                <a:lnTo>
                  <a:pt x="0" y="108"/>
                </a:lnTo>
                <a:lnTo>
                  <a:pt x="27" y="86"/>
                </a:lnTo>
                <a:lnTo>
                  <a:pt x="22" y="82"/>
                </a:lnTo>
                <a:lnTo>
                  <a:pt x="19" y="83"/>
                </a:lnTo>
                <a:lnTo>
                  <a:pt x="15" y="76"/>
                </a:lnTo>
                <a:lnTo>
                  <a:pt x="27" y="64"/>
                </a:lnTo>
                <a:lnTo>
                  <a:pt x="22" y="59"/>
                </a:lnTo>
                <a:lnTo>
                  <a:pt x="28" y="51"/>
                </a:lnTo>
                <a:lnTo>
                  <a:pt x="21" y="44"/>
                </a:lnTo>
                <a:lnTo>
                  <a:pt x="41" y="25"/>
                </a:lnTo>
                <a:lnTo>
                  <a:pt x="32" y="13"/>
                </a:lnTo>
                <a:lnTo>
                  <a:pt x="38" y="9"/>
                </a:lnTo>
                <a:lnTo>
                  <a:pt x="41" y="10"/>
                </a:lnTo>
                <a:lnTo>
                  <a:pt x="47" y="4"/>
                </a:lnTo>
                <a:lnTo>
                  <a:pt x="51" y="10"/>
                </a:lnTo>
                <a:lnTo>
                  <a:pt x="56" y="13"/>
                </a:lnTo>
                <a:lnTo>
                  <a:pt x="63" y="6"/>
                </a:lnTo>
                <a:lnTo>
                  <a:pt x="84" y="7"/>
                </a:lnTo>
                <a:lnTo>
                  <a:pt x="84" y="13"/>
                </a:lnTo>
                <a:lnTo>
                  <a:pt x="88" y="13"/>
                </a:lnTo>
                <a:lnTo>
                  <a:pt x="91" y="10"/>
                </a:lnTo>
                <a:lnTo>
                  <a:pt x="93" y="12"/>
                </a:lnTo>
                <a:lnTo>
                  <a:pt x="97" y="15"/>
                </a:lnTo>
                <a:lnTo>
                  <a:pt x="100" y="15"/>
                </a:lnTo>
                <a:lnTo>
                  <a:pt x="113" y="15"/>
                </a:lnTo>
                <a:lnTo>
                  <a:pt x="123" y="16"/>
                </a:lnTo>
                <a:lnTo>
                  <a:pt x="132" y="16"/>
                </a:lnTo>
                <a:lnTo>
                  <a:pt x="144" y="16"/>
                </a:lnTo>
                <a:lnTo>
                  <a:pt x="147" y="16"/>
                </a:lnTo>
                <a:lnTo>
                  <a:pt x="150" y="16"/>
                </a:lnTo>
                <a:lnTo>
                  <a:pt x="150" y="12"/>
                </a:lnTo>
                <a:lnTo>
                  <a:pt x="151" y="12"/>
                </a:lnTo>
                <a:lnTo>
                  <a:pt x="154" y="12"/>
                </a:lnTo>
                <a:lnTo>
                  <a:pt x="154" y="13"/>
                </a:lnTo>
                <a:lnTo>
                  <a:pt x="156" y="13"/>
                </a:lnTo>
                <a:lnTo>
                  <a:pt x="158" y="13"/>
                </a:lnTo>
                <a:lnTo>
                  <a:pt x="158" y="10"/>
                </a:lnTo>
                <a:lnTo>
                  <a:pt x="158" y="7"/>
                </a:lnTo>
                <a:lnTo>
                  <a:pt x="160" y="6"/>
                </a:lnTo>
                <a:lnTo>
                  <a:pt x="160" y="1"/>
                </a:lnTo>
                <a:lnTo>
                  <a:pt x="163" y="0"/>
                </a:lnTo>
                <a:lnTo>
                  <a:pt x="164" y="1"/>
                </a:lnTo>
                <a:lnTo>
                  <a:pt x="167" y="3"/>
                </a:lnTo>
                <a:lnTo>
                  <a:pt x="169" y="7"/>
                </a:lnTo>
                <a:lnTo>
                  <a:pt x="169" y="10"/>
                </a:lnTo>
                <a:lnTo>
                  <a:pt x="170" y="15"/>
                </a:lnTo>
                <a:lnTo>
                  <a:pt x="170" y="16"/>
                </a:lnTo>
                <a:lnTo>
                  <a:pt x="172" y="17"/>
                </a:lnTo>
                <a:lnTo>
                  <a:pt x="178" y="19"/>
                </a:lnTo>
                <a:lnTo>
                  <a:pt x="183" y="19"/>
                </a:lnTo>
                <a:lnTo>
                  <a:pt x="185" y="20"/>
                </a:lnTo>
                <a:lnTo>
                  <a:pt x="185" y="22"/>
                </a:lnTo>
                <a:close/>
                <a:moveTo>
                  <a:pt x="87" y="185"/>
                </a:moveTo>
                <a:lnTo>
                  <a:pt x="98" y="173"/>
                </a:lnTo>
                <a:lnTo>
                  <a:pt x="95" y="170"/>
                </a:lnTo>
                <a:lnTo>
                  <a:pt x="97" y="168"/>
                </a:lnTo>
                <a:lnTo>
                  <a:pt x="93" y="165"/>
                </a:lnTo>
                <a:lnTo>
                  <a:pt x="91" y="167"/>
                </a:lnTo>
                <a:lnTo>
                  <a:pt x="82" y="173"/>
                </a:lnTo>
                <a:lnTo>
                  <a:pt x="84" y="176"/>
                </a:lnTo>
                <a:lnTo>
                  <a:pt x="81" y="179"/>
                </a:lnTo>
                <a:lnTo>
                  <a:pt x="87" y="185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85" name="Freeform 268"/>
          <p:cNvSpPr>
            <a:spLocks/>
          </p:cNvSpPr>
          <p:nvPr/>
        </p:nvSpPr>
        <p:spPr bwMode="auto">
          <a:xfrm rot="21334256">
            <a:off x="17900874" y="2112803"/>
            <a:ext cx="892542" cy="971193"/>
          </a:xfrm>
          <a:custGeom>
            <a:avLst/>
            <a:gdLst>
              <a:gd name="T0" fmla="*/ 2147483647 w 214"/>
              <a:gd name="T1" fmla="*/ 2147483647 h 267"/>
              <a:gd name="T2" fmla="*/ 2147483647 w 214"/>
              <a:gd name="T3" fmla="*/ 2147483647 h 267"/>
              <a:gd name="T4" fmla="*/ 2147483647 w 214"/>
              <a:gd name="T5" fmla="*/ 2147483647 h 267"/>
              <a:gd name="T6" fmla="*/ 2147483647 w 214"/>
              <a:gd name="T7" fmla="*/ 2147483647 h 267"/>
              <a:gd name="T8" fmla="*/ 2147483647 w 214"/>
              <a:gd name="T9" fmla="*/ 2147483647 h 267"/>
              <a:gd name="T10" fmla="*/ 2147483647 w 214"/>
              <a:gd name="T11" fmla="*/ 2147483647 h 267"/>
              <a:gd name="T12" fmla="*/ 2147483647 w 214"/>
              <a:gd name="T13" fmla="*/ 2147483647 h 267"/>
              <a:gd name="T14" fmla="*/ 2147483647 w 214"/>
              <a:gd name="T15" fmla="*/ 2147483647 h 267"/>
              <a:gd name="T16" fmla="*/ 2147483647 w 214"/>
              <a:gd name="T17" fmla="*/ 2147483647 h 267"/>
              <a:gd name="T18" fmla="*/ 2147483647 w 214"/>
              <a:gd name="T19" fmla="*/ 2147483647 h 267"/>
              <a:gd name="T20" fmla="*/ 2147483647 w 214"/>
              <a:gd name="T21" fmla="*/ 2147483647 h 267"/>
              <a:gd name="T22" fmla="*/ 2147483647 w 214"/>
              <a:gd name="T23" fmla="*/ 2147483647 h 267"/>
              <a:gd name="T24" fmla="*/ 2147483647 w 214"/>
              <a:gd name="T25" fmla="*/ 2147483647 h 267"/>
              <a:gd name="T26" fmla="*/ 2147483647 w 214"/>
              <a:gd name="T27" fmla="*/ 2147483647 h 267"/>
              <a:gd name="T28" fmla="*/ 2147483647 w 214"/>
              <a:gd name="T29" fmla="*/ 2147483647 h 267"/>
              <a:gd name="T30" fmla="*/ 2147483647 w 214"/>
              <a:gd name="T31" fmla="*/ 2147483647 h 267"/>
              <a:gd name="T32" fmla="*/ 2147483647 w 214"/>
              <a:gd name="T33" fmla="*/ 2147483647 h 267"/>
              <a:gd name="T34" fmla="*/ 2147483647 w 214"/>
              <a:gd name="T35" fmla="*/ 2147483647 h 267"/>
              <a:gd name="T36" fmla="*/ 2147483647 w 214"/>
              <a:gd name="T37" fmla="*/ 2147483647 h 267"/>
              <a:gd name="T38" fmla="*/ 2147483647 w 214"/>
              <a:gd name="T39" fmla="*/ 2147483647 h 267"/>
              <a:gd name="T40" fmla="*/ 2147483647 w 214"/>
              <a:gd name="T41" fmla="*/ 2147483647 h 267"/>
              <a:gd name="T42" fmla="*/ 2147483647 w 214"/>
              <a:gd name="T43" fmla="*/ 2147483647 h 267"/>
              <a:gd name="T44" fmla="*/ 2147483647 w 214"/>
              <a:gd name="T45" fmla="*/ 2147483647 h 267"/>
              <a:gd name="T46" fmla="*/ 2147483647 w 214"/>
              <a:gd name="T47" fmla="*/ 2147483647 h 267"/>
              <a:gd name="T48" fmla="*/ 2147483647 w 214"/>
              <a:gd name="T49" fmla="*/ 2147483647 h 267"/>
              <a:gd name="T50" fmla="*/ 2147483647 w 214"/>
              <a:gd name="T51" fmla="*/ 2147483647 h 267"/>
              <a:gd name="T52" fmla="*/ 2147483647 w 214"/>
              <a:gd name="T53" fmla="*/ 2147483647 h 267"/>
              <a:gd name="T54" fmla="*/ 2147483647 w 214"/>
              <a:gd name="T55" fmla="*/ 2147483647 h 267"/>
              <a:gd name="T56" fmla="*/ 2147483647 w 214"/>
              <a:gd name="T57" fmla="*/ 2147483647 h 267"/>
              <a:gd name="T58" fmla="*/ 2147483647 w 214"/>
              <a:gd name="T59" fmla="*/ 2147483647 h 267"/>
              <a:gd name="T60" fmla="*/ 2147483647 w 214"/>
              <a:gd name="T61" fmla="*/ 2147483647 h 267"/>
              <a:gd name="T62" fmla="*/ 2147483647 w 214"/>
              <a:gd name="T63" fmla="*/ 2147483647 h 267"/>
              <a:gd name="T64" fmla="*/ 2147483647 w 214"/>
              <a:gd name="T65" fmla="*/ 2147483647 h 267"/>
              <a:gd name="T66" fmla="*/ 2147483647 w 214"/>
              <a:gd name="T67" fmla="*/ 2147483647 h 267"/>
              <a:gd name="T68" fmla="*/ 2147483647 w 214"/>
              <a:gd name="T69" fmla="*/ 2147483647 h 267"/>
              <a:gd name="T70" fmla="*/ 2147483647 w 214"/>
              <a:gd name="T71" fmla="*/ 2147483647 h 267"/>
              <a:gd name="T72" fmla="*/ 2147483647 w 214"/>
              <a:gd name="T73" fmla="*/ 2147483647 h 267"/>
              <a:gd name="T74" fmla="*/ 2147483647 w 214"/>
              <a:gd name="T75" fmla="*/ 2147483647 h 267"/>
              <a:gd name="T76" fmla="*/ 2147483647 w 214"/>
              <a:gd name="T77" fmla="*/ 2147483647 h 267"/>
              <a:gd name="T78" fmla="*/ 2147483647 w 214"/>
              <a:gd name="T79" fmla="*/ 2147483647 h 267"/>
              <a:gd name="T80" fmla="*/ 2147483647 w 214"/>
              <a:gd name="T81" fmla="*/ 2147483647 h 267"/>
              <a:gd name="T82" fmla="*/ 2147483647 w 214"/>
              <a:gd name="T83" fmla="*/ 2147483647 h 267"/>
              <a:gd name="T84" fmla="*/ 2147483647 w 214"/>
              <a:gd name="T85" fmla="*/ 2147483647 h 267"/>
              <a:gd name="T86" fmla="*/ 2147483647 w 214"/>
              <a:gd name="T87" fmla="*/ 2147483647 h 267"/>
              <a:gd name="T88" fmla="*/ 2147483647 w 214"/>
              <a:gd name="T89" fmla="*/ 0 h 267"/>
              <a:gd name="T90" fmla="*/ 2147483647 w 214"/>
              <a:gd name="T91" fmla="*/ 2147483647 h 267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214"/>
              <a:gd name="T139" fmla="*/ 0 h 267"/>
              <a:gd name="T140" fmla="*/ 214 w 214"/>
              <a:gd name="T141" fmla="*/ 267 h 267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214" h="267">
                <a:moveTo>
                  <a:pt x="136" y="2"/>
                </a:moveTo>
                <a:lnTo>
                  <a:pt x="134" y="37"/>
                </a:lnTo>
                <a:lnTo>
                  <a:pt x="129" y="37"/>
                </a:lnTo>
                <a:lnTo>
                  <a:pt x="129" y="34"/>
                </a:lnTo>
                <a:lnTo>
                  <a:pt x="92" y="31"/>
                </a:lnTo>
                <a:lnTo>
                  <a:pt x="91" y="57"/>
                </a:lnTo>
                <a:lnTo>
                  <a:pt x="106" y="57"/>
                </a:lnTo>
                <a:lnTo>
                  <a:pt x="107" y="52"/>
                </a:lnTo>
                <a:lnTo>
                  <a:pt x="132" y="53"/>
                </a:lnTo>
                <a:lnTo>
                  <a:pt x="132" y="50"/>
                </a:lnTo>
                <a:lnTo>
                  <a:pt x="151" y="50"/>
                </a:lnTo>
                <a:lnTo>
                  <a:pt x="150" y="101"/>
                </a:lnTo>
                <a:lnTo>
                  <a:pt x="153" y="101"/>
                </a:lnTo>
                <a:lnTo>
                  <a:pt x="210" y="161"/>
                </a:lnTo>
                <a:lnTo>
                  <a:pt x="210" y="175"/>
                </a:lnTo>
                <a:lnTo>
                  <a:pt x="207" y="175"/>
                </a:lnTo>
                <a:lnTo>
                  <a:pt x="205" y="186"/>
                </a:lnTo>
                <a:lnTo>
                  <a:pt x="214" y="186"/>
                </a:lnTo>
                <a:lnTo>
                  <a:pt x="211" y="217"/>
                </a:lnTo>
                <a:lnTo>
                  <a:pt x="175" y="216"/>
                </a:lnTo>
                <a:lnTo>
                  <a:pt x="175" y="227"/>
                </a:lnTo>
                <a:lnTo>
                  <a:pt x="176" y="227"/>
                </a:lnTo>
                <a:lnTo>
                  <a:pt x="177" y="227"/>
                </a:lnTo>
                <a:lnTo>
                  <a:pt x="177" y="236"/>
                </a:lnTo>
                <a:lnTo>
                  <a:pt x="192" y="238"/>
                </a:lnTo>
                <a:lnTo>
                  <a:pt x="192" y="254"/>
                </a:lnTo>
                <a:lnTo>
                  <a:pt x="183" y="252"/>
                </a:lnTo>
                <a:lnTo>
                  <a:pt x="175" y="251"/>
                </a:lnTo>
                <a:lnTo>
                  <a:pt x="173" y="252"/>
                </a:lnTo>
                <a:lnTo>
                  <a:pt x="151" y="251"/>
                </a:lnTo>
                <a:lnTo>
                  <a:pt x="142" y="251"/>
                </a:lnTo>
                <a:lnTo>
                  <a:pt x="141" y="258"/>
                </a:lnTo>
                <a:lnTo>
                  <a:pt x="110" y="257"/>
                </a:lnTo>
                <a:lnTo>
                  <a:pt x="109" y="267"/>
                </a:lnTo>
                <a:lnTo>
                  <a:pt x="88" y="265"/>
                </a:lnTo>
                <a:lnTo>
                  <a:pt x="88" y="238"/>
                </a:lnTo>
                <a:lnTo>
                  <a:pt x="82" y="239"/>
                </a:lnTo>
                <a:lnTo>
                  <a:pt x="82" y="229"/>
                </a:lnTo>
                <a:lnTo>
                  <a:pt x="69" y="226"/>
                </a:lnTo>
                <a:lnTo>
                  <a:pt x="75" y="135"/>
                </a:lnTo>
                <a:lnTo>
                  <a:pt x="73" y="135"/>
                </a:lnTo>
                <a:lnTo>
                  <a:pt x="66" y="131"/>
                </a:lnTo>
                <a:lnTo>
                  <a:pt x="65" y="131"/>
                </a:lnTo>
                <a:lnTo>
                  <a:pt x="65" y="134"/>
                </a:lnTo>
                <a:lnTo>
                  <a:pt x="60" y="134"/>
                </a:lnTo>
                <a:lnTo>
                  <a:pt x="60" y="132"/>
                </a:lnTo>
                <a:lnTo>
                  <a:pt x="59" y="131"/>
                </a:lnTo>
                <a:lnTo>
                  <a:pt x="53" y="134"/>
                </a:lnTo>
                <a:lnTo>
                  <a:pt x="49" y="134"/>
                </a:lnTo>
                <a:lnTo>
                  <a:pt x="43" y="134"/>
                </a:lnTo>
                <a:lnTo>
                  <a:pt x="40" y="131"/>
                </a:lnTo>
                <a:lnTo>
                  <a:pt x="35" y="131"/>
                </a:lnTo>
                <a:lnTo>
                  <a:pt x="29" y="125"/>
                </a:lnTo>
                <a:lnTo>
                  <a:pt x="0" y="123"/>
                </a:lnTo>
                <a:lnTo>
                  <a:pt x="2" y="75"/>
                </a:lnTo>
                <a:lnTo>
                  <a:pt x="31" y="78"/>
                </a:lnTo>
                <a:lnTo>
                  <a:pt x="34" y="79"/>
                </a:lnTo>
                <a:lnTo>
                  <a:pt x="34" y="78"/>
                </a:lnTo>
                <a:lnTo>
                  <a:pt x="35" y="78"/>
                </a:lnTo>
                <a:lnTo>
                  <a:pt x="40" y="81"/>
                </a:lnTo>
                <a:lnTo>
                  <a:pt x="40" y="68"/>
                </a:lnTo>
                <a:lnTo>
                  <a:pt x="31" y="68"/>
                </a:lnTo>
                <a:lnTo>
                  <a:pt x="31" y="65"/>
                </a:lnTo>
                <a:lnTo>
                  <a:pt x="31" y="63"/>
                </a:lnTo>
                <a:lnTo>
                  <a:pt x="32" y="63"/>
                </a:lnTo>
                <a:lnTo>
                  <a:pt x="32" y="60"/>
                </a:lnTo>
                <a:lnTo>
                  <a:pt x="31" y="59"/>
                </a:lnTo>
                <a:lnTo>
                  <a:pt x="32" y="57"/>
                </a:lnTo>
                <a:lnTo>
                  <a:pt x="34" y="54"/>
                </a:lnTo>
                <a:lnTo>
                  <a:pt x="35" y="53"/>
                </a:lnTo>
                <a:lnTo>
                  <a:pt x="35" y="52"/>
                </a:lnTo>
                <a:lnTo>
                  <a:pt x="34" y="50"/>
                </a:lnTo>
                <a:lnTo>
                  <a:pt x="37" y="11"/>
                </a:lnTo>
                <a:lnTo>
                  <a:pt x="37" y="6"/>
                </a:lnTo>
                <a:lnTo>
                  <a:pt x="63" y="8"/>
                </a:lnTo>
                <a:lnTo>
                  <a:pt x="63" y="6"/>
                </a:lnTo>
                <a:lnTo>
                  <a:pt x="62" y="6"/>
                </a:lnTo>
                <a:lnTo>
                  <a:pt x="63" y="3"/>
                </a:lnTo>
                <a:lnTo>
                  <a:pt x="68" y="3"/>
                </a:lnTo>
                <a:lnTo>
                  <a:pt x="72" y="3"/>
                </a:lnTo>
                <a:lnTo>
                  <a:pt x="87" y="3"/>
                </a:lnTo>
                <a:lnTo>
                  <a:pt x="90" y="5"/>
                </a:lnTo>
                <a:lnTo>
                  <a:pt x="94" y="5"/>
                </a:lnTo>
                <a:lnTo>
                  <a:pt x="95" y="5"/>
                </a:lnTo>
                <a:lnTo>
                  <a:pt x="98" y="3"/>
                </a:lnTo>
                <a:lnTo>
                  <a:pt x="104" y="2"/>
                </a:lnTo>
                <a:lnTo>
                  <a:pt x="107" y="0"/>
                </a:lnTo>
                <a:lnTo>
                  <a:pt x="114" y="0"/>
                </a:lnTo>
                <a:lnTo>
                  <a:pt x="126" y="2"/>
                </a:lnTo>
                <a:lnTo>
                  <a:pt x="136" y="2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186" name="Freeform 269"/>
          <p:cNvSpPr>
            <a:spLocks/>
          </p:cNvSpPr>
          <p:nvPr/>
        </p:nvSpPr>
        <p:spPr bwMode="auto">
          <a:xfrm rot="21334256">
            <a:off x="19011538" y="4602486"/>
            <a:ext cx="872044" cy="997136"/>
          </a:xfrm>
          <a:custGeom>
            <a:avLst/>
            <a:gdLst>
              <a:gd name="T0" fmla="*/ 2147483647 w 208"/>
              <a:gd name="T1" fmla="*/ 2147483647 h 274"/>
              <a:gd name="T2" fmla="*/ 2147483647 w 208"/>
              <a:gd name="T3" fmla="*/ 2147483647 h 274"/>
              <a:gd name="T4" fmla="*/ 2147483647 w 208"/>
              <a:gd name="T5" fmla="*/ 2147483647 h 274"/>
              <a:gd name="T6" fmla="*/ 2147483647 w 208"/>
              <a:gd name="T7" fmla="*/ 2147483647 h 274"/>
              <a:gd name="T8" fmla="*/ 2147483647 w 208"/>
              <a:gd name="T9" fmla="*/ 2147483647 h 274"/>
              <a:gd name="T10" fmla="*/ 2147483647 w 208"/>
              <a:gd name="T11" fmla="*/ 2147483647 h 274"/>
              <a:gd name="T12" fmla="*/ 2147483647 w 208"/>
              <a:gd name="T13" fmla="*/ 2147483647 h 274"/>
              <a:gd name="T14" fmla="*/ 2147483647 w 208"/>
              <a:gd name="T15" fmla="*/ 2147483647 h 274"/>
              <a:gd name="T16" fmla="*/ 2147483647 w 208"/>
              <a:gd name="T17" fmla="*/ 2147483647 h 274"/>
              <a:gd name="T18" fmla="*/ 2147483647 w 208"/>
              <a:gd name="T19" fmla="*/ 2147483647 h 274"/>
              <a:gd name="T20" fmla="*/ 2147483647 w 208"/>
              <a:gd name="T21" fmla="*/ 2147483647 h 274"/>
              <a:gd name="T22" fmla="*/ 2147483647 w 208"/>
              <a:gd name="T23" fmla="*/ 2147483647 h 274"/>
              <a:gd name="T24" fmla="*/ 2147483647 w 208"/>
              <a:gd name="T25" fmla="*/ 2147483647 h 274"/>
              <a:gd name="T26" fmla="*/ 2147483647 w 208"/>
              <a:gd name="T27" fmla="*/ 2147483647 h 274"/>
              <a:gd name="T28" fmla="*/ 2147483647 w 208"/>
              <a:gd name="T29" fmla="*/ 2147483647 h 274"/>
              <a:gd name="T30" fmla="*/ 2147483647 w 208"/>
              <a:gd name="T31" fmla="*/ 2147483647 h 274"/>
              <a:gd name="T32" fmla="*/ 2147483647 w 208"/>
              <a:gd name="T33" fmla="*/ 2147483647 h 274"/>
              <a:gd name="T34" fmla="*/ 2147483647 w 208"/>
              <a:gd name="T35" fmla="*/ 2147483647 h 274"/>
              <a:gd name="T36" fmla="*/ 2147483647 w 208"/>
              <a:gd name="T37" fmla="*/ 2147483647 h 274"/>
              <a:gd name="T38" fmla="*/ 2147483647 w 208"/>
              <a:gd name="T39" fmla="*/ 2147483647 h 274"/>
              <a:gd name="T40" fmla="*/ 2147483647 w 208"/>
              <a:gd name="T41" fmla="*/ 2147483647 h 274"/>
              <a:gd name="T42" fmla="*/ 2147483647 w 208"/>
              <a:gd name="T43" fmla="*/ 2147483647 h 274"/>
              <a:gd name="T44" fmla="*/ 2147483647 w 208"/>
              <a:gd name="T45" fmla="*/ 2147483647 h 274"/>
              <a:gd name="T46" fmla="*/ 2147483647 w 208"/>
              <a:gd name="T47" fmla="*/ 2147483647 h 274"/>
              <a:gd name="T48" fmla="*/ 2147483647 w 208"/>
              <a:gd name="T49" fmla="*/ 2147483647 h 274"/>
              <a:gd name="T50" fmla="*/ 2147483647 w 208"/>
              <a:gd name="T51" fmla="*/ 2147483647 h 274"/>
              <a:gd name="T52" fmla="*/ 2147483647 w 208"/>
              <a:gd name="T53" fmla="*/ 2147483647 h 274"/>
              <a:gd name="T54" fmla="*/ 2147483647 w 208"/>
              <a:gd name="T55" fmla="*/ 2147483647 h 274"/>
              <a:gd name="T56" fmla="*/ 2147483647 w 208"/>
              <a:gd name="T57" fmla="*/ 2147483647 h 274"/>
              <a:gd name="T58" fmla="*/ 2147483647 w 208"/>
              <a:gd name="T59" fmla="*/ 2147483647 h 274"/>
              <a:gd name="T60" fmla="*/ 2147483647 w 208"/>
              <a:gd name="T61" fmla="*/ 2147483647 h 274"/>
              <a:gd name="T62" fmla="*/ 2147483647 w 208"/>
              <a:gd name="T63" fmla="*/ 2147483647 h 274"/>
              <a:gd name="T64" fmla="*/ 2147483647 w 208"/>
              <a:gd name="T65" fmla="*/ 2147483647 h 274"/>
              <a:gd name="T66" fmla="*/ 2147483647 w 208"/>
              <a:gd name="T67" fmla="*/ 2147483647 h 274"/>
              <a:gd name="T68" fmla="*/ 2147483647 w 208"/>
              <a:gd name="T69" fmla="*/ 2147483647 h 274"/>
              <a:gd name="T70" fmla="*/ 2147483647 w 208"/>
              <a:gd name="T71" fmla="*/ 2147483647 h 274"/>
              <a:gd name="T72" fmla="*/ 2147483647 w 208"/>
              <a:gd name="T73" fmla="*/ 2147483647 h 274"/>
              <a:gd name="T74" fmla="*/ 2147483647 w 208"/>
              <a:gd name="T75" fmla="*/ 2147483647 h 274"/>
              <a:gd name="T76" fmla="*/ 2147483647 w 208"/>
              <a:gd name="T77" fmla="*/ 2147483647 h 274"/>
              <a:gd name="T78" fmla="*/ 2147483647 w 208"/>
              <a:gd name="T79" fmla="*/ 2147483647 h 274"/>
              <a:gd name="T80" fmla="*/ 2147483647 w 208"/>
              <a:gd name="T81" fmla="*/ 2147483647 h 274"/>
              <a:gd name="T82" fmla="*/ 2147483647 w 208"/>
              <a:gd name="T83" fmla="*/ 2147483647 h 274"/>
              <a:gd name="T84" fmla="*/ 2147483647 w 208"/>
              <a:gd name="T85" fmla="*/ 2147483647 h 274"/>
              <a:gd name="T86" fmla="*/ 2147483647 w 208"/>
              <a:gd name="T87" fmla="*/ 2147483647 h 274"/>
              <a:gd name="T88" fmla="*/ 2147483647 w 208"/>
              <a:gd name="T89" fmla="*/ 2147483647 h 274"/>
              <a:gd name="T90" fmla="*/ 2147483647 w 208"/>
              <a:gd name="T91" fmla="*/ 2147483647 h 274"/>
              <a:gd name="T92" fmla="*/ 2147483647 w 208"/>
              <a:gd name="T93" fmla="*/ 2147483647 h 274"/>
              <a:gd name="T94" fmla="*/ 2147483647 w 208"/>
              <a:gd name="T95" fmla="*/ 2147483647 h 274"/>
              <a:gd name="T96" fmla="*/ 2147483647 w 208"/>
              <a:gd name="T97" fmla="*/ 2147483647 h 274"/>
              <a:gd name="T98" fmla="*/ 2147483647 w 208"/>
              <a:gd name="T99" fmla="*/ 2147483647 h 274"/>
              <a:gd name="T100" fmla="*/ 2147483647 w 208"/>
              <a:gd name="T101" fmla="*/ 2147483647 h 274"/>
              <a:gd name="T102" fmla="*/ 2147483647 w 208"/>
              <a:gd name="T103" fmla="*/ 2147483647 h 274"/>
              <a:gd name="T104" fmla="*/ 2147483647 w 208"/>
              <a:gd name="T105" fmla="*/ 0 h 274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208"/>
              <a:gd name="T160" fmla="*/ 0 h 274"/>
              <a:gd name="T161" fmla="*/ 208 w 208"/>
              <a:gd name="T162" fmla="*/ 274 h 274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208" h="274">
                <a:moveTo>
                  <a:pt x="134" y="0"/>
                </a:moveTo>
                <a:lnTo>
                  <a:pt x="134" y="2"/>
                </a:lnTo>
                <a:lnTo>
                  <a:pt x="137" y="15"/>
                </a:lnTo>
                <a:lnTo>
                  <a:pt x="137" y="18"/>
                </a:lnTo>
                <a:lnTo>
                  <a:pt x="142" y="16"/>
                </a:lnTo>
                <a:lnTo>
                  <a:pt x="148" y="16"/>
                </a:lnTo>
                <a:lnTo>
                  <a:pt x="148" y="15"/>
                </a:lnTo>
                <a:lnTo>
                  <a:pt x="148" y="12"/>
                </a:lnTo>
                <a:lnTo>
                  <a:pt x="148" y="10"/>
                </a:lnTo>
                <a:lnTo>
                  <a:pt x="151" y="10"/>
                </a:lnTo>
                <a:lnTo>
                  <a:pt x="153" y="10"/>
                </a:lnTo>
                <a:lnTo>
                  <a:pt x="156" y="12"/>
                </a:lnTo>
                <a:lnTo>
                  <a:pt x="157" y="13"/>
                </a:lnTo>
                <a:lnTo>
                  <a:pt x="159" y="25"/>
                </a:lnTo>
                <a:lnTo>
                  <a:pt x="162" y="38"/>
                </a:lnTo>
                <a:lnTo>
                  <a:pt x="163" y="44"/>
                </a:lnTo>
                <a:lnTo>
                  <a:pt x="164" y="48"/>
                </a:lnTo>
                <a:lnTo>
                  <a:pt x="166" y="51"/>
                </a:lnTo>
                <a:lnTo>
                  <a:pt x="167" y="51"/>
                </a:lnTo>
                <a:lnTo>
                  <a:pt x="172" y="50"/>
                </a:lnTo>
                <a:lnTo>
                  <a:pt x="179" y="48"/>
                </a:lnTo>
                <a:lnTo>
                  <a:pt x="181" y="48"/>
                </a:lnTo>
                <a:lnTo>
                  <a:pt x="181" y="50"/>
                </a:lnTo>
                <a:lnTo>
                  <a:pt x="182" y="56"/>
                </a:lnTo>
                <a:lnTo>
                  <a:pt x="184" y="59"/>
                </a:lnTo>
                <a:lnTo>
                  <a:pt x="184" y="62"/>
                </a:lnTo>
                <a:lnTo>
                  <a:pt x="185" y="63"/>
                </a:lnTo>
                <a:lnTo>
                  <a:pt x="189" y="62"/>
                </a:lnTo>
                <a:lnTo>
                  <a:pt x="194" y="60"/>
                </a:lnTo>
                <a:lnTo>
                  <a:pt x="198" y="60"/>
                </a:lnTo>
                <a:lnTo>
                  <a:pt x="200" y="63"/>
                </a:lnTo>
                <a:lnTo>
                  <a:pt x="201" y="65"/>
                </a:lnTo>
                <a:lnTo>
                  <a:pt x="204" y="66"/>
                </a:lnTo>
                <a:lnTo>
                  <a:pt x="206" y="66"/>
                </a:lnTo>
                <a:lnTo>
                  <a:pt x="207" y="68"/>
                </a:lnTo>
                <a:lnTo>
                  <a:pt x="208" y="69"/>
                </a:lnTo>
                <a:lnTo>
                  <a:pt x="208" y="73"/>
                </a:lnTo>
                <a:lnTo>
                  <a:pt x="207" y="76"/>
                </a:lnTo>
                <a:lnTo>
                  <a:pt x="200" y="79"/>
                </a:lnTo>
                <a:lnTo>
                  <a:pt x="197" y="79"/>
                </a:lnTo>
                <a:lnTo>
                  <a:pt x="197" y="81"/>
                </a:lnTo>
                <a:lnTo>
                  <a:pt x="197" y="82"/>
                </a:lnTo>
                <a:lnTo>
                  <a:pt x="195" y="85"/>
                </a:lnTo>
                <a:lnTo>
                  <a:pt x="195" y="94"/>
                </a:lnTo>
                <a:lnTo>
                  <a:pt x="194" y="98"/>
                </a:lnTo>
                <a:lnTo>
                  <a:pt x="191" y="98"/>
                </a:lnTo>
                <a:lnTo>
                  <a:pt x="186" y="98"/>
                </a:lnTo>
                <a:lnTo>
                  <a:pt x="179" y="98"/>
                </a:lnTo>
                <a:lnTo>
                  <a:pt x="176" y="98"/>
                </a:lnTo>
                <a:lnTo>
                  <a:pt x="175" y="98"/>
                </a:lnTo>
                <a:lnTo>
                  <a:pt x="175" y="101"/>
                </a:lnTo>
                <a:lnTo>
                  <a:pt x="176" y="107"/>
                </a:lnTo>
                <a:lnTo>
                  <a:pt x="176" y="110"/>
                </a:lnTo>
                <a:lnTo>
                  <a:pt x="175" y="111"/>
                </a:lnTo>
                <a:lnTo>
                  <a:pt x="173" y="111"/>
                </a:lnTo>
                <a:lnTo>
                  <a:pt x="170" y="111"/>
                </a:lnTo>
                <a:lnTo>
                  <a:pt x="169" y="111"/>
                </a:lnTo>
                <a:lnTo>
                  <a:pt x="166" y="113"/>
                </a:lnTo>
                <a:lnTo>
                  <a:pt x="164" y="113"/>
                </a:lnTo>
                <a:lnTo>
                  <a:pt x="167" y="119"/>
                </a:lnTo>
                <a:lnTo>
                  <a:pt x="172" y="122"/>
                </a:lnTo>
                <a:lnTo>
                  <a:pt x="178" y="123"/>
                </a:lnTo>
                <a:lnTo>
                  <a:pt x="184" y="126"/>
                </a:lnTo>
                <a:lnTo>
                  <a:pt x="186" y="126"/>
                </a:lnTo>
                <a:lnTo>
                  <a:pt x="189" y="129"/>
                </a:lnTo>
                <a:lnTo>
                  <a:pt x="194" y="132"/>
                </a:lnTo>
                <a:lnTo>
                  <a:pt x="195" y="135"/>
                </a:lnTo>
                <a:lnTo>
                  <a:pt x="203" y="147"/>
                </a:lnTo>
                <a:lnTo>
                  <a:pt x="204" y="151"/>
                </a:lnTo>
                <a:lnTo>
                  <a:pt x="206" y="154"/>
                </a:lnTo>
                <a:lnTo>
                  <a:pt x="206" y="155"/>
                </a:lnTo>
                <a:lnTo>
                  <a:pt x="204" y="160"/>
                </a:lnTo>
                <a:lnTo>
                  <a:pt x="203" y="163"/>
                </a:lnTo>
                <a:lnTo>
                  <a:pt x="201" y="166"/>
                </a:lnTo>
                <a:lnTo>
                  <a:pt x="201" y="167"/>
                </a:lnTo>
                <a:lnTo>
                  <a:pt x="200" y="172"/>
                </a:lnTo>
                <a:lnTo>
                  <a:pt x="198" y="176"/>
                </a:lnTo>
                <a:lnTo>
                  <a:pt x="197" y="179"/>
                </a:lnTo>
                <a:lnTo>
                  <a:pt x="195" y="182"/>
                </a:lnTo>
                <a:lnTo>
                  <a:pt x="194" y="186"/>
                </a:lnTo>
                <a:lnTo>
                  <a:pt x="194" y="189"/>
                </a:lnTo>
                <a:lnTo>
                  <a:pt x="194" y="191"/>
                </a:lnTo>
                <a:lnTo>
                  <a:pt x="192" y="194"/>
                </a:lnTo>
                <a:lnTo>
                  <a:pt x="189" y="195"/>
                </a:lnTo>
                <a:lnTo>
                  <a:pt x="189" y="196"/>
                </a:lnTo>
                <a:lnTo>
                  <a:pt x="186" y="198"/>
                </a:lnTo>
                <a:lnTo>
                  <a:pt x="185" y="199"/>
                </a:lnTo>
                <a:lnTo>
                  <a:pt x="185" y="201"/>
                </a:lnTo>
                <a:lnTo>
                  <a:pt x="184" y="202"/>
                </a:lnTo>
                <a:lnTo>
                  <a:pt x="182" y="202"/>
                </a:lnTo>
                <a:lnTo>
                  <a:pt x="182" y="204"/>
                </a:lnTo>
                <a:lnTo>
                  <a:pt x="179" y="207"/>
                </a:lnTo>
                <a:lnTo>
                  <a:pt x="178" y="208"/>
                </a:lnTo>
                <a:lnTo>
                  <a:pt x="178" y="211"/>
                </a:lnTo>
                <a:lnTo>
                  <a:pt x="176" y="213"/>
                </a:lnTo>
                <a:lnTo>
                  <a:pt x="175" y="214"/>
                </a:lnTo>
                <a:lnTo>
                  <a:pt x="173" y="217"/>
                </a:lnTo>
                <a:lnTo>
                  <a:pt x="172" y="217"/>
                </a:lnTo>
                <a:lnTo>
                  <a:pt x="167" y="220"/>
                </a:lnTo>
                <a:lnTo>
                  <a:pt x="164" y="220"/>
                </a:lnTo>
                <a:lnTo>
                  <a:pt x="160" y="221"/>
                </a:lnTo>
                <a:lnTo>
                  <a:pt x="154" y="224"/>
                </a:lnTo>
                <a:lnTo>
                  <a:pt x="150" y="226"/>
                </a:lnTo>
                <a:lnTo>
                  <a:pt x="147" y="232"/>
                </a:lnTo>
                <a:lnTo>
                  <a:pt x="147" y="237"/>
                </a:lnTo>
                <a:lnTo>
                  <a:pt x="145" y="240"/>
                </a:lnTo>
                <a:lnTo>
                  <a:pt x="142" y="242"/>
                </a:lnTo>
                <a:lnTo>
                  <a:pt x="142" y="243"/>
                </a:lnTo>
                <a:lnTo>
                  <a:pt x="142" y="248"/>
                </a:lnTo>
                <a:lnTo>
                  <a:pt x="141" y="248"/>
                </a:lnTo>
                <a:lnTo>
                  <a:pt x="137" y="248"/>
                </a:lnTo>
                <a:lnTo>
                  <a:pt x="132" y="246"/>
                </a:lnTo>
                <a:lnTo>
                  <a:pt x="128" y="245"/>
                </a:lnTo>
                <a:lnTo>
                  <a:pt x="123" y="245"/>
                </a:lnTo>
                <a:lnTo>
                  <a:pt x="122" y="245"/>
                </a:lnTo>
                <a:lnTo>
                  <a:pt x="122" y="248"/>
                </a:lnTo>
                <a:lnTo>
                  <a:pt x="123" y="252"/>
                </a:lnTo>
                <a:lnTo>
                  <a:pt x="122" y="259"/>
                </a:lnTo>
                <a:lnTo>
                  <a:pt x="122" y="262"/>
                </a:lnTo>
                <a:lnTo>
                  <a:pt x="119" y="262"/>
                </a:lnTo>
                <a:lnTo>
                  <a:pt x="112" y="262"/>
                </a:lnTo>
                <a:lnTo>
                  <a:pt x="115" y="265"/>
                </a:lnTo>
                <a:lnTo>
                  <a:pt x="112" y="267"/>
                </a:lnTo>
                <a:lnTo>
                  <a:pt x="110" y="267"/>
                </a:lnTo>
                <a:lnTo>
                  <a:pt x="109" y="267"/>
                </a:lnTo>
                <a:lnTo>
                  <a:pt x="104" y="267"/>
                </a:lnTo>
                <a:lnTo>
                  <a:pt x="101" y="268"/>
                </a:lnTo>
                <a:lnTo>
                  <a:pt x="100" y="270"/>
                </a:lnTo>
                <a:lnTo>
                  <a:pt x="100" y="271"/>
                </a:lnTo>
                <a:lnTo>
                  <a:pt x="99" y="274"/>
                </a:lnTo>
                <a:lnTo>
                  <a:pt x="97" y="273"/>
                </a:lnTo>
                <a:lnTo>
                  <a:pt x="96" y="271"/>
                </a:lnTo>
                <a:lnTo>
                  <a:pt x="93" y="265"/>
                </a:lnTo>
                <a:lnTo>
                  <a:pt x="93" y="262"/>
                </a:lnTo>
                <a:lnTo>
                  <a:pt x="91" y="262"/>
                </a:lnTo>
                <a:lnTo>
                  <a:pt x="90" y="262"/>
                </a:lnTo>
                <a:lnTo>
                  <a:pt x="88" y="259"/>
                </a:lnTo>
                <a:lnTo>
                  <a:pt x="87" y="258"/>
                </a:lnTo>
                <a:lnTo>
                  <a:pt x="85" y="259"/>
                </a:lnTo>
                <a:lnTo>
                  <a:pt x="85" y="261"/>
                </a:lnTo>
                <a:lnTo>
                  <a:pt x="85" y="262"/>
                </a:lnTo>
                <a:lnTo>
                  <a:pt x="87" y="265"/>
                </a:lnTo>
                <a:lnTo>
                  <a:pt x="88" y="267"/>
                </a:lnTo>
                <a:lnTo>
                  <a:pt x="88" y="270"/>
                </a:lnTo>
                <a:lnTo>
                  <a:pt x="88" y="271"/>
                </a:lnTo>
                <a:lnTo>
                  <a:pt x="85" y="270"/>
                </a:lnTo>
                <a:lnTo>
                  <a:pt x="84" y="271"/>
                </a:lnTo>
                <a:lnTo>
                  <a:pt x="81" y="271"/>
                </a:lnTo>
                <a:lnTo>
                  <a:pt x="79" y="274"/>
                </a:lnTo>
                <a:lnTo>
                  <a:pt x="77" y="273"/>
                </a:lnTo>
                <a:lnTo>
                  <a:pt x="74" y="273"/>
                </a:lnTo>
                <a:lnTo>
                  <a:pt x="72" y="271"/>
                </a:lnTo>
                <a:lnTo>
                  <a:pt x="69" y="268"/>
                </a:lnTo>
                <a:lnTo>
                  <a:pt x="69" y="264"/>
                </a:lnTo>
                <a:lnTo>
                  <a:pt x="66" y="261"/>
                </a:lnTo>
                <a:lnTo>
                  <a:pt x="68" y="258"/>
                </a:lnTo>
                <a:lnTo>
                  <a:pt x="72" y="258"/>
                </a:lnTo>
                <a:lnTo>
                  <a:pt x="74" y="255"/>
                </a:lnTo>
                <a:lnTo>
                  <a:pt x="75" y="254"/>
                </a:lnTo>
                <a:lnTo>
                  <a:pt x="74" y="252"/>
                </a:lnTo>
                <a:lnTo>
                  <a:pt x="71" y="254"/>
                </a:lnTo>
                <a:lnTo>
                  <a:pt x="69" y="255"/>
                </a:lnTo>
                <a:lnTo>
                  <a:pt x="68" y="255"/>
                </a:lnTo>
                <a:lnTo>
                  <a:pt x="66" y="255"/>
                </a:lnTo>
                <a:lnTo>
                  <a:pt x="66" y="257"/>
                </a:lnTo>
                <a:lnTo>
                  <a:pt x="65" y="257"/>
                </a:lnTo>
                <a:lnTo>
                  <a:pt x="63" y="258"/>
                </a:lnTo>
                <a:lnTo>
                  <a:pt x="62" y="259"/>
                </a:lnTo>
                <a:lnTo>
                  <a:pt x="60" y="259"/>
                </a:lnTo>
                <a:lnTo>
                  <a:pt x="59" y="257"/>
                </a:lnTo>
                <a:lnTo>
                  <a:pt x="57" y="257"/>
                </a:lnTo>
                <a:lnTo>
                  <a:pt x="56" y="255"/>
                </a:lnTo>
                <a:lnTo>
                  <a:pt x="57" y="254"/>
                </a:lnTo>
                <a:lnTo>
                  <a:pt x="60" y="251"/>
                </a:lnTo>
                <a:lnTo>
                  <a:pt x="65" y="246"/>
                </a:lnTo>
                <a:lnTo>
                  <a:pt x="65" y="243"/>
                </a:lnTo>
                <a:lnTo>
                  <a:pt x="63" y="240"/>
                </a:lnTo>
                <a:lnTo>
                  <a:pt x="63" y="237"/>
                </a:lnTo>
                <a:lnTo>
                  <a:pt x="63" y="235"/>
                </a:lnTo>
                <a:lnTo>
                  <a:pt x="65" y="233"/>
                </a:lnTo>
                <a:lnTo>
                  <a:pt x="66" y="235"/>
                </a:lnTo>
                <a:lnTo>
                  <a:pt x="68" y="239"/>
                </a:lnTo>
                <a:lnTo>
                  <a:pt x="69" y="237"/>
                </a:lnTo>
                <a:lnTo>
                  <a:pt x="69" y="236"/>
                </a:lnTo>
                <a:lnTo>
                  <a:pt x="69" y="233"/>
                </a:lnTo>
                <a:lnTo>
                  <a:pt x="69" y="230"/>
                </a:lnTo>
                <a:lnTo>
                  <a:pt x="66" y="229"/>
                </a:lnTo>
                <a:lnTo>
                  <a:pt x="62" y="226"/>
                </a:lnTo>
                <a:lnTo>
                  <a:pt x="57" y="223"/>
                </a:lnTo>
                <a:lnTo>
                  <a:pt x="55" y="223"/>
                </a:lnTo>
                <a:lnTo>
                  <a:pt x="52" y="223"/>
                </a:lnTo>
                <a:lnTo>
                  <a:pt x="49" y="223"/>
                </a:lnTo>
                <a:lnTo>
                  <a:pt x="44" y="221"/>
                </a:lnTo>
                <a:lnTo>
                  <a:pt x="41" y="220"/>
                </a:lnTo>
                <a:lnTo>
                  <a:pt x="41" y="217"/>
                </a:lnTo>
                <a:lnTo>
                  <a:pt x="40" y="216"/>
                </a:lnTo>
                <a:lnTo>
                  <a:pt x="37" y="216"/>
                </a:lnTo>
                <a:lnTo>
                  <a:pt x="36" y="218"/>
                </a:lnTo>
                <a:lnTo>
                  <a:pt x="30" y="217"/>
                </a:lnTo>
                <a:lnTo>
                  <a:pt x="28" y="216"/>
                </a:lnTo>
                <a:lnTo>
                  <a:pt x="27" y="214"/>
                </a:lnTo>
                <a:lnTo>
                  <a:pt x="25" y="211"/>
                </a:lnTo>
                <a:lnTo>
                  <a:pt x="28" y="204"/>
                </a:lnTo>
                <a:lnTo>
                  <a:pt x="33" y="204"/>
                </a:lnTo>
                <a:lnTo>
                  <a:pt x="36" y="205"/>
                </a:lnTo>
                <a:lnTo>
                  <a:pt x="38" y="204"/>
                </a:lnTo>
                <a:lnTo>
                  <a:pt x="36" y="201"/>
                </a:lnTo>
                <a:lnTo>
                  <a:pt x="38" y="199"/>
                </a:lnTo>
                <a:lnTo>
                  <a:pt x="43" y="201"/>
                </a:lnTo>
                <a:lnTo>
                  <a:pt x="44" y="199"/>
                </a:lnTo>
                <a:lnTo>
                  <a:pt x="41" y="196"/>
                </a:lnTo>
                <a:lnTo>
                  <a:pt x="37" y="195"/>
                </a:lnTo>
                <a:lnTo>
                  <a:pt x="37" y="194"/>
                </a:lnTo>
                <a:lnTo>
                  <a:pt x="37" y="192"/>
                </a:lnTo>
                <a:lnTo>
                  <a:pt x="34" y="195"/>
                </a:lnTo>
                <a:lnTo>
                  <a:pt x="33" y="194"/>
                </a:lnTo>
                <a:lnTo>
                  <a:pt x="33" y="195"/>
                </a:lnTo>
                <a:lnTo>
                  <a:pt x="30" y="195"/>
                </a:lnTo>
                <a:lnTo>
                  <a:pt x="27" y="196"/>
                </a:lnTo>
                <a:lnTo>
                  <a:pt x="21" y="185"/>
                </a:lnTo>
                <a:lnTo>
                  <a:pt x="19" y="170"/>
                </a:lnTo>
                <a:lnTo>
                  <a:pt x="15" y="167"/>
                </a:lnTo>
                <a:lnTo>
                  <a:pt x="11" y="157"/>
                </a:lnTo>
                <a:lnTo>
                  <a:pt x="12" y="144"/>
                </a:lnTo>
                <a:lnTo>
                  <a:pt x="8" y="139"/>
                </a:lnTo>
                <a:lnTo>
                  <a:pt x="3" y="138"/>
                </a:lnTo>
                <a:lnTo>
                  <a:pt x="2" y="135"/>
                </a:lnTo>
                <a:lnTo>
                  <a:pt x="0" y="132"/>
                </a:lnTo>
                <a:lnTo>
                  <a:pt x="0" y="126"/>
                </a:lnTo>
                <a:lnTo>
                  <a:pt x="21" y="116"/>
                </a:lnTo>
                <a:lnTo>
                  <a:pt x="27" y="120"/>
                </a:lnTo>
                <a:lnTo>
                  <a:pt x="31" y="119"/>
                </a:lnTo>
                <a:lnTo>
                  <a:pt x="34" y="109"/>
                </a:lnTo>
                <a:lnTo>
                  <a:pt x="37" y="104"/>
                </a:lnTo>
                <a:lnTo>
                  <a:pt x="36" y="97"/>
                </a:lnTo>
                <a:lnTo>
                  <a:pt x="41" y="92"/>
                </a:lnTo>
                <a:lnTo>
                  <a:pt x="40" y="89"/>
                </a:lnTo>
                <a:lnTo>
                  <a:pt x="46" y="85"/>
                </a:lnTo>
                <a:lnTo>
                  <a:pt x="40" y="68"/>
                </a:lnTo>
                <a:lnTo>
                  <a:pt x="46" y="68"/>
                </a:lnTo>
                <a:lnTo>
                  <a:pt x="37" y="59"/>
                </a:lnTo>
                <a:lnTo>
                  <a:pt x="38" y="56"/>
                </a:lnTo>
                <a:lnTo>
                  <a:pt x="37" y="53"/>
                </a:lnTo>
                <a:lnTo>
                  <a:pt x="50" y="40"/>
                </a:lnTo>
                <a:lnTo>
                  <a:pt x="59" y="32"/>
                </a:lnTo>
                <a:lnTo>
                  <a:pt x="74" y="47"/>
                </a:lnTo>
                <a:lnTo>
                  <a:pt x="87" y="34"/>
                </a:lnTo>
                <a:lnTo>
                  <a:pt x="84" y="31"/>
                </a:lnTo>
                <a:lnTo>
                  <a:pt x="97" y="19"/>
                </a:lnTo>
                <a:lnTo>
                  <a:pt x="97" y="18"/>
                </a:lnTo>
                <a:lnTo>
                  <a:pt x="101" y="15"/>
                </a:lnTo>
                <a:lnTo>
                  <a:pt x="104" y="16"/>
                </a:lnTo>
                <a:lnTo>
                  <a:pt x="107" y="13"/>
                </a:lnTo>
                <a:lnTo>
                  <a:pt x="103" y="7"/>
                </a:lnTo>
                <a:lnTo>
                  <a:pt x="101" y="6"/>
                </a:lnTo>
                <a:lnTo>
                  <a:pt x="134" y="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96" name="Freeform 273"/>
          <p:cNvSpPr>
            <a:spLocks noEditPoints="1"/>
          </p:cNvSpPr>
          <p:nvPr/>
        </p:nvSpPr>
        <p:spPr bwMode="auto">
          <a:xfrm rot="21334256">
            <a:off x="14695465" y="3111930"/>
            <a:ext cx="612901" cy="783877"/>
          </a:xfrm>
          <a:custGeom>
            <a:avLst/>
            <a:gdLst>
              <a:gd name="T0" fmla="*/ 2147483647 w 177"/>
              <a:gd name="T1" fmla="*/ 0 h 261"/>
              <a:gd name="T2" fmla="*/ 2147483647 w 177"/>
              <a:gd name="T3" fmla="*/ 2147483647 h 261"/>
              <a:gd name="T4" fmla="*/ 2147483647 w 177"/>
              <a:gd name="T5" fmla="*/ 2147483647 h 261"/>
              <a:gd name="T6" fmla="*/ 2147483647 w 177"/>
              <a:gd name="T7" fmla="*/ 2147483647 h 261"/>
              <a:gd name="T8" fmla="*/ 2147483647 w 177"/>
              <a:gd name="T9" fmla="*/ 2147483647 h 261"/>
              <a:gd name="T10" fmla="*/ 2147483647 w 177"/>
              <a:gd name="T11" fmla="*/ 2147483647 h 261"/>
              <a:gd name="T12" fmla="*/ 2147483647 w 177"/>
              <a:gd name="T13" fmla="*/ 2147483647 h 261"/>
              <a:gd name="T14" fmla="*/ 2147483647 w 177"/>
              <a:gd name="T15" fmla="*/ 2147483647 h 261"/>
              <a:gd name="T16" fmla="*/ 2147483647 w 177"/>
              <a:gd name="T17" fmla="*/ 2147483647 h 261"/>
              <a:gd name="T18" fmla="*/ 2147483647 w 177"/>
              <a:gd name="T19" fmla="*/ 2147483647 h 261"/>
              <a:gd name="T20" fmla="*/ 2147483647 w 177"/>
              <a:gd name="T21" fmla="*/ 2147483647 h 261"/>
              <a:gd name="T22" fmla="*/ 2147483647 w 177"/>
              <a:gd name="T23" fmla="*/ 2147483647 h 261"/>
              <a:gd name="T24" fmla="*/ 2147483647 w 177"/>
              <a:gd name="T25" fmla="*/ 2147483647 h 261"/>
              <a:gd name="T26" fmla="*/ 2147483647 w 177"/>
              <a:gd name="T27" fmla="*/ 2147483647 h 261"/>
              <a:gd name="T28" fmla="*/ 2147483647 w 177"/>
              <a:gd name="T29" fmla="*/ 2147483647 h 261"/>
              <a:gd name="T30" fmla="*/ 2147483647 w 177"/>
              <a:gd name="T31" fmla="*/ 2147483647 h 261"/>
              <a:gd name="T32" fmla="*/ 2147483647 w 177"/>
              <a:gd name="T33" fmla="*/ 2147483647 h 261"/>
              <a:gd name="T34" fmla="*/ 2147483647 w 177"/>
              <a:gd name="T35" fmla="*/ 2147483647 h 261"/>
              <a:gd name="T36" fmla="*/ 2147483647 w 177"/>
              <a:gd name="T37" fmla="*/ 2147483647 h 261"/>
              <a:gd name="T38" fmla="*/ 2147483647 w 177"/>
              <a:gd name="T39" fmla="*/ 2147483647 h 261"/>
              <a:gd name="T40" fmla="*/ 2147483647 w 177"/>
              <a:gd name="T41" fmla="*/ 2147483647 h 261"/>
              <a:gd name="T42" fmla="*/ 2147483647 w 177"/>
              <a:gd name="T43" fmla="*/ 2147483647 h 261"/>
              <a:gd name="T44" fmla="*/ 2147483647 w 177"/>
              <a:gd name="T45" fmla="*/ 2147483647 h 261"/>
              <a:gd name="T46" fmla="*/ 2147483647 w 177"/>
              <a:gd name="T47" fmla="*/ 2147483647 h 261"/>
              <a:gd name="T48" fmla="*/ 2147483647 w 177"/>
              <a:gd name="T49" fmla="*/ 2147483647 h 261"/>
              <a:gd name="T50" fmla="*/ 2147483647 w 177"/>
              <a:gd name="T51" fmla="*/ 2147483647 h 261"/>
              <a:gd name="T52" fmla="*/ 2147483647 w 177"/>
              <a:gd name="T53" fmla="*/ 2147483647 h 261"/>
              <a:gd name="T54" fmla="*/ 2147483647 w 177"/>
              <a:gd name="T55" fmla="*/ 2147483647 h 261"/>
              <a:gd name="T56" fmla="*/ 2147483647 w 177"/>
              <a:gd name="T57" fmla="*/ 2147483647 h 261"/>
              <a:gd name="T58" fmla="*/ 2147483647 w 177"/>
              <a:gd name="T59" fmla="*/ 2147483647 h 261"/>
              <a:gd name="T60" fmla="*/ 2147483647 w 177"/>
              <a:gd name="T61" fmla="*/ 2147483647 h 261"/>
              <a:gd name="T62" fmla="*/ 2147483647 w 177"/>
              <a:gd name="T63" fmla="*/ 2147483647 h 261"/>
              <a:gd name="T64" fmla="*/ 2147483647 w 177"/>
              <a:gd name="T65" fmla="*/ 2147483647 h 261"/>
              <a:gd name="T66" fmla="*/ 2147483647 w 177"/>
              <a:gd name="T67" fmla="*/ 2147483647 h 261"/>
              <a:gd name="T68" fmla="*/ 2147483647 w 177"/>
              <a:gd name="T69" fmla="*/ 2147483647 h 261"/>
              <a:gd name="T70" fmla="*/ 2147483647 w 177"/>
              <a:gd name="T71" fmla="*/ 2147483647 h 261"/>
              <a:gd name="T72" fmla="*/ 2147483647 w 177"/>
              <a:gd name="T73" fmla="*/ 2147483647 h 261"/>
              <a:gd name="T74" fmla="*/ 2147483647 w 177"/>
              <a:gd name="T75" fmla="*/ 2147483647 h 261"/>
              <a:gd name="T76" fmla="*/ 2147483647 w 177"/>
              <a:gd name="T77" fmla="*/ 2147483647 h 261"/>
              <a:gd name="T78" fmla="*/ 2147483647 w 177"/>
              <a:gd name="T79" fmla="*/ 2147483647 h 261"/>
              <a:gd name="T80" fmla="*/ 2147483647 w 177"/>
              <a:gd name="T81" fmla="*/ 2147483647 h 261"/>
              <a:gd name="T82" fmla="*/ 2147483647 w 177"/>
              <a:gd name="T83" fmla="*/ 2147483647 h 261"/>
              <a:gd name="T84" fmla="*/ 2147483647 w 177"/>
              <a:gd name="T85" fmla="*/ 2147483647 h 261"/>
              <a:gd name="T86" fmla="*/ 2147483647 w 177"/>
              <a:gd name="T87" fmla="*/ 2147483647 h 261"/>
              <a:gd name="T88" fmla="*/ 2147483647 w 177"/>
              <a:gd name="T89" fmla="*/ 2147483647 h 261"/>
              <a:gd name="T90" fmla="*/ 2147483647 w 177"/>
              <a:gd name="T91" fmla="*/ 2147483647 h 261"/>
              <a:gd name="T92" fmla="*/ 2147483647 w 177"/>
              <a:gd name="T93" fmla="*/ 2147483647 h 261"/>
              <a:gd name="T94" fmla="*/ 2147483647 w 177"/>
              <a:gd name="T95" fmla="*/ 2147483647 h 261"/>
              <a:gd name="T96" fmla="*/ 2147483647 w 177"/>
              <a:gd name="T97" fmla="*/ 2147483647 h 261"/>
              <a:gd name="T98" fmla="*/ 2147483647 w 177"/>
              <a:gd name="T99" fmla="*/ 2147483647 h 261"/>
              <a:gd name="T100" fmla="*/ 2147483647 w 177"/>
              <a:gd name="T101" fmla="*/ 2147483647 h 261"/>
              <a:gd name="T102" fmla="*/ 2147483647 w 177"/>
              <a:gd name="T103" fmla="*/ 2147483647 h 261"/>
              <a:gd name="T104" fmla="*/ 2147483647 w 177"/>
              <a:gd name="T105" fmla="*/ 2147483647 h 261"/>
              <a:gd name="T106" fmla="*/ 2147483647 w 177"/>
              <a:gd name="T107" fmla="*/ 2147483647 h 261"/>
              <a:gd name="T108" fmla="*/ 2147483647 w 177"/>
              <a:gd name="T109" fmla="*/ 2147483647 h 261"/>
              <a:gd name="T110" fmla="*/ 2147483647 w 177"/>
              <a:gd name="T111" fmla="*/ 2147483647 h 261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177"/>
              <a:gd name="T169" fmla="*/ 0 h 261"/>
              <a:gd name="T170" fmla="*/ 177 w 177"/>
              <a:gd name="T171" fmla="*/ 261 h 261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177" h="261">
                <a:moveTo>
                  <a:pt x="51" y="13"/>
                </a:moveTo>
                <a:lnTo>
                  <a:pt x="60" y="10"/>
                </a:lnTo>
                <a:lnTo>
                  <a:pt x="64" y="6"/>
                </a:lnTo>
                <a:lnTo>
                  <a:pt x="67" y="1"/>
                </a:lnTo>
                <a:lnTo>
                  <a:pt x="69" y="0"/>
                </a:lnTo>
                <a:lnTo>
                  <a:pt x="70" y="4"/>
                </a:lnTo>
                <a:lnTo>
                  <a:pt x="66" y="9"/>
                </a:lnTo>
                <a:lnTo>
                  <a:pt x="64" y="10"/>
                </a:lnTo>
                <a:lnTo>
                  <a:pt x="66" y="11"/>
                </a:lnTo>
                <a:lnTo>
                  <a:pt x="67" y="13"/>
                </a:lnTo>
                <a:lnTo>
                  <a:pt x="70" y="16"/>
                </a:lnTo>
                <a:lnTo>
                  <a:pt x="69" y="19"/>
                </a:lnTo>
                <a:lnTo>
                  <a:pt x="70" y="20"/>
                </a:lnTo>
                <a:lnTo>
                  <a:pt x="72" y="25"/>
                </a:lnTo>
                <a:lnTo>
                  <a:pt x="72" y="28"/>
                </a:lnTo>
                <a:lnTo>
                  <a:pt x="73" y="29"/>
                </a:lnTo>
                <a:lnTo>
                  <a:pt x="80" y="29"/>
                </a:lnTo>
                <a:lnTo>
                  <a:pt x="83" y="32"/>
                </a:lnTo>
                <a:lnTo>
                  <a:pt x="85" y="32"/>
                </a:lnTo>
                <a:lnTo>
                  <a:pt x="88" y="29"/>
                </a:lnTo>
                <a:lnTo>
                  <a:pt x="91" y="31"/>
                </a:lnTo>
                <a:lnTo>
                  <a:pt x="92" y="29"/>
                </a:lnTo>
                <a:lnTo>
                  <a:pt x="94" y="29"/>
                </a:lnTo>
                <a:lnTo>
                  <a:pt x="95" y="31"/>
                </a:lnTo>
                <a:lnTo>
                  <a:pt x="97" y="31"/>
                </a:lnTo>
                <a:lnTo>
                  <a:pt x="99" y="31"/>
                </a:lnTo>
                <a:lnTo>
                  <a:pt x="101" y="29"/>
                </a:lnTo>
                <a:lnTo>
                  <a:pt x="104" y="25"/>
                </a:lnTo>
                <a:lnTo>
                  <a:pt x="105" y="25"/>
                </a:lnTo>
                <a:lnTo>
                  <a:pt x="108" y="23"/>
                </a:lnTo>
                <a:lnTo>
                  <a:pt x="110" y="25"/>
                </a:lnTo>
                <a:lnTo>
                  <a:pt x="113" y="26"/>
                </a:lnTo>
                <a:lnTo>
                  <a:pt x="116" y="31"/>
                </a:lnTo>
                <a:lnTo>
                  <a:pt x="118" y="32"/>
                </a:lnTo>
                <a:lnTo>
                  <a:pt x="120" y="32"/>
                </a:lnTo>
                <a:lnTo>
                  <a:pt x="123" y="35"/>
                </a:lnTo>
                <a:lnTo>
                  <a:pt x="129" y="35"/>
                </a:lnTo>
                <a:lnTo>
                  <a:pt x="133" y="33"/>
                </a:lnTo>
                <a:lnTo>
                  <a:pt x="136" y="32"/>
                </a:lnTo>
                <a:lnTo>
                  <a:pt x="138" y="31"/>
                </a:lnTo>
                <a:lnTo>
                  <a:pt x="138" y="26"/>
                </a:lnTo>
                <a:lnTo>
                  <a:pt x="139" y="23"/>
                </a:lnTo>
                <a:lnTo>
                  <a:pt x="140" y="22"/>
                </a:lnTo>
                <a:lnTo>
                  <a:pt x="142" y="22"/>
                </a:lnTo>
                <a:lnTo>
                  <a:pt x="145" y="25"/>
                </a:lnTo>
                <a:lnTo>
                  <a:pt x="145" y="29"/>
                </a:lnTo>
                <a:lnTo>
                  <a:pt x="146" y="29"/>
                </a:lnTo>
                <a:lnTo>
                  <a:pt x="148" y="31"/>
                </a:lnTo>
                <a:lnTo>
                  <a:pt x="149" y="29"/>
                </a:lnTo>
                <a:lnTo>
                  <a:pt x="151" y="28"/>
                </a:lnTo>
                <a:lnTo>
                  <a:pt x="154" y="29"/>
                </a:lnTo>
                <a:lnTo>
                  <a:pt x="154" y="32"/>
                </a:lnTo>
                <a:lnTo>
                  <a:pt x="152" y="35"/>
                </a:lnTo>
                <a:lnTo>
                  <a:pt x="155" y="36"/>
                </a:lnTo>
                <a:lnTo>
                  <a:pt x="155" y="38"/>
                </a:lnTo>
                <a:lnTo>
                  <a:pt x="152" y="39"/>
                </a:lnTo>
                <a:lnTo>
                  <a:pt x="152" y="41"/>
                </a:lnTo>
                <a:lnTo>
                  <a:pt x="157" y="42"/>
                </a:lnTo>
                <a:lnTo>
                  <a:pt x="158" y="45"/>
                </a:lnTo>
                <a:lnTo>
                  <a:pt x="162" y="44"/>
                </a:lnTo>
                <a:lnTo>
                  <a:pt x="162" y="47"/>
                </a:lnTo>
                <a:lnTo>
                  <a:pt x="164" y="47"/>
                </a:lnTo>
                <a:lnTo>
                  <a:pt x="167" y="45"/>
                </a:lnTo>
                <a:lnTo>
                  <a:pt x="168" y="45"/>
                </a:lnTo>
                <a:lnTo>
                  <a:pt x="170" y="45"/>
                </a:lnTo>
                <a:lnTo>
                  <a:pt x="170" y="48"/>
                </a:lnTo>
                <a:lnTo>
                  <a:pt x="174" y="48"/>
                </a:lnTo>
                <a:lnTo>
                  <a:pt x="176" y="50"/>
                </a:lnTo>
                <a:lnTo>
                  <a:pt x="177" y="53"/>
                </a:lnTo>
                <a:lnTo>
                  <a:pt x="174" y="55"/>
                </a:lnTo>
                <a:lnTo>
                  <a:pt x="173" y="57"/>
                </a:lnTo>
                <a:lnTo>
                  <a:pt x="173" y="60"/>
                </a:lnTo>
                <a:lnTo>
                  <a:pt x="174" y="63"/>
                </a:lnTo>
                <a:lnTo>
                  <a:pt x="176" y="64"/>
                </a:lnTo>
                <a:lnTo>
                  <a:pt x="176" y="67"/>
                </a:lnTo>
                <a:lnTo>
                  <a:pt x="171" y="67"/>
                </a:lnTo>
                <a:lnTo>
                  <a:pt x="171" y="70"/>
                </a:lnTo>
                <a:lnTo>
                  <a:pt x="170" y="70"/>
                </a:lnTo>
                <a:lnTo>
                  <a:pt x="167" y="72"/>
                </a:lnTo>
                <a:lnTo>
                  <a:pt x="165" y="74"/>
                </a:lnTo>
                <a:lnTo>
                  <a:pt x="161" y="74"/>
                </a:lnTo>
                <a:lnTo>
                  <a:pt x="158" y="79"/>
                </a:lnTo>
                <a:lnTo>
                  <a:pt x="157" y="80"/>
                </a:lnTo>
                <a:lnTo>
                  <a:pt x="149" y="88"/>
                </a:lnTo>
                <a:lnTo>
                  <a:pt x="148" y="94"/>
                </a:lnTo>
                <a:lnTo>
                  <a:pt x="148" y="96"/>
                </a:lnTo>
                <a:lnTo>
                  <a:pt x="148" y="104"/>
                </a:lnTo>
                <a:lnTo>
                  <a:pt x="148" y="107"/>
                </a:lnTo>
                <a:lnTo>
                  <a:pt x="146" y="110"/>
                </a:lnTo>
                <a:lnTo>
                  <a:pt x="146" y="113"/>
                </a:lnTo>
                <a:lnTo>
                  <a:pt x="143" y="114"/>
                </a:lnTo>
                <a:lnTo>
                  <a:pt x="143" y="117"/>
                </a:lnTo>
                <a:lnTo>
                  <a:pt x="140" y="117"/>
                </a:lnTo>
                <a:lnTo>
                  <a:pt x="138" y="118"/>
                </a:lnTo>
                <a:lnTo>
                  <a:pt x="138" y="120"/>
                </a:lnTo>
                <a:lnTo>
                  <a:pt x="140" y="127"/>
                </a:lnTo>
                <a:lnTo>
                  <a:pt x="142" y="130"/>
                </a:lnTo>
                <a:lnTo>
                  <a:pt x="140" y="135"/>
                </a:lnTo>
                <a:lnTo>
                  <a:pt x="140" y="136"/>
                </a:lnTo>
                <a:lnTo>
                  <a:pt x="142" y="136"/>
                </a:lnTo>
                <a:lnTo>
                  <a:pt x="142" y="137"/>
                </a:lnTo>
                <a:lnTo>
                  <a:pt x="142" y="140"/>
                </a:lnTo>
                <a:lnTo>
                  <a:pt x="139" y="143"/>
                </a:lnTo>
                <a:lnTo>
                  <a:pt x="139" y="145"/>
                </a:lnTo>
                <a:lnTo>
                  <a:pt x="139" y="148"/>
                </a:lnTo>
                <a:lnTo>
                  <a:pt x="138" y="152"/>
                </a:lnTo>
                <a:lnTo>
                  <a:pt x="138" y="158"/>
                </a:lnTo>
                <a:lnTo>
                  <a:pt x="138" y="161"/>
                </a:lnTo>
                <a:lnTo>
                  <a:pt x="133" y="162"/>
                </a:lnTo>
                <a:lnTo>
                  <a:pt x="133" y="167"/>
                </a:lnTo>
                <a:lnTo>
                  <a:pt x="130" y="168"/>
                </a:lnTo>
                <a:lnTo>
                  <a:pt x="130" y="170"/>
                </a:lnTo>
                <a:lnTo>
                  <a:pt x="130" y="173"/>
                </a:lnTo>
                <a:lnTo>
                  <a:pt x="129" y="179"/>
                </a:lnTo>
                <a:lnTo>
                  <a:pt x="129" y="180"/>
                </a:lnTo>
                <a:lnTo>
                  <a:pt x="130" y="180"/>
                </a:lnTo>
                <a:lnTo>
                  <a:pt x="132" y="180"/>
                </a:lnTo>
                <a:lnTo>
                  <a:pt x="135" y="181"/>
                </a:lnTo>
                <a:lnTo>
                  <a:pt x="135" y="184"/>
                </a:lnTo>
                <a:lnTo>
                  <a:pt x="136" y="186"/>
                </a:lnTo>
                <a:lnTo>
                  <a:pt x="140" y="187"/>
                </a:lnTo>
                <a:lnTo>
                  <a:pt x="143" y="190"/>
                </a:lnTo>
                <a:lnTo>
                  <a:pt x="145" y="190"/>
                </a:lnTo>
                <a:lnTo>
                  <a:pt x="146" y="190"/>
                </a:lnTo>
                <a:lnTo>
                  <a:pt x="151" y="190"/>
                </a:lnTo>
                <a:lnTo>
                  <a:pt x="154" y="192"/>
                </a:lnTo>
                <a:lnTo>
                  <a:pt x="155" y="195"/>
                </a:lnTo>
                <a:lnTo>
                  <a:pt x="154" y="202"/>
                </a:lnTo>
                <a:lnTo>
                  <a:pt x="154" y="205"/>
                </a:lnTo>
                <a:lnTo>
                  <a:pt x="160" y="212"/>
                </a:lnTo>
                <a:lnTo>
                  <a:pt x="161" y="214"/>
                </a:lnTo>
                <a:lnTo>
                  <a:pt x="164" y="217"/>
                </a:lnTo>
                <a:lnTo>
                  <a:pt x="165" y="222"/>
                </a:lnTo>
                <a:lnTo>
                  <a:pt x="167" y="224"/>
                </a:lnTo>
                <a:lnTo>
                  <a:pt x="170" y="225"/>
                </a:lnTo>
                <a:lnTo>
                  <a:pt x="171" y="227"/>
                </a:lnTo>
                <a:lnTo>
                  <a:pt x="170" y="230"/>
                </a:lnTo>
                <a:lnTo>
                  <a:pt x="171" y="231"/>
                </a:lnTo>
                <a:lnTo>
                  <a:pt x="174" y="231"/>
                </a:lnTo>
                <a:lnTo>
                  <a:pt x="174" y="233"/>
                </a:lnTo>
                <a:lnTo>
                  <a:pt x="174" y="240"/>
                </a:lnTo>
                <a:lnTo>
                  <a:pt x="176" y="242"/>
                </a:lnTo>
                <a:lnTo>
                  <a:pt x="177" y="242"/>
                </a:lnTo>
                <a:lnTo>
                  <a:pt x="174" y="247"/>
                </a:lnTo>
                <a:lnTo>
                  <a:pt x="173" y="252"/>
                </a:lnTo>
                <a:lnTo>
                  <a:pt x="173" y="253"/>
                </a:lnTo>
                <a:lnTo>
                  <a:pt x="171" y="253"/>
                </a:lnTo>
                <a:lnTo>
                  <a:pt x="168" y="253"/>
                </a:lnTo>
                <a:lnTo>
                  <a:pt x="165" y="255"/>
                </a:lnTo>
                <a:lnTo>
                  <a:pt x="162" y="253"/>
                </a:lnTo>
                <a:lnTo>
                  <a:pt x="154" y="261"/>
                </a:lnTo>
                <a:lnTo>
                  <a:pt x="152" y="261"/>
                </a:lnTo>
                <a:lnTo>
                  <a:pt x="151" y="258"/>
                </a:lnTo>
                <a:lnTo>
                  <a:pt x="149" y="255"/>
                </a:lnTo>
                <a:lnTo>
                  <a:pt x="148" y="255"/>
                </a:lnTo>
                <a:lnTo>
                  <a:pt x="146" y="253"/>
                </a:lnTo>
                <a:lnTo>
                  <a:pt x="146" y="252"/>
                </a:lnTo>
                <a:lnTo>
                  <a:pt x="143" y="250"/>
                </a:lnTo>
                <a:lnTo>
                  <a:pt x="140" y="252"/>
                </a:lnTo>
                <a:lnTo>
                  <a:pt x="132" y="252"/>
                </a:lnTo>
                <a:lnTo>
                  <a:pt x="126" y="255"/>
                </a:lnTo>
                <a:lnTo>
                  <a:pt x="123" y="253"/>
                </a:lnTo>
                <a:lnTo>
                  <a:pt x="121" y="255"/>
                </a:lnTo>
                <a:lnTo>
                  <a:pt x="118" y="256"/>
                </a:lnTo>
                <a:lnTo>
                  <a:pt x="116" y="258"/>
                </a:lnTo>
                <a:lnTo>
                  <a:pt x="114" y="259"/>
                </a:lnTo>
                <a:lnTo>
                  <a:pt x="111" y="256"/>
                </a:lnTo>
                <a:lnTo>
                  <a:pt x="110" y="255"/>
                </a:lnTo>
                <a:lnTo>
                  <a:pt x="107" y="255"/>
                </a:lnTo>
                <a:lnTo>
                  <a:pt x="104" y="255"/>
                </a:lnTo>
                <a:lnTo>
                  <a:pt x="101" y="256"/>
                </a:lnTo>
                <a:lnTo>
                  <a:pt x="99" y="256"/>
                </a:lnTo>
                <a:lnTo>
                  <a:pt x="98" y="253"/>
                </a:lnTo>
                <a:lnTo>
                  <a:pt x="95" y="253"/>
                </a:lnTo>
                <a:lnTo>
                  <a:pt x="94" y="253"/>
                </a:lnTo>
                <a:lnTo>
                  <a:pt x="91" y="253"/>
                </a:lnTo>
                <a:lnTo>
                  <a:pt x="86" y="255"/>
                </a:lnTo>
                <a:lnTo>
                  <a:pt x="85" y="255"/>
                </a:lnTo>
                <a:lnTo>
                  <a:pt x="83" y="253"/>
                </a:lnTo>
                <a:lnTo>
                  <a:pt x="82" y="253"/>
                </a:lnTo>
                <a:lnTo>
                  <a:pt x="79" y="253"/>
                </a:lnTo>
                <a:lnTo>
                  <a:pt x="75" y="256"/>
                </a:lnTo>
                <a:lnTo>
                  <a:pt x="73" y="256"/>
                </a:lnTo>
                <a:lnTo>
                  <a:pt x="70" y="255"/>
                </a:lnTo>
                <a:lnTo>
                  <a:pt x="67" y="255"/>
                </a:lnTo>
                <a:lnTo>
                  <a:pt x="66" y="252"/>
                </a:lnTo>
                <a:lnTo>
                  <a:pt x="64" y="252"/>
                </a:lnTo>
                <a:lnTo>
                  <a:pt x="64" y="253"/>
                </a:lnTo>
                <a:lnTo>
                  <a:pt x="58" y="255"/>
                </a:lnTo>
                <a:lnTo>
                  <a:pt x="54" y="259"/>
                </a:lnTo>
                <a:lnTo>
                  <a:pt x="48" y="259"/>
                </a:lnTo>
                <a:lnTo>
                  <a:pt x="45" y="258"/>
                </a:lnTo>
                <a:lnTo>
                  <a:pt x="45" y="256"/>
                </a:lnTo>
                <a:lnTo>
                  <a:pt x="45" y="253"/>
                </a:lnTo>
                <a:lnTo>
                  <a:pt x="47" y="252"/>
                </a:lnTo>
                <a:lnTo>
                  <a:pt x="45" y="249"/>
                </a:lnTo>
                <a:lnTo>
                  <a:pt x="47" y="247"/>
                </a:lnTo>
                <a:lnTo>
                  <a:pt x="48" y="246"/>
                </a:lnTo>
                <a:lnTo>
                  <a:pt x="47" y="244"/>
                </a:lnTo>
                <a:lnTo>
                  <a:pt x="44" y="244"/>
                </a:lnTo>
                <a:lnTo>
                  <a:pt x="42" y="242"/>
                </a:lnTo>
                <a:lnTo>
                  <a:pt x="39" y="243"/>
                </a:lnTo>
                <a:lnTo>
                  <a:pt x="39" y="240"/>
                </a:lnTo>
                <a:lnTo>
                  <a:pt x="38" y="240"/>
                </a:lnTo>
                <a:lnTo>
                  <a:pt x="31" y="239"/>
                </a:lnTo>
                <a:lnTo>
                  <a:pt x="26" y="239"/>
                </a:lnTo>
                <a:lnTo>
                  <a:pt x="23" y="239"/>
                </a:lnTo>
                <a:lnTo>
                  <a:pt x="17" y="239"/>
                </a:lnTo>
                <a:lnTo>
                  <a:pt x="16" y="240"/>
                </a:lnTo>
                <a:lnTo>
                  <a:pt x="13" y="240"/>
                </a:lnTo>
                <a:lnTo>
                  <a:pt x="14" y="233"/>
                </a:lnTo>
                <a:lnTo>
                  <a:pt x="12" y="230"/>
                </a:lnTo>
                <a:lnTo>
                  <a:pt x="13" y="228"/>
                </a:lnTo>
                <a:lnTo>
                  <a:pt x="16" y="228"/>
                </a:lnTo>
                <a:lnTo>
                  <a:pt x="20" y="225"/>
                </a:lnTo>
                <a:lnTo>
                  <a:pt x="20" y="222"/>
                </a:lnTo>
                <a:lnTo>
                  <a:pt x="20" y="218"/>
                </a:lnTo>
                <a:lnTo>
                  <a:pt x="25" y="205"/>
                </a:lnTo>
                <a:lnTo>
                  <a:pt x="25" y="202"/>
                </a:lnTo>
                <a:lnTo>
                  <a:pt x="22" y="193"/>
                </a:lnTo>
                <a:lnTo>
                  <a:pt x="29" y="186"/>
                </a:lnTo>
                <a:lnTo>
                  <a:pt x="29" y="176"/>
                </a:lnTo>
                <a:lnTo>
                  <a:pt x="28" y="168"/>
                </a:lnTo>
                <a:lnTo>
                  <a:pt x="25" y="159"/>
                </a:lnTo>
                <a:lnTo>
                  <a:pt x="20" y="151"/>
                </a:lnTo>
                <a:lnTo>
                  <a:pt x="16" y="151"/>
                </a:lnTo>
                <a:lnTo>
                  <a:pt x="16" y="148"/>
                </a:lnTo>
                <a:lnTo>
                  <a:pt x="10" y="143"/>
                </a:lnTo>
                <a:lnTo>
                  <a:pt x="9" y="140"/>
                </a:lnTo>
                <a:lnTo>
                  <a:pt x="6" y="139"/>
                </a:lnTo>
                <a:lnTo>
                  <a:pt x="6" y="137"/>
                </a:lnTo>
                <a:lnTo>
                  <a:pt x="7" y="135"/>
                </a:lnTo>
                <a:lnTo>
                  <a:pt x="7" y="133"/>
                </a:lnTo>
                <a:lnTo>
                  <a:pt x="0" y="127"/>
                </a:lnTo>
                <a:lnTo>
                  <a:pt x="3" y="121"/>
                </a:lnTo>
                <a:lnTo>
                  <a:pt x="4" y="118"/>
                </a:lnTo>
                <a:lnTo>
                  <a:pt x="6" y="116"/>
                </a:lnTo>
                <a:lnTo>
                  <a:pt x="6" y="114"/>
                </a:lnTo>
                <a:lnTo>
                  <a:pt x="7" y="110"/>
                </a:lnTo>
                <a:lnTo>
                  <a:pt x="9" y="102"/>
                </a:lnTo>
                <a:lnTo>
                  <a:pt x="9" y="99"/>
                </a:lnTo>
                <a:lnTo>
                  <a:pt x="9" y="96"/>
                </a:lnTo>
                <a:lnTo>
                  <a:pt x="9" y="91"/>
                </a:lnTo>
                <a:lnTo>
                  <a:pt x="9" y="85"/>
                </a:lnTo>
                <a:lnTo>
                  <a:pt x="9" y="77"/>
                </a:lnTo>
                <a:lnTo>
                  <a:pt x="12" y="60"/>
                </a:lnTo>
                <a:lnTo>
                  <a:pt x="12" y="55"/>
                </a:lnTo>
                <a:lnTo>
                  <a:pt x="12" y="53"/>
                </a:lnTo>
                <a:lnTo>
                  <a:pt x="12" y="48"/>
                </a:lnTo>
                <a:lnTo>
                  <a:pt x="13" y="47"/>
                </a:lnTo>
                <a:lnTo>
                  <a:pt x="13" y="41"/>
                </a:lnTo>
                <a:lnTo>
                  <a:pt x="13" y="38"/>
                </a:lnTo>
                <a:lnTo>
                  <a:pt x="14" y="36"/>
                </a:lnTo>
                <a:lnTo>
                  <a:pt x="16" y="32"/>
                </a:lnTo>
                <a:lnTo>
                  <a:pt x="17" y="29"/>
                </a:lnTo>
                <a:lnTo>
                  <a:pt x="20" y="25"/>
                </a:lnTo>
                <a:lnTo>
                  <a:pt x="22" y="23"/>
                </a:lnTo>
                <a:lnTo>
                  <a:pt x="23" y="22"/>
                </a:lnTo>
                <a:lnTo>
                  <a:pt x="29" y="19"/>
                </a:lnTo>
                <a:lnTo>
                  <a:pt x="31" y="17"/>
                </a:lnTo>
                <a:lnTo>
                  <a:pt x="33" y="16"/>
                </a:lnTo>
                <a:lnTo>
                  <a:pt x="35" y="16"/>
                </a:lnTo>
                <a:lnTo>
                  <a:pt x="38" y="14"/>
                </a:lnTo>
                <a:lnTo>
                  <a:pt x="42" y="13"/>
                </a:lnTo>
                <a:lnTo>
                  <a:pt x="47" y="13"/>
                </a:lnTo>
                <a:lnTo>
                  <a:pt x="51" y="13"/>
                </a:lnTo>
                <a:close/>
                <a:moveTo>
                  <a:pt x="7" y="102"/>
                </a:moveTo>
                <a:lnTo>
                  <a:pt x="7" y="104"/>
                </a:lnTo>
                <a:lnTo>
                  <a:pt x="6" y="104"/>
                </a:lnTo>
                <a:lnTo>
                  <a:pt x="6" y="102"/>
                </a:lnTo>
                <a:lnTo>
                  <a:pt x="7" y="101"/>
                </a:lnTo>
                <a:lnTo>
                  <a:pt x="7" y="102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97" name="Freeform 274"/>
          <p:cNvSpPr>
            <a:spLocks/>
          </p:cNvSpPr>
          <p:nvPr/>
        </p:nvSpPr>
        <p:spPr bwMode="auto">
          <a:xfrm rot="21334256">
            <a:off x="16096097" y="1512297"/>
            <a:ext cx="715524" cy="548019"/>
          </a:xfrm>
          <a:custGeom>
            <a:avLst/>
            <a:gdLst>
              <a:gd name="T0" fmla="*/ 2147483647 w 171"/>
              <a:gd name="T1" fmla="*/ 2147483647 h 150"/>
              <a:gd name="T2" fmla="*/ 2147483647 w 171"/>
              <a:gd name="T3" fmla="*/ 2147483647 h 150"/>
              <a:gd name="T4" fmla="*/ 2147483647 w 171"/>
              <a:gd name="T5" fmla="*/ 2147483647 h 150"/>
              <a:gd name="T6" fmla="*/ 2147483647 w 171"/>
              <a:gd name="T7" fmla="*/ 2147483647 h 150"/>
              <a:gd name="T8" fmla="*/ 2147483647 w 171"/>
              <a:gd name="T9" fmla="*/ 2147483647 h 150"/>
              <a:gd name="T10" fmla="*/ 2147483647 w 171"/>
              <a:gd name="T11" fmla="*/ 2147483647 h 150"/>
              <a:gd name="T12" fmla="*/ 2147483647 w 171"/>
              <a:gd name="T13" fmla="*/ 2147483647 h 150"/>
              <a:gd name="T14" fmla="*/ 2147483647 w 171"/>
              <a:gd name="T15" fmla="*/ 2147483647 h 150"/>
              <a:gd name="T16" fmla="*/ 2147483647 w 171"/>
              <a:gd name="T17" fmla="*/ 2147483647 h 150"/>
              <a:gd name="T18" fmla="*/ 2147483647 w 171"/>
              <a:gd name="T19" fmla="*/ 2147483647 h 150"/>
              <a:gd name="T20" fmla="*/ 2147483647 w 171"/>
              <a:gd name="T21" fmla="*/ 2147483647 h 150"/>
              <a:gd name="T22" fmla="*/ 2147483647 w 171"/>
              <a:gd name="T23" fmla="*/ 2147483647 h 150"/>
              <a:gd name="T24" fmla="*/ 2147483647 w 171"/>
              <a:gd name="T25" fmla="*/ 2147483647 h 150"/>
              <a:gd name="T26" fmla="*/ 2147483647 w 171"/>
              <a:gd name="T27" fmla="*/ 2147483647 h 150"/>
              <a:gd name="T28" fmla="*/ 2147483647 w 171"/>
              <a:gd name="T29" fmla="*/ 2147483647 h 150"/>
              <a:gd name="T30" fmla="*/ 2147483647 w 171"/>
              <a:gd name="T31" fmla="*/ 2147483647 h 150"/>
              <a:gd name="T32" fmla="*/ 2147483647 w 171"/>
              <a:gd name="T33" fmla="*/ 2147483647 h 150"/>
              <a:gd name="T34" fmla="*/ 2147483647 w 171"/>
              <a:gd name="T35" fmla="*/ 2147483647 h 150"/>
              <a:gd name="T36" fmla="*/ 2147483647 w 171"/>
              <a:gd name="T37" fmla="*/ 2147483647 h 150"/>
              <a:gd name="T38" fmla="*/ 2147483647 w 171"/>
              <a:gd name="T39" fmla="*/ 2147483647 h 150"/>
              <a:gd name="T40" fmla="*/ 2147483647 w 171"/>
              <a:gd name="T41" fmla="*/ 2147483647 h 150"/>
              <a:gd name="T42" fmla="*/ 2147483647 w 171"/>
              <a:gd name="T43" fmla="*/ 2147483647 h 150"/>
              <a:gd name="T44" fmla="*/ 2147483647 w 171"/>
              <a:gd name="T45" fmla="*/ 2147483647 h 150"/>
              <a:gd name="T46" fmla="*/ 2147483647 w 171"/>
              <a:gd name="T47" fmla="*/ 2147483647 h 150"/>
              <a:gd name="T48" fmla="*/ 2147483647 w 171"/>
              <a:gd name="T49" fmla="*/ 2147483647 h 150"/>
              <a:gd name="T50" fmla="*/ 2147483647 w 171"/>
              <a:gd name="T51" fmla="*/ 2147483647 h 150"/>
              <a:gd name="T52" fmla="*/ 2147483647 w 171"/>
              <a:gd name="T53" fmla="*/ 2147483647 h 150"/>
              <a:gd name="T54" fmla="*/ 2147483647 w 171"/>
              <a:gd name="T55" fmla="*/ 2147483647 h 150"/>
              <a:gd name="T56" fmla="*/ 2147483647 w 171"/>
              <a:gd name="T57" fmla="*/ 2147483647 h 150"/>
              <a:gd name="T58" fmla="*/ 2147483647 w 171"/>
              <a:gd name="T59" fmla="*/ 2147483647 h 150"/>
              <a:gd name="T60" fmla="*/ 2147483647 w 171"/>
              <a:gd name="T61" fmla="*/ 2147483647 h 150"/>
              <a:gd name="T62" fmla="*/ 2147483647 w 171"/>
              <a:gd name="T63" fmla="*/ 2147483647 h 150"/>
              <a:gd name="T64" fmla="*/ 2147483647 w 171"/>
              <a:gd name="T65" fmla="*/ 2147483647 h 150"/>
              <a:gd name="T66" fmla="*/ 2147483647 w 171"/>
              <a:gd name="T67" fmla="*/ 2147483647 h 150"/>
              <a:gd name="T68" fmla="*/ 2147483647 w 171"/>
              <a:gd name="T69" fmla="*/ 2147483647 h 150"/>
              <a:gd name="T70" fmla="*/ 2147483647 w 171"/>
              <a:gd name="T71" fmla="*/ 2147483647 h 150"/>
              <a:gd name="T72" fmla="*/ 2147483647 w 171"/>
              <a:gd name="T73" fmla="*/ 2147483647 h 150"/>
              <a:gd name="T74" fmla="*/ 2147483647 w 171"/>
              <a:gd name="T75" fmla="*/ 2147483647 h 150"/>
              <a:gd name="T76" fmla="*/ 2147483647 w 171"/>
              <a:gd name="T77" fmla="*/ 2147483647 h 150"/>
              <a:gd name="T78" fmla="*/ 2147483647 w 171"/>
              <a:gd name="T79" fmla="*/ 2147483647 h 150"/>
              <a:gd name="T80" fmla="*/ 2147483647 w 171"/>
              <a:gd name="T81" fmla="*/ 2147483647 h 150"/>
              <a:gd name="T82" fmla="*/ 2147483647 w 171"/>
              <a:gd name="T83" fmla="*/ 2147483647 h 150"/>
              <a:gd name="T84" fmla="*/ 2147483647 w 171"/>
              <a:gd name="T85" fmla="*/ 2147483647 h 150"/>
              <a:gd name="T86" fmla="*/ 2147483647 w 171"/>
              <a:gd name="T87" fmla="*/ 2147483647 h 150"/>
              <a:gd name="T88" fmla="*/ 2147483647 w 171"/>
              <a:gd name="T89" fmla="*/ 2147483647 h 150"/>
              <a:gd name="T90" fmla="*/ 2147483647 w 171"/>
              <a:gd name="T91" fmla="*/ 2147483647 h 150"/>
              <a:gd name="T92" fmla="*/ 2147483647 w 171"/>
              <a:gd name="T93" fmla="*/ 2147483647 h 150"/>
              <a:gd name="T94" fmla="*/ 2147483647 w 171"/>
              <a:gd name="T95" fmla="*/ 2147483647 h 150"/>
              <a:gd name="T96" fmla="*/ 2147483647 w 171"/>
              <a:gd name="T97" fmla="*/ 2147483647 h 150"/>
              <a:gd name="T98" fmla="*/ 2147483647 w 171"/>
              <a:gd name="T99" fmla="*/ 2147483647 h 150"/>
              <a:gd name="T100" fmla="*/ 2147483647 w 171"/>
              <a:gd name="T101" fmla="*/ 2147483647 h 150"/>
              <a:gd name="T102" fmla="*/ 2147483647 w 171"/>
              <a:gd name="T103" fmla="*/ 2147483647 h 150"/>
              <a:gd name="T104" fmla="*/ 2147483647 w 171"/>
              <a:gd name="T105" fmla="*/ 2147483647 h 150"/>
              <a:gd name="T106" fmla="*/ 2147483647 w 171"/>
              <a:gd name="T107" fmla="*/ 2147483647 h 150"/>
              <a:gd name="T108" fmla="*/ 2147483647 w 171"/>
              <a:gd name="T109" fmla="*/ 2147483647 h 150"/>
              <a:gd name="T110" fmla="*/ 2147483647 w 171"/>
              <a:gd name="T111" fmla="*/ 2147483647 h 150"/>
              <a:gd name="T112" fmla="*/ 2147483647 w 171"/>
              <a:gd name="T113" fmla="*/ 0 h 150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171"/>
              <a:gd name="T172" fmla="*/ 0 h 150"/>
              <a:gd name="T173" fmla="*/ 171 w 171"/>
              <a:gd name="T174" fmla="*/ 150 h 150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171" h="150">
                <a:moveTo>
                  <a:pt x="145" y="0"/>
                </a:moveTo>
                <a:lnTo>
                  <a:pt x="165" y="2"/>
                </a:lnTo>
                <a:lnTo>
                  <a:pt x="164" y="28"/>
                </a:lnTo>
                <a:lnTo>
                  <a:pt x="164" y="34"/>
                </a:lnTo>
                <a:lnTo>
                  <a:pt x="165" y="33"/>
                </a:lnTo>
                <a:lnTo>
                  <a:pt x="167" y="30"/>
                </a:lnTo>
                <a:lnTo>
                  <a:pt x="170" y="30"/>
                </a:lnTo>
                <a:lnTo>
                  <a:pt x="167" y="72"/>
                </a:lnTo>
                <a:lnTo>
                  <a:pt x="171" y="72"/>
                </a:lnTo>
                <a:lnTo>
                  <a:pt x="170" y="109"/>
                </a:lnTo>
                <a:lnTo>
                  <a:pt x="168" y="113"/>
                </a:lnTo>
                <a:lnTo>
                  <a:pt x="161" y="109"/>
                </a:lnTo>
                <a:lnTo>
                  <a:pt x="155" y="110"/>
                </a:lnTo>
                <a:lnTo>
                  <a:pt x="148" y="109"/>
                </a:lnTo>
                <a:lnTo>
                  <a:pt x="149" y="113"/>
                </a:lnTo>
                <a:lnTo>
                  <a:pt x="149" y="118"/>
                </a:lnTo>
                <a:lnTo>
                  <a:pt x="146" y="119"/>
                </a:lnTo>
                <a:lnTo>
                  <a:pt x="140" y="122"/>
                </a:lnTo>
                <a:lnTo>
                  <a:pt x="136" y="123"/>
                </a:lnTo>
                <a:lnTo>
                  <a:pt x="131" y="123"/>
                </a:lnTo>
                <a:lnTo>
                  <a:pt x="121" y="134"/>
                </a:lnTo>
                <a:lnTo>
                  <a:pt x="121" y="150"/>
                </a:lnTo>
                <a:lnTo>
                  <a:pt x="105" y="142"/>
                </a:lnTo>
                <a:lnTo>
                  <a:pt x="82" y="128"/>
                </a:lnTo>
                <a:lnTo>
                  <a:pt x="85" y="123"/>
                </a:lnTo>
                <a:lnTo>
                  <a:pt x="73" y="118"/>
                </a:lnTo>
                <a:lnTo>
                  <a:pt x="11" y="113"/>
                </a:lnTo>
                <a:lnTo>
                  <a:pt x="13" y="106"/>
                </a:lnTo>
                <a:lnTo>
                  <a:pt x="14" y="94"/>
                </a:lnTo>
                <a:lnTo>
                  <a:pt x="19" y="94"/>
                </a:lnTo>
                <a:lnTo>
                  <a:pt x="17" y="93"/>
                </a:lnTo>
                <a:lnTo>
                  <a:pt x="19" y="90"/>
                </a:lnTo>
                <a:lnTo>
                  <a:pt x="19" y="88"/>
                </a:lnTo>
                <a:lnTo>
                  <a:pt x="14" y="87"/>
                </a:lnTo>
                <a:lnTo>
                  <a:pt x="8" y="85"/>
                </a:lnTo>
                <a:lnTo>
                  <a:pt x="5" y="85"/>
                </a:lnTo>
                <a:lnTo>
                  <a:pt x="2" y="82"/>
                </a:lnTo>
                <a:lnTo>
                  <a:pt x="1" y="82"/>
                </a:lnTo>
                <a:lnTo>
                  <a:pt x="0" y="81"/>
                </a:lnTo>
                <a:lnTo>
                  <a:pt x="4" y="81"/>
                </a:lnTo>
                <a:lnTo>
                  <a:pt x="7" y="82"/>
                </a:lnTo>
                <a:lnTo>
                  <a:pt x="8" y="82"/>
                </a:lnTo>
                <a:lnTo>
                  <a:pt x="10" y="53"/>
                </a:lnTo>
                <a:lnTo>
                  <a:pt x="39" y="55"/>
                </a:lnTo>
                <a:lnTo>
                  <a:pt x="41" y="41"/>
                </a:lnTo>
                <a:lnTo>
                  <a:pt x="43" y="37"/>
                </a:lnTo>
                <a:lnTo>
                  <a:pt x="48" y="40"/>
                </a:lnTo>
                <a:lnTo>
                  <a:pt x="52" y="41"/>
                </a:lnTo>
                <a:lnTo>
                  <a:pt x="52" y="40"/>
                </a:lnTo>
                <a:lnTo>
                  <a:pt x="54" y="37"/>
                </a:lnTo>
                <a:lnTo>
                  <a:pt x="54" y="30"/>
                </a:lnTo>
                <a:lnTo>
                  <a:pt x="54" y="24"/>
                </a:lnTo>
                <a:lnTo>
                  <a:pt x="64" y="16"/>
                </a:lnTo>
                <a:lnTo>
                  <a:pt x="65" y="18"/>
                </a:lnTo>
                <a:lnTo>
                  <a:pt x="67" y="16"/>
                </a:lnTo>
                <a:lnTo>
                  <a:pt x="70" y="15"/>
                </a:lnTo>
                <a:lnTo>
                  <a:pt x="71" y="15"/>
                </a:lnTo>
                <a:lnTo>
                  <a:pt x="73" y="16"/>
                </a:lnTo>
                <a:lnTo>
                  <a:pt x="77" y="18"/>
                </a:lnTo>
                <a:lnTo>
                  <a:pt x="80" y="19"/>
                </a:lnTo>
                <a:lnTo>
                  <a:pt x="82" y="18"/>
                </a:lnTo>
                <a:lnTo>
                  <a:pt x="86" y="16"/>
                </a:lnTo>
                <a:lnTo>
                  <a:pt x="85" y="16"/>
                </a:lnTo>
                <a:lnTo>
                  <a:pt x="85" y="15"/>
                </a:lnTo>
                <a:lnTo>
                  <a:pt x="85" y="11"/>
                </a:lnTo>
                <a:lnTo>
                  <a:pt x="86" y="9"/>
                </a:lnTo>
                <a:lnTo>
                  <a:pt x="87" y="8"/>
                </a:lnTo>
                <a:lnTo>
                  <a:pt x="89" y="8"/>
                </a:lnTo>
                <a:lnTo>
                  <a:pt x="89" y="9"/>
                </a:lnTo>
                <a:lnTo>
                  <a:pt x="90" y="11"/>
                </a:lnTo>
                <a:lnTo>
                  <a:pt x="92" y="13"/>
                </a:lnTo>
                <a:lnTo>
                  <a:pt x="92" y="16"/>
                </a:lnTo>
                <a:lnTo>
                  <a:pt x="92" y="18"/>
                </a:lnTo>
                <a:lnTo>
                  <a:pt x="96" y="21"/>
                </a:lnTo>
                <a:lnTo>
                  <a:pt x="96" y="22"/>
                </a:lnTo>
                <a:lnTo>
                  <a:pt x="98" y="27"/>
                </a:lnTo>
                <a:lnTo>
                  <a:pt x="101" y="30"/>
                </a:lnTo>
                <a:lnTo>
                  <a:pt x="102" y="30"/>
                </a:lnTo>
                <a:lnTo>
                  <a:pt x="104" y="31"/>
                </a:lnTo>
                <a:lnTo>
                  <a:pt x="107" y="31"/>
                </a:lnTo>
                <a:lnTo>
                  <a:pt x="108" y="31"/>
                </a:lnTo>
                <a:lnTo>
                  <a:pt x="111" y="31"/>
                </a:lnTo>
                <a:lnTo>
                  <a:pt x="115" y="30"/>
                </a:lnTo>
                <a:lnTo>
                  <a:pt x="117" y="30"/>
                </a:lnTo>
                <a:lnTo>
                  <a:pt x="118" y="28"/>
                </a:lnTo>
                <a:lnTo>
                  <a:pt x="118" y="27"/>
                </a:lnTo>
                <a:lnTo>
                  <a:pt x="118" y="25"/>
                </a:lnTo>
                <a:lnTo>
                  <a:pt x="118" y="24"/>
                </a:lnTo>
                <a:lnTo>
                  <a:pt x="120" y="24"/>
                </a:lnTo>
                <a:lnTo>
                  <a:pt x="121" y="22"/>
                </a:lnTo>
                <a:lnTo>
                  <a:pt x="123" y="24"/>
                </a:lnTo>
                <a:lnTo>
                  <a:pt x="124" y="27"/>
                </a:lnTo>
                <a:lnTo>
                  <a:pt x="126" y="27"/>
                </a:lnTo>
                <a:lnTo>
                  <a:pt x="127" y="25"/>
                </a:lnTo>
                <a:lnTo>
                  <a:pt x="128" y="24"/>
                </a:lnTo>
                <a:lnTo>
                  <a:pt x="130" y="24"/>
                </a:lnTo>
                <a:lnTo>
                  <a:pt x="134" y="27"/>
                </a:lnTo>
                <a:lnTo>
                  <a:pt x="136" y="30"/>
                </a:lnTo>
                <a:lnTo>
                  <a:pt x="136" y="25"/>
                </a:lnTo>
                <a:lnTo>
                  <a:pt x="137" y="24"/>
                </a:lnTo>
                <a:lnTo>
                  <a:pt x="140" y="22"/>
                </a:lnTo>
                <a:lnTo>
                  <a:pt x="142" y="22"/>
                </a:lnTo>
                <a:lnTo>
                  <a:pt x="142" y="18"/>
                </a:lnTo>
                <a:lnTo>
                  <a:pt x="142" y="3"/>
                </a:lnTo>
                <a:lnTo>
                  <a:pt x="143" y="2"/>
                </a:lnTo>
                <a:lnTo>
                  <a:pt x="145" y="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99" name="Freeform 276"/>
          <p:cNvSpPr>
            <a:spLocks/>
          </p:cNvSpPr>
          <p:nvPr/>
        </p:nvSpPr>
        <p:spPr bwMode="auto">
          <a:xfrm rot="21334256">
            <a:off x="15001971" y="4363847"/>
            <a:ext cx="1013658" cy="765280"/>
          </a:xfrm>
          <a:custGeom>
            <a:avLst/>
            <a:gdLst>
              <a:gd name="T0" fmla="*/ 2147483647 w 243"/>
              <a:gd name="T1" fmla="*/ 2147483647 h 211"/>
              <a:gd name="T2" fmla="*/ 2147483647 w 243"/>
              <a:gd name="T3" fmla="*/ 2147483647 h 211"/>
              <a:gd name="T4" fmla="*/ 2147483647 w 243"/>
              <a:gd name="T5" fmla="*/ 2147483647 h 211"/>
              <a:gd name="T6" fmla="*/ 2147483647 w 243"/>
              <a:gd name="T7" fmla="*/ 2147483647 h 211"/>
              <a:gd name="T8" fmla="*/ 2147483647 w 243"/>
              <a:gd name="T9" fmla="*/ 2147483647 h 211"/>
              <a:gd name="T10" fmla="*/ 2147483647 w 243"/>
              <a:gd name="T11" fmla="*/ 2147483647 h 211"/>
              <a:gd name="T12" fmla="*/ 2147483647 w 243"/>
              <a:gd name="T13" fmla="*/ 2147483647 h 211"/>
              <a:gd name="T14" fmla="*/ 2147483647 w 243"/>
              <a:gd name="T15" fmla="*/ 2147483647 h 211"/>
              <a:gd name="T16" fmla="*/ 2147483647 w 243"/>
              <a:gd name="T17" fmla="*/ 2147483647 h 211"/>
              <a:gd name="T18" fmla="*/ 2147483647 w 243"/>
              <a:gd name="T19" fmla="*/ 2147483647 h 211"/>
              <a:gd name="T20" fmla="*/ 2147483647 w 243"/>
              <a:gd name="T21" fmla="*/ 2147483647 h 211"/>
              <a:gd name="T22" fmla="*/ 2147483647 w 243"/>
              <a:gd name="T23" fmla="*/ 2147483647 h 211"/>
              <a:gd name="T24" fmla="*/ 2147483647 w 243"/>
              <a:gd name="T25" fmla="*/ 2147483647 h 211"/>
              <a:gd name="T26" fmla="*/ 2147483647 w 243"/>
              <a:gd name="T27" fmla="*/ 2147483647 h 211"/>
              <a:gd name="T28" fmla="*/ 2147483647 w 243"/>
              <a:gd name="T29" fmla="*/ 2147483647 h 211"/>
              <a:gd name="T30" fmla="*/ 2147483647 w 243"/>
              <a:gd name="T31" fmla="*/ 2147483647 h 211"/>
              <a:gd name="T32" fmla="*/ 2147483647 w 243"/>
              <a:gd name="T33" fmla="*/ 2147483647 h 211"/>
              <a:gd name="T34" fmla="*/ 2147483647 w 243"/>
              <a:gd name="T35" fmla="*/ 2147483647 h 211"/>
              <a:gd name="T36" fmla="*/ 2147483647 w 243"/>
              <a:gd name="T37" fmla="*/ 2147483647 h 211"/>
              <a:gd name="T38" fmla="*/ 2147483647 w 243"/>
              <a:gd name="T39" fmla="*/ 2147483647 h 211"/>
              <a:gd name="T40" fmla="*/ 2147483647 w 243"/>
              <a:gd name="T41" fmla="*/ 2147483647 h 211"/>
              <a:gd name="T42" fmla="*/ 2147483647 w 243"/>
              <a:gd name="T43" fmla="*/ 2147483647 h 211"/>
              <a:gd name="T44" fmla="*/ 2147483647 w 243"/>
              <a:gd name="T45" fmla="*/ 2147483647 h 211"/>
              <a:gd name="T46" fmla="*/ 2147483647 w 243"/>
              <a:gd name="T47" fmla="*/ 2147483647 h 211"/>
              <a:gd name="T48" fmla="*/ 2147483647 w 243"/>
              <a:gd name="T49" fmla="*/ 2147483647 h 211"/>
              <a:gd name="T50" fmla="*/ 2147483647 w 243"/>
              <a:gd name="T51" fmla="*/ 2147483647 h 211"/>
              <a:gd name="T52" fmla="*/ 2147483647 w 243"/>
              <a:gd name="T53" fmla="*/ 2147483647 h 211"/>
              <a:gd name="T54" fmla="*/ 2147483647 w 243"/>
              <a:gd name="T55" fmla="*/ 2147483647 h 211"/>
              <a:gd name="T56" fmla="*/ 2147483647 w 243"/>
              <a:gd name="T57" fmla="*/ 2147483647 h 211"/>
              <a:gd name="T58" fmla="*/ 2147483647 w 243"/>
              <a:gd name="T59" fmla="*/ 2147483647 h 211"/>
              <a:gd name="T60" fmla="*/ 2147483647 w 243"/>
              <a:gd name="T61" fmla="*/ 2147483647 h 211"/>
              <a:gd name="T62" fmla="*/ 2147483647 w 243"/>
              <a:gd name="T63" fmla="*/ 2147483647 h 211"/>
              <a:gd name="T64" fmla="*/ 2147483647 w 243"/>
              <a:gd name="T65" fmla="*/ 2147483647 h 211"/>
              <a:gd name="T66" fmla="*/ 2147483647 w 243"/>
              <a:gd name="T67" fmla="*/ 2147483647 h 211"/>
              <a:gd name="T68" fmla="*/ 2147483647 w 243"/>
              <a:gd name="T69" fmla="*/ 2147483647 h 211"/>
              <a:gd name="T70" fmla="*/ 2147483647 w 243"/>
              <a:gd name="T71" fmla="*/ 2147483647 h 211"/>
              <a:gd name="T72" fmla="*/ 2147483647 w 243"/>
              <a:gd name="T73" fmla="*/ 2147483647 h 211"/>
              <a:gd name="T74" fmla="*/ 2147483647 w 243"/>
              <a:gd name="T75" fmla="*/ 2147483647 h 211"/>
              <a:gd name="T76" fmla="*/ 2147483647 w 243"/>
              <a:gd name="T77" fmla="*/ 2147483647 h 211"/>
              <a:gd name="T78" fmla="*/ 2147483647 w 243"/>
              <a:gd name="T79" fmla="*/ 2147483647 h 211"/>
              <a:gd name="T80" fmla="*/ 2147483647 w 243"/>
              <a:gd name="T81" fmla="*/ 2147483647 h 211"/>
              <a:gd name="T82" fmla="*/ 2147483647 w 243"/>
              <a:gd name="T83" fmla="*/ 2147483647 h 211"/>
              <a:gd name="T84" fmla="*/ 2147483647 w 243"/>
              <a:gd name="T85" fmla="*/ 2147483647 h 211"/>
              <a:gd name="T86" fmla="*/ 2147483647 w 243"/>
              <a:gd name="T87" fmla="*/ 2147483647 h 211"/>
              <a:gd name="T88" fmla="*/ 2147483647 w 243"/>
              <a:gd name="T89" fmla="*/ 2147483647 h 211"/>
              <a:gd name="T90" fmla="*/ 2147483647 w 243"/>
              <a:gd name="T91" fmla="*/ 2147483647 h 211"/>
              <a:gd name="T92" fmla="*/ 2147483647 w 243"/>
              <a:gd name="T93" fmla="*/ 2147483647 h 211"/>
              <a:gd name="T94" fmla="*/ 2147483647 w 243"/>
              <a:gd name="T95" fmla="*/ 2147483647 h 211"/>
              <a:gd name="T96" fmla="*/ 2147483647 w 243"/>
              <a:gd name="T97" fmla="*/ 2147483647 h 211"/>
              <a:gd name="T98" fmla="*/ 2147483647 w 243"/>
              <a:gd name="T99" fmla="*/ 2147483647 h 211"/>
              <a:gd name="T100" fmla="*/ 2147483647 w 243"/>
              <a:gd name="T101" fmla="*/ 2147483647 h 211"/>
              <a:gd name="T102" fmla="*/ 2147483647 w 243"/>
              <a:gd name="T103" fmla="*/ 2147483647 h 211"/>
              <a:gd name="T104" fmla="*/ 2147483647 w 243"/>
              <a:gd name="T105" fmla="*/ 2147483647 h 211"/>
              <a:gd name="T106" fmla="*/ 2147483647 w 243"/>
              <a:gd name="T107" fmla="*/ 2147483647 h 211"/>
              <a:gd name="T108" fmla="*/ 2147483647 w 243"/>
              <a:gd name="T109" fmla="*/ 2147483647 h 211"/>
              <a:gd name="T110" fmla="*/ 2147483647 w 243"/>
              <a:gd name="T111" fmla="*/ 2147483647 h 211"/>
              <a:gd name="T112" fmla="*/ 2147483647 w 243"/>
              <a:gd name="T113" fmla="*/ 2147483647 h 211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243"/>
              <a:gd name="T172" fmla="*/ 0 h 211"/>
              <a:gd name="T173" fmla="*/ 243 w 243"/>
              <a:gd name="T174" fmla="*/ 211 h 211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243" h="211">
                <a:moveTo>
                  <a:pt x="42" y="25"/>
                </a:moveTo>
                <a:lnTo>
                  <a:pt x="41" y="31"/>
                </a:lnTo>
                <a:lnTo>
                  <a:pt x="51" y="32"/>
                </a:lnTo>
                <a:lnTo>
                  <a:pt x="49" y="38"/>
                </a:lnTo>
                <a:lnTo>
                  <a:pt x="47" y="36"/>
                </a:lnTo>
                <a:lnTo>
                  <a:pt x="45" y="36"/>
                </a:lnTo>
                <a:lnTo>
                  <a:pt x="41" y="35"/>
                </a:lnTo>
                <a:lnTo>
                  <a:pt x="41" y="44"/>
                </a:lnTo>
                <a:lnTo>
                  <a:pt x="44" y="47"/>
                </a:lnTo>
                <a:lnTo>
                  <a:pt x="57" y="51"/>
                </a:lnTo>
                <a:lnTo>
                  <a:pt x="60" y="54"/>
                </a:lnTo>
                <a:lnTo>
                  <a:pt x="61" y="57"/>
                </a:lnTo>
                <a:lnTo>
                  <a:pt x="60" y="61"/>
                </a:lnTo>
                <a:lnTo>
                  <a:pt x="61" y="64"/>
                </a:lnTo>
                <a:lnTo>
                  <a:pt x="66" y="61"/>
                </a:lnTo>
                <a:lnTo>
                  <a:pt x="74" y="56"/>
                </a:lnTo>
                <a:lnTo>
                  <a:pt x="76" y="60"/>
                </a:lnTo>
                <a:lnTo>
                  <a:pt x="79" y="60"/>
                </a:lnTo>
                <a:lnTo>
                  <a:pt x="79" y="58"/>
                </a:lnTo>
                <a:lnTo>
                  <a:pt x="82" y="56"/>
                </a:lnTo>
                <a:lnTo>
                  <a:pt x="83" y="57"/>
                </a:lnTo>
                <a:lnTo>
                  <a:pt x="82" y="64"/>
                </a:lnTo>
                <a:lnTo>
                  <a:pt x="86" y="61"/>
                </a:lnTo>
                <a:lnTo>
                  <a:pt x="86" y="63"/>
                </a:lnTo>
                <a:lnTo>
                  <a:pt x="85" y="67"/>
                </a:lnTo>
                <a:lnTo>
                  <a:pt x="88" y="69"/>
                </a:lnTo>
                <a:lnTo>
                  <a:pt x="90" y="66"/>
                </a:lnTo>
                <a:lnTo>
                  <a:pt x="93" y="66"/>
                </a:lnTo>
                <a:lnTo>
                  <a:pt x="95" y="67"/>
                </a:lnTo>
                <a:lnTo>
                  <a:pt x="95" y="70"/>
                </a:lnTo>
                <a:lnTo>
                  <a:pt x="88" y="72"/>
                </a:lnTo>
                <a:lnTo>
                  <a:pt x="86" y="75"/>
                </a:lnTo>
                <a:lnTo>
                  <a:pt x="86" y="76"/>
                </a:lnTo>
                <a:lnTo>
                  <a:pt x="92" y="76"/>
                </a:lnTo>
                <a:lnTo>
                  <a:pt x="95" y="75"/>
                </a:lnTo>
                <a:lnTo>
                  <a:pt x="96" y="75"/>
                </a:lnTo>
                <a:lnTo>
                  <a:pt x="95" y="77"/>
                </a:lnTo>
                <a:lnTo>
                  <a:pt x="101" y="79"/>
                </a:lnTo>
                <a:lnTo>
                  <a:pt x="105" y="82"/>
                </a:lnTo>
                <a:lnTo>
                  <a:pt x="107" y="80"/>
                </a:lnTo>
                <a:lnTo>
                  <a:pt x="110" y="80"/>
                </a:lnTo>
                <a:lnTo>
                  <a:pt x="112" y="83"/>
                </a:lnTo>
                <a:lnTo>
                  <a:pt x="118" y="86"/>
                </a:lnTo>
                <a:lnTo>
                  <a:pt x="123" y="88"/>
                </a:lnTo>
                <a:lnTo>
                  <a:pt x="127" y="89"/>
                </a:lnTo>
                <a:lnTo>
                  <a:pt x="130" y="94"/>
                </a:lnTo>
                <a:lnTo>
                  <a:pt x="134" y="95"/>
                </a:lnTo>
                <a:lnTo>
                  <a:pt x="139" y="94"/>
                </a:lnTo>
                <a:lnTo>
                  <a:pt x="142" y="91"/>
                </a:lnTo>
                <a:lnTo>
                  <a:pt x="143" y="82"/>
                </a:lnTo>
                <a:lnTo>
                  <a:pt x="145" y="79"/>
                </a:lnTo>
                <a:lnTo>
                  <a:pt x="146" y="83"/>
                </a:lnTo>
                <a:lnTo>
                  <a:pt x="149" y="88"/>
                </a:lnTo>
                <a:lnTo>
                  <a:pt x="154" y="91"/>
                </a:lnTo>
                <a:lnTo>
                  <a:pt x="158" y="92"/>
                </a:lnTo>
                <a:lnTo>
                  <a:pt x="161" y="101"/>
                </a:lnTo>
                <a:lnTo>
                  <a:pt x="168" y="101"/>
                </a:lnTo>
                <a:lnTo>
                  <a:pt x="174" y="98"/>
                </a:lnTo>
                <a:lnTo>
                  <a:pt x="174" y="95"/>
                </a:lnTo>
                <a:lnTo>
                  <a:pt x="170" y="92"/>
                </a:lnTo>
                <a:lnTo>
                  <a:pt x="170" y="91"/>
                </a:lnTo>
                <a:lnTo>
                  <a:pt x="173" y="88"/>
                </a:lnTo>
                <a:lnTo>
                  <a:pt x="173" y="86"/>
                </a:lnTo>
                <a:lnTo>
                  <a:pt x="171" y="83"/>
                </a:lnTo>
                <a:lnTo>
                  <a:pt x="171" y="80"/>
                </a:lnTo>
                <a:lnTo>
                  <a:pt x="174" y="80"/>
                </a:lnTo>
                <a:lnTo>
                  <a:pt x="175" y="83"/>
                </a:lnTo>
                <a:lnTo>
                  <a:pt x="178" y="80"/>
                </a:lnTo>
                <a:lnTo>
                  <a:pt x="181" y="83"/>
                </a:lnTo>
                <a:lnTo>
                  <a:pt x="186" y="85"/>
                </a:lnTo>
                <a:lnTo>
                  <a:pt x="190" y="85"/>
                </a:lnTo>
                <a:lnTo>
                  <a:pt x="193" y="86"/>
                </a:lnTo>
                <a:lnTo>
                  <a:pt x="195" y="91"/>
                </a:lnTo>
                <a:lnTo>
                  <a:pt x="195" y="97"/>
                </a:lnTo>
                <a:lnTo>
                  <a:pt x="196" y="98"/>
                </a:lnTo>
                <a:lnTo>
                  <a:pt x="200" y="99"/>
                </a:lnTo>
                <a:lnTo>
                  <a:pt x="199" y="105"/>
                </a:lnTo>
                <a:lnTo>
                  <a:pt x="195" y="116"/>
                </a:lnTo>
                <a:lnTo>
                  <a:pt x="197" y="117"/>
                </a:lnTo>
                <a:lnTo>
                  <a:pt x="205" y="119"/>
                </a:lnTo>
                <a:lnTo>
                  <a:pt x="209" y="120"/>
                </a:lnTo>
                <a:lnTo>
                  <a:pt x="215" y="124"/>
                </a:lnTo>
                <a:lnTo>
                  <a:pt x="219" y="129"/>
                </a:lnTo>
                <a:lnTo>
                  <a:pt x="224" y="138"/>
                </a:lnTo>
                <a:lnTo>
                  <a:pt x="228" y="141"/>
                </a:lnTo>
                <a:lnTo>
                  <a:pt x="231" y="141"/>
                </a:lnTo>
                <a:lnTo>
                  <a:pt x="233" y="139"/>
                </a:lnTo>
                <a:lnTo>
                  <a:pt x="237" y="143"/>
                </a:lnTo>
                <a:lnTo>
                  <a:pt x="239" y="146"/>
                </a:lnTo>
                <a:lnTo>
                  <a:pt x="239" y="151"/>
                </a:lnTo>
                <a:lnTo>
                  <a:pt x="239" y="154"/>
                </a:lnTo>
                <a:lnTo>
                  <a:pt x="240" y="155"/>
                </a:lnTo>
                <a:lnTo>
                  <a:pt x="243" y="157"/>
                </a:lnTo>
                <a:lnTo>
                  <a:pt x="243" y="158"/>
                </a:lnTo>
                <a:lnTo>
                  <a:pt x="241" y="161"/>
                </a:lnTo>
                <a:lnTo>
                  <a:pt x="236" y="165"/>
                </a:lnTo>
                <a:lnTo>
                  <a:pt x="231" y="170"/>
                </a:lnTo>
                <a:lnTo>
                  <a:pt x="228" y="174"/>
                </a:lnTo>
                <a:lnTo>
                  <a:pt x="224" y="184"/>
                </a:lnTo>
                <a:lnTo>
                  <a:pt x="222" y="186"/>
                </a:lnTo>
                <a:lnTo>
                  <a:pt x="222" y="189"/>
                </a:lnTo>
                <a:lnTo>
                  <a:pt x="222" y="193"/>
                </a:lnTo>
                <a:lnTo>
                  <a:pt x="221" y="198"/>
                </a:lnTo>
                <a:lnTo>
                  <a:pt x="219" y="201"/>
                </a:lnTo>
                <a:lnTo>
                  <a:pt x="217" y="201"/>
                </a:lnTo>
                <a:lnTo>
                  <a:pt x="215" y="202"/>
                </a:lnTo>
                <a:lnTo>
                  <a:pt x="215" y="206"/>
                </a:lnTo>
                <a:lnTo>
                  <a:pt x="217" y="211"/>
                </a:lnTo>
                <a:lnTo>
                  <a:pt x="214" y="209"/>
                </a:lnTo>
                <a:lnTo>
                  <a:pt x="209" y="206"/>
                </a:lnTo>
                <a:lnTo>
                  <a:pt x="203" y="204"/>
                </a:lnTo>
                <a:lnTo>
                  <a:pt x="199" y="202"/>
                </a:lnTo>
                <a:lnTo>
                  <a:pt x="196" y="201"/>
                </a:lnTo>
                <a:lnTo>
                  <a:pt x="193" y="199"/>
                </a:lnTo>
                <a:lnTo>
                  <a:pt x="192" y="199"/>
                </a:lnTo>
                <a:lnTo>
                  <a:pt x="190" y="199"/>
                </a:lnTo>
                <a:lnTo>
                  <a:pt x="187" y="198"/>
                </a:lnTo>
                <a:lnTo>
                  <a:pt x="186" y="198"/>
                </a:lnTo>
                <a:lnTo>
                  <a:pt x="181" y="196"/>
                </a:lnTo>
                <a:lnTo>
                  <a:pt x="174" y="192"/>
                </a:lnTo>
                <a:lnTo>
                  <a:pt x="165" y="192"/>
                </a:lnTo>
                <a:lnTo>
                  <a:pt x="161" y="189"/>
                </a:lnTo>
                <a:lnTo>
                  <a:pt x="158" y="189"/>
                </a:lnTo>
                <a:lnTo>
                  <a:pt x="155" y="189"/>
                </a:lnTo>
                <a:lnTo>
                  <a:pt x="151" y="190"/>
                </a:lnTo>
                <a:lnTo>
                  <a:pt x="146" y="190"/>
                </a:lnTo>
                <a:lnTo>
                  <a:pt x="145" y="189"/>
                </a:lnTo>
                <a:lnTo>
                  <a:pt x="140" y="186"/>
                </a:lnTo>
                <a:lnTo>
                  <a:pt x="136" y="182"/>
                </a:lnTo>
                <a:lnTo>
                  <a:pt x="134" y="180"/>
                </a:lnTo>
                <a:lnTo>
                  <a:pt x="132" y="179"/>
                </a:lnTo>
                <a:lnTo>
                  <a:pt x="129" y="176"/>
                </a:lnTo>
                <a:lnTo>
                  <a:pt x="127" y="173"/>
                </a:lnTo>
                <a:lnTo>
                  <a:pt x="123" y="170"/>
                </a:lnTo>
                <a:lnTo>
                  <a:pt x="118" y="168"/>
                </a:lnTo>
                <a:lnTo>
                  <a:pt x="114" y="167"/>
                </a:lnTo>
                <a:lnTo>
                  <a:pt x="111" y="168"/>
                </a:lnTo>
                <a:lnTo>
                  <a:pt x="107" y="168"/>
                </a:lnTo>
                <a:lnTo>
                  <a:pt x="105" y="168"/>
                </a:lnTo>
                <a:lnTo>
                  <a:pt x="104" y="168"/>
                </a:lnTo>
                <a:lnTo>
                  <a:pt x="99" y="167"/>
                </a:lnTo>
                <a:lnTo>
                  <a:pt x="98" y="165"/>
                </a:lnTo>
                <a:lnTo>
                  <a:pt x="96" y="164"/>
                </a:lnTo>
                <a:lnTo>
                  <a:pt x="95" y="161"/>
                </a:lnTo>
                <a:lnTo>
                  <a:pt x="93" y="158"/>
                </a:lnTo>
                <a:lnTo>
                  <a:pt x="92" y="157"/>
                </a:lnTo>
                <a:lnTo>
                  <a:pt x="90" y="152"/>
                </a:lnTo>
                <a:lnTo>
                  <a:pt x="88" y="149"/>
                </a:lnTo>
                <a:lnTo>
                  <a:pt x="86" y="148"/>
                </a:lnTo>
                <a:lnTo>
                  <a:pt x="82" y="146"/>
                </a:lnTo>
                <a:lnTo>
                  <a:pt x="82" y="143"/>
                </a:lnTo>
                <a:lnTo>
                  <a:pt x="82" y="141"/>
                </a:lnTo>
                <a:lnTo>
                  <a:pt x="80" y="138"/>
                </a:lnTo>
                <a:lnTo>
                  <a:pt x="79" y="136"/>
                </a:lnTo>
                <a:lnTo>
                  <a:pt x="79" y="135"/>
                </a:lnTo>
                <a:lnTo>
                  <a:pt x="79" y="133"/>
                </a:lnTo>
                <a:lnTo>
                  <a:pt x="79" y="130"/>
                </a:lnTo>
                <a:lnTo>
                  <a:pt x="79" y="129"/>
                </a:lnTo>
                <a:lnTo>
                  <a:pt x="77" y="127"/>
                </a:lnTo>
                <a:lnTo>
                  <a:pt x="74" y="126"/>
                </a:lnTo>
                <a:lnTo>
                  <a:pt x="73" y="123"/>
                </a:lnTo>
                <a:lnTo>
                  <a:pt x="71" y="120"/>
                </a:lnTo>
                <a:lnTo>
                  <a:pt x="70" y="119"/>
                </a:lnTo>
                <a:lnTo>
                  <a:pt x="66" y="114"/>
                </a:lnTo>
                <a:lnTo>
                  <a:pt x="60" y="108"/>
                </a:lnTo>
                <a:lnTo>
                  <a:pt x="58" y="107"/>
                </a:lnTo>
                <a:lnTo>
                  <a:pt x="55" y="105"/>
                </a:lnTo>
                <a:lnTo>
                  <a:pt x="55" y="104"/>
                </a:lnTo>
                <a:lnTo>
                  <a:pt x="57" y="104"/>
                </a:lnTo>
                <a:lnTo>
                  <a:pt x="58" y="102"/>
                </a:lnTo>
                <a:lnTo>
                  <a:pt x="61" y="104"/>
                </a:lnTo>
                <a:lnTo>
                  <a:pt x="64" y="102"/>
                </a:lnTo>
                <a:lnTo>
                  <a:pt x="64" y="101"/>
                </a:lnTo>
                <a:lnTo>
                  <a:pt x="63" y="98"/>
                </a:lnTo>
                <a:lnTo>
                  <a:pt x="61" y="95"/>
                </a:lnTo>
                <a:lnTo>
                  <a:pt x="58" y="92"/>
                </a:lnTo>
                <a:lnTo>
                  <a:pt x="54" y="91"/>
                </a:lnTo>
                <a:lnTo>
                  <a:pt x="52" y="91"/>
                </a:lnTo>
                <a:lnTo>
                  <a:pt x="49" y="92"/>
                </a:lnTo>
                <a:lnTo>
                  <a:pt x="49" y="95"/>
                </a:lnTo>
                <a:lnTo>
                  <a:pt x="51" y="97"/>
                </a:lnTo>
                <a:lnTo>
                  <a:pt x="51" y="99"/>
                </a:lnTo>
                <a:lnTo>
                  <a:pt x="51" y="101"/>
                </a:lnTo>
                <a:lnTo>
                  <a:pt x="49" y="101"/>
                </a:lnTo>
                <a:lnTo>
                  <a:pt x="48" y="99"/>
                </a:lnTo>
                <a:lnTo>
                  <a:pt x="47" y="99"/>
                </a:lnTo>
                <a:lnTo>
                  <a:pt x="45" y="99"/>
                </a:lnTo>
                <a:lnTo>
                  <a:pt x="44" y="98"/>
                </a:lnTo>
                <a:lnTo>
                  <a:pt x="42" y="98"/>
                </a:lnTo>
                <a:lnTo>
                  <a:pt x="41" y="98"/>
                </a:lnTo>
                <a:lnTo>
                  <a:pt x="38" y="97"/>
                </a:lnTo>
                <a:lnTo>
                  <a:pt x="38" y="95"/>
                </a:lnTo>
                <a:lnTo>
                  <a:pt x="36" y="94"/>
                </a:lnTo>
                <a:lnTo>
                  <a:pt x="35" y="94"/>
                </a:lnTo>
                <a:lnTo>
                  <a:pt x="32" y="92"/>
                </a:lnTo>
                <a:lnTo>
                  <a:pt x="30" y="88"/>
                </a:lnTo>
                <a:lnTo>
                  <a:pt x="25" y="83"/>
                </a:lnTo>
                <a:lnTo>
                  <a:pt x="20" y="79"/>
                </a:lnTo>
                <a:lnTo>
                  <a:pt x="19" y="75"/>
                </a:lnTo>
                <a:lnTo>
                  <a:pt x="17" y="73"/>
                </a:lnTo>
                <a:lnTo>
                  <a:pt x="16" y="72"/>
                </a:lnTo>
                <a:lnTo>
                  <a:pt x="16" y="70"/>
                </a:lnTo>
                <a:lnTo>
                  <a:pt x="16" y="66"/>
                </a:lnTo>
                <a:lnTo>
                  <a:pt x="17" y="66"/>
                </a:lnTo>
                <a:lnTo>
                  <a:pt x="19" y="64"/>
                </a:lnTo>
                <a:lnTo>
                  <a:pt x="20" y="63"/>
                </a:lnTo>
                <a:lnTo>
                  <a:pt x="23" y="63"/>
                </a:lnTo>
                <a:lnTo>
                  <a:pt x="23" y="61"/>
                </a:lnTo>
                <a:lnTo>
                  <a:pt x="22" y="58"/>
                </a:lnTo>
                <a:lnTo>
                  <a:pt x="19" y="56"/>
                </a:lnTo>
                <a:lnTo>
                  <a:pt x="10" y="48"/>
                </a:lnTo>
                <a:lnTo>
                  <a:pt x="1" y="39"/>
                </a:lnTo>
                <a:lnTo>
                  <a:pt x="0" y="36"/>
                </a:lnTo>
                <a:lnTo>
                  <a:pt x="7" y="28"/>
                </a:lnTo>
                <a:lnTo>
                  <a:pt x="3" y="20"/>
                </a:lnTo>
                <a:lnTo>
                  <a:pt x="5" y="16"/>
                </a:lnTo>
                <a:lnTo>
                  <a:pt x="8" y="6"/>
                </a:lnTo>
                <a:lnTo>
                  <a:pt x="11" y="0"/>
                </a:lnTo>
                <a:lnTo>
                  <a:pt x="23" y="12"/>
                </a:lnTo>
                <a:lnTo>
                  <a:pt x="23" y="17"/>
                </a:lnTo>
                <a:lnTo>
                  <a:pt x="26" y="20"/>
                </a:lnTo>
                <a:lnTo>
                  <a:pt x="29" y="19"/>
                </a:lnTo>
                <a:lnTo>
                  <a:pt x="35" y="22"/>
                </a:lnTo>
                <a:lnTo>
                  <a:pt x="42" y="25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201" name="Freeform 278"/>
          <p:cNvSpPr>
            <a:spLocks/>
          </p:cNvSpPr>
          <p:nvPr/>
        </p:nvSpPr>
        <p:spPr bwMode="auto">
          <a:xfrm rot="21334256">
            <a:off x="14465444" y="4111534"/>
            <a:ext cx="570183" cy="562611"/>
          </a:xfrm>
          <a:custGeom>
            <a:avLst/>
            <a:gdLst>
              <a:gd name="T0" fmla="*/ 2147483647 w 136"/>
              <a:gd name="T1" fmla="*/ 2147483647 h 155"/>
              <a:gd name="T2" fmla="*/ 2147483647 w 136"/>
              <a:gd name="T3" fmla="*/ 2147483647 h 155"/>
              <a:gd name="T4" fmla="*/ 2147483647 w 136"/>
              <a:gd name="T5" fmla="*/ 2147483647 h 155"/>
              <a:gd name="T6" fmla="*/ 2147483647 w 136"/>
              <a:gd name="T7" fmla="*/ 2147483647 h 155"/>
              <a:gd name="T8" fmla="*/ 2147483647 w 136"/>
              <a:gd name="T9" fmla="*/ 2147483647 h 155"/>
              <a:gd name="T10" fmla="*/ 2147483647 w 136"/>
              <a:gd name="T11" fmla="*/ 2147483647 h 155"/>
              <a:gd name="T12" fmla="*/ 2147483647 w 136"/>
              <a:gd name="T13" fmla="*/ 2147483647 h 155"/>
              <a:gd name="T14" fmla="*/ 2147483647 w 136"/>
              <a:gd name="T15" fmla="*/ 2147483647 h 155"/>
              <a:gd name="T16" fmla="*/ 2147483647 w 136"/>
              <a:gd name="T17" fmla="*/ 2147483647 h 155"/>
              <a:gd name="T18" fmla="*/ 2147483647 w 136"/>
              <a:gd name="T19" fmla="*/ 2147483647 h 155"/>
              <a:gd name="T20" fmla="*/ 2147483647 w 136"/>
              <a:gd name="T21" fmla="*/ 2147483647 h 155"/>
              <a:gd name="T22" fmla="*/ 2147483647 w 136"/>
              <a:gd name="T23" fmla="*/ 2147483647 h 155"/>
              <a:gd name="T24" fmla="*/ 2147483647 w 136"/>
              <a:gd name="T25" fmla="*/ 2147483647 h 155"/>
              <a:gd name="T26" fmla="*/ 2147483647 w 136"/>
              <a:gd name="T27" fmla="*/ 2147483647 h 155"/>
              <a:gd name="T28" fmla="*/ 2147483647 w 136"/>
              <a:gd name="T29" fmla="*/ 2147483647 h 155"/>
              <a:gd name="T30" fmla="*/ 2147483647 w 136"/>
              <a:gd name="T31" fmla="*/ 2147483647 h 155"/>
              <a:gd name="T32" fmla="*/ 2147483647 w 136"/>
              <a:gd name="T33" fmla="*/ 2147483647 h 155"/>
              <a:gd name="T34" fmla="*/ 2147483647 w 136"/>
              <a:gd name="T35" fmla="*/ 2147483647 h 155"/>
              <a:gd name="T36" fmla="*/ 2147483647 w 136"/>
              <a:gd name="T37" fmla="*/ 2147483647 h 155"/>
              <a:gd name="T38" fmla="*/ 2147483647 w 136"/>
              <a:gd name="T39" fmla="*/ 2147483647 h 155"/>
              <a:gd name="T40" fmla="*/ 2147483647 w 136"/>
              <a:gd name="T41" fmla="*/ 2147483647 h 155"/>
              <a:gd name="T42" fmla="*/ 0 w 136"/>
              <a:gd name="T43" fmla="*/ 2147483647 h 155"/>
              <a:gd name="T44" fmla="*/ 2147483647 w 136"/>
              <a:gd name="T45" fmla="*/ 2147483647 h 155"/>
              <a:gd name="T46" fmla="*/ 2147483647 w 136"/>
              <a:gd name="T47" fmla="*/ 2147483647 h 155"/>
              <a:gd name="T48" fmla="*/ 2147483647 w 136"/>
              <a:gd name="T49" fmla="*/ 2147483647 h 155"/>
              <a:gd name="T50" fmla="*/ 2147483647 w 136"/>
              <a:gd name="T51" fmla="*/ 2147483647 h 155"/>
              <a:gd name="T52" fmla="*/ 2147483647 w 136"/>
              <a:gd name="T53" fmla="*/ 2147483647 h 155"/>
              <a:gd name="T54" fmla="*/ 2147483647 w 136"/>
              <a:gd name="T55" fmla="*/ 2147483647 h 155"/>
              <a:gd name="T56" fmla="*/ 2147483647 w 136"/>
              <a:gd name="T57" fmla="*/ 2147483647 h 155"/>
              <a:gd name="T58" fmla="*/ 2147483647 w 136"/>
              <a:gd name="T59" fmla="*/ 2147483647 h 155"/>
              <a:gd name="T60" fmla="*/ 2147483647 w 136"/>
              <a:gd name="T61" fmla="*/ 2147483647 h 155"/>
              <a:gd name="T62" fmla="*/ 2147483647 w 136"/>
              <a:gd name="T63" fmla="*/ 2147483647 h 155"/>
              <a:gd name="T64" fmla="*/ 2147483647 w 136"/>
              <a:gd name="T65" fmla="*/ 2147483647 h 155"/>
              <a:gd name="T66" fmla="*/ 2147483647 w 136"/>
              <a:gd name="T67" fmla="*/ 0 h 155"/>
              <a:gd name="T68" fmla="*/ 2147483647 w 136"/>
              <a:gd name="T69" fmla="*/ 2147483647 h 155"/>
              <a:gd name="T70" fmla="*/ 2147483647 w 136"/>
              <a:gd name="T71" fmla="*/ 2147483647 h 155"/>
              <a:gd name="T72" fmla="*/ 2147483647 w 136"/>
              <a:gd name="T73" fmla="*/ 2147483647 h 155"/>
              <a:gd name="T74" fmla="*/ 2147483647 w 136"/>
              <a:gd name="T75" fmla="*/ 2147483647 h 155"/>
              <a:gd name="T76" fmla="*/ 2147483647 w 136"/>
              <a:gd name="T77" fmla="*/ 2147483647 h 155"/>
              <a:gd name="T78" fmla="*/ 2147483647 w 136"/>
              <a:gd name="T79" fmla="*/ 2147483647 h 155"/>
              <a:gd name="T80" fmla="*/ 2147483647 w 136"/>
              <a:gd name="T81" fmla="*/ 2147483647 h 155"/>
              <a:gd name="T82" fmla="*/ 2147483647 w 136"/>
              <a:gd name="T83" fmla="*/ 2147483647 h 155"/>
              <a:gd name="T84" fmla="*/ 2147483647 w 136"/>
              <a:gd name="T85" fmla="*/ 2147483647 h 155"/>
              <a:gd name="T86" fmla="*/ 2147483647 w 136"/>
              <a:gd name="T87" fmla="*/ 2147483647 h 155"/>
              <a:gd name="T88" fmla="*/ 2147483647 w 136"/>
              <a:gd name="T89" fmla="*/ 2147483647 h 155"/>
              <a:gd name="T90" fmla="*/ 2147483647 w 136"/>
              <a:gd name="T91" fmla="*/ 2147483647 h 155"/>
              <a:gd name="T92" fmla="*/ 2147483647 w 136"/>
              <a:gd name="T93" fmla="*/ 2147483647 h 155"/>
              <a:gd name="T94" fmla="*/ 2147483647 w 136"/>
              <a:gd name="T95" fmla="*/ 2147483647 h 155"/>
              <a:gd name="T96" fmla="*/ 2147483647 w 136"/>
              <a:gd name="T97" fmla="*/ 2147483647 h 155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136"/>
              <a:gd name="T148" fmla="*/ 0 h 155"/>
              <a:gd name="T149" fmla="*/ 136 w 136"/>
              <a:gd name="T150" fmla="*/ 155 h 155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136" h="155">
                <a:moveTo>
                  <a:pt x="131" y="104"/>
                </a:moveTo>
                <a:lnTo>
                  <a:pt x="128" y="114"/>
                </a:lnTo>
                <a:lnTo>
                  <a:pt x="126" y="118"/>
                </a:lnTo>
                <a:lnTo>
                  <a:pt x="130" y="126"/>
                </a:lnTo>
                <a:lnTo>
                  <a:pt x="123" y="134"/>
                </a:lnTo>
                <a:lnTo>
                  <a:pt x="121" y="130"/>
                </a:lnTo>
                <a:lnTo>
                  <a:pt x="117" y="126"/>
                </a:lnTo>
                <a:lnTo>
                  <a:pt x="114" y="124"/>
                </a:lnTo>
                <a:lnTo>
                  <a:pt x="111" y="123"/>
                </a:lnTo>
                <a:lnTo>
                  <a:pt x="108" y="123"/>
                </a:lnTo>
                <a:lnTo>
                  <a:pt x="106" y="123"/>
                </a:lnTo>
                <a:lnTo>
                  <a:pt x="105" y="123"/>
                </a:lnTo>
                <a:lnTo>
                  <a:pt x="104" y="124"/>
                </a:lnTo>
                <a:lnTo>
                  <a:pt x="104" y="126"/>
                </a:lnTo>
                <a:lnTo>
                  <a:pt x="105" y="130"/>
                </a:lnTo>
                <a:lnTo>
                  <a:pt x="106" y="133"/>
                </a:lnTo>
                <a:lnTo>
                  <a:pt x="106" y="136"/>
                </a:lnTo>
                <a:lnTo>
                  <a:pt x="106" y="139"/>
                </a:lnTo>
                <a:lnTo>
                  <a:pt x="109" y="142"/>
                </a:lnTo>
                <a:lnTo>
                  <a:pt x="112" y="143"/>
                </a:lnTo>
                <a:lnTo>
                  <a:pt x="111" y="145"/>
                </a:lnTo>
                <a:lnTo>
                  <a:pt x="109" y="146"/>
                </a:lnTo>
                <a:lnTo>
                  <a:pt x="111" y="143"/>
                </a:lnTo>
                <a:lnTo>
                  <a:pt x="109" y="143"/>
                </a:lnTo>
                <a:lnTo>
                  <a:pt x="108" y="143"/>
                </a:lnTo>
                <a:lnTo>
                  <a:pt x="108" y="146"/>
                </a:lnTo>
                <a:lnTo>
                  <a:pt x="108" y="148"/>
                </a:lnTo>
                <a:lnTo>
                  <a:pt x="106" y="151"/>
                </a:lnTo>
                <a:lnTo>
                  <a:pt x="102" y="152"/>
                </a:lnTo>
                <a:lnTo>
                  <a:pt x="99" y="154"/>
                </a:lnTo>
                <a:lnTo>
                  <a:pt x="98" y="154"/>
                </a:lnTo>
                <a:lnTo>
                  <a:pt x="92" y="154"/>
                </a:lnTo>
                <a:lnTo>
                  <a:pt x="89" y="155"/>
                </a:lnTo>
                <a:lnTo>
                  <a:pt x="82" y="154"/>
                </a:lnTo>
                <a:lnTo>
                  <a:pt x="74" y="151"/>
                </a:lnTo>
                <a:lnTo>
                  <a:pt x="68" y="148"/>
                </a:lnTo>
                <a:lnTo>
                  <a:pt x="61" y="145"/>
                </a:lnTo>
                <a:lnTo>
                  <a:pt x="57" y="145"/>
                </a:lnTo>
                <a:lnTo>
                  <a:pt x="55" y="145"/>
                </a:lnTo>
                <a:lnTo>
                  <a:pt x="52" y="145"/>
                </a:lnTo>
                <a:lnTo>
                  <a:pt x="51" y="145"/>
                </a:lnTo>
                <a:lnTo>
                  <a:pt x="49" y="143"/>
                </a:lnTo>
                <a:lnTo>
                  <a:pt x="43" y="142"/>
                </a:lnTo>
                <a:lnTo>
                  <a:pt x="42" y="142"/>
                </a:lnTo>
                <a:lnTo>
                  <a:pt x="41" y="140"/>
                </a:lnTo>
                <a:lnTo>
                  <a:pt x="39" y="140"/>
                </a:lnTo>
                <a:lnTo>
                  <a:pt x="38" y="139"/>
                </a:lnTo>
                <a:lnTo>
                  <a:pt x="36" y="139"/>
                </a:lnTo>
                <a:lnTo>
                  <a:pt x="33" y="137"/>
                </a:lnTo>
                <a:lnTo>
                  <a:pt x="30" y="136"/>
                </a:lnTo>
                <a:lnTo>
                  <a:pt x="27" y="134"/>
                </a:lnTo>
                <a:lnTo>
                  <a:pt x="24" y="132"/>
                </a:lnTo>
                <a:lnTo>
                  <a:pt x="19" y="130"/>
                </a:lnTo>
                <a:lnTo>
                  <a:pt x="16" y="129"/>
                </a:lnTo>
                <a:lnTo>
                  <a:pt x="14" y="127"/>
                </a:lnTo>
                <a:lnTo>
                  <a:pt x="13" y="126"/>
                </a:lnTo>
                <a:lnTo>
                  <a:pt x="11" y="124"/>
                </a:lnTo>
                <a:lnTo>
                  <a:pt x="10" y="124"/>
                </a:lnTo>
                <a:lnTo>
                  <a:pt x="8" y="123"/>
                </a:lnTo>
                <a:lnTo>
                  <a:pt x="5" y="121"/>
                </a:lnTo>
                <a:lnTo>
                  <a:pt x="4" y="120"/>
                </a:lnTo>
                <a:lnTo>
                  <a:pt x="2" y="118"/>
                </a:lnTo>
                <a:lnTo>
                  <a:pt x="1" y="115"/>
                </a:lnTo>
                <a:lnTo>
                  <a:pt x="0" y="114"/>
                </a:lnTo>
                <a:lnTo>
                  <a:pt x="8" y="104"/>
                </a:lnTo>
                <a:lnTo>
                  <a:pt x="11" y="104"/>
                </a:lnTo>
                <a:lnTo>
                  <a:pt x="11" y="107"/>
                </a:lnTo>
                <a:lnTo>
                  <a:pt x="11" y="111"/>
                </a:lnTo>
                <a:lnTo>
                  <a:pt x="14" y="111"/>
                </a:lnTo>
                <a:lnTo>
                  <a:pt x="16" y="107"/>
                </a:lnTo>
                <a:lnTo>
                  <a:pt x="20" y="102"/>
                </a:lnTo>
                <a:lnTo>
                  <a:pt x="21" y="95"/>
                </a:lnTo>
                <a:lnTo>
                  <a:pt x="23" y="96"/>
                </a:lnTo>
                <a:lnTo>
                  <a:pt x="24" y="93"/>
                </a:lnTo>
                <a:lnTo>
                  <a:pt x="11" y="85"/>
                </a:lnTo>
                <a:lnTo>
                  <a:pt x="7" y="83"/>
                </a:lnTo>
                <a:lnTo>
                  <a:pt x="7" y="80"/>
                </a:lnTo>
                <a:lnTo>
                  <a:pt x="1" y="77"/>
                </a:lnTo>
                <a:lnTo>
                  <a:pt x="1" y="76"/>
                </a:lnTo>
                <a:lnTo>
                  <a:pt x="8" y="77"/>
                </a:lnTo>
                <a:lnTo>
                  <a:pt x="10" y="71"/>
                </a:lnTo>
                <a:lnTo>
                  <a:pt x="14" y="73"/>
                </a:lnTo>
                <a:lnTo>
                  <a:pt x="17" y="48"/>
                </a:lnTo>
                <a:lnTo>
                  <a:pt x="30" y="51"/>
                </a:lnTo>
                <a:lnTo>
                  <a:pt x="32" y="48"/>
                </a:lnTo>
                <a:lnTo>
                  <a:pt x="30" y="45"/>
                </a:lnTo>
                <a:lnTo>
                  <a:pt x="32" y="41"/>
                </a:lnTo>
                <a:lnTo>
                  <a:pt x="26" y="36"/>
                </a:lnTo>
                <a:lnTo>
                  <a:pt x="33" y="14"/>
                </a:lnTo>
                <a:lnTo>
                  <a:pt x="39" y="16"/>
                </a:lnTo>
                <a:lnTo>
                  <a:pt x="43" y="11"/>
                </a:lnTo>
                <a:lnTo>
                  <a:pt x="48" y="16"/>
                </a:lnTo>
                <a:lnTo>
                  <a:pt x="51" y="19"/>
                </a:lnTo>
                <a:lnTo>
                  <a:pt x="61" y="19"/>
                </a:lnTo>
                <a:lnTo>
                  <a:pt x="63" y="17"/>
                </a:lnTo>
                <a:lnTo>
                  <a:pt x="55" y="14"/>
                </a:lnTo>
                <a:lnTo>
                  <a:pt x="57" y="11"/>
                </a:lnTo>
                <a:lnTo>
                  <a:pt x="51" y="4"/>
                </a:lnTo>
                <a:lnTo>
                  <a:pt x="49" y="1"/>
                </a:lnTo>
                <a:lnTo>
                  <a:pt x="49" y="0"/>
                </a:lnTo>
                <a:lnTo>
                  <a:pt x="54" y="0"/>
                </a:lnTo>
                <a:lnTo>
                  <a:pt x="61" y="8"/>
                </a:lnTo>
                <a:lnTo>
                  <a:pt x="64" y="8"/>
                </a:lnTo>
                <a:lnTo>
                  <a:pt x="61" y="3"/>
                </a:lnTo>
                <a:lnTo>
                  <a:pt x="65" y="1"/>
                </a:lnTo>
                <a:lnTo>
                  <a:pt x="77" y="4"/>
                </a:lnTo>
                <a:lnTo>
                  <a:pt x="67" y="16"/>
                </a:lnTo>
                <a:lnTo>
                  <a:pt x="68" y="20"/>
                </a:lnTo>
                <a:lnTo>
                  <a:pt x="68" y="23"/>
                </a:lnTo>
                <a:lnTo>
                  <a:pt x="71" y="25"/>
                </a:lnTo>
                <a:lnTo>
                  <a:pt x="74" y="29"/>
                </a:lnTo>
                <a:lnTo>
                  <a:pt x="76" y="36"/>
                </a:lnTo>
                <a:lnTo>
                  <a:pt x="80" y="36"/>
                </a:lnTo>
                <a:lnTo>
                  <a:pt x="82" y="38"/>
                </a:lnTo>
                <a:lnTo>
                  <a:pt x="85" y="36"/>
                </a:lnTo>
                <a:lnTo>
                  <a:pt x="86" y="36"/>
                </a:lnTo>
                <a:lnTo>
                  <a:pt x="89" y="42"/>
                </a:lnTo>
                <a:lnTo>
                  <a:pt x="90" y="45"/>
                </a:lnTo>
                <a:lnTo>
                  <a:pt x="99" y="47"/>
                </a:lnTo>
                <a:lnTo>
                  <a:pt x="99" y="48"/>
                </a:lnTo>
                <a:lnTo>
                  <a:pt x="90" y="49"/>
                </a:lnTo>
                <a:lnTo>
                  <a:pt x="87" y="51"/>
                </a:lnTo>
                <a:lnTo>
                  <a:pt x="86" y="52"/>
                </a:lnTo>
                <a:lnTo>
                  <a:pt x="90" y="57"/>
                </a:lnTo>
                <a:lnTo>
                  <a:pt x="96" y="57"/>
                </a:lnTo>
                <a:lnTo>
                  <a:pt x="104" y="54"/>
                </a:lnTo>
                <a:lnTo>
                  <a:pt x="108" y="54"/>
                </a:lnTo>
                <a:lnTo>
                  <a:pt x="109" y="57"/>
                </a:lnTo>
                <a:lnTo>
                  <a:pt x="111" y="58"/>
                </a:lnTo>
                <a:lnTo>
                  <a:pt x="111" y="61"/>
                </a:lnTo>
                <a:lnTo>
                  <a:pt x="115" y="64"/>
                </a:lnTo>
                <a:lnTo>
                  <a:pt x="112" y="70"/>
                </a:lnTo>
                <a:lnTo>
                  <a:pt x="109" y="69"/>
                </a:lnTo>
                <a:lnTo>
                  <a:pt x="106" y="74"/>
                </a:lnTo>
                <a:lnTo>
                  <a:pt x="114" y="74"/>
                </a:lnTo>
                <a:lnTo>
                  <a:pt x="114" y="76"/>
                </a:lnTo>
                <a:lnTo>
                  <a:pt x="124" y="77"/>
                </a:lnTo>
                <a:lnTo>
                  <a:pt x="124" y="82"/>
                </a:lnTo>
                <a:lnTo>
                  <a:pt x="128" y="83"/>
                </a:lnTo>
                <a:lnTo>
                  <a:pt x="131" y="80"/>
                </a:lnTo>
                <a:lnTo>
                  <a:pt x="136" y="82"/>
                </a:lnTo>
                <a:lnTo>
                  <a:pt x="128" y="88"/>
                </a:lnTo>
                <a:lnTo>
                  <a:pt x="131" y="92"/>
                </a:lnTo>
                <a:lnTo>
                  <a:pt x="128" y="104"/>
                </a:lnTo>
                <a:lnTo>
                  <a:pt x="131" y="104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202" name="Freeform 280"/>
          <p:cNvSpPr>
            <a:spLocks/>
          </p:cNvSpPr>
          <p:nvPr/>
        </p:nvSpPr>
        <p:spPr bwMode="auto">
          <a:xfrm rot="21334256">
            <a:off x="17554366" y="3203401"/>
            <a:ext cx="596271" cy="635572"/>
          </a:xfrm>
          <a:custGeom>
            <a:avLst/>
            <a:gdLst>
              <a:gd name="T0" fmla="*/ 2147483647 w 142"/>
              <a:gd name="T1" fmla="*/ 2147483647 h 175"/>
              <a:gd name="T2" fmla="*/ 2147483647 w 142"/>
              <a:gd name="T3" fmla="*/ 2147483647 h 175"/>
              <a:gd name="T4" fmla="*/ 2147483647 w 142"/>
              <a:gd name="T5" fmla="*/ 2147483647 h 175"/>
              <a:gd name="T6" fmla="*/ 2147483647 w 142"/>
              <a:gd name="T7" fmla="*/ 2147483647 h 175"/>
              <a:gd name="T8" fmla="*/ 2147483647 w 142"/>
              <a:gd name="T9" fmla="*/ 2147483647 h 175"/>
              <a:gd name="T10" fmla="*/ 2147483647 w 142"/>
              <a:gd name="T11" fmla="*/ 2147483647 h 175"/>
              <a:gd name="T12" fmla="*/ 2147483647 w 142"/>
              <a:gd name="T13" fmla="*/ 2147483647 h 175"/>
              <a:gd name="T14" fmla="*/ 2147483647 w 142"/>
              <a:gd name="T15" fmla="*/ 2147483647 h 175"/>
              <a:gd name="T16" fmla="*/ 2147483647 w 142"/>
              <a:gd name="T17" fmla="*/ 2147483647 h 175"/>
              <a:gd name="T18" fmla="*/ 2147483647 w 142"/>
              <a:gd name="T19" fmla="*/ 2147483647 h 175"/>
              <a:gd name="T20" fmla="*/ 2147483647 w 142"/>
              <a:gd name="T21" fmla="*/ 2147483647 h 175"/>
              <a:gd name="T22" fmla="*/ 2147483647 w 142"/>
              <a:gd name="T23" fmla="*/ 2147483647 h 175"/>
              <a:gd name="T24" fmla="*/ 2147483647 w 142"/>
              <a:gd name="T25" fmla="*/ 2147483647 h 175"/>
              <a:gd name="T26" fmla="*/ 2147483647 w 142"/>
              <a:gd name="T27" fmla="*/ 2147483647 h 175"/>
              <a:gd name="T28" fmla="*/ 2147483647 w 142"/>
              <a:gd name="T29" fmla="*/ 2147483647 h 175"/>
              <a:gd name="T30" fmla="*/ 2147483647 w 142"/>
              <a:gd name="T31" fmla="*/ 2147483647 h 175"/>
              <a:gd name="T32" fmla="*/ 2147483647 w 142"/>
              <a:gd name="T33" fmla="*/ 2147483647 h 175"/>
              <a:gd name="T34" fmla="*/ 2147483647 w 142"/>
              <a:gd name="T35" fmla="*/ 2147483647 h 175"/>
              <a:gd name="T36" fmla="*/ 2147483647 w 142"/>
              <a:gd name="T37" fmla="*/ 2147483647 h 175"/>
              <a:gd name="T38" fmla="*/ 2147483647 w 142"/>
              <a:gd name="T39" fmla="*/ 2147483647 h 175"/>
              <a:gd name="T40" fmla="*/ 2147483647 w 142"/>
              <a:gd name="T41" fmla="*/ 2147483647 h 175"/>
              <a:gd name="T42" fmla="*/ 2147483647 w 142"/>
              <a:gd name="T43" fmla="*/ 2147483647 h 175"/>
              <a:gd name="T44" fmla="*/ 2147483647 w 142"/>
              <a:gd name="T45" fmla="*/ 2147483647 h 175"/>
              <a:gd name="T46" fmla="*/ 2147483647 w 142"/>
              <a:gd name="T47" fmla="*/ 2147483647 h 175"/>
              <a:gd name="T48" fmla="*/ 2147483647 w 142"/>
              <a:gd name="T49" fmla="*/ 2147483647 h 175"/>
              <a:gd name="T50" fmla="*/ 2147483647 w 142"/>
              <a:gd name="T51" fmla="*/ 2147483647 h 175"/>
              <a:gd name="T52" fmla="*/ 2147483647 w 142"/>
              <a:gd name="T53" fmla="*/ 2147483647 h 175"/>
              <a:gd name="T54" fmla="*/ 2147483647 w 142"/>
              <a:gd name="T55" fmla="*/ 2147483647 h 175"/>
              <a:gd name="T56" fmla="*/ 2147483647 w 142"/>
              <a:gd name="T57" fmla="*/ 2147483647 h 175"/>
              <a:gd name="T58" fmla="*/ 2147483647 w 142"/>
              <a:gd name="T59" fmla="*/ 2147483647 h 175"/>
              <a:gd name="T60" fmla="*/ 2147483647 w 142"/>
              <a:gd name="T61" fmla="*/ 2147483647 h 175"/>
              <a:gd name="T62" fmla="*/ 2147483647 w 142"/>
              <a:gd name="T63" fmla="*/ 2147483647 h 175"/>
              <a:gd name="T64" fmla="*/ 2147483647 w 142"/>
              <a:gd name="T65" fmla="*/ 2147483647 h 175"/>
              <a:gd name="T66" fmla="*/ 2147483647 w 142"/>
              <a:gd name="T67" fmla="*/ 2147483647 h 175"/>
              <a:gd name="T68" fmla="*/ 2147483647 w 142"/>
              <a:gd name="T69" fmla="*/ 2147483647 h 175"/>
              <a:gd name="T70" fmla="*/ 2147483647 w 142"/>
              <a:gd name="T71" fmla="*/ 2147483647 h 175"/>
              <a:gd name="T72" fmla="*/ 2147483647 w 142"/>
              <a:gd name="T73" fmla="*/ 2147483647 h 175"/>
              <a:gd name="T74" fmla="*/ 2147483647 w 142"/>
              <a:gd name="T75" fmla="*/ 2147483647 h 175"/>
              <a:gd name="T76" fmla="*/ 2147483647 w 142"/>
              <a:gd name="T77" fmla="*/ 2147483647 h 175"/>
              <a:gd name="T78" fmla="*/ 2147483647 w 142"/>
              <a:gd name="T79" fmla="*/ 2147483647 h 175"/>
              <a:gd name="T80" fmla="*/ 2147483647 w 142"/>
              <a:gd name="T81" fmla="*/ 2147483647 h 175"/>
              <a:gd name="T82" fmla="*/ 2147483647 w 142"/>
              <a:gd name="T83" fmla="*/ 2147483647 h 175"/>
              <a:gd name="T84" fmla="*/ 2147483647 w 142"/>
              <a:gd name="T85" fmla="*/ 2147483647 h 175"/>
              <a:gd name="T86" fmla="*/ 2147483647 w 142"/>
              <a:gd name="T87" fmla="*/ 2147483647 h 175"/>
              <a:gd name="T88" fmla="*/ 2147483647 w 142"/>
              <a:gd name="T89" fmla="*/ 2147483647 h 175"/>
              <a:gd name="T90" fmla="*/ 2147483647 w 142"/>
              <a:gd name="T91" fmla="*/ 2147483647 h 175"/>
              <a:gd name="T92" fmla="*/ 2147483647 w 142"/>
              <a:gd name="T93" fmla="*/ 2147483647 h 175"/>
              <a:gd name="T94" fmla="*/ 2147483647 w 142"/>
              <a:gd name="T95" fmla="*/ 2147483647 h 175"/>
              <a:gd name="T96" fmla="*/ 2147483647 w 142"/>
              <a:gd name="T97" fmla="*/ 2147483647 h 175"/>
              <a:gd name="T98" fmla="*/ 2147483647 w 142"/>
              <a:gd name="T99" fmla="*/ 2147483647 h 175"/>
              <a:gd name="T100" fmla="*/ 2147483647 w 142"/>
              <a:gd name="T101" fmla="*/ 2147483647 h 175"/>
              <a:gd name="T102" fmla="*/ 0 w 142"/>
              <a:gd name="T103" fmla="*/ 2147483647 h 175"/>
              <a:gd name="T104" fmla="*/ 2147483647 w 142"/>
              <a:gd name="T105" fmla="*/ 2147483647 h 175"/>
              <a:gd name="T106" fmla="*/ 2147483647 w 142"/>
              <a:gd name="T107" fmla="*/ 2147483647 h 175"/>
              <a:gd name="T108" fmla="*/ 2147483647 w 142"/>
              <a:gd name="T109" fmla="*/ 2147483647 h 175"/>
              <a:gd name="T110" fmla="*/ 2147483647 w 142"/>
              <a:gd name="T111" fmla="*/ 2147483647 h 175"/>
              <a:gd name="T112" fmla="*/ 2147483647 w 142"/>
              <a:gd name="T113" fmla="*/ 2147483647 h 175"/>
              <a:gd name="T114" fmla="*/ 2147483647 w 142"/>
              <a:gd name="T115" fmla="*/ 2147483647 h 175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142"/>
              <a:gd name="T175" fmla="*/ 0 h 175"/>
              <a:gd name="T176" fmla="*/ 142 w 142"/>
              <a:gd name="T177" fmla="*/ 175 h 175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142" h="175">
                <a:moveTo>
                  <a:pt x="92" y="1"/>
                </a:moveTo>
                <a:lnTo>
                  <a:pt x="91" y="29"/>
                </a:lnTo>
                <a:lnTo>
                  <a:pt x="100" y="30"/>
                </a:lnTo>
                <a:lnTo>
                  <a:pt x="100" y="27"/>
                </a:lnTo>
                <a:lnTo>
                  <a:pt x="107" y="27"/>
                </a:lnTo>
                <a:lnTo>
                  <a:pt x="134" y="29"/>
                </a:lnTo>
                <a:lnTo>
                  <a:pt x="134" y="36"/>
                </a:lnTo>
                <a:lnTo>
                  <a:pt x="128" y="36"/>
                </a:lnTo>
                <a:lnTo>
                  <a:pt x="126" y="44"/>
                </a:lnTo>
                <a:lnTo>
                  <a:pt x="126" y="46"/>
                </a:lnTo>
                <a:lnTo>
                  <a:pt x="122" y="46"/>
                </a:lnTo>
                <a:lnTo>
                  <a:pt x="117" y="45"/>
                </a:lnTo>
                <a:lnTo>
                  <a:pt x="117" y="54"/>
                </a:lnTo>
                <a:lnTo>
                  <a:pt x="112" y="51"/>
                </a:lnTo>
                <a:lnTo>
                  <a:pt x="112" y="58"/>
                </a:lnTo>
                <a:lnTo>
                  <a:pt x="113" y="58"/>
                </a:lnTo>
                <a:lnTo>
                  <a:pt x="110" y="85"/>
                </a:lnTo>
                <a:lnTo>
                  <a:pt x="114" y="85"/>
                </a:lnTo>
                <a:lnTo>
                  <a:pt x="114" y="95"/>
                </a:lnTo>
                <a:lnTo>
                  <a:pt x="114" y="99"/>
                </a:lnTo>
                <a:lnTo>
                  <a:pt x="110" y="99"/>
                </a:lnTo>
                <a:lnTo>
                  <a:pt x="109" y="99"/>
                </a:lnTo>
                <a:lnTo>
                  <a:pt x="107" y="101"/>
                </a:lnTo>
                <a:lnTo>
                  <a:pt x="104" y="105"/>
                </a:lnTo>
                <a:lnTo>
                  <a:pt x="106" y="107"/>
                </a:lnTo>
                <a:lnTo>
                  <a:pt x="107" y="105"/>
                </a:lnTo>
                <a:lnTo>
                  <a:pt x="109" y="107"/>
                </a:lnTo>
                <a:lnTo>
                  <a:pt x="107" y="107"/>
                </a:lnTo>
                <a:lnTo>
                  <a:pt x="104" y="107"/>
                </a:lnTo>
                <a:lnTo>
                  <a:pt x="103" y="107"/>
                </a:lnTo>
                <a:lnTo>
                  <a:pt x="101" y="107"/>
                </a:lnTo>
                <a:lnTo>
                  <a:pt x="98" y="108"/>
                </a:lnTo>
                <a:lnTo>
                  <a:pt x="97" y="107"/>
                </a:lnTo>
                <a:lnTo>
                  <a:pt x="95" y="105"/>
                </a:lnTo>
                <a:lnTo>
                  <a:pt x="94" y="107"/>
                </a:lnTo>
                <a:lnTo>
                  <a:pt x="92" y="107"/>
                </a:lnTo>
                <a:lnTo>
                  <a:pt x="91" y="107"/>
                </a:lnTo>
                <a:lnTo>
                  <a:pt x="92" y="104"/>
                </a:lnTo>
                <a:lnTo>
                  <a:pt x="91" y="102"/>
                </a:lnTo>
                <a:lnTo>
                  <a:pt x="87" y="102"/>
                </a:lnTo>
                <a:lnTo>
                  <a:pt x="84" y="102"/>
                </a:lnTo>
                <a:lnTo>
                  <a:pt x="90" y="112"/>
                </a:lnTo>
                <a:lnTo>
                  <a:pt x="101" y="114"/>
                </a:lnTo>
                <a:lnTo>
                  <a:pt x="113" y="114"/>
                </a:lnTo>
                <a:lnTo>
                  <a:pt x="123" y="109"/>
                </a:lnTo>
                <a:lnTo>
                  <a:pt x="122" y="117"/>
                </a:lnTo>
                <a:lnTo>
                  <a:pt x="120" y="117"/>
                </a:lnTo>
                <a:lnTo>
                  <a:pt x="120" y="124"/>
                </a:lnTo>
                <a:lnTo>
                  <a:pt x="138" y="126"/>
                </a:lnTo>
                <a:lnTo>
                  <a:pt x="138" y="139"/>
                </a:lnTo>
                <a:lnTo>
                  <a:pt x="142" y="139"/>
                </a:lnTo>
                <a:lnTo>
                  <a:pt x="142" y="146"/>
                </a:lnTo>
                <a:lnTo>
                  <a:pt x="139" y="148"/>
                </a:lnTo>
                <a:lnTo>
                  <a:pt x="136" y="152"/>
                </a:lnTo>
                <a:lnTo>
                  <a:pt x="136" y="170"/>
                </a:lnTo>
                <a:lnTo>
                  <a:pt x="135" y="170"/>
                </a:lnTo>
                <a:lnTo>
                  <a:pt x="132" y="168"/>
                </a:lnTo>
                <a:lnTo>
                  <a:pt x="132" y="170"/>
                </a:lnTo>
                <a:lnTo>
                  <a:pt x="131" y="170"/>
                </a:lnTo>
                <a:lnTo>
                  <a:pt x="129" y="167"/>
                </a:lnTo>
                <a:lnTo>
                  <a:pt x="128" y="167"/>
                </a:lnTo>
                <a:lnTo>
                  <a:pt x="125" y="168"/>
                </a:lnTo>
                <a:lnTo>
                  <a:pt x="123" y="167"/>
                </a:lnTo>
                <a:lnTo>
                  <a:pt x="125" y="171"/>
                </a:lnTo>
                <a:lnTo>
                  <a:pt x="123" y="174"/>
                </a:lnTo>
                <a:lnTo>
                  <a:pt x="104" y="164"/>
                </a:lnTo>
                <a:lnTo>
                  <a:pt x="104" y="161"/>
                </a:lnTo>
                <a:lnTo>
                  <a:pt x="100" y="158"/>
                </a:lnTo>
                <a:lnTo>
                  <a:pt x="94" y="165"/>
                </a:lnTo>
                <a:lnTo>
                  <a:pt x="91" y="164"/>
                </a:lnTo>
                <a:lnTo>
                  <a:pt x="90" y="167"/>
                </a:lnTo>
                <a:lnTo>
                  <a:pt x="92" y="170"/>
                </a:lnTo>
                <a:lnTo>
                  <a:pt x="88" y="175"/>
                </a:lnTo>
                <a:lnTo>
                  <a:pt x="73" y="168"/>
                </a:lnTo>
                <a:lnTo>
                  <a:pt x="72" y="171"/>
                </a:lnTo>
                <a:lnTo>
                  <a:pt x="62" y="167"/>
                </a:lnTo>
                <a:lnTo>
                  <a:pt x="60" y="170"/>
                </a:lnTo>
                <a:lnTo>
                  <a:pt x="57" y="168"/>
                </a:lnTo>
                <a:lnTo>
                  <a:pt x="56" y="171"/>
                </a:lnTo>
                <a:lnTo>
                  <a:pt x="46" y="165"/>
                </a:lnTo>
                <a:lnTo>
                  <a:pt x="56" y="143"/>
                </a:lnTo>
                <a:lnTo>
                  <a:pt x="54" y="142"/>
                </a:lnTo>
                <a:lnTo>
                  <a:pt x="56" y="131"/>
                </a:lnTo>
                <a:lnTo>
                  <a:pt x="54" y="133"/>
                </a:lnTo>
                <a:lnTo>
                  <a:pt x="53" y="136"/>
                </a:lnTo>
                <a:lnTo>
                  <a:pt x="51" y="134"/>
                </a:lnTo>
                <a:lnTo>
                  <a:pt x="50" y="136"/>
                </a:lnTo>
                <a:lnTo>
                  <a:pt x="49" y="137"/>
                </a:lnTo>
                <a:lnTo>
                  <a:pt x="41" y="140"/>
                </a:lnTo>
                <a:lnTo>
                  <a:pt x="40" y="139"/>
                </a:lnTo>
                <a:lnTo>
                  <a:pt x="40" y="117"/>
                </a:lnTo>
                <a:lnTo>
                  <a:pt x="41" y="117"/>
                </a:lnTo>
                <a:lnTo>
                  <a:pt x="43" y="96"/>
                </a:lnTo>
                <a:lnTo>
                  <a:pt x="40" y="93"/>
                </a:lnTo>
                <a:lnTo>
                  <a:pt x="40" y="71"/>
                </a:lnTo>
                <a:lnTo>
                  <a:pt x="37" y="71"/>
                </a:lnTo>
                <a:lnTo>
                  <a:pt x="38" y="58"/>
                </a:lnTo>
                <a:lnTo>
                  <a:pt x="35" y="54"/>
                </a:lnTo>
                <a:lnTo>
                  <a:pt x="28" y="55"/>
                </a:lnTo>
                <a:lnTo>
                  <a:pt x="27" y="52"/>
                </a:lnTo>
                <a:lnTo>
                  <a:pt x="18" y="52"/>
                </a:lnTo>
                <a:lnTo>
                  <a:pt x="18" y="41"/>
                </a:lnTo>
                <a:lnTo>
                  <a:pt x="0" y="39"/>
                </a:lnTo>
                <a:lnTo>
                  <a:pt x="0" y="23"/>
                </a:lnTo>
                <a:lnTo>
                  <a:pt x="28" y="24"/>
                </a:lnTo>
                <a:lnTo>
                  <a:pt x="28" y="16"/>
                </a:lnTo>
                <a:lnTo>
                  <a:pt x="32" y="11"/>
                </a:lnTo>
                <a:lnTo>
                  <a:pt x="29" y="8"/>
                </a:lnTo>
                <a:lnTo>
                  <a:pt x="29" y="4"/>
                </a:lnTo>
                <a:lnTo>
                  <a:pt x="31" y="3"/>
                </a:lnTo>
                <a:lnTo>
                  <a:pt x="40" y="7"/>
                </a:lnTo>
                <a:lnTo>
                  <a:pt x="60" y="8"/>
                </a:lnTo>
                <a:lnTo>
                  <a:pt x="60" y="5"/>
                </a:lnTo>
                <a:lnTo>
                  <a:pt x="60" y="0"/>
                </a:lnTo>
                <a:lnTo>
                  <a:pt x="92" y="1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203" name="Freeform 281"/>
          <p:cNvSpPr>
            <a:spLocks noEditPoints="1"/>
          </p:cNvSpPr>
          <p:nvPr/>
        </p:nvSpPr>
        <p:spPr bwMode="auto">
          <a:xfrm rot="21334256">
            <a:off x="13395155" y="3360714"/>
            <a:ext cx="1438501" cy="601524"/>
          </a:xfrm>
          <a:custGeom>
            <a:avLst/>
            <a:gdLst>
              <a:gd name="T0" fmla="*/ 2147483647 w 344"/>
              <a:gd name="T1" fmla="*/ 2147483647 h 165"/>
              <a:gd name="T2" fmla="*/ 2147483647 w 344"/>
              <a:gd name="T3" fmla="*/ 2147483647 h 165"/>
              <a:gd name="T4" fmla="*/ 2147483647 w 344"/>
              <a:gd name="T5" fmla="*/ 2147483647 h 165"/>
              <a:gd name="T6" fmla="*/ 2147483647 w 344"/>
              <a:gd name="T7" fmla="*/ 2147483647 h 165"/>
              <a:gd name="T8" fmla="*/ 2147483647 w 344"/>
              <a:gd name="T9" fmla="*/ 2147483647 h 165"/>
              <a:gd name="T10" fmla="*/ 2147483647 w 344"/>
              <a:gd name="T11" fmla="*/ 2147483647 h 165"/>
              <a:gd name="T12" fmla="*/ 2147483647 w 344"/>
              <a:gd name="T13" fmla="*/ 2147483647 h 165"/>
              <a:gd name="T14" fmla="*/ 2147483647 w 344"/>
              <a:gd name="T15" fmla="*/ 2147483647 h 165"/>
              <a:gd name="T16" fmla="*/ 2147483647 w 344"/>
              <a:gd name="T17" fmla="*/ 2147483647 h 165"/>
              <a:gd name="T18" fmla="*/ 2147483647 w 344"/>
              <a:gd name="T19" fmla="*/ 2147483647 h 165"/>
              <a:gd name="T20" fmla="*/ 2147483647 w 344"/>
              <a:gd name="T21" fmla="*/ 2147483647 h 165"/>
              <a:gd name="T22" fmla="*/ 2147483647 w 344"/>
              <a:gd name="T23" fmla="*/ 2147483647 h 165"/>
              <a:gd name="T24" fmla="*/ 2147483647 w 344"/>
              <a:gd name="T25" fmla="*/ 2147483647 h 165"/>
              <a:gd name="T26" fmla="*/ 2147483647 w 344"/>
              <a:gd name="T27" fmla="*/ 2147483647 h 165"/>
              <a:gd name="T28" fmla="*/ 2147483647 w 344"/>
              <a:gd name="T29" fmla="*/ 2147483647 h 165"/>
              <a:gd name="T30" fmla="*/ 2147483647 w 344"/>
              <a:gd name="T31" fmla="*/ 2147483647 h 165"/>
              <a:gd name="T32" fmla="*/ 2147483647 w 344"/>
              <a:gd name="T33" fmla="*/ 2147483647 h 165"/>
              <a:gd name="T34" fmla="*/ 2147483647 w 344"/>
              <a:gd name="T35" fmla="*/ 2147483647 h 165"/>
              <a:gd name="T36" fmla="*/ 2147483647 w 344"/>
              <a:gd name="T37" fmla="*/ 2147483647 h 165"/>
              <a:gd name="T38" fmla="*/ 2147483647 w 344"/>
              <a:gd name="T39" fmla="*/ 2147483647 h 165"/>
              <a:gd name="T40" fmla="*/ 2147483647 w 344"/>
              <a:gd name="T41" fmla="*/ 2147483647 h 165"/>
              <a:gd name="T42" fmla="*/ 2147483647 w 344"/>
              <a:gd name="T43" fmla="*/ 2147483647 h 165"/>
              <a:gd name="T44" fmla="*/ 2147483647 w 344"/>
              <a:gd name="T45" fmla="*/ 2147483647 h 165"/>
              <a:gd name="T46" fmla="*/ 2147483647 w 344"/>
              <a:gd name="T47" fmla="*/ 2147483647 h 165"/>
              <a:gd name="T48" fmla="*/ 2147483647 w 344"/>
              <a:gd name="T49" fmla="*/ 2147483647 h 165"/>
              <a:gd name="T50" fmla="*/ 2147483647 w 344"/>
              <a:gd name="T51" fmla="*/ 2147483647 h 165"/>
              <a:gd name="T52" fmla="*/ 2147483647 w 344"/>
              <a:gd name="T53" fmla="*/ 2147483647 h 165"/>
              <a:gd name="T54" fmla="*/ 2147483647 w 344"/>
              <a:gd name="T55" fmla="*/ 2147483647 h 165"/>
              <a:gd name="T56" fmla="*/ 2147483647 w 344"/>
              <a:gd name="T57" fmla="*/ 2147483647 h 165"/>
              <a:gd name="T58" fmla="*/ 2147483647 w 344"/>
              <a:gd name="T59" fmla="*/ 2147483647 h 165"/>
              <a:gd name="T60" fmla="*/ 2147483647 w 344"/>
              <a:gd name="T61" fmla="*/ 2147483647 h 165"/>
              <a:gd name="T62" fmla="*/ 2147483647 w 344"/>
              <a:gd name="T63" fmla="*/ 2147483647 h 165"/>
              <a:gd name="T64" fmla="*/ 2147483647 w 344"/>
              <a:gd name="T65" fmla="*/ 2147483647 h 165"/>
              <a:gd name="T66" fmla="*/ 2147483647 w 344"/>
              <a:gd name="T67" fmla="*/ 2147483647 h 165"/>
              <a:gd name="T68" fmla="*/ 2147483647 w 344"/>
              <a:gd name="T69" fmla="*/ 2147483647 h 165"/>
              <a:gd name="T70" fmla="*/ 2147483647 w 344"/>
              <a:gd name="T71" fmla="*/ 2147483647 h 165"/>
              <a:gd name="T72" fmla="*/ 2147483647 w 344"/>
              <a:gd name="T73" fmla="*/ 2147483647 h 165"/>
              <a:gd name="T74" fmla="*/ 2147483647 w 344"/>
              <a:gd name="T75" fmla="*/ 2147483647 h 165"/>
              <a:gd name="T76" fmla="*/ 2147483647 w 344"/>
              <a:gd name="T77" fmla="*/ 2147483647 h 165"/>
              <a:gd name="T78" fmla="*/ 2147483647 w 344"/>
              <a:gd name="T79" fmla="*/ 2147483647 h 165"/>
              <a:gd name="T80" fmla="*/ 2147483647 w 344"/>
              <a:gd name="T81" fmla="*/ 2147483647 h 165"/>
              <a:gd name="T82" fmla="*/ 2147483647 w 344"/>
              <a:gd name="T83" fmla="*/ 2147483647 h 165"/>
              <a:gd name="T84" fmla="*/ 2147483647 w 344"/>
              <a:gd name="T85" fmla="*/ 2147483647 h 165"/>
              <a:gd name="T86" fmla="*/ 2147483647 w 344"/>
              <a:gd name="T87" fmla="*/ 2147483647 h 165"/>
              <a:gd name="T88" fmla="*/ 2147483647 w 344"/>
              <a:gd name="T89" fmla="*/ 2147483647 h 165"/>
              <a:gd name="T90" fmla="*/ 2147483647 w 344"/>
              <a:gd name="T91" fmla="*/ 2147483647 h 165"/>
              <a:gd name="T92" fmla="*/ 2147483647 w 344"/>
              <a:gd name="T93" fmla="*/ 2147483647 h 165"/>
              <a:gd name="T94" fmla="*/ 2147483647 w 344"/>
              <a:gd name="T95" fmla="*/ 2147483647 h 165"/>
              <a:gd name="T96" fmla="*/ 2147483647 w 344"/>
              <a:gd name="T97" fmla="*/ 2147483647 h 165"/>
              <a:gd name="T98" fmla="*/ 2147483647 w 344"/>
              <a:gd name="T99" fmla="*/ 2147483647 h 165"/>
              <a:gd name="T100" fmla="*/ 2147483647 w 344"/>
              <a:gd name="T101" fmla="*/ 2147483647 h 165"/>
              <a:gd name="T102" fmla="*/ 2147483647 w 344"/>
              <a:gd name="T103" fmla="*/ 2147483647 h 165"/>
              <a:gd name="T104" fmla="*/ 2147483647 w 344"/>
              <a:gd name="T105" fmla="*/ 2147483647 h 165"/>
              <a:gd name="T106" fmla="*/ 2147483647 w 344"/>
              <a:gd name="T107" fmla="*/ 2147483647 h 165"/>
              <a:gd name="T108" fmla="*/ 2147483647 w 344"/>
              <a:gd name="T109" fmla="*/ 2147483647 h 165"/>
              <a:gd name="T110" fmla="*/ 2147483647 w 344"/>
              <a:gd name="T111" fmla="*/ 2147483647 h 165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344"/>
              <a:gd name="T169" fmla="*/ 0 h 165"/>
              <a:gd name="T170" fmla="*/ 344 w 344"/>
              <a:gd name="T171" fmla="*/ 165 h 165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344" h="165">
                <a:moveTo>
                  <a:pt x="88" y="2"/>
                </a:moveTo>
                <a:lnTo>
                  <a:pt x="91" y="2"/>
                </a:lnTo>
                <a:lnTo>
                  <a:pt x="95" y="0"/>
                </a:lnTo>
                <a:lnTo>
                  <a:pt x="99" y="0"/>
                </a:lnTo>
                <a:lnTo>
                  <a:pt x="101" y="0"/>
                </a:lnTo>
                <a:lnTo>
                  <a:pt x="104" y="1"/>
                </a:lnTo>
                <a:lnTo>
                  <a:pt x="110" y="4"/>
                </a:lnTo>
                <a:lnTo>
                  <a:pt x="115" y="7"/>
                </a:lnTo>
                <a:lnTo>
                  <a:pt x="118" y="8"/>
                </a:lnTo>
                <a:lnTo>
                  <a:pt x="121" y="10"/>
                </a:lnTo>
                <a:lnTo>
                  <a:pt x="123" y="11"/>
                </a:lnTo>
                <a:lnTo>
                  <a:pt x="127" y="16"/>
                </a:lnTo>
                <a:lnTo>
                  <a:pt x="129" y="19"/>
                </a:lnTo>
                <a:lnTo>
                  <a:pt x="135" y="23"/>
                </a:lnTo>
                <a:lnTo>
                  <a:pt x="137" y="26"/>
                </a:lnTo>
                <a:lnTo>
                  <a:pt x="146" y="32"/>
                </a:lnTo>
                <a:lnTo>
                  <a:pt x="152" y="36"/>
                </a:lnTo>
                <a:lnTo>
                  <a:pt x="156" y="39"/>
                </a:lnTo>
                <a:lnTo>
                  <a:pt x="164" y="42"/>
                </a:lnTo>
                <a:lnTo>
                  <a:pt x="165" y="43"/>
                </a:lnTo>
                <a:lnTo>
                  <a:pt x="184" y="51"/>
                </a:lnTo>
                <a:lnTo>
                  <a:pt x="187" y="54"/>
                </a:lnTo>
                <a:lnTo>
                  <a:pt x="195" y="57"/>
                </a:lnTo>
                <a:lnTo>
                  <a:pt x="198" y="58"/>
                </a:lnTo>
                <a:lnTo>
                  <a:pt x="202" y="60"/>
                </a:lnTo>
                <a:lnTo>
                  <a:pt x="206" y="61"/>
                </a:lnTo>
                <a:lnTo>
                  <a:pt x="209" y="61"/>
                </a:lnTo>
                <a:lnTo>
                  <a:pt x="214" y="61"/>
                </a:lnTo>
                <a:lnTo>
                  <a:pt x="217" y="61"/>
                </a:lnTo>
                <a:lnTo>
                  <a:pt x="218" y="61"/>
                </a:lnTo>
                <a:lnTo>
                  <a:pt x="222" y="63"/>
                </a:lnTo>
                <a:lnTo>
                  <a:pt x="227" y="63"/>
                </a:lnTo>
                <a:lnTo>
                  <a:pt x="231" y="63"/>
                </a:lnTo>
                <a:lnTo>
                  <a:pt x="234" y="63"/>
                </a:lnTo>
                <a:lnTo>
                  <a:pt x="247" y="64"/>
                </a:lnTo>
                <a:lnTo>
                  <a:pt x="249" y="64"/>
                </a:lnTo>
                <a:lnTo>
                  <a:pt x="250" y="64"/>
                </a:lnTo>
                <a:lnTo>
                  <a:pt x="252" y="64"/>
                </a:lnTo>
                <a:lnTo>
                  <a:pt x="253" y="63"/>
                </a:lnTo>
                <a:lnTo>
                  <a:pt x="255" y="63"/>
                </a:lnTo>
                <a:lnTo>
                  <a:pt x="256" y="64"/>
                </a:lnTo>
                <a:lnTo>
                  <a:pt x="258" y="63"/>
                </a:lnTo>
                <a:lnTo>
                  <a:pt x="256" y="61"/>
                </a:lnTo>
                <a:lnTo>
                  <a:pt x="255" y="60"/>
                </a:lnTo>
                <a:lnTo>
                  <a:pt x="256" y="58"/>
                </a:lnTo>
                <a:lnTo>
                  <a:pt x="258" y="57"/>
                </a:lnTo>
                <a:lnTo>
                  <a:pt x="262" y="58"/>
                </a:lnTo>
                <a:lnTo>
                  <a:pt x="265" y="60"/>
                </a:lnTo>
                <a:lnTo>
                  <a:pt x="265" y="61"/>
                </a:lnTo>
                <a:lnTo>
                  <a:pt x="263" y="63"/>
                </a:lnTo>
                <a:lnTo>
                  <a:pt x="266" y="63"/>
                </a:lnTo>
                <a:lnTo>
                  <a:pt x="268" y="63"/>
                </a:lnTo>
                <a:lnTo>
                  <a:pt x="272" y="61"/>
                </a:lnTo>
                <a:lnTo>
                  <a:pt x="284" y="55"/>
                </a:lnTo>
                <a:lnTo>
                  <a:pt x="287" y="54"/>
                </a:lnTo>
                <a:lnTo>
                  <a:pt x="293" y="52"/>
                </a:lnTo>
                <a:lnTo>
                  <a:pt x="297" y="49"/>
                </a:lnTo>
                <a:lnTo>
                  <a:pt x="303" y="45"/>
                </a:lnTo>
                <a:lnTo>
                  <a:pt x="305" y="43"/>
                </a:lnTo>
                <a:lnTo>
                  <a:pt x="307" y="41"/>
                </a:lnTo>
                <a:lnTo>
                  <a:pt x="313" y="33"/>
                </a:lnTo>
                <a:lnTo>
                  <a:pt x="315" y="33"/>
                </a:lnTo>
                <a:lnTo>
                  <a:pt x="322" y="39"/>
                </a:lnTo>
                <a:lnTo>
                  <a:pt x="322" y="41"/>
                </a:lnTo>
                <a:lnTo>
                  <a:pt x="321" y="43"/>
                </a:lnTo>
                <a:lnTo>
                  <a:pt x="321" y="45"/>
                </a:lnTo>
                <a:lnTo>
                  <a:pt x="324" y="46"/>
                </a:lnTo>
                <a:lnTo>
                  <a:pt x="325" y="49"/>
                </a:lnTo>
                <a:lnTo>
                  <a:pt x="331" y="54"/>
                </a:lnTo>
                <a:lnTo>
                  <a:pt x="331" y="57"/>
                </a:lnTo>
                <a:lnTo>
                  <a:pt x="335" y="57"/>
                </a:lnTo>
                <a:lnTo>
                  <a:pt x="340" y="65"/>
                </a:lnTo>
                <a:lnTo>
                  <a:pt x="343" y="74"/>
                </a:lnTo>
                <a:lnTo>
                  <a:pt x="344" y="82"/>
                </a:lnTo>
                <a:lnTo>
                  <a:pt x="344" y="92"/>
                </a:lnTo>
                <a:lnTo>
                  <a:pt x="337" y="99"/>
                </a:lnTo>
                <a:lnTo>
                  <a:pt x="340" y="108"/>
                </a:lnTo>
                <a:lnTo>
                  <a:pt x="340" y="111"/>
                </a:lnTo>
                <a:lnTo>
                  <a:pt x="335" y="124"/>
                </a:lnTo>
                <a:lnTo>
                  <a:pt x="335" y="128"/>
                </a:lnTo>
                <a:lnTo>
                  <a:pt x="335" y="131"/>
                </a:lnTo>
                <a:lnTo>
                  <a:pt x="331" y="134"/>
                </a:lnTo>
                <a:lnTo>
                  <a:pt x="328" y="134"/>
                </a:lnTo>
                <a:lnTo>
                  <a:pt x="327" y="136"/>
                </a:lnTo>
                <a:lnTo>
                  <a:pt x="329" y="139"/>
                </a:lnTo>
                <a:lnTo>
                  <a:pt x="328" y="146"/>
                </a:lnTo>
                <a:lnTo>
                  <a:pt x="325" y="149"/>
                </a:lnTo>
                <a:lnTo>
                  <a:pt x="322" y="152"/>
                </a:lnTo>
                <a:lnTo>
                  <a:pt x="321" y="153"/>
                </a:lnTo>
                <a:lnTo>
                  <a:pt x="318" y="153"/>
                </a:lnTo>
                <a:lnTo>
                  <a:pt x="315" y="150"/>
                </a:lnTo>
                <a:lnTo>
                  <a:pt x="312" y="149"/>
                </a:lnTo>
                <a:lnTo>
                  <a:pt x="306" y="149"/>
                </a:lnTo>
                <a:lnTo>
                  <a:pt x="306" y="148"/>
                </a:lnTo>
                <a:lnTo>
                  <a:pt x="300" y="148"/>
                </a:lnTo>
                <a:lnTo>
                  <a:pt x="300" y="146"/>
                </a:lnTo>
                <a:lnTo>
                  <a:pt x="299" y="145"/>
                </a:lnTo>
                <a:lnTo>
                  <a:pt x="297" y="146"/>
                </a:lnTo>
                <a:lnTo>
                  <a:pt x="296" y="145"/>
                </a:lnTo>
                <a:lnTo>
                  <a:pt x="288" y="145"/>
                </a:lnTo>
                <a:lnTo>
                  <a:pt x="287" y="145"/>
                </a:lnTo>
                <a:lnTo>
                  <a:pt x="285" y="143"/>
                </a:lnTo>
                <a:lnTo>
                  <a:pt x="287" y="140"/>
                </a:lnTo>
                <a:lnTo>
                  <a:pt x="287" y="139"/>
                </a:lnTo>
                <a:lnTo>
                  <a:pt x="285" y="137"/>
                </a:lnTo>
                <a:lnTo>
                  <a:pt x="284" y="137"/>
                </a:lnTo>
                <a:lnTo>
                  <a:pt x="283" y="134"/>
                </a:lnTo>
                <a:lnTo>
                  <a:pt x="280" y="134"/>
                </a:lnTo>
                <a:lnTo>
                  <a:pt x="278" y="133"/>
                </a:lnTo>
                <a:lnTo>
                  <a:pt x="277" y="133"/>
                </a:lnTo>
                <a:lnTo>
                  <a:pt x="275" y="133"/>
                </a:lnTo>
                <a:lnTo>
                  <a:pt x="274" y="128"/>
                </a:lnTo>
                <a:lnTo>
                  <a:pt x="271" y="128"/>
                </a:lnTo>
                <a:lnTo>
                  <a:pt x="268" y="124"/>
                </a:lnTo>
                <a:lnTo>
                  <a:pt x="265" y="124"/>
                </a:lnTo>
                <a:lnTo>
                  <a:pt x="258" y="126"/>
                </a:lnTo>
                <a:lnTo>
                  <a:pt x="256" y="128"/>
                </a:lnTo>
                <a:lnTo>
                  <a:pt x="252" y="134"/>
                </a:lnTo>
                <a:lnTo>
                  <a:pt x="250" y="134"/>
                </a:lnTo>
                <a:lnTo>
                  <a:pt x="237" y="133"/>
                </a:lnTo>
                <a:lnTo>
                  <a:pt x="236" y="133"/>
                </a:lnTo>
                <a:lnTo>
                  <a:pt x="234" y="136"/>
                </a:lnTo>
                <a:lnTo>
                  <a:pt x="228" y="140"/>
                </a:lnTo>
                <a:lnTo>
                  <a:pt x="221" y="143"/>
                </a:lnTo>
                <a:lnTo>
                  <a:pt x="215" y="143"/>
                </a:lnTo>
                <a:lnTo>
                  <a:pt x="208" y="149"/>
                </a:lnTo>
                <a:lnTo>
                  <a:pt x="203" y="152"/>
                </a:lnTo>
                <a:lnTo>
                  <a:pt x="202" y="150"/>
                </a:lnTo>
                <a:lnTo>
                  <a:pt x="200" y="152"/>
                </a:lnTo>
                <a:lnTo>
                  <a:pt x="199" y="155"/>
                </a:lnTo>
                <a:lnTo>
                  <a:pt x="198" y="161"/>
                </a:lnTo>
                <a:lnTo>
                  <a:pt x="195" y="162"/>
                </a:lnTo>
                <a:lnTo>
                  <a:pt x="190" y="164"/>
                </a:lnTo>
                <a:lnTo>
                  <a:pt x="187" y="165"/>
                </a:lnTo>
                <a:lnTo>
                  <a:pt x="183" y="164"/>
                </a:lnTo>
                <a:lnTo>
                  <a:pt x="178" y="161"/>
                </a:lnTo>
                <a:lnTo>
                  <a:pt x="146" y="149"/>
                </a:lnTo>
                <a:lnTo>
                  <a:pt x="126" y="140"/>
                </a:lnTo>
                <a:lnTo>
                  <a:pt x="98" y="146"/>
                </a:lnTo>
                <a:lnTo>
                  <a:pt x="95" y="145"/>
                </a:lnTo>
                <a:lnTo>
                  <a:pt x="88" y="143"/>
                </a:lnTo>
                <a:lnTo>
                  <a:pt x="79" y="140"/>
                </a:lnTo>
                <a:lnTo>
                  <a:pt x="73" y="139"/>
                </a:lnTo>
                <a:lnTo>
                  <a:pt x="58" y="139"/>
                </a:lnTo>
                <a:lnTo>
                  <a:pt x="54" y="140"/>
                </a:lnTo>
                <a:lnTo>
                  <a:pt x="51" y="139"/>
                </a:lnTo>
                <a:lnTo>
                  <a:pt x="50" y="137"/>
                </a:lnTo>
                <a:lnTo>
                  <a:pt x="48" y="136"/>
                </a:lnTo>
                <a:lnTo>
                  <a:pt x="32" y="128"/>
                </a:lnTo>
                <a:lnTo>
                  <a:pt x="26" y="127"/>
                </a:lnTo>
                <a:lnTo>
                  <a:pt x="25" y="126"/>
                </a:lnTo>
                <a:lnTo>
                  <a:pt x="23" y="123"/>
                </a:lnTo>
                <a:lnTo>
                  <a:pt x="23" y="121"/>
                </a:lnTo>
                <a:lnTo>
                  <a:pt x="22" y="120"/>
                </a:lnTo>
                <a:lnTo>
                  <a:pt x="20" y="114"/>
                </a:lnTo>
                <a:lnTo>
                  <a:pt x="19" y="111"/>
                </a:lnTo>
                <a:lnTo>
                  <a:pt x="20" y="106"/>
                </a:lnTo>
                <a:lnTo>
                  <a:pt x="19" y="105"/>
                </a:lnTo>
                <a:lnTo>
                  <a:pt x="17" y="102"/>
                </a:lnTo>
                <a:lnTo>
                  <a:pt x="16" y="102"/>
                </a:lnTo>
                <a:lnTo>
                  <a:pt x="16" y="101"/>
                </a:lnTo>
                <a:lnTo>
                  <a:pt x="16" y="98"/>
                </a:lnTo>
                <a:lnTo>
                  <a:pt x="16" y="96"/>
                </a:lnTo>
                <a:lnTo>
                  <a:pt x="17" y="93"/>
                </a:lnTo>
                <a:lnTo>
                  <a:pt x="19" y="92"/>
                </a:lnTo>
                <a:lnTo>
                  <a:pt x="20" y="92"/>
                </a:lnTo>
                <a:lnTo>
                  <a:pt x="22" y="93"/>
                </a:lnTo>
                <a:lnTo>
                  <a:pt x="23" y="93"/>
                </a:lnTo>
                <a:lnTo>
                  <a:pt x="28" y="92"/>
                </a:lnTo>
                <a:lnTo>
                  <a:pt x="30" y="92"/>
                </a:lnTo>
                <a:lnTo>
                  <a:pt x="32" y="92"/>
                </a:lnTo>
                <a:lnTo>
                  <a:pt x="35" y="92"/>
                </a:lnTo>
                <a:lnTo>
                  <a:pt x="38" y="90"/>
                </a:lnTo>
                <a:lnTo>
                  <a:pt x="44" y="89"/>
                </a:lnTo>
                <a:lnTo>
                  <a:pt x="45" y="89"/>
                </a:lnTo>
                <a:lnTo>
                  <a:pt x="48" y="92"/>
                </a:lnTo>
                <a:lnTo>
                  <a:pt x="54" y="93"/>
                </a:lnTo>
                <a:lnTo>
                  <a:pt x="60" y="92"/>
                </a:lnTo>
                <a:lnTo>
                  <a:pt x="61" y="92"/>
                </a:lnTo>
                <a:lnTo>
                  <a:pt x="64" y="89"/>
                </a:lnTo>
                <a:lnTo>
                  <a:pt x="66" y="89"/>
                </a:lnTo>
                <a:lnTo>
                  <a:pt x="66" y="86"/>
                </a:lnTo>
                <a:lnTo>
                  <a:pt x="67" y="85"/>
                </a:lnTo>
                <a:lnTo>
                  <a:pt x="69" y="86"/>
                </a:lnTo>
                <a:lnTo>
                  <a:pt x="70" y="86"/>
                </a:lnTo>
                <a:lnTo>
                  <a:pt x="69" y="86"/>
                </a:lnTo>
                <a:lnTo>
                  <a:pt x="67" y="87"/>
                </a:lnTo>
                <a:lnTo>
                  <a:pt x="69" y="87"/>
                </a:lnTo>
                <a:lnTo>
                  <a:pt x="70" y="87"/>
                </a:lnTo>
                <a:lnTo>
                  <a:pt x="73" y="86"/>
                </a:lnTo>
                <a:lnTo>
                  <a:pt x="77" y="86"/>
                </a:lnTo>
                <a:lnTo>
                  <a:pt x="82" y="85"/>
                </a:lnTo>
                <a:lnTo>
                  <a:pt x="88" y="85"/>
                </a:lnTo>
                <a:lnTo>
                  <a:pt x="91" y="85"/>
                </a:lnTo>
                <a:lnTo>
                  <a:pt x="92" y="85"/>
                </a:lnTo>
                <a:lnTo>
                  <a:pt x="96" y="85"/>
                </a:lnTo>
                <a:lnTo>
                  <a:pt x="101" y="85"/>
                </a:lnTo>
                <a:lnTo>
                  <a:pt x="104" y="83"/>
                </a:lnTo>
                <a:lnTo>
                  <a:pt x="105" y="82"/>
                </a:lnTo>
                <a:lnTo>
                  <a:pt x="105" y="83"/>
                </a:lnTo>
                <a:lnTo>
                  <a:pt x="107" y="83"/>
                </a:lnTo>
                <a:lnTo>
                  <a:pt x="108" y="83"/>
                </a:lnTo>
                <a:lnTo>
                  <a:pt x="108" y="82"/>
                </a:lnTo>
                <a:lnTo>
                  <a:pt x="107" y="82"/>
                </a:lnTo>
                <a:lnTo>
                  <a:pt x="108" y="80"/>
                </a:lnTo>
                <a:lnTo>
                  <a:pt x="117" y="76"/>
                </a:lnTo>
                <a:lnTo>
                  <a:pt x="121" y="76"/>
                </a:lnTo>
                <a:lnTo>
                  <a:pt x="124" y="76"/>
                </a:lnTo>
                <a:lnTo>
                  <a:pt x="132" y="74"/>
                </a:lnTo>
                <a:lnTo>
                  <a:pt x="136" y="73"/>
                </a:lnTo>
                <a:lnTo>
                  <a:pt x="136" y="71"/>
                </a:lnTo>
                <a:lnTo>
                  <a:pt x="136" y="70"/>
                </a:lnTo>
                <a:lnTo>
                  <a:pt x="135" y="65"/>
                </a:lnTo>
                <a:lnTo>
                  <a:pt x="136" y="63"/>
                </a:lnTo>
                <a:lnTo>
                  <a:pt x="139" y="60"/>
                </a:lnTo>
                <a:lnTo>
                  <a:pt x="139" y="57"/>
                </a:lnTo>
                <a:lnTo>
                  <a:pt x="137" y="57"/>
                </a:lnTo>
                <a:lnTo>
                  <a:pt x="133" y="57"/>
                </a:lnTo>
                <a:lnTo>
                  <a:pt x="127" y="55"/>
                </a:lnTo>
                <a:lnTo>
                  <a:pt x="123" y="54"/>
                </a:lnTo>
                <a:lnTo>
                  <a:pt x="115" y="54"/>
                </a:lnTo>
                <a:lnTo>
                  <a:pt x="110" y="55"/>
                </a:lnTo>
                <a:lnTo>
                  <a:pt x="101" y="55"/>
                </a:lnTo>
                <a:lnTo>
                  <a:pt x="93" y="57"/>
                </a:lnTo>
                <a:lnTo>
                  <a:pt x="88" y="58"/>
                </a:lnTo>
                <a:lnTo>
                  <a:pt x="85" y="60"/>
                </a:lnTo>
                <a:lnTo>
                  <a:pt x="82" y="61"/>
                </a:lnTo>
                <a:lnTo>
                  <a:pt x="80" y="61"/>
                </a:lnTo>
                <a:lnTo>
                  <a:pt x="79" y="61"/>
                </a:lnTo>
                <a:lnTo>
                  <a:pt x="77" y="57"/>
                </a:lnTo>
                <a:lnTo>
                  <a:pt x="76" y="49"/>
                </a:lnTo>
                <a:lnTo>
                  <a:pt x="74" y="45"/>
                </a:lnTo>
                <a:lnTo>
                  <a:pt x="74" y="42"/>
                </a:lnTo>
                <a:lnTo>
                  <a:pt x="74" y="38"/>
                </a:lnTo>
                <a:lnTo>
                  <a:pt x="73" y="33"/>
                </a:lnTo>
                <a:lnTo>
                  <a:pt x="73" y="30"/>
                </a:lnTo>
                <a:lnTo>
                  <a:pt x="73" y="29"/>
                </a:lnTo>
                <a:lnTo>
                  <a:pt x="74" y="30"/>
                </a:lnTo>
                <a:lnTo>
                  <a:pt x="76" y="30"/>
                </a:lnTo>
                <a:lnTo>
                  <a:pt x="77" y="29"/>
                </a:lnTo>
                <a:lnTo>
                  <a:pt x="79" y="29"/>
                </a:lnTo>
                <a:lnTo>
                  <a:pt x="79" y="32"/>
                </a:lnTo>
                <a:lnTo>
                  <a:pt x="79" y="33"/>
                </a:lnTo>
                <a:lnTo>
                  <a:pt x="80" y="35"/>
                </a:lnTo>
                <a:lnTo>
                  <a:pt x="82" y="36"/>
                </a:lnTo>
                <a:lnTo>
                  <a:pt x="83" y="38"/>
                </a:lnTo>
                <a:lnTo>
                  <a:pt x="85" y="38"/>
                </a:lnTo>
                <a:lnTo>
                  <a:pt x="89" y="36"/>
                </a:lnTo>
                <a:lnTo>
                  <a:pt x="91" y="36"/>
                </a:lnTo>
                <a:lnTo>
                  <a:pt x="93" y="35"/>
                </a:lnTo>
                <a:lnTo>
                  <a:pt x="95" y="33"/>
                </a:lnTo>
                <a:lnTo>
                  <a:pt x="96" y="32"/>
                </a:lnTo>
                <a:lnTo>
                  <a:pt x="96" y="30"/>
                </a:lnTo>
                <a:lnTo>
                  <a:pt x="98" y="32"/>
                </a:lnTo>
                <a:lnTo>
                  <a:pt x="96" y="35"/>
                </a:lnTo>
                <a:lnTo>
                  <a:pt x="98" y="35"/>
                </a:lnTo>
                <a:lnTo>
                  <a:pt x="99" y="32"/>
                </a:lnTo>
                <a:lnTo>
                  <a:pt x="99" y="30"/>
                </a:lnTo>
                <a:lnTo>
                  <a:pt x="98" y="29"/>
                </a:lnTo>
                <a:lnTo>
                  <a:pt x="89" y="27"/>
                </a:lnTo>
                <a:lnTo>
                  <a:pt x="88" y="27"/>
                </a:lnTo>
                <a:lnTo>
                  <a:pt x="88" y="26"/>
                </a:lnTo>
                <a:lnTo>
                  <a:pt x="88" y="24"/>
                </a:lnTo>
                <a:lnTo>
                  <a:pt x="86" y="24"/>
                </a:lnTo>
                <a:lnTo>
                  <a:pt x="85" y="23"/>
                </a:lnTo>
                <a:lnTo>
                  <a:pt x="82" y="24"/>
                </a:lnTo>
                <a:lnTo>
                  <a:pt x="80" y="23"/>
                </a:lnTo>
                <a:lnTo>
                  <a:pt x="79" y="17"/>
                </a:lnTo>
                <a:lnTo>
                  <a:pt x="77" y="16"/>
                </a:lnTo>
                <a:lnTo>
                  <a:pt x="76" y="16"/>
                </a:lnTo>
                <a:lnTo>
                  <a:pt x="73" y="17"/>
                </a:lnTo>
                <a:lnTo>
                  <a:pt x="71" y="19"/>
                </a:lnTo>
                <a:lnTo>
                  <a:pt x="70" y="20"/>
                </a:lnTo>
                <a:lnTo>
                  <a:pt x="70" y="22"/>
                </a:lnTo>
                <a:lnTo>
                  <a:pt x="66" y="27"/>
                </a:lnTo>
                <a:lnTo>
                  <a:pt x="64" y="29"/>
                </a:lnTo>
                <a:lnTo>
                  <a:pt x="60" y="33"/>
                </a:lnTo>
                <a:lnTo>
                  <a:pt x="58" y="38"/>
                </a:lnTo>
                <a:lnTo>
                  <a:pt x="58" y="36"/>
                </a:lnTo>
                <a:lnTo>
                  <a:pt x="58" y="35"/>
                </a:lnTo>
                <a:lnTo>
                  <a:pt x="54" y="38"/>
                </a:lnTo>
                <a:lnTo>
                  <a:pt x="54" y="39"/>
                </a:lnTo>
                <a:lnTo>
                  <a:pt x="52" y="41"/>
                </a:lnTo>
                <a:lnTo>
                  <a:pt x="51" y="42"/>
                </a:lnTo>
                <a:lnTo>
                  <a:pt x="51" y="41"/>
                </a:lnTo>
                <a:lnTo>
                  <a:pt x="51" y="39"/>
                </a:lnTo>
                <a:lnTo>
                  <a:pt x="50" y="41"/>
                </a:lnTo>
                <a:lnTo>
                  <a:pt x="50" y="42"/>
                </a:lnTo>
                <a:lnTo>
                  <a:pt x="50" y="43"/>
                </a:lnTo>
                <a:lnTo>
                  <a:pt x="48" y="45"/>
                </a:lnTo>
                <a:lnTo>
                  <a:pt x="47" y="43"/>
                </a:lnTo>
                <a:lnTo>
                  <a:pt x="45" y="46"/>
                </a:lnTo>
                <a:lnTo>
                  <a:pt x="44" y="48"/>
                </a:lnTo>
                <a:lnTo>
                  <a:pt x="44" y="45"/>
                </a:lnTo>
                <a:lnTo>
                  <a:pt x="42" y="45"/>
                </a:lnTo>
                <a:lnTo>
                  <a:pt x="41" y="49"/>
                </a:lnTo>
                <a:lnTo>
                  <a:pt x="39" y="51"/>
                </a:lnTo>
                <a:lnTo>
                  <a:pt x="39" y="52"/>
                </a:lnTo>
                <a:lnTo>
                  <a:pt x="38" y="51"/>
                </a:lnTo>
                <a:lnTo>
                  <a:pt x="39" y="48"/>
                </a:lnTo>
                <a:lnTo>
                  <a:pt x="35" y="51"/>
                </a:lnTo>
                <a:lnTo>
                  <a:pt x="35" y="52"/>
                </a:lnTo>
                <a:lnTo>
                  <a:pt x="33" y="54"/>
                </a:lnTo>
                <a:lnTo>
                  <a:pt x="33" y="51"/>
                </a:lnTo>
                <a:lnTo>
                  <a:pt x="29" y="54"/>
                </a:lnTo>
                <a:lnTo>
                  <a:pt x="28" y="55"/>
                </a:lnTo>
                <a:lnTo>
                  <a:pt x="28" y="54"/>
                </a:lnTo>
                <a:lnTo>
                  <a:pt x="30" y="51"/>
                </a:lnTo>
                <a:lnTo>
                  <a:pt x="35" y="48"/>
                </a:lnTo>
                <a:lnTo>
                  <a:pt x="38" y="46"/>
                </a:lnTo>
                <a:lnTo>
                  <a:pt x="41" y="43"/>
                </a:lnTo>
                <a:lnTo>
                  <a:pt x="41" y="42"/>
                </a:lnTo>
                <a:lnTo>
                  <a:pt x="42" y="41"/>
                </a:lnTo>
                <a:lnTo>
                  <a:pt x="42" y="39"/>
                </a:lnTo>
                <a:lnTo>
                  <a:pt x="44" y="39"/>
                </a:lnTo>
                <a:lnTo>
                  <a:pt x="48" y="38"/>
                </a:lnTo>
                <a:lnTo>
                  <a:pt x="57" y="30"/>
                </a:lnTo>
                <a:lnTo>
                  <a:pt x="66" y="22"/>
                </a:lnTo>
                <a:lnTo>
                  <a:pt x="74" y="10"/>
                </a:lnTo>
                <a:lnTo>
                  <a:pt x="79" y="5"/>
                </a:lnTo>
                <a:lnTo>
                  <a:pt x="80" y="4"/>
                </a:lnTo>
                <a:lnTo>
                  <a:pt x="83" y="2"/>
                </a:lnTo>
                <a:lnTo>
                  <a:pt x="85" y="2"/>
                </a:lnTo>
                <a:lnTo>
                  <a:pt x="88" y="2"/>
                </a:lnTo>
                <a:close/>
                <a:moveTo>
                  <a:pt x="8" y="74"/>
                </a:moveTo>
                <a:lnTo>
                  <a:pt x="11" y="76"/>
                </a:lnTo>
                <a:lnTo>
                  <a:pt x="11" y="73"/>
                </a:lnTo>
                <a:lnTo>
                  <a:pt x="13" y="76"/>
                </a:lnTo>
                <a:lnTo>
                  <a:pt x="13" y="77"/>
                </a:lnTo>
                <a:lnTo>
                  <a:pt x="13" y="79"/>
                </a:lnTo>
                <a:lnTo>
                  <a:pt x="11" y="79"/>
                </a:lnTo>
                <a:lnTo>
                  <a:pt x="10" y="77"/>
                </a:lnTo>
                <a:lnTo>
                  <a:pt x="7" y="74"/>
                </a:lnTo>
                <a:lnTo>
                  <a:pt x="4" y="68"/>
                </a:lnTo>
                <a:lnTo>
                  <a:pt x="4" y="67"/>
                </a:lnTo>
                <a:lnTo>
                  <a:pt x="3" y="65"/>
                </a:lnTo>
                <a:lnTo>
                  <a:pt x="1" y="63"/>
                </a:lnTo>
                <a:lnTo>
                  <a:pt x="1" y="61"/>
                </a:lnTo>
                <a:lnTo>
                  <a:pt x="0" y="60"/>
                </a:lnTo>
                <a:lnTo>
                  <a:pt x="0" y="58"/>
                </a:lnTo>
                <a:lnTo>
                  <a:pt x="3" y="60"/>
                </a:lnTo>
                <a:lnTo>
                  <a:pt x="4" y="63"/>
                </a:lnTo>
                <a:lnTo>
                  <a:pt x="4" y="65"/>
                </a:lnTo>
                <a:lnTo>
                  <a:pt x="6" y="68"/>
                </a:lnTo>
                <a:lnTo>
                  <a:pt x="8" y="74"/>
                </a:lnTo>
                <a:close/>
                <a:moveTo>
                  <a:pt x="42" y="51"/>
                </a:moveTo>
                <a:lnTo>
                  <a:pt x="42" y="51"/>
                </a:lnTo>
                <a:lnTo>
                  <a:pt x="42" y="49"/>
                </a:lnTo>
                <a:lnTo>
                  <a:pt x="44" y="49"/>
                </a:lnTo>
                <a:lnTo>
                  <a:pt x="45" y="51"/>
                </a:lnTo>
                <a:lnTo>
                  <a:pt x="45" y="52"/>
                </a:lnTo>
                <a:lnTo>
                  <a:pt x="44" y="52"/>
                </a:lnTo>
                <a:lnTo>
                  <a:pt x="42" y="52"/>
                </a:lnTo>
                <a:lnTo>
                  <a:pt x="41" y="52"/>
                </a:lnTo>
                <a:lnTo>
                  <a:pt x="41" y="51"/>
                </a:lnTo>
                <a:lnTo>
                  <a:pt x="42" y="51"/>
                </a:lnTo>
                <a:close/>
                <a:moveTo>
                  <a:pt x="55" y="46"/>
                </a:moveTo>
                <a:lnTo>
                  <a:pt x="55" y="48"/>
                </a:lnTo>
                <a:lnTo>
                  <a:pt x="54" y="48"/>
                </a:lnTo>
                <a:lnTo>
                  <a:pt x="52" y="48"/>
                </a:lnTo>
                <a:lnTo>
                  <a:pt x="51" y="48"/>
                </a:lnTo>
                <a:lnTo>
                  <a:pt x="51" y="46"/>
                </a:lnTo>
                <a:lnTo>
                  <a:pt x="52" y="46"/>
                </a:lnTo>
                <a:lnTo>
                  <a:pt x="54" y="46"/>
                </a:lnTo>
                <a:lnTo>
                  <a:pt x="55" y="46"/>
                </a:lnTo>
                <a:close/>
                <a:moveTo>
                  <a:pt x="268" y="60"/>
                </a:moveTo>
                <a:lnTo>
                  <a:pt x="268" y="61"/>
                </a:lnTo>
                <a:lnTo>
                  <a:pt x="266" y="61"/>
                </a:lnTo>
                <a:lnTo>
                  <a:pt x="266" y="60"/>
                </a:lnTo>
                <a:lnTo>
                  <a:pt x="266" y="58"/>
                </a:lnTo>
                <a:lnTo>
                  <a:pt x="268" y="60"/>
                </a:lnTo>
                <a:close/>
                <a:moveTo>
                  <a:pt x="16" y="85"/>
                </a:moveTo>
                <a:lnTo>
                  <a:pt x="16" y="86"/>
                </a:lnTo>
                <a:lnTo>
                  <a:pt x="14" y="85"/>
                </a:lnTo>
                <a:lnTo>
                  <a:pt x="14" y="83"/>
                </a:lnTo>
                <a:lnTo>
                  <a:pt x="16" y="83"/>
                </a:lnTo>
                <a:lnTo>
                  <a:pt x="16" y="85"/>
                </a:lnTo>
                <a:close/>
                <a:moveTo>
                  <a:pt x="58" y="42"/>
                </a:moveTo>
                <a:lnTo>
                  <a:pt x="58" y="43"/>
                </a:lnTo>
                <a:lnTo>
                  <a:pt x="57" y="43"/>
                </a:lnTo>
                <a:lnTo>
                  <a:pt x="57" y="45"/>
                </a:lnTo>
                <a:lnTo>
                  <a:pt x="57" y="43"/>
                </a:lnTo>
                <a:lnTo>
                  <a:pt x="57" y="42"/>
                </a:lnTo>
                <a:lnTo>
                  <a:pt x="58" y="42"/>
                </a:lnTo>
                <a:close/>
                <a:moveTo>
                  <a:pt x="47" y="46"/>
                </a:moveTo>
                <a:lnTo>
                  <a:pt x="47" y="48"/>
                </a:lnTo>
                <a:lnTo>
                  <a:pt x="45" y="48"/>
                </a:lnTo>
                <a:lnTo>
                  <a:pt x="45" y="46"/>
                </a:lnTo>
                <a:lnTo>
                  <a:pt x="47" y="46"/>
                </a:lnTo>
                <a:close/>
                <a:moveTo>
                  <a:pt x="55" y="39"/>
                </a:moveTo>
                <a:lnTo>
                  <a:pt x="55" y="39"/>
                </a:lnTo>
                <a:lnTo>
                  <a:pt x="55" y="38"/>
                </a:lnTo>
                <a:lnTo>
                  <a:pt x="55" y="39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204" name="Freeform 282"/>
          <p:cNvSpPr>
            <a:spLocks/>
          </p:cNvSpPr>
          <p:nvPr/>
        </p:nvSpPr>
        <p:spPr bwMode="auto">
          <a:xfrm rot="21334256">
            <a:off x="15936880" y="2878109"/>
            <a:ext cx="1017385" cy="632331"/>
          </a:xfrm>
          <a:custGeom>
            <a:avLst/>
            <a:gdLst>
              <a:gd name="T0" fmla="*/ 2147483647 w 243"/>
              <a:gd name="T1" fmla="*/ 2147483647 h 174"/>
              <a:gd name="T2" fmla="*/ 2147483647 w 243"/>
              <a:gd name="T3" fmla="*/ 2147483647 h 174"/>
              <a:gd name="T4" fmla="*/ 2147483647 w 243"/>
              <a:gd name="T5" fmla="*/ 2147483647 h 174"/>
              <a:gd name="T6" fmla="*/ 2147483647 w 243"/>
              <a:gd name="T7" fmla="*/ 2147483647 h 174"/>
              <a:gd name="T8" fmla="*/ 2147483647 w 243"/>
              <a:gd name="T9" fmla="*/ 2147483647 h 174"/>
              <a:gd name="T10" fmla="*/ 2147483647 w 243"/>
              <a:gd name="T11" fmla="*/ 2147483647 h 174"/>
              <a:gd name="T12" fmla="*/ 2147483647 w 243"/>
              <a:gd name="T13" fmla="*/ 2147483647 h 174"/>
              <a:gd name="T14" fmla="*/ 2147483647 w 243"/>
              <a:gd name="T15" fmla="*/ 2147483647 h 174"/>
              <a:gd name="T16" fmla="*/ 2147483647 w 243"/>
              <a:gd name="T17" fmla="*/ 2147483647 h 174"/>
              <a:gd name="T18" fmla="*/ 2147483647 w 243"/>
              <a:gd name="T19" fmla="*/ 2147483647 h 174"/>
              <a:gd name="T20" fmla="*/ 2147483647 w 243"/>
              <a:gd name="T21" fmla="*/ 2147483647 h 174"/>
              <a:gd name="T22" fmla="*/ 2147483647 w 243"/>
              <a:gd name="T23" fmla="*/ 2147483647 h 174"/>
              <a:gd name="T24" fmla="*/ 2147483647 w 243"/>
              <a:gd name="T25" fmla="*/ 0 h 174"/>
              <a:gd name="T26" fmla="*/ 2147483647 w 243"/>
              <a:gd name="T27" fmla="*/ 2147483647 h 174"/>
              <a:gd name="T28" fmla="*/ 2147483647 w 243"/>
              <a:gd name="T29" fmla="*/ 2147483647 h 174"/>
              <a:gd name="T30" fmla="*/ 2147483647 w 243"/>
              <a:gd name="T31" fmla="*/ 2147483647 h 174"/>
              <a:gd name="T32" fmla="*/ 2147483647 w 243"/>
              <a:gd name="T33" fmla="*/ 2147483647 h 174"/>
              <a:gd name="T34" fmla="*/ 2147483647 w 243"/>
              <a:gd name="T35" fmla="*/ 2147483647 h 174"/>
              <a:gd name="T36" fmla="*/ 2147483647 w 243"/>
              <a:gd name="T37" fmla="*/ 2147483647 h 174"/>
              <a:gd name="T38" fmla="*/ 2147483647 w 243"/>
              <a:gd name="T39" fmla="*/ 2147483647 h 174"/>
              <a:gd name="T40" fmla="*/ 2147483647 w 243"/>
              <a:gd name="T41" fmla="*/ 2147483647 h 174"/>
              <a:gd name="T42" fmla="*/ 2147483647 w 243"/>
              <a:gd name="T43" fmla="*/ 2147483647 h 174"/>
              <a:gd name="T44" fmla="*/ 2147483647 w 243"/>
              <a:gd name="T45" fmla="*/ 2147483647 h 174"/>
              <a:gd name="T46" fmla="*/ 2147483647 w 243"/>
              <a:gd name="T47" fmla="*/ 2147483647 h 174"/>
              <a:gd name="T48" fmla="*/ 2147483647 w 243"/>
              <a:gd name="T49" fmla="*/ 2147483647 h 174"/>
              <a:gd name="T50" fmla="*/ 2147483647 w 243"/>
              <a:gd name="T51" fmla="*/ 2147483647 h 174"/>
              <a:gd name="T52" fmla="*/ 2147483647 w 243"/>
              <a:gd name="T53" fmla="*/ 2147483647 h 174"/>
              <a:gd name="T54" fmla="*/ 2147483647 w 243"/>
              <a:gd name="T55" fmla="*/ 2147483647 h 174"/>
              <a:gd name="T56" fmla="*/ 2147483647 w 243"/>
              <a:gd name="T57" fmla="*/ 2147483647 h 174"/>
              <a:gd name="T58" fmla="*/ 2147483647 w 243"/>
              <a:gd name="T59" fmla="*/ 2147483647 h 174"/>
              <a:gd name="T60" fmla="*/ 2147483647 w 243"/>
              <a:gd name="T61" fmla="*/ 2147483647 h 174"/>
              <a:gd name="T62" fmla="*/ 2147483647 w 243"/>
              <a:gd name="T63" fmla="*/ 2147483647 h 174"/>
              <a:gd name="T64" fmla="*/ 2147483647 w 243"/>
              <a:gd name="T65" fmla="*/ 2147483647 h 174"/>
              <a:gd name="T66" fmla="*/ 2147483647 w 243"/>
              <a:gd name="T67" fmla="*/ 2147483647 h 174"/>
              <a:gd name="T68" fmla="*/ 2147483647 w 243"/>
              <a:gd name="T69" fmla="*/ 2147483647 h 174"/>
              <a:gd name="T70" fmla="*/ 2147483647 w 243"/>
              <a:gd name="T71" fmla="*/ 2147483647 h 174"/>
              <a:gd name="T72" fmla="*/ 2147483647 w 243"/>
              <a:gd name="T73" fmla="*/ 2147483647 h 174"/>
              <a:gd name="T74" fmla="*/ 2147483647 w 243"/>
              <a:gd name="T75" fmla="*/ 2147483647 h 174"/>
              <a:gd name="T76" fmla="*/ 2147483647 w 243"/>
              <a:gd name="T77" fmla="*/ 2147483647 h 174"/>
              <a:gd name="T78" fmla="*/ 2147483647 w 243"/>
              <a:gd name="T79" fmla="*/ 2147483647 h 174"/>
              <a:gd name="T80" fmla="*/ 2147483647 w 243"/>
              <a:gd name="T81" fmla="*/ 2147483647 h 174"/>
              <a:gd name="T82" fmla="*/ 2147483647 w 243"/>
              <a:gd name="T83" fmla="*/ 2147483647 h 174"/>
              <a:gd name="T84" fmla="*/ 2147483647 w 243"/>
              <a:gd name="T85" fmla="*/ 2147483647 h 174"/>
              <a:gd name="T86" fmla="*/ 2147483647 w 243"/>
              <a:gd name="T87" fmla="*/ 2147483647 h 174"/>
              <a:gd name="T88" fmla="*/ 2147483647 w 243"/>
              <a:gd name="T89" fmla="*/ 2147483647 h 174"/>
              <a:gd name="T90" fmla="*/ 2147483647 w 243"/>
              <a:gd name="T91" fmla="*/ 2147483647 h 174"/>
              <a:gd name="T92" fmla="*/ 2147483647 w 243"/>
              <a:gd name="T93" fmla="*/ 2147483647 h 174"/>
              <a:gd name="T94" fmla="*/ 2147483647 w 243"/>
              <a:gd name="T95" fmla="*/ 2147483647 h 174"/>
              <a:gd name="T96" fmla="*/ 2147483647 w 243"/>
              <a:gd name="T97" fmla="*/ 2147483647 h 174"/>
              <a:gd name="T98" fmla="*/ 2147483647 w 243"/>
              <a:gd name="T99" fmla="*/ 2147483647 h 174"/>
              <a:gd name="T100" fmla="*/ 2147483647 w 243"/>
              <a:gd name="T101" fmla="*/ 2147483647 h 174"/>
              <a:gd name="T102" fmla="*/ 2147483647 w 243"/>
              <a:gd name="T103" fmla="*/ 2147483647 h 174"/>
              <a:gd name="T104" fmla="*/ 2147483647 w 243"/>
              <a:gd name="T105" fmla="*/ 2147483647 h 174"/>
              <a:gd name="T106" fmla="*/ 2147483647 w 243"/>
              <a:gd name="T107" fmla="*/ 2147483647 h 174"/>
              <a:gd name="T108" fmla="*/ 2147483647 w 243"/>
              <a:gd name="T109" fmla="*/ 2147483647 h 174"/>
              <a:gd name="T110" fmla="*/ 2147483647 w 243"/>
              <a:gd name="T111" fmla="*/ 2147483647 h 174"/>
              <a:gd name="T112" fmla="*/ 0 w 243"/>
              <a:gd name="T113" fmla="*/ 2147483647 h 174"/>
              <a:gd name="T114" fmla="*/ 2147483647 w 243"/>
              <a:gd name="T115" fmla="*/ 2147483647 h 174"/>
              <a:gd name="T116" fmla="*/ 2147483647 w 243"/>
              <a:gd name="T117" fmla="*/ 2147483647 h 174"/>
              <a:gd name="T118" fmla="*/ 2147483647 w 243"/>
              <a:gd name="T119" fmla="*/ 2147483647 h 174"/>
              <a:gd name="T120" fmla="*/ 2147483647 w 243"/>
              <a:gd name="T121" fmla="*/ 2147483647 h 174"/>
              <a:gd name="T122" fmla="*/ 2147483647 w 243"/>
              <a:gd name="T123" fmla="*/ 2147483647 h 174"/>
              <a:gd name="T124" fmla="*/ 2147483647 w 243"/>
              <a:gd name="T125" fmla="*/ 2147483647 h 174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243"/>
              <a:gd name="T190" fmla="*/ 0 h 174"/>
              <a:gd name="T191" fmla="*/ 243 w 243"/>
              <a:gd name="T192" fmla="*/ 174 h 174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243" h="174">
                <a:moveTo>
                  <a:pt x="16" y="7"/>
                </a:moveTo>
                <a:lnTo>
                  <a:pt x="17" y="10"/>
                </a:lnTo>
                <a:lnTo>
                  <a:pt x="19" y="10"/>
                </a:lnTo>
                <a:lnTo>
                  <a:pt x="20" y="9"/>
                </a:lnTo>
                <a:lnTo>
                  <a:pt x="23" y="6"/>
                </a:lnTo>
                <a:lnTo>
                  <a:pt x="25" y="6"/>
                </a:lnTo>
                <a:lnTo>
                  <a:pt x="26" y="4"/>
                </a:lnTo>
                <a:lnTo>
                  <a:pt x="28" y="6"/>
                </a:lnTo>
                <a:lnTo>
                  <a:pt x="28" y="10"/>
                </a:lnTo>
                <a:lnTo>
                  <a:pt x="29" y="12"/>
                </a:lnTo>
                <a:lnTo>
                  <a:pt x="36" y="12"/>
                </a:lnTo>
                <a:lnTo>
                  <a:pt x="36" y="10"/>
                </a:lnTo>
                <a:lnTo>
                  <a:pt x="36" y="9"/>
                </a:lnTo>
                <a:lnTo>
                  <a:pt x="38" y="12"/>
                </a:lnTo>
                <a:lnTo>
                  <a:pt x="39" y="13"/>
                </a:lnTo>
                <a:lnTo>
                  <a:pt x="41" y="12"/>
                </a:lnTo>
                <a:lnTo>
                  <a:pt x="41" y="7"/>
                </a:lnTo>
                <a:lnTo>
                  <a:pt x="42" y="4"/>
                </a:lnTo>
                <a:lnTo>
                  <a:pt x="48" y="6"/>
                </a:lnTo>
                <a:lnTo>
                  <a:pt x="50" y="6"/>
                </a:lnTo>
                <a:lnTo>
                  <a:pt x="50" y="7"/>
                </a:lnTo>
                <a:lnTo>
                  <a:pt x="50" y="9"/>
                </a:lnTo>
                <a:lnTo>
                  <a:pt x="50" y="12"/>
                </a:lnTo>
                <a:lnTo>
                  <a:pt x="51" y="13"/>
                </a:lnTo>
                <a:lnTo>
                  <a:pt x="53" y="12"/>
                </a:lnTo>
                <a:lnTo>
                  <a:pt x="55" y="0"/>
                </a:lnTo>
                <a:lnTo>
                  <a:pt x="104" y="3"/>
                </a:lnTo>
                <a:lnTo>
                  <a:pt x="102" y="25"/>
                </a:lnTo>
                <a:lnTo>
                  <a:pt x="136" y="28"/>
                </a:lnTo>
                <a:lnTo>
                  <a:pt x="143" y="26"/>
                </a:lnTo>
                <a:lnTo>
                  <a:pt x="146" y="34"/>
                </a:lnTo>
                <a:lnTo>
                  <a:pt x="149" y="32"/>
                </a:lnTo>
                <a:lnTo>
                  <a:pt x="152" y="35"/>
                </a:lnTo>
                <a:lnTo>
                  <a:pt x="168" y="28"/>
                </a:lnTo>
                <a:lnTo>
                  <a:pt x="164" y="16"/>
                </a:lnTo>
                <a:lnTo>
                  <a:pt x="165" y="15"/>
                </a:lnTo>
                <a:lnTo>
                  <a:pt x="173" y="15"/>
                </a:lnTo>
                <a:lnTo>
                  <a:pt x="174" y="21"/>
                </a:lnTo>
                <a:lnTo>
                  <a:pt x="201" y="22"/>
                </a:lnTo>
                <a:lnTo>
                  <a:pt x="201" y="26"/>
                </a:lnTo>
                <a:lnTo>
                  <a:pt x="221" y="26"/>
                </a:lnTo>
                <a:lnTo>
                  <a:pt x="230" y="28"/>
                </a:lnTo>
                <a:lnTo>
                  <a:pt x="230" y="34"/>
                </a:lnTo>
                <a:lnTo>
                  <a:pt x="242" y="34"/>
                </a:lnTo>
                <a:lnTo>
                  <a:pt x="243" y="48"/>
                </a:lnTo>
                <a:lnTo>
                  <a:pt x="239" y="48"/>
                </a:lnTo>
                <a:lnTo>
                  <a:pt x="239" y="56"/>
                </a:lnTo>
                <a:lnTo>
                  <a:pt x="242" y="56"/>
                </a:lnTo>
                <a:lnTo>
                  <a:pt x="242" y="63"/>
                </a:lnTo>
                <a:lnTo>
                  <a:pt x="231" y="63"/>
                </a:lnTo>
                <a:lnTo>
                  <a:pt x="231" y="62"/>
                </a:lnTo>
                <a:lnTo>
                  <a:pt x="220" y="60"/>
                </a:lnTo>
                <a:lnTo>
                  <a:pt x="220" y="59"/>
                </a:lnTo>
                <a:lnTo>
                  <a:pt x="198" y="57"/>
                </a:lnTo>
                <a:lnTo>
                  <a:pt x="198" y="63"/>
                </a:lnTo>
                <a:lnTo>
                  <a:pt x="196" y="63"/>
                </a:lnTo>
                <a:lnTo>
                  <a:pt x="193" y="67"/>
                </a:lnTo>
                <a:lnTo>
                  <a:pt x="192" y="67"/>
                </a:lnTo>
                <a:lnTo>
                  <a:pt x="190" y="69"/>
                </a:lnTo>
                <a:lnTo>
                  <a:pt x="187" y="69"/>
                </a:lnTo>
                <a:lnTo>
                  <a:pt x="187" y="70"/>
                </a:lnTo>
                <a:lnTo>
                  <a:pt x="186" y="70"/>
                </a:lnTo>
                <a:lnTo>
                  <a:pt x="183" y="73"/>
                </a:lnTo>
                <a:lnTo>
                  <a:pt x="182" y="73"/>
                </a:lnTo>
                <a:lnTo>
                  <a:pt x="180" y="76"/>
                </a:lnTo>
                <a:lnTo>
                  <a:pt x="177" y="76"/>
                </a:lnTo>
                <a:lnTo>
                  <a:pt x="177" y="73"/>
                </a:lnTo>
                <a:lnTo>
                  <a:pt x="176" y="73"/>
                </a:lnTo>
                <a:lnTo>
                  <a:pt x="173" y="73"/>
                </a:lnTo>
                <a:lnTo>
                  <a:pt x="171" y="78"/>
                </a:lnTo>
                <a:lnTo>
                  <a:pt x="170" y="79"/>
                </a:lnTo>
                <a:lnTo>
                  <a:pt x="171" y="82"/>
                </a:lnTo>
                <a:lnTo>
                  <a:pt x="171" y="86"/>
                </a:lnTo>
                <a:lnTo>
                  <a:pt x="170" y="88"/>
                </a:lnTo>
                <a:lnTo>
                  <a:pt x="167" y="86"/>
                </a:lnTo>
                <a:lnTo>
                  <a:pt x="165" y="86"/>
                </a:lnTo>
                <a:lnTo>
                  <a:pt x="164" y="86"/>
                </a:lnTo>
                <a:lnTo>
                  <a:pt x="158" y="85"/>
                </a:lnTo>
                <a:lnTo>
                  <a:pt x="155" y="123"/>
                </a:lnTo>
                <a:lnTo>
                  <a:pt x="161" y="125"/>
                </a:lnTo>
                <a:lnTo>
                  <a:pt x="158" y="169"/>
                </a:lnTo>
                <a:lnTo>
                  <a:pt x="151" y="166"/>
                </a:lnTo>
                <a:lnTo>
                  <a:pt x="145" y="169"/>
                </a:lnTo>
                <a:lnTo>
                  <a:pt x="142" y="170"/>
                </a:lnTo>
                <a:lnTo>
                  <a:pt x="139" y="171"/>
                </a:lnTo>
                <a:lnTo>
                  <a:pt x="136" y="174"/>
                </a:lnTo>
                <a:lnTo>
                  <a:pt x="104" y="170"/>
                </a:lnTo>
                <a:lnTo>
                  <a:pt x="99" y="174"/>
                </a:lnTo>
                <a:lnTo>
                  <a:pt x="80" y="157"/>
                </a:lnTo>
                <a:lnTo>
                  <a:pt x="85" y="151"/>
                </a:lnTo>
                <a:lnTo>
                  <a:pt x="80" y="147"/>
                </a:lnTo>
                <a:lnTo>
                  <a:pt x="75" y="152"/>
                </a:lnTo>
                <a:lnTo>
                  <a:pt x="66" y="144"/>
                </a:lnTo>
                <a:lnTo>
                  <a:pt x="79" y="129"/>
                </a:lnTo>
                <a:lnTo>
                  <a:pt x="55" y="107"/>
                </a:lnTo>
                <a:lnTo>
                  <a:pt x="47" y="114"/>
                </a:lnTo>
                <a:lnTo>
                  <a:pt x="6" y="75"/>
                </a:lnTo>
                <a:lnTo>
                  <a:pt x="23" y="54"/>
                </a:lnTo>
                <a:lnTo>
                  <a:pt x="22" y="53"/>
                </a:lnTo>
                <a:lnTo>
                  <a:pt x="31" y="44"/>
                </a:lnTo>
                <a:lnTo>
                  <a:pt x="25" y="40"/>
                </a:lnTo>
                <a:lnTo>
                  <a:pt x="25" y="38"/>
                </a:lnTo>
                <a:lnTo>
                  <a:pt x="23" y="35"/>
                </a:lnTo>
                <a:lnTo>
                  <a:pt x="22" y="32"/>
                </a:lnTo>
                <a:lnTo>
                  <a:pt x="14" y="28"/>
                </a:lnTo>
                <a:lnTo>
                  <a:pt x="14" y="26"/>
                </a:lnTo>
                <a:lnTo>
                  <a:pt x="13" y="26"/>
                </a:lnTo>
                <a:lnTo>
                  <a:pt x="7" y="23"/>
                </a:lnTo>
                <a:lnTo>
                  <a:pt x="7" y="22"/>
                </a:lnTo>
                <a:lnTo>
                  <a:pt x="9" y="21"/>
                </a:lnTo>
                <a:lnTo>
                  <a:pt x="4" y="13"/>
                </a:lnTo>
                <a:lnTo>
                  <a:pt x="4" y="10"/>
                </a:lnTo>
                <a:lnTo>
                  <a:pt x="0" y="7"/>
                </a:lnTo>
                <a:lnTo>
                  <a:pt x="3" y="3"/>
                </a:lnTo>
                <a:lnTo>
                  <a:pt x="4" y="3"/>
                </a:lnTo>
                <a:lnTo>
                  <a:pt x="6" y="3"/>
                </a:lnTo>
                <a:lnTo>
                  <a:pt x="7" y="6"/>
                </a:lnTo>
                <a:lnTo>
                  <a:pt x="10" y="6"/>
                </a:lnTo>
                <a:lnTo>
                  <a:pt x="13" y="3"/>
                </a:lnTo>
                <a:lnTo>
                  <a:pt x="13" y="1"/>
                </a:lnTo>
                <a:lnTo>
                  <a:pt x="14" y="3"/>
                </a:lnTo>
                <a:lnTo>
                  <a:pt x="13" y="4"/>
                </a:lnTo>
                <a:lnTo>
                  <a:pt x="14" y="6"/>
                </a:lnTo>
                <a:lnTo>
                  <a:pt x="14" y="9"/>
                </a:lnTo>
                <a:lnTo>
                  <a:pt x="16" y="7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205" name="Freeform 283"/>
          <p:cNvSpPr>
            <a:spLocks/>
          </p:cNvSpPr>
          <p:nvPr/>
        </p:nvSpPr>
        <p:spPr bwMode="auto">
          <a:xfrm rot="21334256">
            <a:off x="17424114" y="2418466"/>
            <a:ext cx="886951" cy="812301"/>
          </a:xfrm>
          <a:custGeom>
            <a:avLst/>
            <a:gdLst>
              <a:gd name="T0" fmla="*/ 2147483647 w 212"/>
              <a:gd name="T1" fmla="*/ 2147483647 h 223"/>
              <a:gd name="T2" fmla="*/ 2147483647 w 212"/>
              <a:gd name="T3" fmla="*/ 2147483647 h 223"/>
              <a:gd name="T4" fmla="*/ 2147483647 w 212"/>
              <a:gd name="T5" fmla="*/ 2147483647 h 223"/>
              <a:gd name="T6" fmla="*/ 2147483647 w 212"/>
              <a:gd name="T7" fmla="*/ 2147483647 h 223"/>
              <a:gd name="T8" fmla="*/ 2147483647 w 212"/>
              <a:gd name="T9" fmla="*/ 2147483647 h 223"/>
              <a:gd name="T10" fmla="*/ 2147483647 w 212"/>
              <a:gd name="T11" fmla="*/ 2147483647 h 223"/>
              <a:gd name="T12" fmla="*/ 2147483647 w 212"/>
              <a:gd name="T13" fmla="*/ 2147483647 h 223"/>
              <a:gd name="T14" fmla="*/ 2147483647 w 212"/>
              <a:gd name="T15" fmla="*/ 2147483647 h 223"/>
              <a:gd name="T16" fmla="*/ 2147483647 w 212"/>
              <a:gd name="T17" fmla="*/ 2147483647 h 223"/>
              <a:gd name="T18" fmla="*/ 2147483647 w 212"/>
              <a:gd name="T19" fmla="*/ 2147483647 h 223"/>
              <a:gd name="T20" fmla="*/ 2147483647 w 212"/>
              <a:gd name="T21" fmla="*/ 2147483647 h 223"/>
              <a:gd name="T22" fmla="*/ 2147483647 w 212"/>
              <a:gd name="T23" fmla="*/ 2147483647 h 223"/>
              <a:gd name="T24" fmla="*/ 2147483647 w 212"/>
              <a:gd name="T25" fmla="*/ 2147483647 h 223"/>
              <a:gd name="T26" fmla="*/ 2147483647 w 212"/>
              <a:gd name="T27" fmla="*/ 2147483647 h 223"/>
              <a:gd name="T28" fmla="*/ 2147483647 w 212"/>
              <a:gd name="T29" fmla="*/ 2147483647 h 223"/>
              <a:gd name="T30" fmla="*/ 2147483647 w 212"/>
              <a:gd name="T31" fmla="*/ 2147483647 h 223"/>
              <a:gd name="T32" fmla="*/ 2147483647 w 212"/>
              <a:gd name="T33" fmla="*/ 2147483647 h 223"/>
              <a:gd name="T34" fmla="*/ 2147483647 w 212"/>
              <a:gd name="T35" fmla="*/ 2147483647 h 223"/>
              <a:gd name="T36" fmla="*/ 2147483647 w 212"/>
              <a:gd name="T37" fmla="*/ 2147483647 h 223"/>
              <a:gd name="T38" fmla="*/ 2147483647 w 212"/>
              <a:gd name="T39" fmla="*/ 2147483647 h 223"/>
              <a:gd name="T40" fmla="*/ 2147483647 w 212"/>
              <a:gd name="T41" fmla="*/ 2147483647 h 223"/>
              <a:gd name="T42" fmla="*/ 2147483647 w 212"/>
              <a:gd name="T43" fmla="*/ 2147483647 h 223"/>
              <a:gd name="T44" fmla="*/ 2147483647 w 212"/>
              <a:gd name="T45" fmla="*/ 2147483647 h 223"/>
              <a:gd name="T46" fmla="*/ 2147483647 w 212"/>
              <a:gd name="T47" fmla="*/ 2147483647 h 223"/>
              <a:gd name="T48" fmla="*/ 2147483647 w 212"/>
              <a:gd name="T49" fmla="*/ 2147483647 h 223"/>
              <a:gd name="T50" fmla="*/ 2147483647 w 212"/>
              <a:gd name="T51" fmla="*/ 2147483647 h 223"/>
              <a:gd name="T52" fmla="*/ 2147483647 w 212"/>
              <a:gd name="T53" fmla="*/ 2147483647 h 223"/>
              <a:gd name="T54" fmla="*/ 2147483647 w 212"/>
              <a:gd name="T55" fmla="*/ 2147483647 h 223"/>
              <a:gd name="T56" fmla="*/ 2147483647 w 212"/>
              <a:gd name="T57" fmla="*/ 2147483647 h 223"/>
              <a:gd name="T58" fmla="*/ 2147483647 w 212"/>
              <a:gd name="T59" fmla="*/ 2147483647 h 223"/>
              <a:gd name="T60" fmla="*/ 2147483647 w 212"/>
              <a:gd name="T61" fmla="*/ 2147483647 h 223"/>
              <a:gd name="T62" fmla="*/ 2147483647 w 212"/>
              <a:gd name="T63" fmla="*/ 2147483647 h 223"/>
              <a:gd name="T64" fmla="*/ 2147483647 w 212"/>
              <a:gd name="T65" fmla="*/ 2147483647 h 223"/>
              <a:gd name="T66" fmla="*/ 2147483647 w 212"/>
              <a:gd name="T67" fmla="*/ 2147483647 h 223"/>
              <a:gd name="T68" fmla="*/ 2147483647 w 212"/>
              <a:gd name="T69" fmla="*/ 2147483647 h 223"/>
              <a:gd name="T70" fmla="*/ 2147483647 w 212"/>
              <a:gd name="T71" fmla="*/ 2147483647 h 223"/>
              <a:gd name="T72" fmla="*/ 2147483647 w 212"/>
              <a:gd name="T73" fmla="*/ 2147483647 h 223"/>
              <a:gd name="T74" fmla="*/ 2147483647 w 212"/>
              <a:gd name="T75" fmla="*/ 2147483647 h 223"/>
              <a:gd name="T76" fmla="*/ 2147483647 w 212"/>
              <a:gd name="T77" fmla="*/ 2147483647 h 223"/>
              <a:gd name="T78" fmla="*/ 2147483647 w 212"/>
              <a:gd name="T79" fmla="*/ 2147483647 h 223"/>
              <a:gd name="T80" fmla="*/ 2147483647 w 212"/>
              <a:gd name="T81" fmla="*/ 0 h 223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212"/>
              <a:gd name="T124" fmla="*/ 0 h 223"/>
              <a:gd name="T125" fmla="*/ 212 w 212"/>
              <a:gd name="T126" fmla="*/ 223 h 223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212" h="223">
                <a:moveTo>
                  <a:pt x="126" y="0"/>
                </a:moveTo>
                <a:lnTo>
                  <a:pt x="124" y="48"/>
                </a:lnTo>
                <a:lnTo>
                  <a:pt x="153" y="50"/>
                </a:lnTo>
                <a:lnTo>
                  <a:pt x="159" y="56"/>
                </a:lnTo>
                <a:lnTo>
                  <a:pt x="164" y="56"/>
                </a:lnTo>
                <a:lnTo>
                  <a:pt x="167" y="59"/>
                </a:lnTo>
                <a:lnTo>
                  <a:pt x="173" y="59"/>
                </a:lnTo>
                <a:lnTo>
                  <a:pt x="177" y="59"/>
                </a:lnTo>
                <a:lnTo>
                  <a:pt x="183" y="56"/>
                </a:lnTo>
                <a:lnTo>
                  <a:pt x="184" y="57"/>
                </a:lnTo>
                <a:lnTo>
                  <a:pt x="184" y="59"/>
                </a:lnTo>
                <a:lnTo>
                  <a:pt x="189" y="59"/>
                </a:lnTo>
                <a:lnTo>
                  <a:pt x="189" y="56"/>
                </a:lnTo>
                <a:lnTo>
                  <a:pt x="190" y="56"/>
                </a:lnTo>
                <a:lnTo>
                  <a:pt x="197" y="60"/>
                </a:lnTo>
                <a:lnTo>
                  <a:pt x="199" y="60"/>
                </a:lnTo>
                <a:lnTo>
                  <a:pt x="193" y="151"/>
                </a:lnTo>
                <a:lnTo>
                  <a:pt x="206" y="154"/>
                </a:lnTo>
                <a:lnTo>
                  <a:pt x="206" y="164"/>
                </a:lnTo>
                <a:lnTo>
                  <a:pt x="212" y="163"/>
                </a:lnTo>
                <a:lnTo>
                  <a:pt x="212" y="190"/>
                </a:lnTo>
                <a:lnTo>
                  <a:pt x="211" y="202"/>
                </a:lnTo>
                <a:lnTo>
                  <a:pt x="187" y="201"/>
                </a:lnTo>
                <a:lnTo>
                  <a:pt x="186" y="214"/>
                </a:lnTo>
                <a:lnTo>
                  <a:pt x="177" y="214"/>
                </a:lnTo>
                <a:lnTo>
                  <a:pt x="174" y="215"/>
                </a:lnTo>
                <a:lnTo>
                  <a:pt x="167" y="215"/>
                </a:lnTo>
                <a:lnTo>
                  <a:pt x="156" y="223"/>
                </a:lnTo>
                <a:lnTo>
                  <a:pt x="145" y="208"/>
                </a:lnTo>
                <a:lnTo>
                  <a:pt x="143" y="204"/>
                </a:lnTo>
                <a:lnTo>
                  <a:pt x="143" y="202"/>
                </a:lnTo>
                <a:lnTo>
                  <a:pt x="109" y="201"/>
                </a:lnTo>
                <a:lnTo>
                  <a:pt x="109" y="208"/>
                </a:lnTo>
                <a:lnTo>
                  <a:pt x="77" y="207"/>
                </a:lnTo>
                <a:lnTo>
                  <a:pt x="77" y="212"/>
                </a:lnTo>
                <a:lnTo>
                  <a:pt x="70" y="212"/>
                </a:lnTo>
                <a:lnTo>
                  <a:pt x="70" y="210"/>
                </a:lnTo>
                <a:lnTo>
                  <a:pt x="66" y="210"/>
                </a:lnTo>
                <a:lnTo>
                  <a:pt x="66" y="205"/>
                </a:lnTo>
                <a:lnTo>
                  <a:pt x="61" y="207"/>
                </a:lnTo>
                <a:lnTo>
                  <a:pt x="60" y="207"/>
                </a:lnTo>
                <a:lnTo>
                  <a:pt x="57" y="207"/>
                </a:lnTo>
                <a:lnTo>
                  <a:pt x="58" y="193"/>
                </a:lnTo>
                <a:lnTo>
                  <a:pt x="61" y="193"/>
                </a:lnTo>
                <a:lnTo>
                  <a:pt x="63" y="179"/>
                </a:lnTo>
                <a:lnTo>
                  <a:pt x="95" y="180"/>
                </a:lnTo>
                <a:lnTo>
                  <a:pt x="96" y="148"/>
                </a:lnTo>
                <a:lnTo>
                  <a:pt x="64" y="145"/>
                </a:lnTo>
                <a:lnTo>
                  <a:pt x="66" y="122"/>
                </a:lnTo>
                <a:lnTo>
                  <a:pt x="54" y="120"/>
                </a:lnTo>
                <a:lnTo>
                  <a:pt x="54" y="108"/>
                </a:lnTo>
                <a:lnTo>
                  <a:pt x="51" y="110"/>
                </a:lnTo>
                <a:lnTo>
                  <a:pt x="41" y="126"/>
                </a:lnTo>
                <a:lnTo>
                  <a:pt x="7" y="105"/>
                </a:lnTo>
                <a:lnTo>
                  <a:pt x="16" y="89"/>
                </a:lnTo>
                <a:lnTo>
                  <a:pt x="0" y="81"/>
                </a:lnTo>
                <a:lnTo>
                  <a:pt x="13" y="59"/>
                </a:lnTo>
                <a:lnTo>
                  <a:pt x="14" y="59"/>
                </a:lnTo>
                <a:lnTo>
                  <a:pt x="17" y="59"/>
                </a:lnTo>
                <a:lnTo>
                  <a:pt x="26" y="50"/>
                </a:lnTo>
                <a:lnTo>
                  <a:pt x="42" y="63"/>
                </a:lnTo>
                <a:lnTo>
                  <a:pt x="49" y="56"/>
                </a:lnTo>
                <a:lnTo>
                  <a:pt x="51" y="59"/>
                </a:lnTo>
                <a:lnTo>
                  <a:pt x="54" y="62"/>
                </a:lnTo>
                <a:lnTo>
                  <a:pt x="61" y="53"/>
                </a:lnTo>
                <a:lnTo>
                  <a:pt x="66" y="54"/>
                </a:lnTo>
                <a:lnTo>
                  <a:pt x="70" y="57"/>
                </a:lnTo>
                <a:lnTo>
                  <a:pt x="73" y="42"/>
                </a:lnTo>
                <a:lnTo>
                  <a:pt x="68" y="42"/>
                </a:lnTo>
                <a:lnTo>
                  <a:pt x="66" y="38"/>
                </a:lnTo>
                <a:lnTo>
                  <a:pt x="68" y="15"/>
                </a:lnTo>
                <a:lnTo>
                  <a:pt x="71" y="15"/>
                </a:lnTo>
                <a:lnTo>
                  <a:pt x="76" y="16"/>
                </a:lnTo>
                <a:lnTo>
                  <a:pt x="79" y="18"/>
                </a:lnTo>
                <a:lnTo>
                  <a:pt x="79" y="10"/>
                </a:lnTo>
                <a:lnTo>
                  <a:pt x="88" y="12"/>
                </a:lnTo>
                <a:lnTo>
                  <a:pt x="93" y="13"/>
                </a:lnTo>
                <a:lnTo>
                  <a:pt x="95" y="9"/>
                </a:lnTo>
                <a:lnTo>
                  <a:pt x="95" y="6"/>
                </a:lnTo>
                <a:lnTo>
                  <a:pt x="114" y="7"/>
                </a:lnTo>
                <a:lnTo>
                  <a:pt x="115" y="0"/>
                </a:lnTo>
                <a:lnTo>
                  <a:pt x="126" y="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207" name="Freeform 285"/>
          <p:cNvSpPr>
            <a:spLocks/>
          </p:cNvSpPr>
          <p:nvPr/>
        </p:nvSpPr>
        <p:spPr bwMode="auto">
          <a:xfrm rot="21334256">
            <a:off x="19143835" y="3963624"/>
            <a:ext cx="607451" cy="655029"/>
          </a:xfrm>
          <a:custGeom>
            <a:avLst/>
            <a:gdLst>
              <a:gd name="T0" fmla="*/ 2147483647 w 145"/>
              <a:gd name="T1" fmla="*/ 2147483647 h 180"/>
              <a:gd name="T2" fmla="*/ 2147483647 w 145"/>
              <a:gd name="T3" fmla="*/ 2147483647 h 180"/>
              <a:gd name="T4" fmla="*/ 2147483647 w 145"/>
              <a:gd name="T5" fmla="*/ 2147483647 h 180"/>
              <a:gd name="T6" fmla="*/ 2147483647 w 145"/>
              <a:gd name="T7" fmla="*/ 2147483647 h 180"/>
              <a:gd name="T8" fmla="*/ 2147483647 w 145"/>
              <a:gd name="T9" fmla="*/ 2147483647 h 180"/>
              <a:gd name="T10" fmla="*/ 2147483647 w 145"/>
              <a:gd name="T11" fmla="*/ 2147483647 h 180"/>
              <a:gd name="T12" fmla="*/ 2147483647 w 145"/>
              <a:gd name="T13" fmla="*/ 2147483647 h 180"/>
              <a:gd name="T14" fmla="*/ 2147483647 w 145"/>
              <a:gd name="T15" fmla="*/ 2147483647 h 180"/>
              <a:gd name="T16" fmla="*/ 2147483647 w 145"/>
              <a:gd name="T17" fmla="*/ 2147483647 h 180"/>
              <a:gd name="T18" fmla="*/ 2147483647 w 145"/>
              <a:gd name="T19" fmla="*/ 2147483647 h 180"/>
              <a:gd name="T20" fmla="*/ 2147483647 w 145"/>
              <a:gd name="T21" fmla="*/ 2147483647 h 180"/>
              <a:gd name="T22" fmla="*/ 2147483647 w 145"/>
              <a:gd name="T23" fmla="*/ 2147483647 h 180"/>
              <a:gd name="T24" fmla="*/ 2147483647 w 145"/>
              <a:gd name="T25" fmla="*/ 2147483647 h 180"/>
              <a:gd name="T26" fmla="*/ 2147483647 w 145"/>
              <a:gd name="T27" fmla="*/ 2147483647 h 180"/>
              <a:gd name="T28" fmla="*/ 2147483647 w 145"/>
              <a:gd name="T29" fmla="*/ 2147483647 h 180"/>
              <a:gd name="T30" fmla="*/ 2147483647 w 145"/>
              <a:gd name="T31" fmla="*/ 2147483647 h 180"/>
              <a:gd name="T32" fmla="*/ 2147483647 w 145"/>
              <a:gd name="T33" fmla="*/ 2147483647 h 180"/>
              <a:gd name="T34" fmla="*/ 2147483647 w 145"/>
              <a:gd name="T35" fmla="*/ 2147483647 h 180"/>
              <a:gd name="T36" fmla="*/ 2147483647 w 145"/>
              <a:gd name="T37" fmla="*/ 2147483647 h 180"/>
              <a:gd name="T38" fmla="*/ 2147483647 w 145"/>
              <a:gd name="T39" fmla="*/ 2147483647 h 180"/>
              <a:gd name="T40" fmla="*/ 2147483647 w 145"/>
              <a:gd name="T41" fmla="*/ 2147483647 h 180"/>
              <a:gd name="T42" fmla="*/ 2147483647 w 145"/>
              <a:gd name="T43" fmla="*/ 2147483647 h 180"/>
              <a:gd name="T44" fmla="*/ 2147483647 w 145"/>
              <a:gd name="T45" fmla="*/ 2147483647 h 180"/>
              <a:gd name="T46" fmla="*/ 2147483647 w 145"/>
              <a:gd name="T47" fmla="*/ 2147483647 h 180"/>
              <a:gd name="T48" fmla="*/ 2147483647 w 145"/>
              <a:gd name="T49" fmla="*/ 2147483647 h 180"/>
              <a:gd name="T50" fmla="*/ 2147483647 w 145"/>
              <a:gd name="T51" fmla="*/ 2147483647 h 180"/>
              <a:gd name="T52" fmla="*/ 2147483647 w 145"/>
              <a:gd name="T53" fmla="*/ 2147483647 h 180"/>
              <a:gd name="T54" fmla="*/ 2147483647 w 145"/>
              <a:gd name="T55" fmla="*/ 2147483647 h 180"/>
              <a:gd name="T56" fmla="*/ 2147483647 w 145"/>
              <a:gd name="T57" fmla="*/ 2147483647 h 180"/>
              <a:gd name="T58" fmla="*/ 2147483647 w 145"/>
              <a:gd name="T59" fmla="*/ 2147483647 h 180"/>
              <a:gd name="T60" fmla="*/ 2147483647 w 145"/>
              <a:gd name="T61" fmla="*/ 2147483647 h 180"/>
              <a:gd name="T62" fmla="*/ 2147483647 w 145"/>
              <a:gd name="T63" fmla="*/ 2147483647 h 180"/>
              <a:gd name="T64" fmla="*/ 2147483647 w 145"/>
              <a:gd name="T65" fmla="*/ 2147483647 h 180"/>
              <a:gd name="T66" fmla="*/ 2147483647 w 145"/>
              <a:gd name="T67" fmla="*/ 2147483647 h 180"/>
              <a:gd name="T68" fmla="*/ 2147483647 w 145"/>
              <a:gd name="T69" fmla="*/ 2147483647 h 180"/>
              <a:gd name="T70" fmla="*/ 2147483647 w 145"/>
              <a:gd name="T71" fmla="*/ 2147483647 h 180"/>
              <a:gd name="T72" fmla="*/ 2147483647 w 145"/>
              <a:gd name="T73" fmla="*/ 2147483647 h 180"/>
              <a:gd name="T74" fmla="*/ 2147483647 w 145"/>
              <a:gd name="T75" fmla="*/ 2147483647 h 180"/>
              <a:gd name="T76" fmla="*/ 2147483647 w 145"/>
              <a:gd name="T77" fmla="*/ 2147483647 h 180"/>
              <a:gd name="T78" fmla="*/ 2147483647 w 145"/>
              <a:gd name="T79" fmla="*/ 2147483647 h 180"/>
              <a:gd name="T80" fmla="*/ 0 w 145"/>
              <a:gd name="T81" fmla="*/ 2147483647 h 180"/>
              <a:gd name="T82" fmla="*/ 2147483647 w 145"/>
              <a:gd name="T83" fmla="*/ 2147483647 h 180"/>
              <a:gd name="T84" fmla="*/ 2147483647 w 145"/>
              <a:gd name="T85" fmla="*/ 2147483647 h 180"/>
              <a:gd name="T86" fmla="*/ 2147483647 w 145"/>
              <a:gd name="T87" fmla="*/ 2147483647 h 180"/>
              <a:gd name="T88" fmla="*/ 2147483647 w 145"/>
              <a:gd name="T89" fmla="*/ 2147483647 h 180"/>
              <a:gd name="T90" fmla="*/ 2147483647 w 145"/>
              <a:gd name="T91" fmla="*/ 2147483647 h 180"/>
              <a:gd name="T92" fmla="*/ 2147483647 w 145"/>
              <a:gd name="T93" fmla="*/ 2147483647 h 180"/>
              <a:gd name="T94" fmla="*/ 2147483647 w 145"/>
              <a:gd name="T95" fmla="*/ 2147483647 h 180"/>
              <a:gd name="T96" fmla="*/ 2147483647 w 145"/>
              <a:gd name="T97" fmla="*/ 2147483647 h 180"/>
              <a:gd name="T98" fmla="*/ 2147483647 w 145"/>
              <a:gd name="T99" fmla="*/ 2147483647 h 180"/>
              <a:gd name="T100" fmla="*/ 2147483647 w 145"/>
              <a:gd name="T101" fmla="*/ 2147483647 h 180"/>
              <a:gd name="T102" fmla="*/ 2147483647 w 145"/>
              <a:gd name="T103" fmla="*/ 2147483647 h 180"/>
              <a:gd name="T104" fmla="*/ 2147483647 w 145"/>
              <a:gd name="T105" fmla="*/ 2147483647 h 180"/>
              <a:gd name="T106" fmla="*/ 2147483647 w 145"/>
              <a:gd name="T107" fmla="*/ 2147483647 h 180"/>
              <a:gd name="T108" fmla="*/ 2147483647 w 145"/>
              <a:gd name="T109" fmla="*/ 2147483647 h 180"/>
              <a:gd name="T110" fmla="*/ 2147483647 w 145"/>
              <a:gd name="T111" fmla="*/ 2147483647 h 180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145"/>
              <a:gd name="T169" fmla="*/ 0 h 180"/>
              <a:gd name="T170" fmla="*/ 145 w 145"/>
              <a:gd name="T171" fmla="*/ 180 h 180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145" h="180">
                <a:moveTo>
                  <a:pt x="145" y="31"/>
                </a:moveTo>
                <a:lnTo>
                  <a:pt x="145" y="39"/>
                </a:lnTo>
                <a:lnTo>
                  <a:pt x="145" y="45"/>
                </a:lnTo>
                <a:lnTo>
                  <a:pt x="145" y="55"/>
                </a:lnTo>
                <a:lnTo>
                  <a:pt x="145" y="61"/>
                </a:lnTo>
                <a:lnTo>
                  <a:pt x="145" y="64"/>
                </a:lnTo>
                <a:lnTo>
                  <a:pt x="142" y="64"/>
                </a:lnTo>
                <a:lnTo>
                  <a:pt x="142" y="69"/>
                </a:lnTo>
                <a:lnTo>
                  <a:pt x="141" y="73"/>
                </a:lnTo>
                <a:lnTo>
                  <a:pt x="141" y="80"/>
                </a:lnTo>
                <a:lnTo>
                  <a:pt x="140" y="85"/>
                </a:lnTo>
                <a:lnTo>
                  <a:pt x="138" y="88"/>
                </a:lnTo>
                <a:lnTo>
                  <a:pt x="137" y="91"/>
                </a:lnTo>
                <a:lnTo>
                  <a:pt x="132" y="95"/>
                </a:lnTo>
                <a:lnTo>
                  <a:pt x="132" y="96"/>
                </a:lnTo>
                <a:lnTo>
                  <a:pt x="132" y="99"/>
                </a:lnTo>
                <a:lnTo>
                  <a:pt x="132" y="101"/>
                </a:lnTo>
                <a:lnTo>
                  <a:pt x="132" y="104"/>
                </a:lnTo>
                <a:lnTo>
                  <a:pt x="128" y="108"/>
                </a:lnTo>
                <a:lnTo>
                  <a:pt x="125" y="110"/>
                </a:lnTo>
                <a:lnTo>
                  <a:pt x="125" y="111"/>
                </a:lnTo>
                <a:lnTo>
                  <a:pt x="126" y="115"/>
                </a:lnTo>
                <a:lnTo>
                  <a:pt x="126" y="121"/>
                </a:lnTo>
                <a:lnTo>
                  <a:pt x="125" y="123"/>
                </a:lnTo>
                <a:lnTo>
                  <a:pt x="123" y="123"/>
                </a:lnTo>
                <a:lnTo>
                  <a:pt x="118" y="126"/>
                </a:lnTo>
                <a:lnTo>
                  <a:pt x="119" y="127"/>
                </a:lnTo>
                <a:lnTo>
                  <a:pt x="119" y="132"/>
                </a:lnTo>
                <a:lnTo>
                  <a:pt x="115" y="133"/>
                </a:lnTo>
                <a:lnTo>
                  <a:pt x="112" y="135"/>
                </a:lnTo>
                <a:lnTo>
                  <a:pt x="104" y="136"/>
                </a:lnTo>
                <a:lnTo>
                  <a:pt x="88" y="140"/>
                </a:lnTo>
                <a:lnTo>
                  <a:pt x="77" y="145"/>
                </a:lnTo>
                <a:lnTo>
                  <a:pt x="77" y="146"/>
                </a:lnTo>
                <a:lnTo>
                  <a:pt x="78" y="152"/>
                </a:lnTo>
                <a:lnTo>
                  <a:pt x="79" y="157"/>
                </a:lnTo>
                <a:lnTo>
                  <a:pt x="81" y="162"/>
                </a:lnTo>
                <a:lnTo>
                  <a:pt x="90" y="170"/>
                </a:lnTo>
                <a:lnTo>
                  <a:pt x="90" y="174"/>
                </a:lnTo>
                <a:lnTo>
                  <a:pt x="57" y="180"/>
                </a:lnTo>
                <a:lnTo>
                  <a:pt x="55" y="179"/>
                </a:lnTo>
                <a:lnTo>
                  <a:pt x="50" y="179"/>
                </a:lnTo>
                <a:lnTo>
                  <a:pt x="41" y="171"/>
                </a:lnTo>
                <a:lnTo>
                  <a:pt x="41" y="168"/>
                </a:lnTo>
                <a:lnTo>
                  <a:pt x="38" y="161"/>
                </a:lnTo>
                <a:lnTo>
                  <a:pt x="34" y="157"/>
                </a:lnTo>
                <a:lnTo>
                  <a:pt x="35" y="151"/>
                </a:lnTo>
                <a:lnTo>
                  <a:pt x="33" y="151"/>
                </a:lnTo>
                <a:lnTo>
                  <a:pt x="33" y="148"/>
                </a:lnTo>
                <a:lnTo>
                  <a:pt x="30" y="146"/>
                </a:lnTo>
                <a:lnTo>
                  <a:pt x="28" y="145"/>
                </a:lnTo>
                <a:lnTo>
                  <a:pt x="27" y="143"/>
                </a:lnTo>
                <a:lnTo>
                  <a:pt x="28" y="142"/>
                </a:lnTo>
                <a:lnTo>
                  <a:pt x="27" y="142"/>
                </a:lnTo>
                <a:lnTo>
                  <a:pt x="27" y="137"/>
                </a:lnTo>
                <a:lnTo>
                  <a:pt x="22" y="135"/>
                </a:lnTo>
                <a:lnTo>
                  <a:pt x="19" y="127"/>
                </a:lnTo>
                <a:lnTo>
                  <a:pt x="16" y="124"/>
                </a:lnTo>
                <a:lnTo>
                  <a:pt x="15" y="123"/>
                </a:lnTo>
                <a:lnTo>
                  <a:pt x="12" y="123"/>
                </a:lnTo>
                <a:lnTo>
                  <a:pt x="11" y="121"/>
                </a:lnTo>
                <a:lnTo>
                  <a:pt x="11" y="120"/>
                </a:lnTo>
                <a:lnTo>
                  <a:pt x="12" y="118"/>
                </a:lnTo>
                <a:lnTo>
                  <a:pt x="11" y="115"/>
                </a:lnTo>
                <a:lnTo>
                  <a:pt x="9" y="114"/>
                </a:lnTo>
                <a:lnTo>
                  <a:pt x="19" y="104"/>
                </a:lnTo>
                <a:lnTo>
                  <a:pt x="24" y="110"/>
                </a:lnTo>
                <a:lnTo>
                  <a:pt x="30" y="105"/>
                </a:lnTo>
                <a:lnTo>
                  <a:pt x="16" y="91"/>
                </a:lnTo>
                <a:lnTo>
                  <a:pt x="28" y="80"/>
                </a:lnTo>
                <a:lnTo>
                  <a:pt x="24" y="74"/>
                </a:lnTo>
                <a:lnTo>
                  <a:pt x="25" y="73"/>
                </a:lnTo>
                <a:lnTo>
                  <a:pt x="19" y="69"/>
                </a:lnTo>
                <a:lnTo>
                  <a:pt x="25" y="66"/>
                </a:lnTo>
                <a:lnTo>
                  <a:pt x="11" y="51"/>
                </a:lnTo>
                <a:lnTo>
                  <a:pt x="8" y="52"/>
                </a:lnTo>
                <a:lnTo>
                  <a:pt x="6" y="50"/>
                </a:lnTo>
                <a:lnTo>
                  <a:pt x="5" y="54"/>
                </a:lnTo>
                <a:lnTo>
                  <a:pt x="0" y="54"/>
                </a:lnTo>
                <a:lnTo>
                  <a:pt x="0" y="42"/>
                </a:lnTo>
                <a:lnTo>
                  <a:pt x="0" y="41"/>
                </a:lnTo>
                <a:lnTo>
                  <a:pt x="2" y="39"/>
                </a:lnTo>
                <a:lnTo>
                  <a:pt x="3" y="38"/>
                </a:lnTo>
                <a:lnTo>
                  <a:pt x="2" y="36"/>
                </a:lnTo>
                <a:lnTo>
                  <a:pt x="5" y="35"/>
                </a:lnTo>
                <a:lnTo>
                  <a:pt x="3" y="31"/>
                </a:lnTo>
                <a:lnTo>
                  <a:pt x="5" y="28"/>
                </a:lnTo>
                <a:lnTo>
                  <a:pt x="3" y="25"/>
                </a:lnTo>
                <a:lnTo>
                  <a:pt x="8" y="23"/>
                </a:lnTo>
                <a:lnTo>
                  <a:pt x="9" y="25"/>
                </a:lnTo>
                <a:lnTo>
                  <a:pt x="16" y="19"/>
                </a:lnTo>
                <a:lnTo>
                  <a:pt x="30" y="7"/>
                </a:lnTo>
                <a:lnTo>
                  <a:pt x="37" y="0"/>
                </a:lnTo>
                <a:lnTo>
                  <a:pt x="50" y="13"/>
                </a:lnTo>
                <a:lnTo>
                  <a:pt x="57" y="6"/>
                </a:lnTo>
                <a:lnTo>
                  <a:pt x="74" y="22"/>
                </a:lnTo>
                <a:lnTo>
                  <a:pt x="81" y="16"/>
                </a:lnTo>
                <a:lnTo>
                  <a:pt x="84" y="20"/>
                </a:lnTo>
                <a:lnTo>
                  <a:pt x="84" y="23"/>
                </a:lnTo>
                <a:lnTo>
                  <a:pt x="87" y="25"/>
                </a:lnTo>
                <a:lnTo>
                  <a:pt x="88" y="26"/>
                </a:lnTo>
                <a:lnTo>
                  <a:pt x="91" y="28"/>
                </a:lnTo>
                <a:lnTo>
                  <a:pt x="96" y="26"/>
                </a:lnTo>
                <a:lnTo>
                  <a:pt x="106" y="28"/>
                </a:lnTo>
                <a:lnTo>
                  <a:pt x="109" y="28"/>
                </a:lnTo>
                <a:lnTo>
                  <a:pt x="120" y="28"/>
                </a:lnTo>
                <a:lnTo>
                  <a:pt x="132" y="28"/>
                </a:lnTo>
                <a:lnTo>
                  <a:pt x="140" y="29"/>
                </a:lnTo>
                <a:lnTo>
                  <a:pt x="145" y="29"/>
                </a:lnTo>
                <a:lnTo>
                  <a:pt x="145" y="31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208" name="Freeform 286"/>
          <p:cNvSpPr>
            <a:spLocks/>
          </p:cNvSpPr>
          <p:nvPr/>
        </p:nvSpPr>
        <p:spPr bwMode="auto">
          <a:xfrm rot="21334256">
            <a:off x="16872385" y="3403742"/>
            <a:ext cx="935399" cy="572339"/>
          </a:xfrm>
          <a:custGeom>
            <a:avLst/>
            <a:gdLst>
              <a:gd name="T0" fmla="*/ 2147483647 w 223"/>
              <a:gd name="T1" fmla="*/ 2147483647 h 157"/>
              <a:gd name="T2" fmla="*/ 2147483647 w 223"/>
              <a:gd name="T3" fmla="*/ 2147483647 h 157"/>
              <a:gd name="T4" fmla="*/ 2147483647 w 223"/>
              <a:gd name="T5" fmla="*/ 2147483647 h 157"/>
              <a:gd name="T6" fmla="*/ 2147483647 w 223"/>
              <a:gd name="T7" fmla="*/ 2147483647 h 157"/>
              <a:gd name="T8" fmla="*/ 2147483647 w 223"/>
              <a:gd name="T9" fmla="*/ 2147483647 h 157"/>
              <a:gd name="T10" fmla="*/ 2147483647 w 223"/>
              <a:gd name="T11" fmla="*/ 2147483647 h 157"/>
              <a:gd name="T12" fmla="*/ 2147483647 w 223"/>
              <a:gd name="T13" fmla="*/ 2147483647 h 157"/>
              <a:gd name="T14" fmla="*/ 2147483647 w 223"/>
              <a:gd name="T15" fmla="*/ 2147483647 h 157"/>
              <a:gd name="T16" fmla="*/ 2147483647 w 223"/>
              <a:gd name="T17" fmla="*/ 2147483647 h 157"/>
              <a:gd name="T18" fmla="*/ 2147483647 w 223"/>
              <a:gd name="T19" fmla="*/ 2147483647 h 157"/>
              <a:gd name="T20" fmla="*/ 2147483647 w 223"/>
              <a:gd name="T21" fmla="*/ 2147483647 h 157"/>
              <a:gd name="T22" fmla="*/ 2147483647 w 223"/>
              <a:gd name="T23" fmla="*/ 2147483647 h 157"/>
              <a:gd name="T24" fmla="*/ 2147483647 w 223"/>
              <a:gd name="T25" fmla="*/ 2147483647 h 157"/>
              <a:gd name="T26" fmla="*/ 2147483647 w 223"/>
              <a:gd name="T27" fmla="*/ 2147483647 h 157"/>
              <a:gd name="T28" fmla="*/ 2147483647 w 223"/>
              <a:gd name="T29" fmla="*/ 2147483647 h 157"/>
              <a:gd name="T30" fmla="*/ 2147483647 w 223"/>
              <a:gd name="T31" fmla="*/ 2147483647 h 157"/>
              <a:gd name="T32" fmla="*/ 2147483647 w 223"/>
              <a:gd name="T33" fmla="*/ 2147483647 h 157"/>
              <a:gd name="T34" fmla="*/ 2147483647 w 223"/>
              <a:gd name="T35" fmla="*/ 2147483647 h 157"/>
              <a:gd name="T36" fmla="*/ 2147483647 w 223"/>
              <a:gd name="T37" fmla="*/ 2147483647 h 157"/>
              <a:gd name="T38" fmla="*/ 2147483647 w 223"/>
              <a:gd name="T39" fmla="*/ 2147483647 h 157"/>
              <a:gd name="T40" fmla="*/ 2147483647 w 223"/>
              <a:gd name="T41" fmla="*/ 2147483647 h 157"/>
              <a:gd name="T42" fmla="*/ 2147483647 w 223"/>
              <a:gd name="T43" fmla="*/ 2147483647 h 157"/>
              <a:gd name="T44" fmla="*/ 2147483647 w 223"/>
              <a:gd name="T45" fmla="*/ 2147483647 h 157"/>
              <a:gd name="T46" fmla="*/ 2147483647 w 223"/>
              <a:gd name="T47" fmla="*/ 2147483647 h 157"/>
              <a:gd name="T48" fmla="*/ 2147483647 w 223"/>
              <a:gd name="T49" fmla="*/ 2147483647 h 157"/>
              <a:gd name="T50" fmla="*/ 2147483647 w 223"/>
              <a:gd name="T51" fmla="*/ 2147483647 h 157"/>
              <a:gd name="T52" fmla="*/ 2147483647 w 223"/>
              <a:gd name="T53" fmla="*/ 2147483647 h 157"/>
              <a:gd name="T54" fmla="*/ 2147483647 w 223"/>
              <a:gd name="T55" fmla="*/ 2147483647 h 157"/>
              <a:gd name="T56" fmla="*/ 2147483647 w 223"/>
              <a:gd name="T57" fmla="*/ 2147483647 h 157"/>
              <a:gd name="T58" fmla="*/ 2147483647 w 223"/>
              <a:gd name="T59" fmla="*/ 2147483647 h 157"/>
              <a:gd name="T60" fmla="*/ 2147483647 w 223"/>
              <a:gd name="T61" fmla="*/ 2147483647 h 157"/>
              <a:gd name="T62" fmla="*/ 2147483647 w 223"/>
              <a:gd name="T63" fmla="*/ 2147483647 h 157"/>
              <a:gd name="T64" fmla="*/ 2147483647 w 223"/>
              <a:gd name="T65" fmla="*/ 2147483647 h 157"/>
              <a:gd name="T66" fmla="*/ 2147483647 w 223"/>
              <a:gd name="T67" fmla="*/ 2147483647 h 157"/>
              <a:gd name="T68" fmla="*/ 2147483647 w 223"/>
              <a:gd name="T69" fmla="*/ 2147483647 h 157"/>
              <a:gd name="T70" fmla="*/ 2147483647 w 223"/>
              <a:gd name="T71" fmla="*/ 2147483647 h 157"/>
              <a:gd name="T72" fmla="*/ 2147483647 w 223"/>
              <a:gd name="T73" fmla="*/ 2147483647 h 157"/>
              <a:gd name="T74" fmla="*/ 2147483647 w 223"/>
              <a:gd name="T75" fmla="*/ 2147483647 h 157"/>
              <a:gd name="T76" fmla="*/ 2147483647 w 223"/>
              <a:gd name="T77" fmla="*/ 2147483647 h 157"/>
              <a:gd name="T78" fmla="*/ 2147483647 w 223"/>
              <a:gd name="T79" fmla="*/ 2147483647 h 157"/>
              <a:gd name="T80" fmla="*/ 2147483647 w 223"/>
              <a:gd name="T81" fmla="*/ 2147483647 h 157"/>
              <a:gd name="T82" fmla="*/ 2147483647 w 223"/>
              <a:gd name="T83" fmla="*/ 2147483647 h 157"/>
              <a:gd name="T84" fmla="*/ 2147483647 w 223"/>
              <a:gd name="T85" fmla="*/ 2147483647 h 157"/>
              <a:gd name="T86" fmla="*/ 2147483647 w 223"/>
              <a:gd name="T87" fmla="*/ 2147483647 h 157"/>
              <a:gd name="T88" fmla="*/ 2147483647 w 223"/>
              <a:gd name="T89" fmla="*/ 2147483647 h 157"/>
              <a:gd name="T90" fmla="*/ 2147483647 w 223"/>
              <a:gd name="T91" fmla="*/ 2147483647 h 157"/>
              <a:gd name="T92" fmla="*/ 2147483647 w 223"/>
              <a:gd name="T93" fmla="*/ 0 h 157"/>
              <a:gd name="T94" fmla="*/ 2147483647 w 223"/>
              <a:gd name="T95" fmla="*/ 2147483647 h 157"/>
              <a:gd name="T96" fmla="*/ 2147483647 w 223"/>
              <a:gd name="T97" fmla="*/ 2147483647 h 157"/>
              <a:gd name="T98" fmla="*/ 2147483647 w 223"/>
              <a:gd name="T99" fmla="*/ 2147483647 h 157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223"/>
              <a:gd name="T151" fmla="*/ 0 h 157"/>
              <a:gd name="T152" fmla="*/ 223 w 223"/>
              <a:gd name="T153" fmla="*/ 157 h 157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223" h="157">
                <a:moveTo>
                  <a:pt x="195" y="1"/>
                </a:moveTo>
                <a:lnTo>
                  <a:pt x="202" y="0"/>
                </a:lnTo>
                <a:lnTo>
                  <a:pt x="205" y="4"/>
                </a:lnTo>
                <a:lnTo>
                  <a:pt x="204" y="17"/>
                </a:lnTo>
                <a:lnTo>
                  <a:pt x="207" y="17"/>
                </a:lnTo>
                <a:lnTo>
                  <a:pt x="207" y="39"/>
                </a:lnTo>
                <a:lnTo>
                  <a:pt x="210" y="42"/>
                </a:lnTo>
                <a:lnTo>
                  <a:pt x="208" y="63"/>
                </a:lnTo>
                <a:lnTo>
                  <a:pt x="207" y="63"/>
                </a:lnTo>
                <a:lnTo>
                  <a:pt x="207" y="85"/>
                </a:lnTo>
                <a:lnTo>
                  <a:pt x="208" y="86"/>
                </a:lnTo>
                <a:lnTo>
                  <a:pt x="216" y="83"/>
                </a:lnTo>
                <a:lnTo>
                  <a:pt x="217" y="82"/>
                </a:lnTo>
                <a:lnTo>
                  <a:pt x="218" y="80"/>
                </a:lnTo>
                <a:lnTo>
                  <a:pt x="220" y="82"/>
                </a:lnTo>
                <a:lnTo>
                  <a:pt x="221" y="79"/>
                </a:lnTo>
                <a:lnTo>
                  <a:pt x="223" y="77"/>
                </a:lnTo>
                <a:lnTo>
                  <a:pt x="221" y="88"/>
                </a:lnTo>
                <a:lnTo>
                  <a:pt x="223" y="89"/>
                </a:lnTo>
                <a:lnTo>
                  <a:pt x="213" y="111"/>
                </a:lnTo>
                <a:lnTo>
                  <a:pt x="223" y="117"/>
                </a:lnTo>
                <a:lnTo>
                  <a:pt x="211" y="136"/>
                </a:lnTo>
                <a:lnTo>
                  <a:pt x="214" y="138"/>
                </a:lnTo>
                <a:lnTo>
                  <a:pt x="208" y="149"/>
                </a:lnTo>
                <a:lnTo>
                  <a:pt x="207" y="148"/>
                </a:lnTo>
                <a:lnTo>
                  <a:pt x="207" y="146"/>
                </a:lnTo>
                <a:lnTo>
                  <a:pt x="207" y="148"/>
                </a:lnTo>
                <a:lnTo>
                  <a:pt x="205" y="148"/>
                </a:lnTo>
                <a:lnTo>
                  <a:pt x="205" y="149"/>
                </a:lnTo>
                <a:lnTo>
                  <a:pt x="204" y="151"/>
                </a:lnTo>
                <a:lnTo>
                  <a:pt x="202" y="149"/>
                </a:lnTo>
                <a:lnTo>
                  <a:pt x="199" y="149"/>
                </a:lnTo>
                <a:lnTo>
                  <a:pt x="198" y="151"/>
                </a:lnTo>
                <a:lnTo>
                  <a:pt x="196" y="149"/>
                </a:lnTo>
                <a:lnTo>
                  <a:pt x="194" y="151"/>
                </a:lnTo>
                <a:lnTo>
                  <a:pt x="192" y="152"/>
                </a:lnTo>
                <a:lnTo>
                  <a:pt x="191" y="152"/>
                </a:lnTo>
                <a:lnTo>
                  <a:pt x="189" y="151"/>
                </a:lnTo>
                <a:lnTo>
                  <a:pt x="188" y="151"/>
                </a:lnTo>
                <a:lnTo>
                  <a:pt x="186" y="154"/>
                </a:lnTo>
                <a:lnTo>
                  <a:pt x="183" y="152"/>
                </a:lnTo>
                <a:lnTo>
                  <a:pt x="182" y="152"/>
                </a:lnTo>
                <a:lnTo>
                  <a:pt x="180" y="152"/>
                </a:lnTo>
                <a:lnTo>
                  <a:pt x="179" y="152"/>
                </a:lnTo>
                <a:lnTo>
                  <a:pt x="177" y="152"/>
                </a:lnTo>
                <a:lnTo>
                  <a:pt x="176" y="154"/>
                </a:lnTo>
                <a:lnTo>
                  <a:pt x="174" y="155"/>
                </a:lnTo>
                <a:lnTo>
                  <a:pt x="173" y="155"/>
                </a:lnTo>
                <a:lnTo>
                  <a:pt x="170" y="157"/>
                </a:lnTo>
                <a:lnTo>
                  <a:pt x="169" y="155"/>
                </a:lnTo>
                <a:lnTo>
                  <a:pt x="169" y="152"/>
                </a:lnTo>
                <a:lnTo>
                  <a:pt x="169" y="151"/>
                </a:lnTo>
                <a:lnTo>
                  <a:pt x="167" y="151"/>
                </a:lnTo>
                <a:lnTo>
                  <a:pt x="166" y="151"/>
                </a:lnTo>
                <a:lnTo>
                  <a:pt x="163" y="151"/>
                </a:lnTo>
                <a:lnTo>
                  <a:pt x="158" y="151"/>
                </a:lnTo>
                <a:lnTo>
                  <a:pt x="157" y="151"/>
                </a:lnTo>
                <a:lnTo>
                  <a:pt x="154" y="152"/>
                </a:lnTo>
                <a:lnTo>
                  <a:pt x="152" y="154"/>
                </a:lnTo>
                <a:lnTo>
                  <a:pt x="152" y="151"/>
                </a:lnTo>
                <a:lnTo>
                  <a:pt x="151" y="146"/>
                </a:lnTo>
                <a:lnTo>
                  <a:pt x="150" y="145"/>
                </a:lnTo>
                <a:lnTo>
                  <a:pt x="148" y="145"/>
                </a:lnTo>
                <a:lnTo>
                  <a:pt x="147" y="145"/>
                </a:lnTo>
                <a:lnTo>
                  <a:pt x="144" y="146"/>
                </a:lnTo>
                <a:lnTo>
                  <a:pt x="141" y="146"/>
                </a:lnTo>
                <a:lnTo>
                  <a:pt x="141" y="145"/>
                </a:lnTo>
                <a:lnTo>
                  <a:pt x="142" y="143"/>
                </a:lnTo>
                <a:lnTo>
                  <a:pt x="144" y="143"/>
                </a:lnTo>
                <a:lnTo>
                  <a:pt x="145" y="143"/>
                </a:lnTo>
                <a:lnTo>
                  <a:pt x="145" y="142"/>
                </a:lnTo>
                <a:lnTo>
                  <a:pt x="142" y="140"/>
                </a:lnTo>
                <a:lnTo>
                  <a:pt x="141" y="140"/>
                </a:lnTo>
                <a:lnTo>
                  <a:pt x="139" y="140"/>
                </a:lnTo>
                <a:lnTo>
                  <a:pt x="139" y="142"/>
                </a:lnTo>
                <a:lnTo>
                  <a:pt x="138" y="142"/>
                </a:lnTo>
                <a:lnTo>
                  <a:pt x="138" y="139"/>
                </a:lnTo>
                <a:lnTo>
                  <a:pt x="136" y="139"/>
                </a:lnTo>
                <a:lnTo>
                  <a:pt x="135" y="140"/>
                </a:lnTo>
                <a:lnTo>
                  <a:pt x="135" y="139"/>
                </a:lnTo>
                <a:lnTo>
                  <a:pt x="133" y="139"/>
                </a:lnTo>
                <a:lnTo>
                  <a:pt x="132" y="138"/>
                </a:lnTo>
                <a:lnTo>
                  <a:pt x="131" y="139"/>
                </a:lnTo>
                <a:lnTo>
                  <a:pt x="129" y="139"/>
                </a:lnTo>
                <a:lnTo>
                  <a:pt x="129" y="138"/>
                </a:lnTo>
                <a:lnTo>
                  <a:pt x="128" y="136"/>
                </a:lnTo>
                <a:lnTo>
                  <a:pt x="126" y="135"/>
                </a:lnTo>
                <a:lnTo>
                  <a:pt x="123" y="133"/>
                </a:lnTo>
                <a:lnTo>
                  <a:pt x="122" y="133"/>
                </a:lnTo>
                <a:lnTo>
                  <a:pt x="120" y="133"/>
                </a:lnTo>
                <a:lnTo>
                  <a:pt x="117" y="130"/>
                </a:lnTo>
                <a:lnTo>
                  <a:pt x="116" y="129"/>
                </a:lnTo>
                <a:lnTo>
                  <a:pt x="114" y="129"/>
                </a:lnTo>
                <a:lnTo>
                  <a:pt x="113" y="129"/>
                </a:lnTo>
                <a:lnTo>
                  <a:pt x="111" y="130"/>
                </a:lnTo>
                <a:lnTo>
                  <a:pt x="109" y="129"/>
                </a:lnTo>
                <a:lnTo>
                  <a:pt x="107" y="127"/>
                </a:lnTo>
                <a:lnTo>
                  <a:pt x="106" y="124"/>
                </a:lnTo>
                <a:lnTo>
                  <a:pt x="104" y="123"/>
                </a:lnTo>
                <a:lnTo>
                  <a:pt x="103" y="123"/>
                </a:lnTo>
                <a:lnTo>
                  <a:pt x="101" y="124"/>
                </a:lnTo>
                <a:lnTo>
                  <a:pt x="100" y="124"/>
                </a:lnTo>
                <a:lnTo>
                  <a:pt x="100" y="121"/>
                </a:lnTo>
                <a:lnTo>
                  <a:pt x="98" y="121"/>
                </a:lnTo>
                <a:lnTo>
                  <a:pt x="94" y="120"/>
                </a:lnTo>
                <a:lnTo>
                  <a:pt x="94" y="118"/>
                </a:lnTo>
                <a:lnTo>
                  <a:pt x="92" y="117"/>
                </a:lnTo>
                <a:lnTo>
                  <a:pt x="91" y="117"/>
                </a:lnTo>
                <a:lnTo>
                  <a:pt x="89" y="117"/>
                </a:lnTo>
                <a:lnTo>
                  <a:pt x="89" y="116"/>
                </a:lnTo>
                <a:lnTo>
                  <a:pt x="92" y="113"/>
                </a:lnTo>
                <a:lnTo>
                  <a:pt x="92" y="111"/>
                </a:lnTo>
                <a:lnTo>
                  <a:pt x="94" y="111"/>
                </a:lnTo>
                <a:lnTo>
                  <a:pt x="92" y="110"/>
                </a:lnTo>
                <a:lnTo>
                  <a:pt x="91" y="107"/>
                </a:lnTo>
                <a:lnTo>
                  <a:pt x="88" y="104"/>
                </a:lnTo>
                <a:lnTo>
                  <a:pt x="87" y="101"/>
                </a:lnTo>
                <a:lnTo>
                  <a:pt x="87" y="99"/>
                </a:lnTo>
                <a:lnTo>
                  <a:pt x="85" y="99"/>
                </a:lnTo>
                <a:lnTo>
                  <a:pt x="82" y="98"/>
                </a:lnTo>
                <a:lnTo>
                  <a:pt x="81" y="97"/>
                </a:lnTo>
                <a:lnTo>
                  <a:pt x="78" y="95"/>
                </a:lnTo>
                <a:lnTo>
                  <a:pt x="78" y="94"/>
                </a:lnTo>
                <a:lnTo>
                  <a:pt x="75" y="94"/>
                </a:lnTo>
                <a:lnTo>
                  <a:pt x="73" y="94"/>
                </a:lnTo>
                <a:lnTo>
                  <a:pt x="70" y="95"/>
                </a:lnTo>
                <a:lnTo>
                  <a:pt x="66" y="98"/>
                </a:lnTo>
                <a:lnTo>
                  <a:pt x="63" y="99"/>
                </a:lnTo>
                <a:lnTo>
                  <a:pt x="62" y="99"/>
                </a:lnTo>
                <a:lnTo>
                  <a:pt x="57" y="99"/>
                </a:lnTo>
                <a:lnTo>
                  <a:pt x="56" y="101"/>
                </a:lnTo>
                <a:lnTo>
                  <a:pt x="53" y="101"/>
                </a:lnTo>
                <a:lnTo>
                  <a:pt x="53" y="102"/>
                </a:lnTo>
                <a:lnTo>
                  <a:pt x="51" y="102"/>
                </a:lnTo>
                <a:lnTo>
                  <a:pt x="50" y="105"/>
                </a:lnTo>
                <a:lnTo>
                  <a:pt x="50" y="107"/>
                </a:lnTo>
                <a:lnTo>
                  <a:pt x="50" y="110"/>
                </a:lnTo>
                <a:lnTo>
                  <a:pt x="50" y="111"/>
                </a:lnTo>
                <a:lnTo>
                  <a:pt x="50" y="113"/>
                </a:lnTo>
                <a:lnTo>
                  <a:pt x="48" y="113"/>
                </a:lnTo>
                <a:lnTo>
                  <a:pt x="46" y="113"/>
                </a:lnTo>
                <a:lnTo>
                  <a:pt x="44" y="113"/>
                </a:lnTo>
                <a:lnTo>
                  <a:pt x="43" y="114"/>
                </a:lnTo>
                <a:lnTo>
                  <a:pt x="41" y="114"/>
                </a:lnTo>
                <a:lnTo>
                  <a:pt x="40" y="116"/>
                </a:lnTo>
                <a:lnTo>
                  <a:pt x="34" y="108"/>
                </a:lnTo>
                <a:lnTo>
                  <a:pt x="38" y="105"/>
                </a:lnTo>
                <a:lnTo>
                  <a:pt x="40" y="79"/>
                </a:lnTo>
                <a:lnTo>
                  <a:pt x="4" y="77"/>
                </a:lnTo>
                <a:lnTo>
                  <a:pt x="6" y="75"/>
                </a:lnTo>
                <a:lnTo>
                  <a:pt x="3" y="75"/>
                </a:lnTo>
                <a:lnTo>
                  <a:pt x="4" y="64"/>
                </a:lnTo>
                <a:lnTo>
                  <a:pt x="0" y="63"/>
                </a:lnTo>
                <a:lnTo>
                  <a:pt x="0" y="60"/>
                </a:lnTo>
                <a:lnTo>
                  <a:pt x="2" y="58"/>
                </a:lnTo>
                <a:lnTo>
                  <a:pt x="4" y="60"/>
                </a:lnTo>
                <a:lnTo>
                  <a:pt x="6" y="53"/>
                </a:lnTo>
                <a:lnTo>
                  <a:pt x="18" y="53"/>
                </a:lnTo>
                <a:lnTo>
                  <a:pt x="32" y="54"/>
                </a:lnTo>
                <a:lnTo>
                  <a:pt x="34" y="50"/>
                </a:lnTo>
                <a:lnTo>
                  <a:pt x="46" y="50"/>
                </a:lnTo>
                <a:lnTo>
                  <a:pt x="47" y="31"/>
                </a:lnTo>
                <a:lnTo>
                  <a:pt x="66" y="32"/>
                </a:lnTo>
                <a:lnTo>
                  <a:pt x="66" y="31"/>
                </a:lnTo>
                <a:lnTo>
                  <a:pt x="66" y="28"/>
                </a:lnTo>
                <a:lnTo>
                  <a:pt x="69" y="28"/>
                </a:lnTo>
                <a:lnTo>
                  <a:pt x="70" y="26"/>
                </a:lnTo>
                <a:lnTo>
                  <a:pt x="72" y="25"/>
                </a:lnTo>
                <a:lnTo>
                  <a:pt x="76" y="29"/>
                </a:lnTo>
                <a:lnTo>
                  <a:pt x="78" y="29"/>
                </a:lnTo>
                <a:lnTo>
                  <a:pt x="79" y="0"/>
                </a:lnTo>
                <a:lnTo>
                  <a:pt x="94" y="0"/>
                </a:lnTo>
                <a:lnTo>
                  <a:pt x="125" y="3"/>
                </a:lnTo>
                <a:lnTo>
                  <a:pt x="125" y="6"/>
                </a:lnTo>
                <a:lnTo>
                  <a:pt x="151" y="9"/>
                </a:lnTo>
                <a:lnTo>
                  <a:pt x="151" y="13"/>
                </a:lnTo>
                <a:lnTo>
                  <a:pt x="158" y="13"/>
                </a:lnTo>
                <a:lnTo>
                  <a:pt x="160" y="9"/>
                </a:lnTo>
                <a:lnTo>
                  <a:pt x="183" y="10"/>
                </a:lnTo>
                <a:lnTo>
                  <a:pt x="185" y="6"/>
                </a:lnTo>
                <a:lnTo>
                  <a:pt x="186" y="1"/>
                </a:lnTo>
                <a:lnTo>
                  <a:pt x="191" y="3"/>
                </a:lnTo>
                <a:lnTo>
                  <a:pt x="195" y="1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209" name="Freeform 287"/>
          <p:cNvSpPr>
            <a:spLocks noEditPoints="1"/>
          </p:cNvSpPr>
          <p:nvPr/>
        </p:nvSpPr>
        <p:spPr bwMode="auto">
          <a:xfrm rot="21334256">
            <a:off x="15692211" y="1215975"/>
            <a:ext cx="668941" cy="765280"/>
          </a:xfrm>
          <a:custGeom>
            <a:avLst/>
            <a:gdLst>
              <a:gd name="T0" fmla="*/ 2147483647 w 160"/>
              <a:gd name="T1" fmla="*/ 2147483647 h 211"/>
              <a:gd name="T2" fmla="*/ 2147483647 w 160"/>
              <a:gd name="T3" fmla="*/ 2147483647 h 211"/>
              <a:gd name="T4" fmla="*/ 2147483647 w 160"/>
              <a:gd name="T5" fmla="*/ 2147483647 h 211"/>
              <a:gd name="T6" fmla="*/ 2147483647 w 160"/>
              <a:gd name="T7" fmla="*/ 2147483647 h 211"/>
              <a:gd name="T8" fmla="*/ 2147483647 w 160"/>
              <a:gd name="T9" fmla="*/ 2147483647 h 211"/>
              <a:gd name="T10" fmla="*/ 2147483647 w 160"/>
              <a:gd name="T11" fmla="*/ 2147483647 h 211"/>
              <a:gd name="T12" fmla="*/ 2147483647 w 160"/>
              <a:gd name="T13" fmla="*/ 2147483647 h 211"/>
              <a:gd name="T14" fmla="*/ 2147483647 w 160"/>
              <a:gd name="T15" fmla="*/ 2147483647 h 211"/>
              <a:gd name="T16" fmla="*/ 2147483647 w 160"/>
              <a:gd name="T17" fmla="*/ 2147483647 h 211"/>
              <a:gd name="T18" fmla="*/ 2147483647 w 160"/>
              <a:gd name="T19" fmla="*/ 2147483647 h 211"/>
              <a:gd name="T20" fmla="*/ 2147483647 w 160"/>
              <a:gd name="T21" fmla="*/ 2147483647 h 211"/>
              <a:gd name="T22" fmla="*/ 2147483647 w 160"/>
              <a:gd name="T23" fmla="*/ 2147483647 h 211"/>
              <a:gd name="T24" fmla="*/ 2147483647 w 160"/>
              <a:gd name="T25" fmla="*/ 2147483647 h 211"/>
              <a:gd name="T26" fmla="*/ 2147483647 w 160"/>
              <a:gd name="T27" fmla="*/ 2147483647 h 211"/>
              <a:gd name="T28" fmla="*/ 2147483647 w 160"/>
              <a:gd name="T29" fmla="*/ 2147483647 h 211"/>
              <a:gd name="T30" fmla="*/ 2147483647 w 160"/>
              <a:gd name="T31" fmla="*/ 2147483647 h 211"/>
              <a:gd name="T32" fmla="*/ 2147483647 w 160"/>
              <a:gd name="T33" fmla="*/ 2147483647 h 211"/>
              <a:gd name="T34" fmla="*/ 2147483647 w 160"/>
              <a:gd name="T35" fmla="*/ 2147483647 h 211"/>
              <a:gd name="T36" fmla="*/ 2147483647 w 160"/>
              <a:gd name="T37" fmla="*/ 2147483647 h 211"/>
              <a:gd name="T38" fmla="*/ 2147483647 w 160"/>
              <a:gd name="T39" fmla="*/ 2147483647 h 211"/>
              <a:gd name="T40" fmla="*/ 2147483647 w 160"/>
              <a:gd name="T41" fmla="*/ 2147483647 h 211"/>
              <a:gd name="T42" fmla="*/ 2147483647 w 160"/>
              <a:gd name="T43" fmla="*/ 2147483647 h 211"/>
              <a:gd name="T44" fmla="*/ 2147483647 w 160"/>
              <a:gd name="T45" fmla="*/ 2147483647 h 211"/>
              <a:gd name="T46" fmla="*/ 2147483647 w 160"/>
              <a:gd name="T47" fmla="*/ 2147483647 h 211"/>
              <a:gd name="T48" fmla="*/ 2147483647 w 160"/>
              <a:gd name="T49" fmla="*/ 2147483647 h 211"/>
              <a:gd name="T50" fmla="*/ 2147483647 w 160"/>
              <a:gd name="T51" fmla="*/ 2147483647 h 211"/>
              <a:gd name="T52" fmla="*/ 2147483647 w 160"/>
              <a:gd name="T53" fmla="*/ 2147483647 h 211"/>
              <a:gd name="T54" fmla="*/ 2147483647 w 160"/>
              <a:gd name="T55" fmla="*/ 2147483647 h 211"/>
              <a:gd name="T56" fmla="*/ 2147483647 w 160"/>
              <a:gd name="T57" fmla="*/ 2147483647 h 211"/>
              <a:gd name="T58" fmla="*/ 2147483647 w 160"/>
              <a:gd name="T59" fmla="*/ 2147483647 h 211"/>
              <a:gd name="T60" fmla="*/ 2147483647 w 160"/>
              <a:gd name="T61" fmla="*/ 2147483647 h 211"/>
              <a:gd name="T62" fmla="*/ 2147483647 w 160"/>
              <a:gd name="T63" fmla="*/ 2147483647 h 211"/>
              <a:gd name="T64" fmla="*/ 2147483647 w 160"/>
              <a:gd name="T65" fmla="*/ 2147483647 h 211"/>
              <a:gd name="T66" fmla="*/ 2147483647 w 160"/>
              <a:gd name="T67" fmla="*/ 2147483647 h 211"/>
              <a:gd name="T68" fmla="*/ 2147483647 w 160"/>
              <a:gd name="T69" fmla="*/ 2147483647 h 211"/>
              <a:gd name="T70" fmla="*/ 2147483647 w 160"/>
              <a:gd name="T71" fmla="*/ 2147483647 h 211"/>
              <a:gd name="T72" fmla="*/ 2147483647 w 160"/>
              <a:gd name="T73" fmla="*/ 2147483647 h 211"/>
              <a:gd name="T74" fmla="*/ 2147483647 w 160"/>
              <a:gd name="T75" fmla="*/ 2147483647 h 211"/>
              <a:gd name="T76" fmla="*/ 2147483647 w 160"/>
              <a:gd name="T77" fmla="*/ 2147483647 h 211"/>
              <a:gd name="T78" fmla="*/ 0 w 160"/>
              <a:gd name="T79" fmla="*/ 2147483647 h 211"/>
              <a:gd name="T80" fmla="*/ 2147483647 w 160"/>
              <a:gd name="T81" fmla="*/ 2147483647 h 211"/>
              <a:gd name="T82" fmla="*/ 2147483647 w 160"/>
              <a:gd name="T83" fmla="*/ 2147483647 h 211"/>
              <a:gd name="T84" fmla="*/ 2147483647 w 160"/>
              <a:gd name="T85" fmla="*/ 2147483647 h 211"/>
              <a:gd name="T86" fmla="*/ 2147483647 w 160"/>
              <a:gd name="T87" fmla="*/ 0 h 211"/>
              <a:gd name="T88" fmla="*/ 2147483647 w 160"/>
              <a:gd name="T89" fmla="*/ 2147483647 h 211"/>
              <a:gd name="T90" fmla="*/ 2147483647 w 160"/>
              <a:gd name="T91" fmla="*/ 2147483647 h 211"/>
              <a:gd name="T92" fmla="*/ 2147483647 w 160"/>
              <a:gd name="T93" fmla="*/ 2147483647 h 211"/>
              <a:gd name="T94" fmla="*/ 2147483647 w 160"/>
              <a:gd name="T95" fmla="*/ 2147483647 h 211"/>
              <a:gd name="T96" fmla="*/ 2147483647 w 160"/>
              <a:gd name="T97" fmla="*/ 2147483647 h 211"/>
              <a:gd name="T98" fmla="*/ 2147483647 w 160"/>
              <a:gd name="T99" fmla="*/ 2147483647 h 211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160"/>
              <a:gd name="T151" fmla="*/ 0 h 211"/>
              <a:gd name="T152" fmla="*/ 160 w 160"/>
              <a:gd name="T153" fmla="*/ 211 h 211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160" h="211">
                <a:moveTo>
                  <a:pt x="48" y="8"/>
                </a:moveTo>
                <a:lnTo>
                  <a:pt x="53" y="10"/>
                </a:lnTo>
                <a:lnTo>
                  <a:pt x="57" y="8"/>
                </a:lnTo>
                <a:lnTo>
                  <a:pt x="70" y="5"/>
                </a:lnTo>
                <a:lnTo>
                  <a:pt x="73" y="4"/>
                </a:lnTo>
                <a:lnTo>
                  <a:pt x="79" y="4"/>
                </a:lnTo>
                <a:lnTo>
                  <a:pt x="82" y="4"/>
                </a:lnTo>
                <a:lnTo>
                  <a:pt x="87" y="5"/>
                </a:lnTo>
                <a:lnTo>
                  <a:pt x="90" y="5"/>
                </a:lnTo>
                <a:lnTo>
                  <a:pt x="88" y="7"/>
                </a:lnTo>
                <a:lnTo>
                  <a:pt x="88" y="10"/>
                </a:lnTo>
                <a:lnTo>
                  <a:pt x="88" y="16"/>
                </a:lnTo>
                <a:lnTo>
                  <a:pt x="88" y="23"/>
                </a:lnTo>
                <a:lnTo>
                  <a:pt x="88" y="26"/>
                </a:lnTo>
                <a:lnTo>
                  <a:pt x="94" y="26"/>
                </a:lnTo>
                <a:lnTo>
                  <a:pt x="100" y="26"/>
                </a:lnTo>
                <a:lnTo>
                  <a:pt x="103" y="27"/>
                </a:lnTo>
                <a:lnTo>
                  <a:pt x="109" y="27"/>
                </a:lnTo>
                <a:lnTo>
                  <a:pt x="114" y="29"/>
                </a:lnTo>
                <a:lnTo>
                  <a:pt x="119" y="29"/>
                </a:lnTo>
                <a:lnTo>
                  <a:pt x="125" y="30"/>
                </a:lnTo>
                <a:lnTo>
                  <a:pt x="132" y="30"/>
                </a:lnTo>
                <a:lnTo>
                  <a:pt x="136" y="30"/>
                </a:lnTo>
                <a:lnTo>
                  <a:pt x="141" y="30"/>
                </a:lnTo>
                <a:lnTo>
                  <a:pt x="139" y="26"/>
                </a:lnTo>
                <a:lnTo>
                  <a:pt x="141" y="25"/>
                </a:lnTo>
                <a:lnTo>
                  <a:pt x="144" y="25"/>
                </a:lnTo>
                <a:lnTo>
                  <a:pt x="150" y="25"/>
                </a:lnTo>
                <a:lnTo>
                  <a:pt x="154" y="26"/>
                </a:lnTo>
                <a:lnTo>
                  <a:pt x="158" y="25"/>
                </a:lnTo>
                <a:lnTo>
                  <a:pt x="160" y="25"/>
                </a:lnTo>
                <a:lnTo>
                  <a:pt x="160" y="29"/>
                </a:lnTo>
                <a:lnTo>
                  <a:pt x="158" y="32"/>
                </a:lnTo>
                <a:lnTo>
                  <a:pt x="154" y="32"/>
                </a:lnTo>
                <a:lnTo>
                  <a:pt x="150" y="30"/>
                </a:lnTo>
                <a:lnTo>
                  <a:pt x="148" y="32"/>
                </a:lnTo>
                <a:lnTo>
                  <a:pt x="148" y="38"/>
                </a:lnTo>
                <a:lnTo>
                  <a:pt x="148" y="42"/>
                </a:lnTo>
                <a:lnTo>
                  <a:pt x="147" y="48"/>
                </a:lnTo>
                <a:lnTo>
                  <a:pt x="147" y="54"/>
                </a:lnTo>
                <a:lnTo>
                  <a:pt x="147" y="60"/>
                </a:lnTo>
                <a:lnTo>
                  <a:pt x="145" y="68"/>
                </a:lnTo>
                <a:lnTo>
                  <a:pt x="144" y="68"/>
                </a:lnTo>
                <a:lnTo>
                  <a:pt x="136" y="74"/>
                </a:lnTo>
                <a:lnTo>
                  <a:pt x="136" y="77"/>
                </a:lnTo>
                <a:lnTo>
                  <a:pt x="136" y="82"/>
                </a:lnTo>
                <a:lnTo>
                  <a:pt x="136" y="83"/>
                </a:lnTo>
                <a:lnTo>
                  <a:pt x="136" y="85"/>
                </a:lnTo>
                <a:lnTo>
                  <a:pt x="136" y="86"/>
                </a:lnTo>
                <a:lnTo>
                  <a:pt x="136" y="88"/>
                </a:lnTo>
                <a:lnTo>
                  <a:pt x="136" y="89"/>
                </a:lnTo>
                <a:lnTo>
                  <a:pt x="136" y="90"/>
                </a:lnTo>
                <a:lnTo>
                  <a:pt x="136" y="92"/>
                </a:lnTo>
                <a:lnTo>
                  <a:pt x="136" y="95"/>
                </a:lnTo>
                <a:lnTo>
                  <a:pt x="135" y="98"/>
                </a:lnTo>
                <a:lnTo>
                  <a:pt x="136" y="99"/>
                </a:lnTo>
                <a:lnTo>
                  <a:pt x="133" y="101"/>
                </a:lnTo>
                <a:lnTo>
                  <a:pt x="133" y="102"/>
                </a:lnTo>
                <a:lnTo>
                  <a:pt x="133" y="104"/>
                </a:lnTo>
                <a:lnTo>
                  <a:pt x="133" y="107"/>
                </a:lnTo>
                <a:lnTo>
                  <a:pt x="133" y="111"/>
                </a:lnTo>
                <a:lnTo>
                  <a:pt x="133" y="118"/>
                </a:lnTo>
                <a:lnTo>
                  <a:pt x="133" y="124"/>
                </a:lnTo>
                <a:lnTo>
                  <a:pt x="132" y="131"/>
                </a:lnTo>
                <a:lnTo>
                  <a:pt x="133" y="133"/>
                </a:lnTo>
                <a:lnTo>
                  <a:pt x="131" y="137"/>
                </a:lnTo>
                <a:lnTo>
                  <a:pt x="129" y="151"/>
                </a:lnTo>
                <a:lnTo>
                  <a:pt x="100" y="149"/>
                </a:lnTo>
                <a:lnTo>
                  <a:pt x="98" y="178"/>
                </a:lnTo>
                <a:lnTo>
                  <a:pt x="97" y="178"/>
                </a:lnTo>
                <a:lnTo>
                  <a:pt x="94" y="177"/>
                </a:lnTo>
                <a:lnTo>
                  <a:pt x="90" y="177"/>
                </a:lnTo>
                <a:lnTo>
                  <a:pt x="91" y="178"/>
                </a:lnTo>
                <a:lnTo>
                  <a:pt x="92" y="178"/>
                </a:lnTo>
                <a:lnTo>
                  <a:pt x="95" y="181"/>
                </a:lnTo>
                <a:lnTo>
                  <a:pt x="98" y="181"/>
                </a:lnTo>
                <a:lnTo>
                  <a:pt x="104" y="183"/>
                </a:lnTo>
                <a:lnTo>
                  <a:pt x="109" y="184"/>
                </a:lnTo>
                <a:lnTo>
                  <a:pt x="109" y="186"/>
                </a:lnTo>
                <a:lnTo>
                  <a:pt x="107" y="189"/>
                </a:lnTo>
                <a:lnTo>
                  <a:pt x="109" y="190"/>
                </a:lnTo>
                <a:lnTo>
                  <a:pt x="104" y="190"/>
                </a:lnTo>
                <a:lnTo>
                  <a:pt x="103" y="202"/>
                </a:lnTo>
                <a:lnTo>
                  <a:pt x="101" y="209"/>
                </a:lnTo>
                <a:lnTo>
                  <a:pt x="43" y="205"/>
                </a:lnTo>
                <a:lnTo>
                  <a:pt x="43" y="211"/>
                </a:lnTo>
                <a:lnTo>
                  <a:pt x="38" y="209"/>
                </a:lnTo>
                <a:lnTo>
                  <a:pt x="34" y="209"/>
                </a:lnTo>
                <a:lnTo>
                  <a:pt x="32" y="206"/>
                </a:lnTo>
                <a:lnTo>
                  <a:pt x="29" y="206"/>
                </a:lnTo>
                <a:lnTo>
                  <a:pt x="28" y="206"/>
                </a:lnTo>
                <a:lnTo>
                  <a:pt x="26" y="203"/>
                </a:lnTo>
                <a:lnTo>
                  <a:pt x="24" y="202"/>
                </a:lnTo>
                <a:lnTo>
                  <a:pt x="19" y="202"/>
                </a:lnTo>
                <a:lnTo>
                  <a:pt x="18" y="196"/>
                </a:lnTo>
                <a:lnTo>
                  <a:pt x="16" y="196"/>
                </a:lnTo>
                <a:lnTo>
                  <a:pt x="15" y="197"/>
                </a:lnTo>
                <a:lnTo>
                  <a:pt x="13" y="199"/>
                </a:lnTo>
                <a:lnTo>
                  <a:pt x="12" y="199"/>
                </a:lnTo>
                <a:lnTo>
                  <a:pt x="16" y="155"/>
                </a:lnTo>
                <a:lnTo>
                  <a:pt x="29" y="156"/>
                </a:lnTo>
                <a:lnTo>
                  <a:pt x="31" y="149"/>
                </a:lnTo>
                <a:lnTo>
                  <a:pt x="21" y="148"/>
                </a:lnTo>
                <a:lnTo>
                  <a:pt x="24" y="126"/>
                </a:lnTo>
                <a:lnTo>
                  <a:pt x="25" y="112"/>
                </a:lnTo>
                <a:lnTo>
                  <a:pt x="21" y="111"/>
                </a:lnTo>
                <a:lnTo>
                  <a:pt x="21" y="104"/>
                </a:lnTo>
                <a:lnTo>
                  <a:pt x="16" y="102"/>
                </a:lnTo>
                <a:lnTo>
                  <a:pt x="18" y="95"/>
                </a:lnTo>
                <a:lnTo>
                  <a:pt x="21" y="96"/>
                </a:lnTo>
                <a:lnTo>
                  <a:pt x="25" y="96"/>
                </a:lnTo>
                <a:lnTo>
                  <a:pt x="28" y="98"/>
                </a:lnTo>
                <a:lnTo>
                  <a:pt x="31" y="96"/>
                </a:lnTo>
                <a:lnTo>
                  <a:pt x="34" y="96"/>
                </a:lnTo>
                <a:lnTo>
                  <a:pt x="38" y="93"/>
                </a:lnTo>
                <a:lnTo>
                  <a:pt x="43" y="92"/>
                </a:lnTo>
                <a:lnTo>
                  <a:pt x="47" y="90"/>
                </a:lnTo>
                <a:lnTo>
                  <a:pt x="48" y="92"/>
                </a:lnTo>
                <a:lnTo>
                  <a:pt x="50" y="92"/>
                </a:lnTo>
                <a:lnTo>
                  <a:pt x="53" y="90"/>
                </a:lnTo>
                <a:lnTo>
                  <a:pt x="54" y="90"/>
                </a:lnTo>
                <a:lnTo>
                  <a:pt x="56" y="90"/>
                </a:lnTo>
                <a:lnTo>
                  <a:pt x="57" y="90"/>
                </a:lnTo>
                <a:lnTo>
                  <a:pt x="57" y="86"/>
                </a:lnTo>
                <a:lnTo>
                  <a:pt x="59" y="85"/>
                </a:lnTo>
                <a:lnTo>
                  <a:pt x="59" y="80"/>
                </a:lnTo>
                <a:lnTo>
                  <a:pt x="57" y="74"/>
                </a:lnTo>
                <a:lnTo>
                  <a:pt x="54" y="68"/>
                </a:lnTo>
                <a:lnTo>
                  <a:pt x="53" y="66"/>
                </a:lnTo>
                <a:lnTo>
                  <a:pt x="46" y="61"/>
                </a:lnTo>
                <a:lnTo>
                  <a:pt x="43" y="60"/>
                </a:lnTo>
                <a:lnTo>
                  <a:pt x="34" y="52"/>
                </a:lnTo>
                <a:lnTo>
                  <a:pt x="29" y="52"/>
                </a:lnTo>
                <a:lnTo>
                  <a:pt x="26" y="52"/>
                </a:lnTo>
                <a:lnTo>
                  <a:pt x="21" y="51"/>
                </a:lnTo>
                <a:lnTo>
                  <a:pt x="18" y="49"/>
                </a:lnTo>
                <a:lnTo>
                  <a:pt x="16" y="49"/>
                </a:lnTo>
                <a:lnTo>
                  <a:pt x="13" y="49"/>
                </a:lnTo>
                <a:lnTo>
                  <a:pt x="9" y="49"/>
                </a:lnTo>
                <a:lnTo>
                  <a:pt x="6" y="49"/>
                </a:lnTo>
                <a:lnTo>
                  <a:pt x="6" y="51"/>
                </a:lnTo>
                <a:lnTo>
                  <a:pt x="5" y="52"/>
                </a:lnTo>
                <a:lnTo>
                  <a:pt x="3" y="55"/>
                </a:lnTo>
                <a:lnTo>
                  <a:pt x="3" y="57"/>
                </a:lnTo>
                <a:lnTo>
                  <a:pt x="3" y="60"/>
                </a:lnTo>
                <a:lnTo>
                  <a:pt x="3" y="63"/>
                </a:lnTo>
                <a:lnTo>
                  <a:pt x="3" y="64"/>
                </a:lnTo>
                <a:lnTo>
                  <a:pt x="2" y="63"/>
                </a:lnTo>
                <a:lnTo>
                  <a:pt x="2" y="61"/>
                </a:lnTo>
                <a:lnTo>
                  <a:pt x="0" y="57"/>
                </a:lnTo>
                <a:lnTo>
                  <a:pt x="0" y="54"/>
                </a:lnTo>
                <a:lnTo>
                  <a:pt x="2" y="48"/>
                </a:lnTo>
                <a:lnTo>
                  <a:pt x="3" y="45"/>
                </a:lnTo>
                <a:lnTo>
                  <a:pt x="5" y="41"/>
                </a:lnTo>
                <a:lnTo>
                  <a:pt x="5" y="38"/>
                </a:lnTo>
                <a:lnTo>
                  <a:pt x="7" y="30"/>
                </a:lnTo>
                <a:lnTo>
                  <a:pt x="10" y="20"/>
                </a:lnTo>
                <a:lnTo>
                  <a:pt x="15" y="14"/>
                </a:lnTo>
                <a:lnTo>
                  <a:pt x="18" y="10"/>
                </a:lnTo>
                <a:lnTo>
                  <a:pt x="19" y="8"/>
                </a:lnTo>
                <a:lnTo>
                  <a:pt x="24" y="7"/>
                </a:lnTo>
                <a:lnTo>
                  <a:pt x="26" y="5"/>
                </a:lnTo>
                <a:lnTo>
                  <a:pt x="28" y="4"/>
                </a:lnTo>
                <a:lnTo>
                  <a:pt x="31" y="1"/>
                </a:lnTo>
                <a:lnTo>
                  <a:pt x="34" y="0"/>
                </a:lnTo>
                <a:lnTo>
                  <a:pt x="37" y="0"/>
                </a:lnTo>
                <a:lnTo>
                  <a:pt x="40" y="1"/>
                </a:lnTo>
                <a:lnTo>
                  <a:pt x="43" y="4"/>
                </a:lnTo>
                <a:lnTo>
                  <a:pt x="47" y="8"/>
                </a:lnTo>
                <a:lnTo>
                  <a:pt x="48" y="8"/>
                </a:lnTo>
                <a:close/>
                <a:moveTo>
                  <a:pt x="7" y="66"/>
                </a:moveTo>
                <a:lnTo>
                  <a:pt x="7" y="67"/>
                </a:lnTo>
                <a:lnTo>
                  <a:pt x="6" y="67"/>
                </a:lnTo>
                <a:lnTo>
                  <a:pt x="6" y="66"/>
                </a:lnTo>
                <a:lnTo>
                  <a:pt x="5" y="66"/>
                </a:lnTo>
                <a:lnTo>
                  <a:pt x="6" y="64"/>
                </a:lnTo>
                <a:lnTo>
                  <a:pt x="7" y="66"/>
                </a:lnTo>
                <a:close/>
                <a:moveTo>
                  <a:pt x="10" y="68"/>
                </a:moveTo>
                <a:lnTo>
                  <a:pt x="10" y="68"/>
                </a:lnTo>
                <a:lnTo>
                  <a:pt x="9" y="68"/>
                </a:lnTo>
                <a:lnTo>
                  <a:pt x="9" y="67"/>
                </a:lnTo>
                <a:lnTo>
                  <a:pt x="10" y="67"/>
                </a:lnTo>
                <a:lnTo>
                  <a:pt x="10" y="68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210" name="Rectangle 637"/>
          <p:cNvSpPr>
            <a:spLocks noChangeArrowheads="1"/>
          </p:cNvSpPr>
          <p:nvPr/>
        </p:nvSpPr>
        <p:spPr bwMode="auto">
          <a:xfrm rot="21334256">
            <a:off x="17207031" y="5924488"/>
            <a:ext cx="505963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МО г. Сочи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1" name="Rectangle 647"/>
          <p:cNvSpPr>
            <a:spLocks noChangeArrowheads="1"/>
          </p:cNvSpPr>
          <p:nvPr/>
        </p:nvSpPr>
        <p:spPr bwMode="auto">
          <a:xfrm rot="21334256">
            <a:off x="15398351" y="1743786"/>
            <a:ext cx="312697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Ейский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3" name="Rectangle 670"/>
          <p:cNvSpPr>
            <a:spLocks noChangeArrowheads="1"/>
          </p:cNvSpPr>
          <p:nvPr/>
        </p:nvSpPr>
        <p:spPr bwMode="auto">
          <a:xfrm rot="21334256">
            <a:off x="16123284" y="2311365"/>
            <a:ext cx="462533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Каневский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4" name="Rectangle 683"/>
          <p:cNvSpPr>
            <a:spLocks noChangeArrowheads="1"/>
          </p:cNvSpPr>
          <p:nvPr/>
        </p:nvSpPr>
        <p:spPr bwMode="auto">
          <a:xfrm rot="21334256">
            <a:off x="17052141" y="1577507"/>
            <a:ext cx="482076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Кущевский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5" name="Rectangle 696"/>
          <p:cNvSpPr>
            <a:spLocks noChangeArrowheads="1"/>
          </p:cNvSpPr>
          <p:nvPr/>
        </p:nvSpPr>
        <p:spPr bwMode="auto">
          <a:xfrm rot="21334256">
            <a:off x="16413389" y="5134424"/>
            <a:ext cx="555908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Туапсинский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6" name="Rectangle 703"/>
          <p:cNvSpPr>
            <a:spLocks noChangeArrowheads="1"/>
          </p:cNvSpPr>
          <p:nvPr/>
        </p:nvSpPr>
        <p:spPr bwMode="auto">
          <a:xfrm rot="21334256">
            <a:off x="13544315" y="4346673"/>
            <a:ext cx="542879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Темрюкский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8" name="Rectangle 707"/>
          <p:cNvSpPr>
            <a:spLocks noChangeArrowheads="1"/>
          </p:cNvSpPr>
          <p:nvPr/>
        </p:nvSpPr>
        <p:spPr bwMode="auto">
          <a:xfrm rot="21334256">
            <a:off x="17828212" y="2784398"/>
            <a:ext cx="510306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Тихорецкий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9" name="Rectangle 708"/>
          <p:cNvSpPr>
            <a:spLocks noChangeArrowheads="1"/>
          </p:cNvSpPr>
          <p:nvPr/>
        </p:nvSpPr>
        <p:spPr bwMode="auto">
          <a:xfrm rot="21334256">
            <a:off x="14828263" y="4029769"/>
            <a:ext cx="458190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Крымский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0" name="Rectangle 712"/>
          <p:cNvSpPr>
            <a:spLocks noChangeArrowheads="1"/>
          </p:cNvSpPr>
          <p:nvPr/>
        </p:nvSpPr>
        <p:spPr bwMode="auto">
          <a:xfrm rot="21334256">
            <a:off x="17389369" y="2359665"/>
            <a:ext cx="514649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Павловский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1" name="Rectangle 718"/>
          <p:cNvSpPr>
            <a:spLocks noChangeArrowheads="1"/>
          </p:cNvSpPr>
          <p:nvPr/>
        </p:nvSpPr>
        <p:spPr bwMode="auto">
          <a:xfrm rot="21334256">
            <a:off x="18370966" y="5295900"/>
            <a:ext cx="555908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Мостовский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2" name="Rectangle 743"/>
          <p:cNvSpPr>
            <a:spLocks noChangeArrowheads="1"/>
          </p:cNvSpPr>
          <p:nvPr/>
        </p:nvSpPr>
        <p:spPr bwMode="auto">
          <a:xfrm rot="21334256">
            <a:off x="14776224" y="3235354"/>
            <a:ext cx="510306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Славянский</a:t>
            </a:r>
            <a:endParaRPr lang="ru-RU" altLang="ru-RU" sz="24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3" name="Rectangle 750"/>
          <p:cNvSpPr>
            <a:spLocks noChangeArrowheads="1"/>
          </p:cNvSpPr>
          <p:nvPr/>
        </p:nvSpPr>
        <p:spPr bwMode="auto">
          <a:xfrm rot="21334256">
            <a:off x="17127630" y="4879548"/>
            <a:ext cx="592823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Апшеронский</a:t>
            </a:r>
          </a:p>
        </p:txBody>
      </p:sp>
      <p:sp>
        <p:nvSpPr>
          <p:cNvPr id="224" name="Rectangle 760"/>
          <p:cNvSpPr>
            <a:spLocks noChangeArrowheads="1"/>
          </p:cNvSpPr>
          <p:nvPr/>
        </p:nvSpPr>
        <p:spPr bwMode="auto">
          <a:xfrm rot="21334256">
            <a:off x="15285743" y="4363613"/>
            <a:ext cx="416931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Абинский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5" name="Rectangle 793"/>
          <p:cNvSpPr>
            <a:spLocks noChangeArrowheads="1"/>
          </p:cNvSpPr>
          <p:nvPr/>
        </p:nvSpPr>
        <p:spPr bwMode="auto">
          <a:xfrm rot="21334256">
            <a:off x="18088529" y="2453129"/>
            <a:ext cx="725285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Новопокровский</a:t>
            </a:r>
          </a:p>
        </p:txBody>
      </p:sp>
      <p:sp>
        <p:nvSpPr>
          <p:cNvPr id="228" name="Rectangle 823"/>
          <p:cNvSpPr>
            <a:spLocks noChangeArrowheads="1"/>
          </p:cNvSpPr>
          <p:nvPr/>
        </p:nvSpPr>
        <p:spPr bwMode="auto">
          <a:xfrm rot="21334256">
            <a:off x="16818317" y="3232012"/>
            <a:ext cx="566765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Кореновский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9" name="Rectangle 826"/>
          <p:cNvSpPr>
            <a:spLocks noChangeArrowheads="1"/>
          </p:cNvSpPr>
          <p:nvPr/>
        </p:nvSpPr>
        <p:spPr bwMode="auto">
          <a:xfrm rot="21334256">
            <a:off x="15538256" y="3023938"/>
            <a:ext cx="573280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Калининский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1" name="Rectangle 833"/>
          <p:cNvSpPr>
            <a:spLocks noChangeArrowheads="1"/>
          </p:cNvSpPr>
          <p:nvPr/>
        </p:nvSpPr>
        <p:spPr bwMode="auto">
          <a:xfrm rot="21334256">
            <a:off x="18303492" y="3213856"/>
            <a:ext cx="505963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Кавказский</a:t>
            </a:r>
          </a:p>
        </p:txBody>
      </p:sp>
      <p:sp>
        <p:nvSpPr>
          <p:cNvPr id="233" name="Rectangle 836"/>
          <p:cNvSpPr>
            <a:spLocks noChangeArrowheads="1"/>
          </p:cNvSpPr>
          <p:nvPr/>
        </p:nvSpPr>
        <p:spPr bwMode="auto">
          <a:xfrm rot="21334256">
            <a:off x="15365224" y="3538760"/>
            <a:ext cx="790431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Красноармейский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4" name="Rectangle 843"/>
          <p:cNvSpPr>
            <a:spLocks noChangeArrowheads="1"/>
          </p:cNvSpPr>
          <p:nvPr/>
        </p:nvSpPr>
        <p:spPr bwMode="auto">
          <a:xfrm rot="21334256">
            <a:off x="18957341" y="2783104"/>
            <a:ext cx="592823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 err="1">
                <a:latin typeface="Times New Roman" pitchFamily="18" charset="0"/>
                <a:cs typeface="Times New Roman" pitchFamily="18" charset="0"/>
              </a:rPr>
              <a:t>Белоглинский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5" name="Rectangle 845"/>
          <p:cNvSpPr>
            <a:spLocks noChangeArrowheads="1"/>
          </p:cNvSpPr>
          <p:nvPr/>
        </p:nvSpPr>
        <p:spPr bwMode="auto">
          <a:xfrm rot="21334256">
            <a:off x="14109638" y="4070794"/>
            <a:ext cx="553736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МО г. Анапа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7" name="Rectangle 852"/>
          <p:cNvSpPr>
            <a:spLocks noChangeArrowheads="1"/>
          </p:cNvSpPr>
          <p:nvPr/>
        </p:nvSpPr>
        <p:spPr bwMode="auto">
          <a:xfrm rot="21334256">
            <a:off x="15396058" y="2313576"/>
            <a:ext cx="1018440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Приморско-Ахтарский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8" name="Rectangle 860"/>
          <p:cNvSpPr>
            <a:spLocks noChangeArrowheads="1"/>
          </p:cNvSpPr>
          <p:nvPr/>
        </p:nvSpPr>
        <p:spPr bwMode="auto">
          <a:xfrm rot="21334256">
            <a:off x="15857188" y="1577508"/>
            <a:ext cx="657969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Щербиновский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9" name="Rectangle 862"/>
          <p:cNvSpPr>
            <a:spLocks noChangeArrowheads="1"/>
          </p:cNvSpPr>
          <p:nvPr/>
        </p:nvSpPr>
        <p:spPr bwMode="auto">
          <a:xfrm rot="21334256">
            <a:off x="18413509" y="3573239"/>
            <a:ext cx="636253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Гулькевичский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1" name="Rectangle 870"/>
          <p:cNvSpPr>
            <a:spLocks noChangeArrowheads="1"/>
          </p:cNvSpPr>
          <p:nvPr/>
        </p:nvSpPr>
        <p:spPr bwMode="auto">
          <a:xfrm rot="21334256">
            <a:off x="17266337" y="3596928"/>
            <a:ext cx="751343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Усть-Лабинский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2" name="Rectangle 879"/>
          <p:cNvSpPr>
            <a:spLocks noChangeArrowheads="1"/>
          </p:cNvSpPr>
          <p:nvPr/>
        </p:nvSpPr>
        <p:spPr bwMode="auto">
          <a:xfrm rot="21334256">
            <a:off x="16375696" y="4600504"/>
            <a:ext cx="912035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МО г. Горячий Ключ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3" name="Rectangle 895"/>
          <p:cNvSpPr>
            <a:spLocks noChangeArrowheads="1"/>
          </p:cNvSpPr>
          <p:nvPr/>
        </p:nvSpPr>
        <p:spPr bwMode="auto">
          <a:xfrm rot="21334256">
            <a:off x="17806955" y="3420213"/>
            <a:ext cx="503791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Тбилисский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4" name="Rectangle 904"/>
          <p:cNvSpPr>
            <a:spLocks noChangeArrowheads="1"/>
          </p:cNvSpPr>
          <p:nvPr/>
        </p:nvSpPr>
        <p:spPr bwMode="auto">
          <a:xfrm rot="21334256">
            <a:off x="15419335" y="4786152"/>
            <a:ext cx="779574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МО г. Геленджик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5" name="Rectangle 915"/>
          <p:cNvSpPr>
            <a:spLocks noChangeArrowheads="1"/>
          </p:cNvSpPr>
          <p:nvPr/>
        </p:nvSpPr>
        <p:spPr bwMode="auto">
          <a:xfrm>
            <a:off x="3389401" y="1472721"/>
            <a:ext cx="485710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 smtClean="0">
                <a:latin typeface="Times New Roman" pitchFamily="18" charset="0"/>
                <a:cs typeface="Times New Roman" pitchFamily="18" charset="0"/>
              </a:rPr>
              <a:t>Щербиновский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9" name="Rectangle 766"/>
          <p:cNvSpPr>
            <a:spLocks noChangeArrowheads="1"/>
          </p:cNvSpPr>
          <p:nvPr/>
        </p:nvSpPr>
        <p:spPr bwMode="auto">
          <a:xfrm rot="21334256">
            <a:off x="18713375" y="4780184"/>
            <a:ext cx="477733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Лабинский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1" name="Rectangle 766"/>
          <p:cNvSpPr>
            <a:spLocks noChangeArrowheads="1"/>
          </p:cNvSpPr>
          <p:nvPr/>
        </p:nvSpPr>
        <p:spPr bwMode="auto">
          <a:xfrm rot="21334256">
            <a:off x="17221237" y="4382205"/>
            <a:ext cx="647111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Белореченский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2" name="Rectangle 718"/>
          <p:cNvSpPr>
            <a:spLocks noChangeArrowheads="1"/>
          </p:cNvSpPr>
          <p:nvPr/>
        </p:nvSpPr>
        <p:spPr bwMode="auto">
          <a:xfrm rot="21334256">
            <a:off x="19267630" y="5056457"/>
            <a:ext cx="655797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Отрадненский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5" name="Freeform 260"/>
          <p:cNvSpPr>
            <a:spLocks/>
          </p:cNvSpPr>
          <p:nvPr/>
        </p:nvSpPr>
        <p:spPr bwMode="auto">
          <a:xfrm rot="21334256">
            <a:off x="17249037" y="1672353"/>
            <a:ext cx="933535" cy="598283"/>
          </a:xfrm>
          <a:custGeom>
            <a:avLst/>
            <a:gdLst>
              <a:gd name="T0" fmla="*/ 2147483647 w 223"/>
              <a:gd name="T1" fmla="*/ 2147483647 h 164"/>
              <a:gd name="T2" fmla="*/ 2147483647 w 223"/>
              <a:gd name="T3" fmla="*/ 2147483647 h 164"/>
              <a:gd name="T4" fmla="*/ 2147483647 w 223"/>
              <a:gd name="T5" fmla="*/ 2147483647 h 164"/>
              <a:gd name="T6" fmla="*/ 2147483647 w 223"/>
              <a:gd name="T7" fmla="*/ 2147483647 h 164"/>
              <a:gd name="T8" fmla="*/ 2147483647 w 223"/>
              <a:gd name="T9" fmla="*/ 2147483647 h 164"/>
              <a:gd name="T10" fmla="*/ 2147483647 w 223"/>
              <a:gd name="T11" fmla="*/ 2147483647 h 164"/>
              <a:gd name="T12" fmla="*/ 2147483647 w 223"/>
              <a:gd name="T13" fmla="*/ 2147483647 h 164"/>
              <a:gd name="T14" fmla="*/ 2147483647 w 223"/>
              <a:gd name="T15" fmla="*/ 2147483647 h 164"/>
              <a:gd name="T16" fmla="*/ 2147483647 w 223"/>
              <a:gd name="T17" fmla="*/ 2147483647 h 164"/>
              <a:gd name="T18" fmla="*/ 2147483647 w 223"/>
              <a:gd name="T19" fmla="*/ 2147483647 h 164"/>
              <a:gd name="T20" fmla="*/ 2147483647 w 223"/>
              <a:gd name="T21" fmla="*/ 2147483647 h 164"/>
              <a:gd name="T22" fmla="*/ 2147483647 w 223"/>
              <a:gd name="T23" fmla="*/ 2147483647 h 164"/>
              <a:gd name="T24" fmla="*/ 2147483647 w 223"/>
              <a:gd name="T25" fmla="*/ 2147483647 h 164"/>
              <a:gd name="T26" fmla="*/ 2147483647 w 223"/>
              <a:gd name="T27" fmla="*/ 2147483647 h 164"/>
              <a:gd name="T28" fmla="*/ 2147483647 w 223"/>
              <a:gd name="T29" fmla="*/ 2147483647 h 164"/>
              <a:gd name="T30" fmla="*/ 2147483647 w 223"/>
              <a:gd name="T31" fmla="*/ 2147483647 h 164"/>
              <a:gd name="T32" fmla="*/ 2147483647 w 223"/>
              <a:gd name="T33" fmla="*/ 2147483647 h 164"/>
              <a:gd name="T34" fmla="*/ 2147483647 w 223"/>
              <a:gd name="T35" fmla="*/ 2147483647 h 164"/>
              <a:gd name="T36" fmla="*/ 2147483647 w 223"/>
              <a:gd name="T37" fmla="*/ 2147483647 h 164"/>
              <a:gd name="T38" fmla="*/ 2147483647 w 223"/>
              <a:gd name="T39" fmla="*/ 2147483647 h 164"/>
              <a:gd name="T40" fmla="*/ 2147483647 w 223"/>
              <a:gd name="T41" fmla="*/ 2147483647 h 164"/>
              <a:gd name="T42" fmla="*/ 2147483647 w 223"/>
              <a:gd name="T43" fmla="*/ 2147483647 h 164"/>
              <a:gd name="T44" fmla="*/ 2147483647 w 223"/>
              <a:gd name="T45" fmla="*/ 2147483647 h 164"/>
              <a:gd name="T46" fmla="*/ 2147483647 w 223"/>
              <a:gd name="T47" fmla="*/ 2147483647 h 164"/>
              <a:gd name="T48" fmla="*/ 2147483647 w 223"/>
              <a:gd name="T49" fmla="*/ 2147483647 h 164"/>
              <a:gd name="T50" fmla="*/ 2147483647 w 223"/>
              <a:gd name="T51" fmla="*/ 2147483647 h 164"/>
              <a:gd name="T52" fmla="*/ 2147483647 w 223"/>
              <a:gd name="T53" fmla="*/ 2147483647 h 164"/>
              <a:gd name="T54" fmla="*/ 0 w 223"/>
              <a:gd name="T55" fmla="*/ 2147483647 h 164"/>
              <a:gd name="T56" fmla="*/ 2147483647 w 223"/>
              <a:gd name="T57" fmla="*/ 2147483647 h 164"/>
              <a:gd name="T58" fmla="*/ 2147483647 w 223"/>
              <a:gd name="T59" fmla="*/ 2147483647 h 164"/>
              <a:gd name="T60" fmla="*/ 2147483647 w 223"/>
              <a:gd name="T61" fmla="*/ 2147483647 h 164"/>
              <a:gd name="T62" fmla="*/ 2147483647 w 223"/>
              <a:gd name="T63" fmla="*/ 2147483647 h 164"/>
              <a:gd name="T64" fmla="*/ 2147483647 w 223"/>
              <a:gd name="T65" fmla="*/ 2147483647 h 164"/>
              <a:gd name="T66" fmla="*/ 2147483647 w 223"/>
              <a:gd name="T67" fmla="*/ 2147483647 h 164"/>
              <a:gd name="T68" fmla="*/ 2147483647 w 223"/>
              <a:gd name="T69" fmla="*/ 2147483647 h 164"/>
              <a:gd name="T70" fmla="*/ 2147483647 w 223"/>
              <a:gd name="T71" fmla="*/ 2147483647 h 164"/>
              <a:gd name="T72" fmla="*/ 2147483647 w 223"/>
              <a:gd name="T73" fmla="*/ 2147483647 h 164"/>
              <a:gd name="T74" fmla="*/ 2147483647 w 223"/>
              <a:gd name="T75" fmla="*/ 2147483647 h 164"/>
              <a:gd name="T76" fmla="*/ 2147483647 w 223"/>
              <a:gd name="T77" fmla="*/ 2147483647 h 164"/>
              <a:gd name="T78" fmla="*/ 2147483647 w 223"/>
              <a:gd name="T79" fmla="*/ 2147483647 h 164"/>
              <a:gd name="T80" fmla="*/ 2147483647 w 223"/>
              <a:gd name="T81" fmla="*/ 2147483647 h 164"/>
              <a:gd name="T82" fmla="*/ 2147483647 w 223"/>
              <a:gd name="T83" fmla="*/ 2147483647 h 164"/>
              <a:gd name="T84" fmla="*/ 2147483647 w 223"/>
              <a:gd name="T85" fmla="*/ 0 h 164"/>
              <a:gd name="T86" fmla="*/ 2147483647 w 223"/>
              <a:gd name="T87" fmla="*/ 2147483647 h 164"/>
              <a:gd name="T88" fmla="*/ 2147483647 w 223"/>
              <a:gd name="T89" fmla="*/ 2147483647 h 164"/>
              <a:gd name="T90" fmla="*/ 2147483647 w 223"/>
              <a:gd name="T91" fmla="*/ 2147483647 h 164"/>
              <a:gd name="T92" fmla="*/ 2147483647 w 223"/>
              <a:gd name="T93" fmla="*/ 2147483647 h 164"/>
              <a:gd name="T94" fmla="*/ 2147483647 w 223"/>
              <a:gd name="T95" fmla="*/ 2147483647 h 164"/>
              <a:gd name="T96" fmla="*/ 2147483647 w 223"/>
              <a:gd name="T97" fmla="*/ 2147483647 h 164"/>
              <a:gd name="T98" fmla="*/ 2147483647 w 223"/>
              <a:gd name="T99" fmla="*/ 2147483647 h 164"/>
              <a:gd name="T100" fmla="*/ 2147483647 w 223"/>
              <a:gd name="T101" fmla="*/ 2147483647 h 164"/>
              <a:gd name="T102" fmla="*/ 2147483647 w 223"/>
              <a:gd name="T103" fmla="*/ 2147483647 h 164"/>
              <a:gd name="T104" fmla="*/ 2147483647 w 223"/>
              <a:gd name="T105" fmla="*/ 2147483647 h 164"/>
              <a:gd name="T106" fmla="*/ 2147483647 w 223"/>
              <a:gd name="T107" fmla="*/ 2147483647 h 164"/>
              <a:gd name="T108" fmla="*/ 2147483647 w 223"/>
              <a:gd name="T109" fmla="*/ 2147483647 h 164"/>
              <a:gd name="T110" fmla="*/ 2147483647 w 223"/>
              <a:gd name="T111" fmla="*/ 2147483647 h 164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223"/>
              <a:gd name="T169" fmla="*/ 0 h 164"/>
              <a:gd name="T170" fmla="*/ 223 w 223"/>
              <a:gd name="T171" fmla="*/ 164 h 164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223" h="164">
                <a:moveTo>
                  <a:pt x="179" y="66"/>
                </a:moveTo>
                <a:lnTo>
                  <a:pt x="184" y="66"/>
                </a:lnTo>
                <a:lnTo>
                  <a:pt x="187" y="66"/>
                </a:lnTo>
                <a:lnTo>
                  <a:pt x="187" y="67"/>
                </a:lnTo>
                <a:lnTo>
                  <a:pt x="187" y="70"/>
                </a:lnTo>
                <a:lnTo>
                  <a:pt x="185" y="79"/>
                </a:lnTo>
                <a:lnTo>
                  <a:pt x="185" y="86"/>
                </a:lnTo>
                <a:lnTo>
                  <a:pt x="185" y="91"/>
                </a:lnTo>
                <a:lnTo>
                  <a:pt x="184" y="95"/>
                </a:lnTo>
                <a:lnTo>
                  <a:pt x="182" y="95"/>
                </a:lnTo>
                <a:lnTo>
                  <a:pt x="178" y="94"/>
                </a:lnTo>
                <a:lnTo>
                  <a:pt x="178" y="97"/>
                </a:lnTo>
                <a:lnTo>
                  <a:pt x="178" y="100"/>
                </a:lnTo>
                <a:lnTo>
                  <a:pt x="173" y="100"/>
                </a:lnTo>
                <a:lnTo>
                  <a:pt x="173" y="103"/>
                </a:lnTo>
                <a:lnTo>
                  <a:pt x="173" y="107"/>
                </a:lnTo>
                <a:lnTo>
                  <a:pt x="176" y="107"/>
                </a:lnTo>
                <a:lnTo>
                  <a:pt x="179" y="107"/>
                </a:lnTo>
                <a:lnTo>
                  <a:pt x="181" y="108"/>
                </a:lnTo>
                <a:lnTo>
                  <a:pt x="181" y="110"/>
                </a:lnTo>
                <a:lnTo>
                  <a:pt x="181" y="113"/>
                </a:lnTo>
                <a:lnTo>
                  <a:pt x="181" y="117"/>
                </a:lnTo>
                <a:lnTo>
                  <a:pt x="181" y="120"/>
                </a:lnTo>
                <a:lnTo>
                  <a:pt x="182" y="120"/>
                </a:lnTo>
                <a:lnTo>
                  <a:pt x="184" y="120"/>
                </a:lnTo>
                <a:lnTo>
                  <a:pt x="191" y="120"/>
                </a:lnTo>
                <a:lnTo>
                  <a:pt x="194" y="122"/>
                </a:lnTo>
                <a:lnTo>
                  <a:pt x="194" y="123"/>
                </a:lnTo>
                <a:lnTo>
                  <a:pt x="194" y="126"/>
                </a:lnTo>
                <a:lnTo>
                  <a:pt x="194" y="130"/>
                </a:lnTo>
                <a:lnTo>
                  <a:pt x="194" y="133"/>
                </a:lnTo>
                <a:lnTo>
                  <a:pt x="195" y="136"/>
                </a:lnTo>
                <a:lnTo>
                  <a:pt x="198" y="136"/>
                </a:lnTo>
                <a:lnTo>
                  <a:pt x="200" y="138"/>
                </a:lnTo>
                <a:lnTo>
                  <a:pt x="201" y="138"/>
                </a:lnTo>
                <a:lnTo>
                  <a:pt x="206" y="138"/>
                </a:lnTo>
                <a:lnTo>
                  <a:pt x="210" y="139"/>
                </a:lnTo>
                <a:lnTo>
                  <a:pt x="213" y="141"/>
                </a:lnTo>
                <a:lnTo>
                  <a:pt x="217" y="142"/>
                </a:lnTo>
                <a:lnTo>
                  <a:pt x="219" y="142"/>
                </a:lnTo>
                <a:lnTo>
                  <a:pt x="223" y="142"/>
                </a:lnTo>
                <a:lnTo>
                  <a:pt x="222" y="145"/>
                </a:lnTo>
                <a:lnTo>
                  <a:pt x="223" y="145"/>
                </a:lnTo>
                <a:lnTo>
                  <a:pt x="223" y="147"/>
                </a:lnTo>
                <a:lnTo>
                  <a:pt x="197" y="145"/>
                </a:lnTo>
                <a:lnTo>
                  <a:pt x="197" y="150"/>
                </a:lnTo>
                <a:lnTo>
                  <a:pt x="173" y="148"/>
                </a:lnTo>
                <a:lnTo>
                  <a:pt x="173" y="142"/>
                </a:lnTo>
                <a:lnTo>
                  <a:pt x="160" y="141"/>
                </a:lnTo>
                <a:lnTo>
                  <a:pt x="159" y="139"/>
                </a:lnTo>
                <a:lnTo>
                  <a:pt x="159" y="138"/>
                </a:lnTo>
                <a:lnTo>
                  <a:pt x="162" y="136"/>
                </a:lnTo>
                <a:lnTo>
                  <a:pt x="160" y="133"/>
                </a:lnTo>
                <a:lnTo>
                  <a:pt x="159" y="133"/>
                </a:lnTo>
                <a:lnTo>
                  <a:pt x="154" y="132"/>
                </a:lnTo>
                <a:lnTo>
                  <a:pt x="156" y="133"/>
                </a:lnTo>
                <a:lnTo>
                  <a:pt x="156" y="136"/>
                </a:lnTo>
                <a:lnTo>
                  <a:pt x="151" y="141"/>
                </a:lnTo>
                <a:lnTo>
                  <a:pt x="156" y="141"/>
                </a:lnTo>
                <a:lnTo>
                  <a:pt x="154" y="164"/>
                </a:lnTo>
                <a:lnTo>
                  <a:pt x="129" y="164"/>
                </a:lnTo>
                <a:lnTo>
                  <a:pt x="129" y="161"/>
                </a:lnTo>
                <a:lnTo>
                  <a:pt x="126" y="161"/>
                </a:lnTo>
                <a:lnTo>
                  <a:pt x="124" y="163"/>
                </a:lnTo>
                <a:lnTo>
                  <a:pt x="112" y="158"/>
                </a:lnTo>
                <a:lnTo>
                  <a:pt x="110" y="157"/>
                </a:lnTo>
                <a:lnTo>
                  <a:pt x="109" y="154"/>
                </a:lnTo>
                <a:lnTo>
                  <a:pt x="107" y="152"/>
                </a:lnTo>
                <a:lnTo>
                  <a:pt x="96" y="148"/>
                </a:lnTo>
                <a:lnTo>
                  <a:pt x="94" y="148"/>
                </a:lnTo>
                <a:lnTo>
                  <a:pt x="90" y="151"/>
                </a:lnTo>
                <a:lnTo>
                  <a:pt x="77" y="151"/>
                </a:lnTo>
                <a:lnTo>
                  <a:pt x="75" y="150"/>
                </a:lnTo>
                <a:lnTo>
                  <a:pt x="41" y="148"/>
                </a:lnTo>
                <a:lnTo>
                  <a:pt x="34" y="144"/>
                </a:lnTo>
                <a:lnTo>
                  <a:pt x="33" y="144"/>
                </a:lnTo>
                <a:lnTo>
                  <a:pt x="25" y="145"/>
                </a:lnTo>
                <a:lnTo>
                  <a:pt x="18" y="144"/>
                </a:lnTo>
                <a:lnTo>
                  <a:pt x="15" y="144"/>
                </a:lnTo>
                <a:lnTo>
                  <a:pt x="15" y="136"/>
                </a:lnTo>
                <a:lnTo>
                  <a:pt x="3" y="136"/>
                </a:lnTo>
                <a:lnTo>
                  <a:pt x="5" y="120"/>
                </a:lnTo>
                <a:lnTo>
                  <a:pt x="0" y="119"/>
                </a:lnTo>
                <a:lnTo>
                  <a:pt x="2" y="117"/>
                </a:lnTo>
                <a:lnTo>
                  <a:pt x="6" y="116"/>
                </a:lnTo>
                <a:lnTo>
                  <a:pt x="6" y="110"/>
                </a:lnTo>
                <a:lnTo>
                  <a:pt x="19" y="111"/>
                </a:lnTo>
                <a:lnTo>
                  <a:pt x="24" y="111"/>
                </a:lnTo>
                <a:lnTo>
                  <a:pt x="28" y="107"/>
                </a:lnTo>
                <a:lnTo>
                  <a:pt x="46" y="88"/>
                </a:lnTo>
                <a:lnTo>
                  <a:pt x="50" y="85"/>
                </a:lnTo>
                <a:lnTo>
                  <a:pt x="52" y="86"/>
                </a:lnTo>
                <a:lnTo>
                  <a:pt x="55" y="88"/>
                </a:lnTo>
                <a:lnTo>
                  <a:pt x="59" y="89"/>
                </a:lnTo>
                <a:lnTo>
                  <a:pt x="60" y="86"/>
                </a:lnTo>
                <a:lnTo>
                  <a:pt x="62" y="85"/>
                </a:lnTo>
                <a:lnTo>
                  <a:pt x="63" y="85"/>
                </a:lnTo>
                <a:lnTo>
                  <a:pt x="65" y="85"/>
                </a:lnTo>
                <a:lnTo>
                  <a:pt x="72" y="72"/>
                </a:lnTo>
                <a:lnTo>
                  <a:pt x="66" y="70"/>
                </a:lnTo>
                <a:lnTo>
                  <a:pt x="65" y="67"/>
                </a:lnTo>
                <a:lnTo>
                  <a:pt x="62" y="67"/>
                </a:lnTo>
                <a:lnTo>
                  <a:pt x="60" y="66"/>
                </a:lnTo>
                <a:lnTo>
                  <a:pt x="58" y="67"/>
                </a:lnTo>
                <a:lnTo>
                  <a:pt x="55" y="66"/>
                </a:lnTo>
                <a:lnTo>
                  <a:pt x="55" y="65"/>
                </a:lnTo>
                <a:lnTo>
                  <a:pt x="52" y="63"/>
                </a:lnTo>
                <a:lnTo>
                  <a:pt x="52" y="60"/>
                </a:lnTo>
                <a:lnTo>
                  <a:pt x="49" y="60"/>
                </a:lnTo>
                <a:lnTo>
                  <a:pt x="44" y="59"/>
                </a:lnTo>
                <a:lnTo>
                  <a:pt x="43" y="57"/>
                </a:lnTo>
                <a:lnTo>
                  <a:pt x="41" y="54"/>
                </a:lnTo>
                <a:lnTo>
                  <a:pt x="40" y="53"/>
                </a:lnTo>
                <a:lnTo>
                  <a:pt x="34" y="53"/>
                </a:lnTo>
                <a:lnTo>
                  <a:pt x="28" y="50"/>
                </a:lnTo>
                <a:lnTo>
                  <a:pt x="27" y="45"/>
                </a:lnTo>
                <a:lnTo>
                  <a:pt x="25" y="45"/>
                </a:lnTo>
                <a:lnTo>
                  <a:pt x="27" y="16"/>
                </a:lnTo>
                <a:lnTo>
                  <a:pt x="50" y="18"/>
                </a:lnTo>
                <a:lnTo>
                  <a:pt x="50" y="28"/>
                </a:lnTo>
                <a:lnTo>
                  <a:pt x="80" y="29"/>
                </a:lnTo>
                <a:lnTo>
                  <a:pt x="80" y="38"/>
                </a:lnTo>
                <a:lnTo>
                  <a:pt x="94" y="40"/>
                </a:lnTo>
                <a:lnTo>
                  <a:pt x="93" y="32"/>
                </a:lnTo>
                <a:lnTo>
                  <a:pt x="99" y="32"/>
                </a:lnTo>
                <a:lnTo>
                  <a:pt x="99" y="22"/>
                </a:lnTo>
                <a:lnTo>
                  <a:pt x="100" y="0"/>
                </a:lnTo>
                <a:lnTo>
                  <a:pt x="126" y="2"/>
                </a:lnTo>
                <a:lnTo>
                  <a:pt x="126" y="15"/>
                </a:lnTo>
                <a:lnTo>
                  <a:pt x="126" y="21"/>
                </a:lnTo>
                <a:lnTo>
                  <a:pt x="125" y="22"/>
                </a:lnTo>
                <a:lnTo>
                  <a:pt x="125" y="23"/>
                </a:lnTo>
                <a:lnTo>
                  <a:pt x="126" y="26"/>
                </a:lnTo>
                <a:lnTo>
                  <a:pt x="129" y="25"/>
                </a:lnTo>
                <a:lnTo>
                  <a:pt x="132" y="23"/>
                </a:lnTo>
                <a:lnTo>
                  <a:pt x="135" y="23"/>
                </a:lnTo>
                <a:lnTo>
                  <a:pt x="137" y="25"/>
                </a:lnTo>
                <a:lnTo>
                  <a:pt x="138" y="25"/>
                </a:lnTo>
                <a:lnTo>
                  <a:pt x="141" y="25"/>
                </a:lnTo>
                <a:lnTo>
                  <a:pt x="144" y="25"/>
                </a:lnTo>
                <a:lnTo>
                  <a:pt x="147" y="25"/>
                </a:lnTo>
                <a:lnTo>
                  <a:pt x="148" y="26"/>
                </a:lnTo>
                <a:lnTo>
                  <a:pt x="154" y="26"/>
                </a:lnTo>
                <a:lnTo>
                  <a:pt x="157" y="28"/>
                </a:lnTo>
                <a:lnTo>
                  <a:pt x="159" y="28"/>
                </a:lnTo>
                <a:lnTo>
                  <a:pt x="160" y="26"/>
                </a:lnTo>
                <a:lnTo>
                  <a:pt x="162" y="26"/>
                </a:lnTo>
                <a:lnTo>
                  <a:pt x="163" y="26"/>
                </a:lnTo>
                <a:lnTo>
                  <a:pt x="165" y="28"/>
                </a:lnTo>
                <a:lnTo>
                  <a:pt x="166" y="28"/>
                </a:lnTo>
                <a:lnTo>
                  <a:pt x="169" y="28"/>
                </a:lnTo>
                <a:lnTo>
                  <a:pt x="169" y="29"/>
                </a:lnTo>
                <a:lnTo>
                  <a:pt x="169" y="31"/>
                </a:lnTo>
                <a:lnTo>
                  <a:pt x="169" y="32"/>
                </a:lnTo>
                <a:lnTo>
                  <a:pt x="167" y="38"/>
                </a:lnTo>
                <a:lnTo>
                  <a:pt x="169" y="43"/>
                </a:lnTo>
                <a:lnTo>
                  <a:pt x="172" y="43"/>
                </a:lnTo>
                <a:lnTo>
                  <a:pt x="173" y="44"/>
                </a:lnTo>
                <a:lnTo>
                  <a:pt x="173" y="47"/>
                </a:lnTo>
                <a:lnTo>
                  <a:pt x="173" y="60"/>
                </a:lnTo>
                <a:lnTo>
                  <a:pt x="173" y="63"/>
                </a:lnTo>
                <a:lnTo>
                  <a:pt x="173" y="65"/>
                </a:lnTo>
                <a:lnTo>
                  <a:pt x="175" y="66"/>
                </a:lnTo>
                <a:lnTo>
                  <a:pt x="176" y="66"/>
                </a:lnTo>
                <a:lnTo>
                  <a:pt x="179" y="66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256" name="Freeform 255"/>
          <p:cNvSpPr>
            <a:spLocks noEditPoints="1"/>
          </p:cNvSpPr>
          <p:nvPr/>
        </p:nvSpPr>
        <p:spPr bwMode="auto">
          <a:xfrm rot="21334256">
            <a:off x="17969594" y="3021013"/>
            <a:ext cx="918628" cy="496135"/>
          </a:xfrm>
          <a:custGeom>
            <a:avLst/>
            <a:gdLst>
              <a:gd name="T0" fmla="*/ 2147483647 w 220"/>
              <a:gd name="T1" fmla="*/ 2147483647 h 136"/>
              <a:gd name="T2" fmla="*/ 2147483647 w 220"/>
              <a:gd name="T3" fmla="*/ 2147483647 h 136"/>
              <a:gd name="T4" fmla="*/ 2147483647 w 220"/>
              <a:gd name="T5" fmla="*/ 2147483647 h 136"/>
              <a:gd name="T6" fmla="*/ 2147483647 w 220"/>
              <a:gd name="T7" fmla="*/ 2147483647 h 136"/>
              <a:gd name="T8" fmla="*/ 2147483647 w 220"/>
              <a:gd name="T9" fmla="*/ 2147483647 h 136"/>
              <a:gd name="T10" fmla="*/ 2147483647 w 220"/>
              <a:gd name="T11" fmla="*/ 2147483647 h 136"/>
              <a:gd name="T12" fmla="*/ 2147483647 w 220"/>
              <a:gd name="T13" fmla="*/ 2147483647 h 136"/>
              <a:gd name="T14" fmla="*/ 2147483647 w 220"/>
              <a:gd name="T15" fmla="*/ 2147483647 h 136"/>
              <a:gd name="T16" fmla="*/ 2147483647 w 220"/>
              <a:gd name="T17" fmla="*/ 2147483647 h 136"/>
              <a:gd name="T18" fmla="*/ 2147483647 w 220"/>
              <a:gd name="T19" fmla="*/ 2147483647 h 136"/>
              <a:gd name="T20" fmla="*/ 2147483647 w 220"/>
              <a:gd name="T21" fmla="*/ 2147483647 h 136"/>
              <a:gd name="T22" fmla="*/ 2147483647 w 220"/>
              <a:gd name="T23" fmla="*/ 2147483647 h 136"/>
              <a:gd name="T24" fmla="*/ 2147483647 w 220"/>
              <a:gd name="T25" fmla="*/ 2147483647 h 136"/>
              <a:gd name="T26" fmla="*/ 2147483647 w 220"/>
              <a:gd name="T27" fmla="*/ 2147483647 h 136"/>
              <a:gd name="T28" fmla="*/ 2147483647 w 220"/>
              <a:gd name="T29" fmla="*/ 2147483647 h 136"/>
              <a:gd name="T30" fmla="*/ 2147483647 w 220"/>
              <a:gd name="T31" fmla="*/ 2147483647 h 136"/>
              <a:gd name="T32" fmla="*/ 2147483647 w 220"/>
              <a:gd name="T33" fmla="*/ 2147483647 h 136"/>
              <a:gd name="T34" fmla="*/ 2147483647 w 220"/>
              <a:gd name="T35" fmla="*/ 2147483647 h 136"/>
              <a:gd name="T36" fmla="*/ 2147483647 w 220"/>
              <a:gd name="T37" fmla="*/ 2147483647 h 136"/>
              <a:gd name="T38" fmla="*/ 2147483647 w 220"/>
              <a:gd name="T39" fmla="*/ 2147483647 h 136"/>
              <a:gd name="T40" fmla="*/ 2147483647 w 220"/>
              <a:gd name="T41" fmla="*/ 2147483647 h 136"/>
              <a:gd name="T42" fmla="*/ 2147483647 w 220"/>
              <a:gd name="T43" fmla="*/ 2147483647 h 136"/>
              <a:gd name="T44" fmla="*/ 2147483647 w 220"/>
              <a:gd name="T45" fmla="*/ 2147483647 h 136"/>
              <a:gd name="T46" fmla="*/ 2147483647 w 220"/>
              <a:gd name="T47" fmla="*/ 2147483647 h 136"/>
              <a:gd name="T48" fmla="*/ 2147483647 w 220"/>
              <a:gd name="T49" fmla="*/ 2147483647 h 136"/>
              <a:gd name="T50" fmla="*/ 2147483647 w 220"/>
              <a:gd name="T51" fmla="*/ 2147483647 h 136"/>
              <a:gd name="T52" fmla="*/ 2147483647 w 220"/>
              <a:gd name="T53" fmla="*/ 2147483647 h 136"/>
              <a:gd name="T54" fmla="*/ 2147483647 w 220"/>
              <a:gd name="T55" fmla="*/ 2147483647 h 136"/>
              <a:gd name="T56" fmla="*/ 2147483647 w 220"/>
              <a:gd name="T57" fmla="*/ 2147483647 h 136"/>
              <a:gd name="T58" fmla="*/ 2147483647 w 220"/>
              <a:gd name="T59" fmla="*/ 2147483647 h 136"/>
              <a:gd name="T60" fmla="*/ 2147483647 w 220"/>
              <a:gd name="T61" fmla="*/ 2147483647 h 136"/>
              <a:gd name="T62" fmla="*/ 2147483647 w 220"/>
              <a:gd name="T63" fmla="*/ 2147483647 h 136"/>
              <a:gd name="T64" fmla="*/ 2147483647 w 220"/>
              <a:gd name="T65" fmla="*/ 2147483647 h 136"/>
              <a:gd name="T66" fmla="*/ 2147483647 w 220"/>
              <a:gd name="T67" fmla="*/ 2147483647 h 136"/>
              <a:gd name="T68" fmla="*/ 2147483647 w 220"/>
              <a:gd name="T69" fmla="*/ 2147483647 h 136"/>
              <a:gd name="T70" fmla="*/ 2147483647 w 220"/>
              <a:gd name="T71" fmla="*/ 2147483647 h 136"/>
              <a:gd name="T72" fmla="*/ 2147483647 w 220"/>
              <a:gd name="T73" fmla="*/ 2147483647 h 136"/>
              <a:gd name="T74" fmla="*/ 2147483647 w 220"/>
              <a:gd name="T75" fmla="*/ 2147483647 h 136"/>
              <a:gd name="T76" fmla="*/ 2147483647 w 220"/>
              <a:gd name="T77" fmla="*/ 2147483647 h 136"/>
              <a:gd name="T78" fmla="*/ 2147483647 w 220"/>
              <a:gd name="T79" fmla="*/ 2147483647 h 136"/>
              <a:gd name="T80" fmla="*/ 2147483647 w 220"/>
              <a:gd name="T81" fmla="*/ 2147483647 h 136"/>
              <a:gd name="T82" fmla="*/ 2147483647 w 220"/>
              <a:gd name="T83" fmla="*/ 2147483647 h 136"/>
              <a:gd name="T84" fmla="*/ 2147483647 w 220"/>
              <a:gd name="T85" fmla="*/ 2147483647 h 136"/>
              <a:gd name="T86" fmla="*/ 2147483647 w 220"/>
              <a:gd name="T87" fmla="*/ 2147483647 h 136"/>
              <a:gd name="T88" fmla="*/ 2147483647 w 220"/>
              <a:gd name="T89" fmla="*/ 2147483647 h 136"/>
              <a:gd name="T90" fmla="*/ 2147483647 w 220"/>
              <a:gd name="T91" fmla="*/ 2147483647 h 136"/>
              <a:gd name="T92" fmla="*/ 2147483647 w 220"/>
              <a:gd name="T93" fmla="*/ 2147483647 h 136"/>
              <a:gd name="T94" fmla="*/ 2147483647 w 220"/>
              <a:gd name="T95" fmla="*/ 2147483647 h 136"/>
              <a:gd name="T96" fmla="*/ 2147483647 w 220"/>
              <a:gd name="T97" fmla="*/ 2147483647 h 136"/>
              <a:gd name="T98" fmla="*/ 2147483647 w 220"/>
              <a:gd name="T99" fmla="*/ 2147483647 h 136"/>
              <a:gd name="T100" fmla="*/ 2147483647 w 220"/>
              <a:gd name="T101" fmla="*/ 2147483647 h 136"/>
              <a:gd name="T102" fmla="*/ 2147483647 w 220"/>
              <a:gd name="T103" fmla="*/ 2147483647 h 136"/>
              <a:gd name="T104" fmla="*/ 2147483647 w 220"/>
              <a:gd name="T105" fmla="*/ 2147483647 h 136"/>
              <a:gd name="T106" fmla="*/ 0 w 220"/>
              <a:gd name="T107" fmla="*/ 2147483647 h 136"/>
              <a:gd name="T108" fmla="*/ 2147483647 w 220"/>
              <a:gd name="T109" fmla="*/ 2147483647 h 136"/>
              <a:gd name="T110" fmla="*/ 2147483647 w 220"/>
              <a:gd name="T111" fmla="*/ 2147483647 h 136"/>
              <a:gd name="T112" fmla="*/ 2147483647 w 220"/>
              <a:gd name="T113" fmla="*/ 2147483647 h 136"/>
              <a:gd name="T114" fmla="*/ 2147483647 w 220"/>
              <a:gd name="T115" fmla="*/ 2147483647 h 1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220"/>
              <a:gd name="T175" fmla="*/ 0 h 136"/>
              <a:gd name="T176" fmla="*/ 220 w 220"/>
              <a:gd name="T177" fmla="*/ 136 h 136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220" h="136">
                <a:moveTo>
                  <a:pt x="37" y="32"/>
                </a:moveTo>
                <a:lnTo>
                  <a:pt x="48" y="47"/>
                </a:lnTo>
                <a:lnTo>
                  <a:pt x="59" y="39"/>
                </a:lnTo>
                <a:lnTo>
                  <a:pt x="66" y="39"/>
                </a:lnTo>
                <a:lnTo>
                  <a:pt x="69" y="38"/>
                </a:lnTo>
                <a:lnTo>
                  <a:pt x="78" y="38"/>
                </a:lnTo>
                <a:lnTo>
                  <a:pt x="79" y="25"/>
                </a:lnTo>
                <a:lnTo>
                  <a:pt x="103" y="26"/>
                </a:lnTo>
                <a:lnTo>
                  <a:pt x="104" y="14"/>
                </a:lnTo>
                <a:lnTo>
                  <a:pt x="125" y="16"/>
                </a:lnTo>
                <a:lnTo>
                  <a:pt x="126" y="6"/>
                </a:lnTo>
                <a:lnTo>
                  <a:pt x="157" y="7"/>
                </a:lnTo>
                <a:lnTo>
                  <a:pt x="158" y="0"/>
                </a:lnTo>
                <a:lnTo>
                  <a:pt x="167" y="0"/>
                </a:lnTo>
                <a:lnTo>
                  <a:pt x="189" y="1"/>
                </a:lnTo>
                <a:lnTo>
                  <a:pt x="188" y="13"/>
                </a:lnTo>
                <a:lnTo>
                  <a:pt x="189" y="19"/>
                </a:lnTo>
                <a:lnTo>
                  <a:pt x="189" y="23"/>
                </a:lnTo>
                <a:lnTo>
                  <a:pt x="188" y="29"/>
                </a:lnTo>
                <a:lnTo>
                  <a:pt x="186" y="35"/>
                </a:lnTo>
                <a:lnTo>
                  <a:pt x="186" y="42"/>
                </a:lnTo>
                <a:lnTo>
                  <a:pt x="185" y="50"/>
                </a:lnTo>
                <a:lnTo>
                  <a:pt x="185" y="55"/>
                </a:lnTo>
                <a:lnTo>
                  <a:pt x="183" y="67"/>
                </a:lnTo>
                <a:lnTo>
                  <a:pt x="183" y="72"/>
                </a:lnTo>
                <a:lnTo>
                  <a:pt x="183" y="75"/>
                </a:lnTo>
                <a:lnTo>
                  <a:pt x="185" y="75"/>
                </a:lnTo>
                <a:lnTo>
                  <a:pt x="186" y="76"/>
                </a:lnTo>
                <a:lnTo>
                  <a:pt x="189" y="76"/>
                </a:lnTo>
                <a:lnTo>
                  <a:pt x="199" y="76"/>
                </a:lnTo>
                <a:lnTo>
                  <a:pt x="205" y="77"/>
                </a:lnTo>
                <a:lnTo>
                  <a:pt x="207" y="77"/>
                </a:lnTo>
                <a:lnTo>
                  <a:pt x="207" y="83"/>
                </a:lnTo>
                <a:lnTo>
                  <a:pt x="207" y="94"/>
                </a:lnTo>
                <a:lnTo>
                  <a:pt x="205" y="99"/>
                </a:lnTo>
                <a:lnTo>
                  <a:pt x="205" y="105"/>
                </a:lnTo>
                <a:lnTo>
                  <a:pt x="208" y="108"/>
                </a:lnTo>
                <a:lnTo>
                  <a:pt x="211" y="111"/>
                </a:lnTo>
                <a:lnTo>
                  <a:pt x="213" y="113"/>
                </a:lnTo>
                <a:lnTo>
                  <a:pt x="213" y="114"/>
                </a:lnTo>
                <a:lnTo>
                  <a:pt x="213" y="117"/>
                </a:lnTo>
                <a:lnTo>
                  <a:pt x="211" y="117"/>
                </a:lnTo>
                <a:lnTo>
                  <a:pt x="207" y="116"/>
                </a:lnTo>
                <a:lnTo>
                  <a:pt x="205" y="116"/>
                </a:lnTo>
                <a:lnTo>
                  <a:pt x="202" y="116"/>
                </a:lnTo>
                <a:lnTo>
                  <a:pt x="201" y="111"/>
                </a:lnTo>
                <a:lnTo>
                  <a:pt x="199" y="107"/>
                </a:lnTo>
                <a:lnTo>
                  <a:pt x="198" y="108"/>
                </a:lnTo>
                <a:lnTo>
                  <a:pt x="198" y="113"/>
                </a:lnTo>
                <a:lnTo>
                  <a:pt x="196" y="114"/>
                </a:lnTo>
                <a:lnTo>
                  <a:pt x="195" y="114"/>
                </a:lnTo>
                <a:lnTo>
                  <a:pt x="192" y="111"/>
                </a:lnTo>
                <a:lnTo>
                  <a:pt x="191" y="111"/>
                </a:lnTo>
                <a:lnTo>
                  <a:pt x="188" y="113"/>
                </a:lnTo>
                <a:lnTo>
                  <a:pt x="183" y="113"/>
                </a:lnTo>
                <a:lnTo>
                  <a:pt x="182" y="114"/>
                </a:lnTo>
                <a:lnTo>
                  <a:pt x="179" y="113"/>
                </a:lnTo>
                <a:lnTo>
                  <a:pt x="177" y="113"/>
                </a:lnTo>
                <a:lnTo>
                  <a:pt x="176" y="117"/>
                </a:lnTo>
                <a:lnTo>
                  <a:pt x="173" y="118"/>
                </a:lnTo>
                <a:lnTo>
                  <a:pt x="170" y="117"/>
                </a:lnTo>
                <a:lnTo>
                  <a:pt x="169" y="114"/>
                </a:lnTo>
                <a:lnTo>
                  <a:pt x="169" y="113"/>
                </a:lnTo>
                <a:lnTo>
                  <a:pt x="167" y="116"/>
                </a:lnTo>
                <a:lnTo>
                  <a:pt x="164" y="113"/>
                </a:lnTo>
                <a:lnTo>
                  <a:pt x="164" y="110"/>
                </a:lnTo>
                <a:lnTo>
                  <a:pt x="161" y="111"/>
                </a:lnTo>
                <a:lnTo>
                  <a:pt x="161" y="114"/>
                </a:lnTo>
                <a:lnTo>
                  <a:pt x="160" y="114"/>
                </a:lnTo>
                <a:lnTo>
                  <a:pt x="158" y="110"/>
                </a:lnTo>
                <a:lnTo>
                  <a:pt x="157" y="110"/>
                </a:lnTo>
                <a:lnTo>
                  <a:pt x="155" y="113"/>
                </a:lnTo>
                <a:lnTo>
                  <a:pt x="152" y="113"/>
                </a:lnTo>
                <a:lnTo>
                  <a:pt x="151" y="116"/>
                </a:lnTo>
                <a:lnTo>
                  <a:pt x="150" y="116"/>
                </a:lnTo>
                <a:lnTo>
                  <a:pt x="148" y="114"/>
                </a:lnTo>
                <a:lnTo>
                  <a:pt x="147" y="113"/>
                </a:lnTo>
                <a:lnTo>
                  <a:pt x="147" y="110"/>
                </a:lnTo>
                <a:lnTo>
                  <a:pt x="145" y="110"/>
                </a:lnTo>
                <a:lnTo>
                  <a:pt x="142" y="108"/>
                </a:lnTo>
                <a:lnTo>
                  <a:pt x="139" y="110"/>
                </a:lnTo>
                <a:lnTo>
                  <a:pt x="139" y="113"/>
                </a:lnTo>
                <a:lnTo>
                  <a:pt x="136" y="111"/>
                </a:lnTo>
                <a:lnTo>
                  <a:pt x="135" y="114"/>
                </a:lnTo>
                <a:lnTo>
                  <a:pt x="133" y="116"/>
                </a:lnTo>
                <a:lnTo>
                  <a:pt x="132" y="111"/>
                </a:lnTo>
                <a:lnTo>
                  <a:pt x="133" y="110"/>
                </a:lnTo>
                <a:lnTo>
                  <a:pt x="133" y="108"/>
                </a:lnTo>
                <a:lnTo>
                  <a:pt x="132" y="108"/>
                </a:lnTo>
                <a:lnTo>
                  <a:pt x="129" y="108"/>
                </a:lnTo>
                <a:lnTo>
                  <a:pt x="129" y="113"/>
                </a:lnTo>
                <a:lnTo>
                  <a:pt x="126" y="116"/>
                </a:lnTo>
                <a:lnTo>
                  <a:pt x="123" y="116"/>
                </a:lnTo>
                <a:lnTo>
                  <a:pt x="120" y="114"/>
                </a:lnTo>
                <a:lnTo>
                  <a:pt x="119" y="116"/>
                </a:lnTo>
                <a:lnTo>
                  <a:pt x="122" y="120"/>
                </a:lnTo>
                <a:lnTo>
                  <a:pt x="122" y="121"/>
                </a:lnTo>
                <a:lnTo>
                  <a:pt x="120" y="123"/>
                </a:lnTo>
                <a:lnTo>
                  <a:pt x="119" y="120"/>
                </a:lnTo>
                <a:lnTo>
                  <a:pt x="117" y="120"/>
                </a:lnTo>
                <a:lnTo>
                  <a:pt x="116" y="118"/>
                </a:lnTo>
                <a:lnTo>
                  <a:pt x="113" y="120"/>
                </a:lnTo>
                <a:lnTo>
                  <a:pt x="111" y="118"/>
                </a:lnTo>
                <a:lnTo>
                  <a:pt x="113" y="117"/>
                </a:lnTo>
                <a:lnTo>
                  <a:pt x="114" y="116"/>
                </a:lnTo>
                <a:lnTo>
                  <a:pt x="114" y="114"/>
                </a:lnTo>
                <a:lnTo>
                  <a:pt x="111" y="114"/>
                </a:lnTo>
                <a:lnTo>
                  <a:pt x="110" y="118"/>
                </a:lnTo>
                <a:lnTo>
                  <a:pt x="108" y="118"/>
                </a:lnTo>
                <a:lnTo>
                  <a:pt x="107" y="118"/>
                </a:lnTo>
                <a:lnTo>
                  <a:pt x="107" y="116"/>
                </a:lnTo>
                <a:lnTo>
                  <a:pt x="108" y="113"/>
                </a:lnTo>
                <a:lnTo>
                  <a:pt x="107" y="113"/>
                </a:lnTo>
                <a:lnTo>
                  <a:pt x="106" y="111"/>
                </a:lnTo>
                <a:lnTo>
                  <a:pt x="106" y="110"/>
                </a:lnTo>
                <a:lnTo>
                  <a:pt x="104" y="110"/>
                </a:lnTo>
                <a:lnTo>
                  <a:pt x="103" y="114"/>
                </a:lnTo>
                <a:lnTo>
                  <a:pt x="98" y="113"/>
                </a:lnTo>
                <a:lnTo>
                  <a:pt x="98" y="114"/>
                </a:lnTo>
                <a:lnTo>
                  <a:pt x="101" y="116"/>
                </a:lnTo>
                <a:lnTo>
                  <a:pt x="100" y="118"/>
                </a:lnTo>
                <a:lnTo>
                  <a:pt x="101" y="121"/>
                </a:lnTo>
                <a:lnTo>
                  <a:pt x="100" y="123"/>
                </a:lnTo>
                <a:lnTo>
                  <a:pt x="95" y="124"/>
                </a:lnTo>
                <a:lnTo>
                  <a:pt x="92" y="121"/>
                </a:lnTo>
                <a:lnTo>
                  <a:pt x="91" y="121"/>
                </a:lnTo>
                <a:lnTo>
                  <a:pt x="89" y="124"/>
                </a:lnTo>
                <a:lnTo>
                  <a:pt x="88" y="126"/>
                </a:lnTo>
                <a:lnTo>
                  <a:pt x="86" y="123"/>
                </a:lnTo>
                <a:lnTo>
                  <a:pt x="88" y="121"/>
                </a:lnTo>
                <a:lnTo>
                  <a:pt x="92" y="118"/>
                </a:lnTo>
                <a:lnTo>
                  <a:pt x="91" y="118"/>
                </a:lnTo>
                <a:lnTo>
                  <a:pt x="86" y="120"/>
                </a:lnTo>
                <a:lnTo>
                  <a:pt x="84" y="118"/>
                </a:lnTo>
                <a:lnTo>
                  <a:pt x="82" y="118"/>
                </a:lnTo>
                <a:lnTo>
                  <a:pt x="82" y="121"/>
                </a:lnTo>
                <a:lnTo>
                  <a:pt x="81" y="123"/>
                </a:lnTo>
                <a:lnTo>
                  <a:pt x="82" y="124"/>
                </a:lnTo>
                <a:lnTo>
                  <a:pt x="81" y="126"/>
                </a:lnTo>
                <a:lnTo>
                  <a:pt x="78" y="126"/>
                </a:lnTo>
                <a:lnTo>
                  <a:pt x="76" y="126"/>
                </a:lnTo>
                <a:lnTo>
                  <a:pt x="73" y="127"/>
                </a:lnTo>
                <a:lnTo>
                  <a:pt x="70" y="124"/>
                </a:lnTo>
                <a:lnTo>
                  <a:pt x="69" y="124"/>
                </a:lnTo>
                <a:lnTo>
                  <a:pt x="67" y="127"/>
                </a:lnTo>
                <a:lnTo>
                  <a:pt x="65" y="129"/>
                </a:lnTo>
                <a:lnTo>
                  <a:pt x="60" y="126"/>
                </a:lnTo>
                <a:lnTo>
                  <a:pt x="60" y="124"/>
                </a:lnTo>
                <a:lnTo>
                  <a:pt x="59" y="123"/>
                </a:lnTo>
                <a:lnTo>
                  <a:pt x="62" y="121"/>
                </a:lnTo>
                <a:lnTo>
                  <a:pt x="62" y="120"/>
                </a:lnTo>
                <a:lnTo>
                  <a:pt x="62" y="118"/>
                </a:lnTo>
                <a:lnTo>
                  <a:pt x="60" y="118"/>
                </a:lnTo>
                <a:lnTo>
                  <a:pt x="57" y="121"/>
                </a:lnTo>
                <a:lnTo>
                  <a:pt x="56" y="123"/>
                </a:lnTo>
                <a:lnTo>
                  <a:pt x="56" y="121"/>
                </a:lnTo>
                <a:lnTo>
                  <a:pt x="56" y="120"/>
                </a:lnTo>
                <a:lnTo>
                  <a:pt x="56" y="118"/>
                </a:lnTo>
                <a:lnTo>
                  <a:pt x="54" y="118"/>
                </a:lnTo>
                <a:lnTo>
                  <a:pt x="53" y="120"/>
                </a:lnTo>
                <a:lnTo>
                  <a:pt x="48" y="120"/>
                </a:lnTo>
                <a:lnTo>
                  <a:pt x="48" y="121"/>
                </a:lnTo>
                <a:lnTo>
                  <a:pt x="47" y="124"/>
                </a:lnTo>
                <a:lnTo>
                  <a:pt x="45" y="126"/>
                </a:lnTo>
                <a:lnTo>
                  <a:pt x="44" y="124"/>
                </a:lnTo>
                <a:lnTo>
                  <a:pt x="43" y="123"/>
                </a:lnTo>
                <a:lnTo>
                  <a:pt x="41" y="124"/>
                </a:lnTo>
                <a:lnTo>
                  <a:pt x="43" y="127"/>
                </a:lnTo>
                <a:lnTo>
                  <a:pt x="43" y="129"/>
                </a:lnTo>
                <a:lnTo>
                  <a:pt x="40" y="127"/>
                </a:lnTo>
                <a:lnTo>
                  <a:pt x="38" y="124"/>
                </a:lnTo>
                <a:lnTo>
                  <a:pt x="38" y="126"/>
                </a:lnTo>
                <a:lnTo>
                  <a:pt x="40" y="127"/>
                </a:lnTo>
                <a:lnTo>
                  <a:pt x="38" y="129"/>
                </a:lnTo>
                <a:lnTo>
                  <a:pt x="32" y="129"/>
                </a:lnTo>
                <a:lnTo>
                  <a:pt x="31" y="129"/>
                </a:lnTo>
                <a:lnTo>
                  <a:pt x="29" y="130"/>
                </a:lnTo>
                <a:lnTo>
                  <a:pt x="31" y="132"/>
                </a:lnTo>
                <a:lnTo>
                  <a:pt x="32" y="132"/>
                </a:lnTo>
                <a:lnTo>
                  <a:pt x="34" y="135"/>
                </a:lnTo>
                <a:lnTo>
                  <a:pt x="29" y="136"/>
                </a:lnTo>
                <a:lnTo>
                  <a:pt x="28" y="135"/>
                </a:lnTo>
                <a:lnTo>
                  <a:pt x="26" y="132"/>
                </a:lnTo>
                <a:lnTo>
                  <a:pt x="28" y="129"/>
                </a:lnTo>
                <a:lnTo>
                  <a:pt x="29" y="126"/>
                </a:lnTo>
                <a:lnTo>
                  <a:pt x="28" y="124"/>
                </a:lnTo>
                <a:lnTo>
                  <a:pt x="26" y="126"/>
                </a:lnTo>
                <a:lnTo>
                  <a:pt x="23" y="130"/>
                </a:lnTo>
                <a:lnTo>
                  <a:pt x="23" y="126"/>
                </a:lnTo>
                <a:lnTo>
                  <a:pt x="23" y="116"/>
                </a:lnTo>
                <a:lnTo>
                  <a:pt x="19" y="116"/>
                </a:lnTo>
                <a:lnTo>
                  <a:pt x="22" y="89"/>
                </a:lnTo>
                <a:lnTo>
                  <a:pt x="21" y="89"/>
                </a:lnTo>
                <a:lnTo>
                  <a:pt x="21" y="82"/>
                </a:lnTo>
                <a:lnTo>
                  <a:pt x="26" y="85"/>
                </a:lnTo>
                <a:lnTo>
                  <a:pt x="26" y="76"/>
                </a:lnTo>
                <a:lnTo>
                  <a:pt x="31" y="77"/>
                </a:lnTo>
                <a:lnTo>
                  <a:pt x="35" y="77"/>
                </a:lnTo>
                <a:lnTo>
                  <a:pt x="35" y="75"/>
                </a:lnTo>
                <a:lnTo>
                  <a:pt x="37" y="67"/>
                </a:lnTo>
                <a:lnTo>
                  <a:pt x="43" y="67"/>
                </a:lnTo>
                <a:lnTo>
                  <a:pt x="43" y="60"/>
                </a:lnTo>
                <a:lnTo>
                  <a:pt x="16" y="58"/>
                </a:lnTo>
                <a:lnTo>
                  <a:pt x="9" y="58"/>
                </a:lnTo>
                <a:lnTo>
                  <a:pt x="9" y="61"/>
                </a:lnTo>
                <a:lnTo>
                  <a:pt x="0" y="60"/>
                </a:lnTo>
                <a:lnTo>
                  <a:pt x="1" y="32"/>
                </a:lnTo>
                <a:lnTo>
                  <a:pt x="1" y="25"/>
                </a:lnTo>
                <a:lnTo>
                  <a:pt x="35" y="26"/>
                </a:lnTo>
                <a:lnTo>
                  <a:pt x="35" y="28"/>
                </a:lnTo>
                <a:lnTo>
                  <a:pt x="37" y="32"/>
                </a:lnTo>
                <a:close/>
                <a:moveTo>
                  <a:pt x="217" y="117"/>
                </a:moveTo>
                <a:lnTo>
                  <a:pt x="220" y="118"/>
                </a:lnTo>
                <a:lnTo>
                  <a:pt x="217" y="120"/>
                </a:lnTo>
                <a:lnTo>
                  <a:pt x="215" y="118"/>
                </a:lnTo>
                <a:lnTo>
                  <a:pt x="215" y="116"/>
                </a:lnTo>
                <a:lnTo>
                  <a:pt x="214" y="116"/>
                </a:lnTo>
                <a:lnTo>
                  <a:pt x="215" y="116"/>
                </a:lnTo>
                <a:lnTo>
                  <a:pt x="217" y="116"/>
                </a:lnTo>
                <a:lnTo>
                  <a:pt x="217" y="117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257" name="Freeform 259"/>
          <p:cNvSpPr>
            <a:spLocks/>
          </p:cNvSpPr>
          <p:nvPr/>
        </p:nvSpPr>
        <p:spPr bwMode="auto">
          <a:xfrm rot="21334256">
            <a:off x="15379470" y="3299844"/>
            <a:ext cx="918628" cy="869047"/>
          </a:xfrm>
          <a:custGeom>
            <a:avLst/>
            <a:gdLst>
              <a:gd name="T0" fmla="*/ 2147483647 w 220"/>
              <a:gd name="T1" fmla="*/ 2147483647 h 239"/>
              <a:gd name="T2" fmla="*/ 2147483647 w 220"/>
              <a:gd name="T3" fmla="*/ 2147483647 h 239"/>
              <a:gd name="T4" fmla="*/ 2147483647 w 220"/>
              <a:gd name="T5" fmla="*/ 2147483647 h 239"/>
              <a:gd name="T6" fmla="*/ 2147483647 w 220"/>
              <a:gd name="T7" fmla="*/ 2147483647 h 239"/>
              <a:gd name="T8" fmla="*/ 2147483647 w 220"/>
              <a:gd name="T9" fmla="*/ 2147483647 h 239"/>
              <a:gd name="T10" fmla="*/ 2147483647 w 220"/>
              <a:gd name="T11" fmla="*/ 2147483647 h 239"/>
              <a:gd name="T12" fmla="*/ 2147483647 w 220"/>
              <a:gd name="T13" fmla="*/ 2147483647 h 239"/>
              <a:gd name="T14" fmla="*/ 2147483647 w 220"/>
              <a:gd name="T15" fmla="*/ 2147483647 h 239"/>
              <a:gd name="T16" fmla="*/ 2147483647 w 220"/>
              <a:gd name="T17" fmla="*/ 2147483647 h 239"/>
              <a:gd name="T18" fmla="*/ 2147483647 w 220"/>
              <a:gd name="T19" fmla="*/ 2147483647 h 239"/>
              <a:gd name="T20" fmla="*/ 2147483647 w 220"/>
              <a:gd name="T21" fmla="*/ 2147483647 h 239"/>
              <a:gd name="T22" fmla="*/ 2147483647 w 220"/>
              <a:gd name="T23" fmla="*/ 2147483647 h 239"/>
              <a:gd name="T24" fmla="*/ 2147483647 w 220"/>
              <a:gd name="T25" fmla="*/ 2147483647 h 239"/>
              <a:gd name="T26" fmla="*/ 2147483647 w 220"/>
              <a:gd name="T27" fmla="*/ 2147483647 h 239"/>
              <a:gd name="T28" fmla="*/ 2147483647 w 220"/>
              <a:gd name="T29" fmla="*/ 2147483647 h 239"/>
              <a:gd name="T30" fmla="*/ 2147483647 w 220"/>
              <a:gd name="T31" fmla="*/ 2147483647 h 239"/>
              <a:gd name="T32" fmla="*/ 2147483647 w 220"/>
              <a:gd name="T33" fmla="*/ 2147483647 h 239"/>
              <a:gd name="T34" fmla="*/ 2147483647 w 220"/>
              <a:gd name="T35" fmla="*/ 2147483647 h 239"/>
              <a:gd name="T36" fmla="*/ 2147483647 w 220"/>
              <a:gd name="T37" fmla="*/ 2147483647 h 239"/>
              <a:gd name="T38" fmla="*/ 2147483647 w 220"/>
              <a:gd name="T39" fmla="*/ 2147483647 h 239"/>
              <a:gd name="T40" fmla="*/ 2147483647 w 220"/>
              <a:gd name="T41" fmla="*/ 2147483647 h 239"/>
              <a:gd name="T42" fmla="*/ 2147483647 w 220"/>
              <a:gd name="T43" fmla="*/ 2147483647 h 239"/>
              <a:gd name="T44" fmla="*/ 2147483647 w 220"/>
              <a:gd name="T45" fmla="*/ 2147483647 h 239"/>
              <a:gd name="T46" fmla="*/ 2147483647 w 220"/>
              <a:gd name="T47" fmla="*/ 2147483647 h 239"/>
              <a:gd name="T48" fmla="*/ 2147483647 w 220"/>
              <a:gd name="T49" fmla="*/ 2147483647 h 239"/>
              <a:gd name="T50" fmla="*/ 2147483647 w 220"/>
              <a:gd name="T51" fmla="*/ 2147483647 h 239"/>
              <a:gd name="T52" fmla="*/ 2147483647 w 220"/>
              <a:gd name="T53" fmla="*/ 2147483647 h 239"/>
              <a:gd name="T54" fmla="*/ 2147483647 w 220"/>
              <a:gd name="T55" fmla="*/ 2147483647 h 239"/>
              <a:gd name="T56" fmla="*/ 2147483647 w 220"/>
              <a:gd name="T57" fmla="*/ 2147483647 h 239"/>
              <a:gd name="T58" fmla="*/ 2147483647 w 220"/>
              <a:gd name="T59" fmla="*/ 2147483647 h 239"/>
              <a:gd name="T60" fmla="*/ 2147483647 w 220"/>
              <a:gd name="T61" fmla="*/ 2147483647 h 239"/>
              <a:gd name="T62" fmla="*/ 2147483647 w 220"/>
              <a:gd name="T63" fmla="*/ 2147483647 h 239"/>
              <a:gd name="T64" fmla="*/ 2147483647 w 220"/>
              <a:gd name="T65" fmla="*/ 2147483647 h 239"/>
              <a:gd name="T66" fmla="*/ 0 w 220"/>
              <a:gd name="T67" fmla="*/ 2147483647 h 239"/>
              <a:gd name="T68" fmla="*/ 2147483647 w 220"/>
              <a:gd name="T69" fmla="*/ 2147483647 h 239"/>
              <a:gd name="T70" fmla="*/ 2147483647 w 220"/>
              <a:gd name="T71" fmla="*/ 2147483647 h 239"/>
              <a:gd name="T72" fmla="*/ 2147483647 w 220"/>
              <a:gd name="T73" fmla="*/ 2147483647 h 239"/>
              <a:gd name="T74" fmla="*/ 2147483647 w 220"/>
              <a:gd name="T75" fmla="*/ 2147483647 h 239"/>
              <a:gd name="T76" fmla="*/ 2147483647 w 220"/>
              <a:gd name="T77" fmla="*/ 2147483647 h 239"/>
              <a:gd name="T78" fmla="*/ 2147483647 w 220"/>
              <a:gd name="T79" fmla="*/ 2147483647 h 239"/>
              <a:gd name="T80" fmla="*/ 2147483647 w 220"/>
              <a:gd name="T81" fmla="*/ 2147483647 h 239"/>
              <a:gd name="T82" fmla="*/ 2147483647 w 220"/>
              <a:gd name="T83" fmla="*/ 2147483647 h 239"/>
              <a:gd name="T84" fmla="*/ 2147483647 w 220"/>
              <a:gd name="T85" fmla="*/ 2147483647 h 239"/>
              <a:gd name="T86" fmla="*/ 2147483647 w 220"/>
              <a:gd name="T87" fmla="*/ 2147483647 h 239"/>
              <a:gd name="T88" fmla="*/ 2147483647 w 220"/>
              <a:gd name="T89" fmla="*/ 2147483647 h 239"/>
              <a:gd name="T90" fmla="*/ 2147483647 w 220"/>
              <a:gd name="T91" fmla="*/ 2147483647 h 239"/>
              <a:gd name="T92" fmla="*/ 2147483647 w 220"/>
              <a:gd name="T93" fmla="*/ 2147483647 h 239"/>
              <a:gd name="T94" fmla="*/ 2147483647 w 220"/>
              <a:gd name="T95" fmla="*/ 2147483647 h 239"/>
              <a:gd name="T96" fmla="*/ 2147483647 w 220"/>
              <a:gd name="T97" fmla="*/ 2147483647 h 239"/>
              <a:gd name="T98" fmla="*/ 2147483647 w 220"/>
              <a:gd name="T99" fmla="*/ 2147483647 h 239"/>
              <a:gd name="T100" fmla="*/ 2147483647 w 220"/>
              <a:gd name="T101" fmla="*/ 2147483647 h 239"/>
              <a:gd name="T102" fmla="*/ 2147483647 w 220"/>
              <a:gd name="T103" fmla="*/ 2147483647 h 239"/>
              <a:gd name="T104" fmla="*/ 2147483647 w 220"/>
              <a:gd name="T105" fmla="*/ 2147483647 h 239"/>
              <a:gd name="T106" fmla="*/ 2147483647 w 220"/>
              <a:gd name="T107" fmla="*/ 2147483647 h 239"/>
              <a:gd name="T108" fmla="*/ 2147483647 w 220"/>
              <a:gd name="T109" fmla="*/ 2147483647 h 239"/>
              <a:gd name="T110" fmla="*/ 2147483647 w 220"/>
              <a:gd name="T111" fmla="*/ 2147483647 h 239"/>
              <a:gd name="T112" fmla="*/ 2147483647 w 220"/>
              <a:gd name="T113" fmla="*/ 2147483647 h 239"/>
              <a:gd name="T114" fmla="*/ 2147483647 w 220"/>
              <a:gd name="T115" fmla="*/ 2147483647 h 239"/>
              <a:gd name="T116" fmla="*/ 2147483647 w 220"/>
              <a:gd name="T117" fmla="*/ 2147483647 h 239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220"/>
              <a:gd name="T178" fmla="*/ 0 h 239"/>
              <a:gd name="T179" fmla="*/ 220 w 220"/>
              <a:gd name="T180" fmla="*/ 239 h 239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220" h="239">
                <a:moveTo>
                  <a:pt x="177" y="150"/>
                </a:moveTo>
                <a:lnTo>
                  <a:pt x="196" y="172"/>
                </a:lnTo>
                <a:lnTo>
                  <a:pt x="187" y="180"/>
                </a:lnTo>
                <a:lnTo>
                  <a:pt x="190" y="182"/>
                </a:lnTo>
                <a:lnTo>
                  <a:pt x="192" y="185"/>
                </a:lnTo>
                <a:lnTo>
                  <a:pt x="196" y="188"/>
                </a:lnTo>
                <a:lnTo>
                  <a:pt x="199" y="192"/>
                </a:lnTo>
                <a:lnTo>
                  <a:pt x="203" y="192"/>
                </a:lnTo>
                <a:lnTo>
                  <a:pt x="203" y="194"/>
                </a:lnTo>
                <a:lnTo>
                  <a:pt x="208" y="195"/>
                </a:lnTo>
                <a:lnTo>
                  <a:pt x="220" y="208"/>
                </a:lnTo>
                <a:lnTo>
                  <a:pt x="202" y="227"/>
                </a:lnTo>
                <a:lnTo>
                  <a:pt x="196" y="221"/>
                </a:lnTo>
                <a:lnTo>
                  <a:pt x="195" y="223"/>
                </a:lnTo>
                <a:lnTo>
                  <a:pt x="192" y="220"/>
                </a:lnTo>
                <a:lnTo>
                  <a:pt x="187" y="223"/>
                </a:lnTo>
                <a:lnTo>
                  <a:pt x="193" y="227"/>
                </a:lnTo>
                <a:lnTo>
                  <a:pt x="190" y="230"/>
                </a:lnTo>
                <a:lnTo>
                  <a:pt x="192" y="232"/>
                </a:lnTo>
                <a:lnTo>
                  <a:pt x="189" y="238"/>
                </a:lnTo>
                <a:lnTo>
                  <a:pt x="187" y="236"/>
                </a:lnTo>
                <a:lnTo>
                  <a:pt x="184" y="233"/>
                </a:lnTo>
                <a:lnTo>
                  <a:pt x="183" y="233"/>
                </a:lnTo>
                <a:lnTo>
                  <a:pt x="179" y="236"/>
                </a:lnTo>
                <a:lnTo>
                  <a:pt x="174" y="236"/>
                </a:lnTo>
                <a:lnTo>
                  <a:pt x="171" y="239"/>
                </a:lnTo>
                <a:lnTo>
                  <a:pt x="170" y="239"/>
                </a:lnTo>
                <a:lnTo>
                  <a:pt x="167" y="236"/>
                </a:lnTo>
                <a:lnTo>
                  <a:pt x="165" y="232"/>
                </a:lnTo>
                <a:lnTo>
                  <a:pt x="164" y="229"/>
                </a:lnTo>
                <a:lnTo>
                  <a:pt x="162" y="226"/>
                </a:lnTo>
                <a:lnTo>
                  <a:pt x="162" y="227"/>
                </a:lnTo>
                <a:lnTo>
                  <a:pt x="161" y="227"/>
                </a:lnTo>
                <a:lnTo>
                  <a:pt x="161" y="232"/>
                </a:lnTo>
                <a:lnTo>
                  <a:pt x="158" y="233"/>
                </a:lnTo>
                <a:lnTo>
                  <a:pt x="157" y="233"/>
                </a:lnTo>
                <a:lnTo>
                  <a:pt x="155" y="232"/>
                </a:lnTo>
                <a:lnTo>
                  <a:pt x="157" y="220"/>
                </a:lnTo>
                <a:lnTo>
                  <a:pt x="154" y="218"/>
                </a:lnTo>
                <a:lnTo>
                  <a:pt x="151" y="220"/>
                </a:lnTo>
                <a:lnTo>
                  <a:pt x="148" y="220"/>
                </a:lnTo>
                <a:lnTo>
                  <a:pt x="145" y="214"/>
                </a:lnTo>
                <a:lnTo>
                  <a:pt x="142" y="214"/>
                </a:lnTo>
                <a:lnTo>
                  <a:pt x="135" y="216"/>
                </a:lnTo>
                <a:lnTo>
                  <a:pt x="126" y="217"/>
                </a:lnTo>
                <a:lnTo>
                  <a:pt x="124" y="218"/>
                </a:lnTo>
                <a:lnTo>
                  <a:pt x="124" y="223"/>
                </a:lnTo>
                <a:lnTo>
                  <a:pt x="123" y="223"/>
                </a:lnTo>
                <a:lnTo>
                  <a:pt x="116" y="218"/>
                </a:lnTo>
                <a:lnTo>
                  <a:pt x="114" y="217"/>
                </a:lnTo>
                <a:lnTo>
                  <a:pt x="114" y="211"/>
                </a:lnTo>
                <a:lnTo>
                  <a:pt x="111" y="208"/>
                </a:lnTo>
                <a:lnTo>
                  <a:pt x="108" y="208"/>
                </a:lnTo>
                <a:lnTo>
                  <a:pt x="104" y="208"/>
                </a:lnTo>
                <a:lnTo>
                  <a:pt x="101" y="205"/>
                </a:lnTo>
                <a:lnTo>
                  <a:pt x="98" y="205"/>
                </a:lnTo>
                <a:lnTo>
                  <a:pt x="95" y="205"/>
                </a:lnTo>
                <a:lnTo>
                  <a:pt x="89" y="201"/>
                </a:lnTo>
                <a:lnTo>
                  <a:pt x="86" y="198"/>
                </a:lnTo>
                <a:lnTo>
                  <a:pt x="85" y="194"/>
                </a:lnTo>
                <a:lnTo>
                  <a:pt x="80" y="191"/>
                </a:lnTo>
                <a:lnTo>
                  <a:pt x="79" y="186"/>
                </a:lnTo>
                <a:lnTo>
                  <a:pt x="76" y="185"/>
                </a:lnTo>
                <a:lnTo>
                  <a:pt x="75" y="185"/>
                </a:lnTo>
                <a:lnTo>
                  <a:pt x="70" y="188"/>
                </a:lnTo>
                <a:lnTo>
                  <a:pt x="67" y="186"/>
                </a:lnTo>
                <a:lnTo>
                  <a:pt x="64" y="186"/>
                </a:lnTo>
                <a:lnTo>
                  <a:pt x="63" y="186"/>
                </a:lnTo>
                <a:lnTo>
                  <a:pt x="60" y="183"/>
                </a:lnTo>
                <a:lnTo>
                  <a:pt x="61" y="179"/>
                </a:lnTo>
                <a:lnTo>
                  <a:pt x="58" y="177"/>
                </a:lnTo>
                <a:lnTo>
                  <a:pt x="55" y="177"/>
                </a:lnTo>
                <a:lnTo>
                  <a:pt x="53" y="176"/>
                </a:lnTo>
                <a:lnTo>
                  <a:pt x="48" y="175"/>
                </a:lnTo>
                <a:lnTo>
                  <a:pt x="47" y="175"/>
                </a:lnTo>
                <a:lnTo>
                  <a:pt x="45" y="173"/>
                </a:lnTo>
                <a:lnTo>
                  <a:pt x="45" y="166"/>
                </a:lnTo>
                <a:lnTo>
                  <a:pt x="45" y="164"/>
                </a:lnTo>
                <a:lnTo>
                  <a:pt x="42" y="164"/>
                </a:lnTo>
                <a:lnTo>
                  <a:pt x="41" y="163"/>
                </a:lnTo>
                <a:lnTo>
                  <a:pt x="42" y="160"/>
                </a:lnTo>
                <a:lnTo>
                  <a:pt x="41" y="158"/>
                </a:lnTo>
                <a:lnTo>
                  <a:pt x="38" y="157"/>
                </a:lnTo>
                <a:lnTo>
                  <a:pt x="36" y="155"/>
                </a:lnTo>
                <a:lnTo>
                  <a:pt x="35" y="150"/>
                </a:lnTo>
                <a:lnTo>
                  <a:pt x="32" y="147"/>
                </a:lnTo>
                <a:lnTo>
                  <a:pt x="31" y="145"/>
                </a:lnTo>
                <a:lnTo>
                  <a:pt x="25" y="138"/>
                </a:lnTo>
                <a:lnTo>
                  <a:pt x="25" y="135"/>
                </a:lnTo>
                <a:lnTo>
                  <a:pt x="26" y="128"/>
                </a:lnTo>
                <a:lnTo>
                  <a:pt x="25" y="125"/>
                </a:lnTo>
                <a:lnTo>
                  <a:pt x="22" y="123"/>
                </a:lnTo>
                <a:lnTo>
                  <a:pt x="17" y="123"/>
                </a:lnTo>
                <a:lnTo>
                  <a:pt x="16" y="123"/>
                </a:lnTo>
                <a:lnTo>
                  <a:pt x="14" y="123"/>
                </a:lnTo>
                <a:lnTo>
                  <a:pt x="11" y="120"/>
                </a:lnTo>
                <a:lnTo>
                  <a:pt x="7" y="119"/>
                </a:lnTo>
                <a:lnTo>
                  <a:pt x="6" y="117"/>
                </a:lnTo>
                <a:lnTo>
                  <a:pt x="6" y="114"/>
                </a:lnTo>
                <a:lnTo>
                  <a:pt x="3" y="113"/>
                </a:lnTo>
                <a:lnTo>
                  <a:pt x="1" y="113"/>
                </a:lnTo>
                <a:lnTo>
                  <a:pt x="0" y="113"/>
                </a:lnTo>
                <a:lnTo>
                  <a:pt x="0" y="112"/>
                </a:lnTo>
                <a:lnTo>
                  <a:pt x="1" y="106"/>
                </a:lnTo>
                <a:lnTo>
                  <a:pt x="1" y="103"/>
                </a:lnTo>
                <a:lnTo>
                  <a:pt x="1" y="101"/>
                </a:lnTo>
                <a:lnTo>
                  <a:pt x="4" y="100"/>
                </a:lnTo>
                <a:lnTo>
                  <a:pt x="4" y="95"/>
                </a:lnTo>
                <a:lnTo>
                  <a:pt x="9" y="94"/>
                </a:lnTo>
                <a:lnTo>
                  <a:pt x="9" y="91"/>
                </a:lnTo>
                <a:lnTo>
                  <a:pt x="9" y="85"/>
                </a:lnTo>
                <a:lnTo>
                  <a:pt x="10" y="81"/>
                </a:lnTo>
                <a:lnTo>
                  <a:pt x="10" y="78"/>
                </a:lnTo>
                <a:lnTo>
                  <a:pt x="10" y="76"/>
                </a:lnTo>
                <a:lnTo>
                  <a:pt x="13" y="73"/>
                </a:lnTo>
                <a:lnTo>
                  <a:pt x="13" y="70"/>
                </a:lnTo>
                <a:lnTo>
                  <a:pt x="13" y="69"/>
                </a:lnTo>
                <a:lnTo>
                  <a:pt x="11" y="69"/>
                </a:lnTo>
                <a:lnTo>
                  <a:pt x="11" y="68"/>
                </a:lnTo>
                <a:lnTo>
                  <a:pt x="13" y="63"/>
                </a:lnTo>
                <a:lnTo>
                  <a:pt x="11" y="60"/>
                </a:lnTo>
                <a:lnTo>
                  <a:pt x="9" y="53"/>
                </a:lnTo>
                <a:lnTo>
                  <a:pt x="9" y="51"/>
                </a:lnTo>
                <a:lnTo>
                  <a:pt x="11" y="50"/>
                </a:lnTo>
                <a:lnTo>
                  <a:pt x="14" y="50"/>
                </a:lnTo>
                <a:lnTo>
                  <a:pt x="14" y="47"/>
                </a:lnTo>
                <a:lnTo>
                  <a:pt x="17" y="46"/>
                </a:lnTo>
                <a:lnTo>
                  <a:pt x="17" y="43"/>
                </a:lnTo>
                <a:lnTo>
                  <a:pt x="19" y="40"/>
                </a:lnTo>
                <a:lnTo>
                  <a:pt x="19" y="37"/>
                </a:lnTo>
                <a:lnTo>
                  <a:pt x="19" y="29"/>
                </a:lnTo>
                <a:lnTo>
                  <a:pt x="19" y="27"/>
                </a:lnTo>
                <a:lnTo>
                  <a:pt x="20" y="21"/>
                </a:lnTo>
                <a:lnTo>
                  <a:pt x="28" y="13"/>
                </a:lnTo>
                <a:lnTo>
                  <a:pt x="29" y="12"/>
                </a:lnTo>
                <a:lnTo>
                  <a:pt x="32" y="7"/>
                </a:lnTo>
                <a:lnTo>
                  <a:pt x="36" y="7"/>
                </a:lnTo>
                <a:lnTo>
                  <a:pt x="38" y="5"/>
                </a:lnTo>
                <a:lnTo>
                  <a:pt x="41" y="3"/>
                </a:lnTo>
                <a:lnTo>
                  <a:pt x="42" y="3"/>
                </a:lnTo>
                <a:lnTo>
                  <a:pt x="42" y="0"/>
                </a:lnTo>
                <a:lnTo>
                  <a:pt x="48" y="5"/>
                </a:lnTo>
                <a:lnTo>
                  <a:pt x="48" y="2"/>
                </a:lnTo>
                <a:lnTo>
                  <a:pt x="77" y="5"/>
                </a:lnTo>
                <a:lnTo>
                  <a:pt x="77" y="13"/>
                </a:lnTo>
                <a:lnTo>
                  <a:pt x="76" y="21"/>
                </a:lnTo>
                <a:lnTo>
                  <a:pt x="77" y="31"/>
                </a:lnTo>
                <a:lnTo>
                  <a:pt x="92" y="40"/>
                </a:lnTo>
                <a:lnTo>
                  <a:pt x="104" y="43"/>
                </a:lnTo>
                <a:lnTo>
                  <a:pt x="104" y="40"/>
                </a:lnTo>
                <a:lnTo>
                  <a:pt x="117" y="44"/>
                </a:lnTo>
                <a:lnTo>
                  <a:pt x="118" y="43"/>
                </a:lnTo>
                <a:lnTo>
                  <a:pt x="120" y="43"/>
                </a:lnTo>
                <a:lnTo>
                  <a:pt x="121" y="40"/>
                </a:lnTo>
                <a:lnTo>
                  <a:pt x="124" y="40"/>
                </a:lnTo>
                <a:lnTo>
                  <a:pt x="132" y="29"/>
                </a:lnTo>
                <a:lnTo>
                  <a:pt x="136" y="35"/>
                </a:lnTo>
                <a:lnTo>
                  <a:pt x="139" y="37"/>
                </a:lnTo>
                <a:lnTo>
                  <a:pt x="140" y="43"/>
                </a:lnTo>
                <a:lnTo>
                  <a:pt x="133" y="50"/>
                </a:lnTo>
                <a:lnTo>
                  <a:pt x="129" y="46"/>
                </a:lnTo>
                <a:lnTo>
                  <a:pt x="126" y="49"/>
                </a:lnTo>
                <a:lnTo>
                  <a:pt x="133" y="56"/>
                </a:lnTo>
                <a:lnTo>
                  <a:pt x="136" y="60"/>
                </a:lnTo>
                <a:lnTo>
                  <a:pt x="143" y="68"/>
                </a:lnTo>
                <a:lnTo>
                  <a:pt x="146" y="76"/>
                </a:lnTo>
                <a:lnTo>
                  <a:pt x="152" y="72"/>
                </a:lnTo>
                <a:lnTo>
                  <a:pt x="165" y="90"/>
                </a:lnTo>
                <a:lnTo>
                  <a:pt x="145" y="98"/>
                </a:lnTo>
                <a:lnTo>
                  <a:pt x="157" y="113"/>
                </a:lnTo>
                <a:lnTo>
                  <a:pt x="164" y="109"/>
                </a:lnTo>
                <a:lnTo>
                  <a:pt x="167" y="113"/>
                </a:lnTo>
                <a:lnTo>
                  <a:pt x="167" y="117"/>
                </a:lnTo>
                <a:lnTo>
                  <a:pt x="170" y="120"/>
                </a:lnTo>
                <a:lnTo>
                  <a:pt x="174" y="122"/>
                </a:lnTo>
                <a:lnTo>
                  <a:pt x="177" y="125"/>
                </a:lnTo>
                <a:lnTo>
                  <a:pt x="164" y="135"/>
                </a:lnTo>
                <a:lnTo>
                  <a:pt x="177" y="15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22" name="Freeform 279"/>
          <p:cNvSpPr>
            <a:spLocks/>
          </p:cNvSpPr>
          <p:nvPr/>
        </p:nvSpPr>
        <p:spPr bwMode="auto">
          <a:xfrm rot="21381802">
            <a:off x="16663028" y="5399807"/>
            <a:ext cx="1857754" cy="1167379"/>
          </a:xfrm>
          <a:custGeom>
            <a:avLst/>
            <a:gdLst>
              <a:gd name="T0" fmla="*/ 2147483647 w 444"/>
              <a:gd name="T1" fmla="*/ 2147483647 h 321"/>
              <a:gd name="T2" fmla="*/ 2147483647 w 444"/>
              <a:gd name="T3" fmla="*/ 2147483647 h 321"/>
              <a:gd name="T4" fmla="*/ 2147483647 w 444"/>
              <a:gd name="T5" fmla="*/ 2147483647 h 321"/>
              <a:gd name="T6" fmla="*/ 2147483647 w 444"/>
              <a:gd name="T7" fmla="*/ 2147483647 h 321"/>
              <a:gd name="T8" fmla="*/ 2147483647 w 444"/>
              <a:gd name="T9" fmla="*/ 2147483647 h 321"/>
              <a:gd name="T10" fmla="*/ 2147483647 w 444"/>
              <a:gd name="T11" fmla="*/ 2147483647 h 321"/>
              <a:gd name="T12" fmla="*/ 2147483647 w 444"/>
              <a:gd name="T13" fmla="*/ 2147483647 h 321"/>
              <a:gd name="T14" fmla="*/ 2147483647 w 444"/>
              <a:gd name="T15" fmla="*/ 2147483647 h 321"/>
              <a:gd name="T16" fmla="*/ 2147483647 w 444"/>
              <a:gd name="T17" fmla="*/ 2147483647 h 321"/>
              <a:gd name="T18" fmla="*/ 2147483647 w 444"/>
              <a:gd name="T19" fmla="*/ 2147483647 h 321"/>
              <a:gd name="T20" fmla="*/ 2147483647 w 444"/>
              <a:gd name="T21" fmla="*/ 2147483647 h 321"/>
              <a:gd name="T22" fmla="*/ 2147483647 w 444"/>
              <a:gd name="T23" fmla="*/ 2147483647 h 321"/>
              <a:gd name="T24" fmla="*/ 2147483647 w 444"/>
              <a:gd name="T25" fmla="*/ 2147483647 h 321"/>
              <a:gd name="T26" fmla="*/ 2147483647 w 444"/>
              <a:gd name="T27" fmla="*/ 2147483647 h 321"/>
              <a:gd name="T28" fmla="*/ 2147483647 w 444"/>
              <a:gd name="T29" fmla="*/ 2147483647 h 321"/>
              <a:gd name="T30" fmla="*/ 2147483647 w 444"/>
              <a:gd name="T31" fmla="*/ 2147483647 h 321"/>
              <a:gd name="T32" fmla="*/ 2147483647 w 444"/>
              <a:gd name="T33" fmla="*/ 2147483647 h 321"/>
              <a:gd name="T34" fmla="*/ 2147483647 w 444"/>
              <a:gd name="T35" fmla="*/ 2147483647 h 321"/>
              <a:gd name="T36" fmla="*/ 2147483647 w 444"/>
              <a:gd name="T37" fmla="*/ 2147483647 h 321"/>
              <a:gd name="T38" fmla="*/ 2147483647 w 444"/>
              <a:gd name="T39" fmla="*/ 2147483647 h 321"/>
              <a:gd name="T40" fmla="*/ 2147483647 w 444"/>
              <a:gd name="T41" fmla="*/ 2147483647 h 321"/>
              <a:gd name="T42" fmla="*/ 2147483647 w 444"/>
              <a:gd name="T43" fmla="*/ 2147483647 h 321"/>
              <a:gd name="T44" fmla="*/ 2147483647 w 444"/>
              <a:gd name="T45" fmla="*/ 2147483647 h 321"/>
              <a:gd name="T46" fmla="*/ 2147483647 w 444"/>
              <a:gd name="T47" fmla="*/ 2147483647 h 321"/>
              <a:gd name="T48" fmla="*/ 2147483647 w 444"/>
              <a:gd name="T49" fmla="*/ 2147483647 h 321"/>
              <a:gd name="T50" fmla="*/ 2147483647 w 444"/>
              <a:gd name="T51" fmla="*/ 2147483647 h 321"/>
              <a:gd name="T52" fmla="*/ 2147483647 w 444"/>
              <a:gd name="T53" fmla="*/ 2147483647 h 321"/>
              <a:gd name="T54" fmla="*/ 2147483647 w 444"/>
              <a:gd name="T55" fmla="*/ 2147483647 h 321"/>
              <a:gd name="T56" fmla="*/ 2147483647 w 444"/>
              <a:gd name="T57" fmla="*/ 2147483647 h 321"/>
              <a:gd name="T58" fmla="*/ 2147483647 w 444"/>
              <a:gd name="T59" fmla="*/ 2147483647 h 321"/>
              <a:gd name="T60" fmla="*/ 2147483647 w 444"/>
              <a:gd name="T61" fmla="*/ 2147483647 h 321"/>
              <a:gd name="T62" fmla="*/ 2147483647 w 444"/>
              <a:gd name="T63" fmla="*/ 2147483647 h 321"/>
              <a:gd name="T64" fmla="*/ 2147483647 w 444"/>
              <a:gd name="T65" fmla="*/ 2147483647 h 321"/>
              <a:gd name="T66" fmla="*/ 2147483647 w 444"/>
              <a:gd name="T67" fmla="*/ 2147483647 h 321"/>
              <a:gd name="T68" fmla="*/ 2147483647 w 444"/>
              <a:gd name="T69" fmla="*/ 2147483647 h 321"/>
              <a:gd name="T70" fmla="*/ 2147483647 w 444"/>
              <a:gd name="T71" fmla="*/ 2147483647 h 321"/>
              <a:gd name="T72" fmla="*/ 2147483647 w 444"/>
              <a:gd name="T73" fmla="*/ 2147483647 h 321"/>
              <a:gd name="T74" fmla="*/ 2147483647 w 444"/>
              <a:gd name="T75" fmla="*/ 2147483647 h 321"/>
              <a:gd name="T76" fmla="*/ 2147483647 w 444"/>
              <a:gd name="T77" fmla="*/ 2147483647 h 321"/>
              <a:gd name="T78" fmla="*/ 2147483647 w 444"/>
              <a:gd name="T79" fmla="*/ 2147483647 h 321"/>
              <a:gd name="T80" fmla="*/ 2147483647 w 444"/>
              <a:gd name="T81" fmla="*/ 2147483647 h 321"/>
              <a:gd name="T82" fmla="*/ 2147483647 w 444"/>
              <a:gd name="T83" fmla="*/ 2147483647 h 321"/>
              <a:gd name="T84" fmla="*/ 2147483647 w 444"/>
              <a:gd name="T85" fmla="*/ 2147483647 h 321"/>
              <a:gd name="T86" fmla="*/ 2147483647 w 444"/>
              <a:gd name="T87" fmla="*/ 2147483647 h 321"/>
              <a:gd name="T88" fmla="*/ 2147483647 w 444"/>
              <a:gd name="T89" fmla="*/ 2147483647 h 321"/>
              <a:gd name="T90" fmla="*/ 2147483647 w 444"/>
              <a:gd name="T91" fmla="*/ 2147483647 h 321"/>
              <a:gd name="T92" fmla="*/ 2147483647 w 444"/>
              <a:gd name="T93" fmla="*/ 2147483647 h 321"/>
              <a:gd name="T94" fmla="*/ 2147483647 w 444"/>
              <a:gd name="T95" fmla="*/ 2147483647 h 321"/>
              <a:gd name="T96" fmla="*/ 2147483647 w 444"/>
              <a:gd name="T97" fmla="*/ 2147483647 h 321"/>
              <a:gd name="T98" fmla="*/ 2147483647 w 444"/>
              <a:gd name="T99" fmla="*/ 2147483647 h 321"/>
              <a:gd name="T100" fmla="*/ 2147483647 w 444"/>
              <a:gd name="T101" fmla="*/ 2147483647 h 321"/>
              <a:gd name="T102" fmla="*/ 2147483647 w 444"/>
              <a:gd name="T103" fmla="*/ 2147483647 h 321"/>
              <a:gd name="T104" fmla="*/ 2147483647 w 444"/>
              <a:gd name="T105" fmla="*/ 2147483647 h 321"/>
              <a:gd name="T106" fmla="*/ 2147483647 w 444"/>
              <a:gd name="T107" fmla="*/ 2147483647 h 321"/>
              <a:gd name="T108" fmla="*/ 2147483647 w 444"/>
              <a:gd name="T109" fmla="*/ 2147483647 h 321"/>
              <a:gd name="T110" fmla="*/ 2147483647 w 444"/>
              <a:gd name="T111" fmla="*/ 2147483647 h 321"/>
              <a:gd name="T112" fmla="*/ 2147483647 w 444"/>
              <a:gd name="T113" fmla="*/ 2147483647 h 321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444"/>
              <a:gd name="T172" fmla="*/ 0 h 321"/>
              <a:gd name="T173" fmla="*/ 444 w 444"/>
              <a:gd name="T174" fmla="*/ 321 h 321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444" h="321">
                <a:moveTo>
                  <a:pt x="106" y="20"/>
                </a:moveTo>
                <a:lnTo>
                  <a:pt x="115" y="26"/>
                </a:lnTo>
                <a:lnTo>
                  <a:pt x="121" y="28"/>
                </a:lnTo>
                <a:lnTo>
                  <a:pt x="124" y="32"/>
                </a:lnTo>
                <a:lnTo>
                  <a:pt x="124" y="38"/>
                </a:lnTo>
                <a:lnTo>
                  <a:pt x="125" y="41"/>
                </a:lnTo>
                <a:lnTo>
                  <a:pt x="132" y="45"/>
                </a:lnTo>
                <a:lnTo>
                  <a:pt x="144" y="53"/>
                </a:lnTo>
                <a:lnTo>
                  <a:pt x="147" y="53"/>
                </a:lnTo>
                <a:lnTo>
                  <a:pt x="150" y="54"/>
                </a:lnTo>
                <a:lnTo>
                  <a:pt x="159" y="61"/>
                </a:lnTo>
                <a:lnTo>
                  <a:pt x="154" y="70"/>
                </a:lnTo>
                <a:lnTo>
                  <a:pt x="156" y="73"/>
                </a:lnTo>
                <a:lnTo>
                  <a:pt x="154" y="76"/>
                </a:lnTo>
                <a:lnTo>
                  <a:pt x="157" y="80"/>
                </a:lnTo>
                <a:lnTo>
                  <a:pt x="160" y="80"/>
                </a:lnTo>
                <a:lnTo>
                  <a:pt x="162" y="79"/>
                </a:lnTo>
                <a:lnTo>
                  <a:pt x="165" y="79"/>
                </a:lnTo>
                <a:lnTo>
                  <a:pt x="167" y="80"/>
                </a:lnTo>
                <a:lnTo>
                  <a:pt x="173" y="85"/>
                </a:lnTo>
                <a:lnTo>
                  <a:pt x="178" y="88"/>
                </a:lnTo>
                <a:lnTo>
                  <a:pt x="182" y="88"/>
                </a:lnTo>
                <a:lnTo>
                  <a:pt x="194" y="85"/>
                </a:lnTo>
                <a:lnTo>
                  <a:pt x="198" y="88"/>
                </a:lnTo>
                <a:lnTo>
                  <a:pt x="204" y="91"/>
                </a:lnTo>
                <a:lnTo>
                  <a:pt x="211" y="94"/>
                </a:lnTo>
                <a:lnTo>
                  <a:pt x="216" y="92"/>
                </a:lnTo>
                <a:lnTo>
                  <a:pt x="219" y="91"/>
                </a:lnTo>
                <a:lnTo>
                  <a:pt x="220" y="88"/>
                </a:lnTo>
                <a:lnTo>
                  <a:pt x="222" y="85"/>
                </a:lnTo>
                <a:lnTo>
                  <a:pt x="225" y="82"/>
                </a:lnTo>
                <a:lnTo>
                  <a:pt x="228" y="79"/>
                </a:lnTo>
                <a:lnTo>
                  <a:pt x="229" y="79"/>
                </a:lnTo>
                <a:lnTo>
                  <a:pt x="233" y="79"/>
                </a:lnTo>
                <a:lnTo>
                  <a:pt x="235" y="82"/>
                </a:lnTo>
                <a:lnTo>
                  <a:pt x="236" y="85"/>
                </a:lnTo>
                <a:lnTo>
                  <a:pt x="238" y="85"/>
                </a:lnTo>
                <a:lnTo>
                  <a:pt x="238" y="86"/>
                </a:lnTo>
                <a:lnTo>
                  <a:pt x="241" y="91"/>
                </a:lnTo>
                <a:lnTo>
                  <a:pt x="241" y="92"/>
                </a:lnTo>
                <a:lnTo>
                  <a:pt x="241" y="94"/>
                </a:lnTo>
                <a:lnTo>
                  <a:pt x="242" y="94"/>
                </a:lnTo>
                <a:lnTo>
                  <a:pt x="244" y="95"/>
                </a:lnTo>
                <a:lnTo>
                  <a:pt x="245" y="97"/>
                </a:lnTo>
                <a:lnTo>
                  <a:pt x="245" y="98"/>
                </a:lnTo>
                <a:lnTo>
                  <a:pt x="247" y="101"/>
                </a:lnTo>
                <a:lnTo>
                  <a:pt x="248" y="102"/>
                </a:lnTo>
                <a:lnTo>
                  <a:pt x="250" y="104"/>
                </a:lnTo>
                <a:lnTo>
                  <a:pt x="252" y="105"/>
                </a:lnTo>
                <a:lnTo>
                  <a:pt x="254" y="107"/>
                </a:lnTo>
                <a:lnTo>
                  <a:pt x="255" y="111"/>
                </a:lnTo>
                <a:lnTo>
                  <a:pt x="257" y="113"/>
                </a:lnTo>
                <a:lnTo>
                  <a:pt x="260" y="114"/>
                </a:lnTo>
                <a:lnTo>
                  <a:pt x="264" y="116"/>
                </a:lnTo>
                <a:lnTo>
                  <a:pt x="266" y="116"/>
                </a:lnTo>
                <a:lnTo>
                  <a:pt x="267" y="117"/>
                </a:lnTo>
                <a:lnTo>
                  <a:pt x="269" y="117"/>
                </a:lnTo>
                <a:lnTo>
                  <a:pt x="270" y="119"/>
                </a:lnTo>
                <a:lnTo>
                  <a:pt x="272" y="120"/>
                </a:lnTo>
                <a:lnTo>
                  <a:pt x="273" y="121"/>
                </a:lnTo>
                <a:lnTo>
                  <a:pt x="276" y="126"/>
                </a:lnTo>
                <a:lnTo>
                  <a:pt x="277" y="127"/>
                </a:lnTo>
                <a:lnTo>
                  <a:pt x="279" y="129"/>
                </a:lnTo>
                <a:lnTo>
                  <a:pt x="280" y="130"/>
                </a:lnTo>
                <a:lnTo>
                  <a:pt x="280" y="129"/>
                </a:lnTo>
                <a:lnTo>
                  <a:pt x="282" y="127"/>
                </a:lnTo>
                <a:lnTo>
                  <a:pt x="285" y="123"/>
                </a:lnTo>
                <a:lnTo>
                  <a:pt x="285" y="121"/>
                </a:lnTo>
                <a:lnTo>
                  <a:pt x="288" y="121"/>
                </a:lnTo>
                <a:lnTo>
                  <a:pt x="289" y="123"/>
                </a:lnTo>
                <a:lnTo>
                  <a:pt x="292" y="123"/>
                </a:lnTo>
                <a:lnTo>
                  <a:pt x="292" y="124"/>
                </a:lnTo>
                <a:lnTo>
                  <a:pt x="294" y="124"/>
                </a:lnTo>
                <a:lnTo>
                  <a:pt x="296" y="126"/>
                </a:lnTo>
                <a:lnTo>
                  <a:pt x="299" y="126"/>
                </a:lnTo>
                <a:lnTo>
                  <a:pt x="302" y="124"/>
                </a:lnTo>
                <a:lnTo>
                  <a:pt x="304" y="121"/>
                </a:lnTo>
                <a:lnTo>
                  <a:pt x="305" y="120"/>
                </a:lnTo>
                <a:lnTo>
                  <a:pt x="307" y="120"/>
                </a:lnTo>
                <a:lnTo>
                  <a:pt x="310" y="121"/>
                </a:lnTo>
                <a:lnTo>
                  <a:pt x="311" y="123"/>
                </a:lnTo>
                <a:lnTo>
                  <a:pt x="311" y="124"/>
                </a:lnTo>
                <a:lnTo>
                  <a:pt x="311" y="129"/>
                </a:lnTo>
                <a:lnTo>
                  <a:pt x="311" y="132"/>
                </a:lnTo>
                <a:lnTo>
                  <a:pt x="311" y="133"/>
                </a:lnTo>
                <a:lnTo>
                  <a:pt x="313" y="136"/>
                </a:lnTo>
                <a:lnTo>
                  <a:pt x="314" y="142"/>
                </a:lnTo>
                <a:lnTo>
                  <a:pt x="314" y="163"/>
                </a:lnTo>
                <a:lnTo>
                  <a:pt x="317" y="164"/>
                </a:lnTo>
                <a:lnTo>
                  <a:pt x="324" y="168"/>
                </a:lnTo>
                <a:lnTo>
                  <a:pt x="330" y="170"/>
                </a:lnTo>
                <a:lnTo>
                  <a:pt x="335" y="171"/>
                </a:lnTo>
                <a:lnTo>
                  <a:pt x="342" y="164"/>
                </a:lnTo>
                <a:lnTo>
                  <a:pt x="345" y="163"/>
                </a:lnTo>
                <a:lnTo>
                  <a:pt x="349" y="164"/>
                </a:lnTo>
                <a:lnTo>
                  <a:pt x="351" y="164"/>
                </a:lnTo>
                <a:lnTo>
                  <a:pt x="357" y="168"/>
                </a:lnTo>
                <a:lnTo>
                  <a:pt x="358" y="165"/>
                </a:lnTo>
                <a:lnTo>
                  <a:pt x="361" y="165"/>
                </a:lnTo>
                <a:lnTo>
                  <a:pt x="364" y="167"/>
                </a:lnTo>
                <a:lnTo>
                  <a:pt x="367" y="168"/>
                </a:lnTo>
                <a:lnTo>
                  <a:pt x="365" y="173"/>
                </a:lnTo>
                <a:lnTo>
                  <a:pt x="367" y="176"/>
                </a:lnTo>
                <a:lnTo>
                  <a:pt x="364" y="177"/>
                </a:lnTo>
                <a:lnTo>
                  <a:pt x="358" y="179"/>
                </a:lnTo>
                <a:lnTo>
                  <a:pt x="354" y="183"/>
                </a:lnTo>
                <a:lnTo>
                  <a:pt x="355" y="186"/>
                </a:lnTo>
                <a:lnTo>
                  <a:pt x="359" y="184"/>
                </a:lnTo>
                <a:lnTo>
                  <a:pt x="381" y="186"/>
                </a:lnTo>
                <a:lnTo>
                  <a:pt x="387" y="195"/>
                </a:lnTo>
                <a:lnTo>
                  <a:pt x="383" y="198"/>
                </a:lnTo>
                <a:lnTo>
                  <a:pt x="384" y="199"/>
                </a:lnTo>
                <a:lnTo>
                  <a:pt x="383" y="202"/>
                </a:lnTo>
                <a:lnTo>
                  <a:pt x="381" y="208"/>
                </a:lnTo>
                <a:lnTo>
                  <a:pt x="384" y="211"/>
                </a:lnTo>
                <a:lnTo>
                  <a:pt x="384" y="215"/>
                </a:lnTo>
                <a:lnTo>
                  <a:pt x="387" y="218"/>
                </a:lnTo>
                <a:lnTo>
                  <a:pt x="392" y="220"/>
                </a:lnTo>
                <a:lnTo>
                  <a:pt x="395" y="220"/>
                </a:lnTo>
                <a:lnTo>
                  <a:pt x="399" y="224"/>
                </a:lnTo>
                <a:lnTo>
                  <a:pt x="403" y="226"/>
                </a:lnTo>
                <a:lnTo>
                  <a:pt x="408" y="230"/>
                </a:lnTo>
                <a:lnTo>
                  <a:pt x="412" y="231"/>
                </a:lnTo>
                <a:lnTo>
                  <a:pt x="427" y="242"/>
                </a:lnTo>
                <a:lnTo>
                  <a:pt x="427" y="246"/>
                </a:lnTo>
                <a:lnTo>
                  <a:pt x="430" y="248"/>
                </a:lnTo>
                <a:lnTo>
                  <a:pt x="434" y="246"/>
                </a:lnTo>
                <a:lnTo>
                  <a:pt x="443" y="250"/>
                </a:lnTo>
                <a:lnTo>
                  <a:pt x="443" y="253"/>
                </a:lnTo>
                <a:lnTo>
                  <a:pt x="444" y="259"/>
                </a:lnTo>
                <a:lnTo>
                  <a:pt x="443" y="259"/>
                </a:lnTo>
                <a:lnTo>
                  <a:pt x="442" y="259"/>
                </a:lnTo>
                <a:lnTo>
                  <a:pt x="440" y="261"/>
                </a:lnTo>
                <a:lnTo>
                  <a:pt x="430" y="267"/>
                </a:lnTo>
                <a:lnTo>
                  <a:pt x="428" y="268"/>
                </a:lnTo>
                <a:lnTo>
                  <a:pt x="425" y="269"/>
                </a:lnTo>
                <a:lnTo>
                  <a:pt x="423" y="271"/>
                </a:lnTo>
                <a:lnTo>
                  <a:pt x="421" y="274"/>
                </a:lnTo>
                <a:lnTo>
                  <a:pt x="420" y="274"/>
                </a:lnTo>
                <a:lnTo>
                  <a:pt x="415" y="274"/>
                </a:lnTo>
                <a:lnTo>
                  <a:pt x="409" y="275"/>
                </a:lnTo>
                <a:lnTo>
                  <a:pt x="406" y="274"/>
                </a:lnTo>
                <a:lnTo>
                  <a:pt x="405" y="274"/>
                </a:lnTo>
                <a:lnTo>
                  <a:pt x="399" y="272"/>
                </a:lnTo>
                <a:lnTo>
                  <a:pt x="393" y="269"/>
                </a:lnTo>
                <a:lnTo>
                  <a:pt x="384" y="262"/>
                </a:lnTo>
                <a:lnTo>
                  <a:pt x="379" y="258"/>
                </a:lnTo>
                <a:lnTo>
                  <a:pt x="371" y="258"/>
                </a:lnTo>
                <a:lnTo>
                  <a:pt x="368" y="256"/>
                </a:lnTo>
                <a:lnTo>
                  <a:pt x="361" y="256"/>
                </a:lnTo>
                <a:lnTo>
                  <a:pt x="359" y="255"/>
                </a:lnTo>
                <a:lnTo>
                  <a:pt x="358" y="255"/>
                </a:lnTo>
                <a:lnTo>
                  <a:pt x="354" y="253"/>
                </a:lnTo>
                <a:lnTo>
                  <a:pt x="352" y="253"/>
                </a:lnTo>
                <a:lnTo>
                  <a:pt x="349" y="250"/>
                </a:lnTo>
                <a:lnTo>
                  <a:pt x="346" y="250"/>
                </a:lnTo>
                <a:lnTo>
                  <a:pt x="345" y="248"/>
                </a:lnTo>
                <a:lnTo>
                  <a:pt x="342" y="246"/>
                </a:lnTo>
                <a:lnTo>
                  <a:pt x="340" y="246"/>
                </a:lnTo>
                <a:lnTo>
                  <a:pt x="335" y="248"/>
                </a:lnTo>
                <a:lnTo>
                  <a:pt x="332" y="246"/>
                </a:lnTo>
                <a:lnTo>
                  <a:pt x="329" y="245"/>
                </a:lnTo>
                <a:lnTo>
                  <a:pt x="327" y="243"/>
                </a:lnTo>
                <a:lnTo>
                  <a:pt x="326" y="242"/>
                </a:lnTo>
                <a:lnTo>
                  <a:pt x="324" y="242"/>
                </a:lnTo>
                <a:lnTo>
                  <a:pt x="323" y="240"/>
                </a:lnTo>
                <a:lnTo>
                  <a:pt x="317" y="240"/>
                </a:lnTo>
                <a:lnTo>
                  <a:pt x="313" y="243"/>
                </a:lnTo>
                <a:lnTo>
                  <a:pt x="311" y="243"/>
                </a:lnTo>
                <a:lnTo>
                  <a:pt x="308" y="243"/>
                </a:lnTo>
                <a:lnTo>
                  <a:pt x="301" y="245"/>
                </a:lnTo>
                <a:lnTo>
                  <a:pt x="298" y="243"/>
                </a:lnTo>
                <a:lnTo>
                  <a:pt x="296" y="243"/>
                </a:lnTo>
                <a:lnTo>
                  <a:pt x="295" y="243"/>
                </a:lnTo>
                <a:lnTo>
                  <a:pt x="294" y="243"/>
                </a:lnTo>
                <a:lnTo>
                  <a:pt x="292" y="245"/>
                </a:lnTo>
                <a:lnTo>
                  <a:pt x="288" y="246"/>
                </a:lnTo>
                <a:lnTo>
                  <a:pt x="285" y="246"/>
                </a:lnTo>
                <a:lnTo>
                  <a:pt x="282" y="246"/>
                </a:lnTo>
                <a:lnTo>
                  <a:pt x="279" y="246"/>
                </a:lnTo>
                <a:lnTo>
                  <a:pt x="277" y="248"/>
                </a:lnTo>
                <a:lnTo>
                  <a:pt x="276" y="249"/>
                </a:lnTo>
                <a:lnTo>
                  <a:pt x="273" y="256"/>
                </a:lnTo>
                <a:lnTo>
                  <a:pt x="272" y="259"/>
                </a:lnTo>
                <a:lnTo>
                  <a:pt x="267" y="264"/>
                </a:lnTo>
                <a:lnTo>
                  <a:pt x="264" y="269"/>
                </a:lnTo>
                <a:lnTo>
                  <a:pt x="263" y="274"/>
                </a:lnTo>
                <a:lnTo>
                  <a:pt x="261" y="275"/>
                </a:lnTo>
                <a:lnTo>
                  <a:pt x="258" y="281"/>
                </a:lnTo>
                <a:lnTo>
                  <a:pt x="257" y="283"/>
                </a:lnTo>
                <a:lnTo>
                  <a:pt x="257" y="284"/>
                </a:lnTo>
                <a:lnTo>
                  <a:pt x="257" y="286"/>
                </a:lnTo>
                <a:lnTo>
                  <a:pt x="257" y="287"/>
                </a:lnTo>
                <a:lnTo>
                  <a:pt x="255" y="289"/>
                </a:lnTo>
                <a:lnTo>
                  <a:pt x="255" y="291"/>
                </a:lnTo>
                <a:lnTo>
                  <a:pt x="252" y="293"/>
                </a:lnTo>
                <a:lnTo>
                  <a:pt x="252" y="294"/>
                </a:lnTo>
                <a:lnTo>
                  <a:pt x="251" y="296"/>
                </a:lnTo>
                <a:lnTo>
                  <a:pt x="250" y="299"/>
                </a:lnTo>
                <a:lnTo>
                  <a:pt x="248" y="300"/>
                </a:lnTo>
                <a:lnTo>
                  <a:pt x="247" y="303"/>
                </a:lnTo>
                <a:lnTo>
                  <a:pt x="245" y="306"/>
                </a:lnTo>
                <a:lnTo>
                  <a:pt x="247" y="309"/>
                </a:lnTo>
                <a:lnTo>
                  <a:pt x="245" y="313"/>
                </a:lnTo>
                <a:lnTo>
                  <a:pt x="242" y="316"/>
                </a:lnTo>
                <a:lnTo>
                  <a:pt x="242" y="318"/>
                </a:lnTo>
                <a:lnTo>
                  <a:pt x="242" y="321"/>
                </a:lnTo>
                <a:lnTo>
                  <a:pt x="241" y="319"/>
                </a:lnTo>
                <a:lnTo>
                  <a:pt x="238" y="319"/>
                </a:lnTo>
                <a:lnTo>
                  <a:pt x="235" y="316"/>
                </a:lnTo>
                <a:lnTo>
                  <a:pt x="233" y="316"/>
                </a:lnTo>
                <a:lnTo>
                  <a:pt x="232" y="315"/>
                </a:lnTo>
                <a:lnTo>
                  <a:pt x="231" y="315"/>
                </a:lnTo>
                <a:lnTo>
                  <a:pt x="228" y="313"/>
                </a:lnTo>
                <a:lnTo>
                  <a:pt x="226" y="313"/>
                </a:lnTo>
                <a:lnTo>
                  <a:pt x="225" y="312"/>
                </a:lnTo>
                <a:lnTo>
                  <a:pt x="223" y="312"/>
                </a:lnTo>
                <a:lnTo>
                  <a:pt x="222" y="311"/>
                </a:lnTo>
                <a:lnTo>
                  <a:pt x="220" y="309"/>
                </a:lnTo>
                <a:lnTo>
                  <a:pt x="219" y="309"/>
                </a:lnTo>
                <a:lnTo>
                  <a:pt x="217" y="306"/>
                </a:lnTo>
                <a:lnTo>
                  <a:pt x="216" y="305"/>
                </a:lnTo>
                <a:lnTo>
                  <a:pt x="214" y="302"/>
                </a:lnTo>
                <a:lnTo>
                  <a:pt x="214" y="300"/>
                </a:lnTo>
                <a:lnTo>
                  <a:pt x="210" y="291"/>
                </a:lnTo>
                <a:lnTo>
                  <a:pt x="209" y="281"/>
                </a:lnTo>
                <a:lnTo>
                  <a:pt x="207" y="275"/>
                </a:lnTo>
                <a:lnTo>
                  <a:pt x="206" y="274"/>
                </a:lnTo>
                <a:lnTo>
                  <a:pt x="204" y="269"/>
                </a:lnTo>
                <a:lnTo>
                  <a:pt x="203" y="268"/>
                </a:lnTo>
                <a:lnTo>
                  <a:pt x="201" y="268"/>
                </a:lnTo>
                <a:lnTo>
                  <a:pt x="198" y="265"/>
                </a:lnTo>
                <a:lnTo>
                  <a:pt x="195" y="264"/>
                </a:lnTo>
                <a:lnTo>
                  <a:pt x="194" y="262"/>
                </a:lnTo>
                <a:lnTo>
                  <a:pt x="192" y="261"/>
                </a:lnTo>
                <a:lnTo>
                  <a:pt x="187" y="255"/>
                </a:lnTo>
                <a:lnTo>
                  <a:pt x="182" y="252"/>
                </a:lnTo>
                <a:lnTo>
                  <a:pt x="178" y="250"/>
                </a:lnTo>
                <a:lnTo>
                  <a:pt x="176" y="250"/>
                </a:lnTo>
                <a:lnTo>
                  <a:pt x="170" y="245"/>
                </a:lnTo>
                <a:lnTo>
                  <a:pt x="167" y="243"/>
                </a:lnTo>
                <a:lnTo>
                  <a:pt x="165" y="240"/>
                </a:lnTo>
                <a:lnTo>
                  <a:pt x="163" y="240"/>
                </a:lnTo>
                <a:lnTo>
                  <a:pt x="163" y="239"/>
                </a:lnTo>
                <a:lnTo>
                  <a:pt x="162" y="237"/>
                </a:lnTo>
                <a:lnTo>
                  <a:pt x="160" y="236"/>
                </a:lnTo>
                <a:lnTo>
                  <a:pt x="157" y="231"/>
                </a:lnTo>
                <a:lnTo>
                  <a:pt x="156" y="231"/>
                </a:lnTo>
                <a:lnTo>
                  <a:pt x="156" y="230"/>
                </a:lnTo>
                <a:lnTo>
                  <a:pt x="156" y="227"/>
                </a:lnTo>
                <a:lnTo>
                  <a:pt x="154" y="224"/>
                </a:lnTo>
                <a:lnTo>
                  <a:pt x="154" y="221"/>
                </a:lnTo>
                <a:lnTo>
                  <a:pt x="153" y="218"/>
                </a:lnTo>
                <a:lnTo>
                  <a:pt x="151" y="217"/>
                </a:lnTo>
                <a:lnTo>
                  <a:pt x="151" y="215"/>
                </a:lnTo>
                <a:lnTo>
                  <a:pt x="150" y="212"/>
                </a:lnTo>
                <a:lnTo>
                  <a:pt x="147" y="209"/>
                </a:lnTo>
                <a:lnTo>
                  <a:pt x="144" y="208"/>
                </a:lnTo>
                <a:lnTo>
                  <a:pt x="143" y="206"/>
                </a:lnTo>
                <a:lnTo>
                  <a:pt x="141" y="205"/>
                </a:lnTo>
                <a:lnTo>
                  <a:pt x="138" y="204"/>
                </a:lnTo>
                <a:lnTo>
                  <a:pt x="134" y="201"/>
                </a:lnTo>
                <a:lnTo>
                  <a:pt x="132" y="199"/>
                </a:lnTo>
                <a:lnTo>
                  <a:pt x="131" y="199"/>
                </a:lnTo>
                <a:lnTo>
                  <a:pt x="128" y="196"/>
                </a:lnTo>
                <a:lnTo>
                  <a:pt x="125" y="192"/>
                </a:lnTo>
                <a:lnTo>
                  <a:pt x="119" y="182"/>
                </a:lnTo>
                <a:lnTo>
                  <a:pt x="118" y="179"/>
                </a:lnTo>
                <a:lnTo>
                  <a:pt x="115" y="176"/>
                </a:lnTo>
                <a:lnTo>
                  <a:pt x="113" y="174"/>
                </a:lnTo>
                <a:lnTo>
                  <a:pt x="109" y="167"/>
                </a:lnTo>
                <a:lnTo>
                  <a:pt x="107" y="164"/>
                </a:lnTo>
                <a:lnTo>
                  <a:pt x="103" y="160"/>
                </a:lnTo>
                <a:lnTo>
                  <a:pt x="100" y="157"/>
                </a:lnTo>
                <a:lnTo>
                  <a:pt x="99" y="155"/>
                </a:lnTo>
                <a:lnTo>
                  <a:pt x="97" y="154"/>
                </a:lnTo>
                <a:lnTo>
                  <a:pt x="94" y="151"/>
                </a:lnTo>
                <a:lnTo>
                  <a:pt x="94" y="149"/>
                </a:lnTo>
                <a:lnTo>
                  <a:pt x="93" y="148"/>
                </a:lnTo>
                <a:lnTo>
                  <a:pt x="88" y="143"/>
                </a:lnTo>
                <a:lnTo>
                  <a:pt x="87" y="142"/>
                </a:lnTo>
                <a:lnTo>
                  <a:pt x="85" y="139"/>
                </a:lnTo>
                <a:lnTo>
                  <a:pt x="84" y="139"/>
                </a:lnTo>
                <a:lnTo>
                  <a:pt x="84" y="138"/>
                </a:lnTo>
                <a:lnTo>
                  <a:pt x="80" y="130"/>
                </a:lnTo>
                <a:lnTo>
                  <a:pt x="78" y="127"/>
                </a:lnTo>
                <a:lnTo>
                  <a:pt x="77" y="124"/>
                </a:lnTo>
                <a:lnTo>
                  <a:pt x="71" y="116"/>
                </a:lnTo>
                <a:lnTo>
                  <a:pt x="68" y="113"/>
                </a:lnTo>
                <a:lnTo>
                  <a:pt x="61" y="102"/>
                </a:lnTo>
                <a:lnTo>
                  <a:pt x="58" y="100"/>
                </a:lnTo>
                <a:lnTo>
                  <a:pt x="50" y="94"/>
                </a:lnTo>
                <a:lnTo>
                  <a:pt x="49" y="91"/>
                </a:lnTo>
                <a:lnTo>
                  <a:pt x="43" y="80"/>
                </a:lnTo>
                <a:lnTo>
                  <a:pt x="41" y="79"/>
                </a:lnTo>
                <a:lnTo>
                  <a:pt x="40" y="76"/>
                </a:lnTo>
                <a:lnTo>
                  <a:pt x="39" y="75"/>
                </a:lnTo>
                <a:lnTo>
                  <a:pt x="37" y="73"/>
                </a:lnTo>
                <a:lnTo>
                  <a:pt x="34" y="70"/>
                </a:lnTo>
                <a:lnTo>
                  <a:pt x="33" y="69"/>
                </a:lnTo>
                <a:lnTo>
                  <a:pt x="28" y="64"/>
                </a:lnTo>
                <a:lnTo>
                  <a:pt x="22" y="60"/>
                </a:lnTo>
                <a:lnTo>
                  <a:pt x="21" y="58"/>
                </a:lnTo>
                <a:lnTo>
                  <a:pt x="17" y="53"/>
                </a:lnTo>
                <a:lnTo>
                  <a:pt x="14" y="50"/>
                </a:lnTo>
                <a:lnTo>
                  <a:pt x="12" y="48"/>
                </a:lnTo>
                <a:lnTo>
                  <a:pt x="9" y="47"/>
                </a:lnTo>
                <a:lnTo>
                  <a:pt x="0" y="38"/>
                </a:lnTo>
                <a:lnTo>
                  <a:pt x="0" y="37"/>
                </a:lnTo>
                <a:lnTo>
                  <a:pt x="6" y="29"/>
                </a:lnTo>
                <a:lnTo>
                  <a:pt x="11" y="31"/>
                </a:lnTo>
                <a:lnTo>
                  <a:pt x="22" y="23"/>
                </a:lnTo>
                <a:lnTo>
                  <a:pt x="25" y="25"/>
                </a:lnTo>
                <a:lnTo>
                  <a:pt x="27" y="19"/>
                </a:lnTo>
                <a:lnTo>
                  <a:pt x="33" y="19"/>
                </a:lnTo>
                <a:lnTo>
                  <a:pt x="36" y="19"/>
                </a:lnTo>
                <a:lnTo>
                  <a:pt x="39" y="22"/>
                </a:lnTo>
                <a:lnTo>
                  <a:pt x="43" y="28"/>
                </a:lnTo>
                <a:lnTo>
                  <a:pt x="47" y="29"/>
                </a:lnTo>
                <a:lnTo>
                  <a:pt x="66" y="29"/>
                </a:lnTo>
                <a:lnTo>
                  <a:pt x="71" y="25"/>
                </a:lnTo>
                <a:lnTo>
                  <a:pt x="71" y="13"/>
                </a:lnTo>
                <a:lnTo>
                  <a:pt x="74" y="10"/>
                </a:lnTo>
                <a:lnTo>
                  <a:pt x="82" y="9"/>
                </a:lnTo>
                <a:lnTo>
                  <a:pt x="84" y="4"/>
                </a:lnTo>
                <a:lnTo>
                  <a:pt x="85" y="3"/>
                </a:lnTo>
                <a:lnTo>
                  <a:pt x="87" y="0"/>
                </a:lnTo>
                <a:lnTo>
                  <a:pt x="99" y="12"/>
                </a:lnTo>
                <a:lnTo>
                  <a:pt x="106" y="2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28" name="Freeform 246"/>
          <p:cNvSpPr>
            <a:spLocks noEditPoints="1"/>
          </p:cNvSpPr>
          <p:nvPr/>
        </p:nvSpPr>
        <p:spPr bwMode="auto">
          <a:xfrm rot="21334256">
            <a:off x="13839498" y="3811178"/>
            <a:ext cx="931672" cy="708535"/>
          </a:xfrm>
          <a:custGeom>
            <a:avLst/>
            <a:gdLst>
              <a:gd name="T0" fmla="*/ 2147483647 w 223"/>
              <a:gd name="T1" fmla="*/ 2147483647 h 195"/>
              <a:gd name="T2" fmla="*/ 2147483647 w 223"/>
              <a:gd name="T3" fmla="*/ 2147483647 h 195"/>
              <a:gd name="T4" fmla="*/ 2147483647 w 223"/>
              <a:gd name="T5" fmla="*/ 2147483647 h 195"/>
              <a:gd name="T6" fmla="*/ 2147483647 w 223"/>
              <a:gd name="T7" fmla="*/ 2147483647 h 195"/>
              <a:gd name="T8" fmla="*/ 2147483647 w 223"/>
              <a:gd name="T9" fmla="*/ 2147483647 h 195"/>
              <a:gd name="T10" fmla="*/ 2147483647 w 223"/>
              <a:gd name="T11" fmla="*/ 2147483647 h 195"/>
              <a:gd name="T12" fmla="*/ 2147483647 w 223"/>
              <a:gd name="T13" fmla="*/ 0 h 195"/>
              <a:gd name="T14" fmla="*/ 2147483647 w 223"/>
              <a:gd name="T15" fmla="*/ 2147483647 h 195"/>
              <a:gd name="T16" fmla="*/ 2147483647 w 223"/>
              <a:gd name="T17" fmla="*/ 2147483647 h 195"/>
              <a:gd name="T18" fmla="*/ 2147483647 w 223"/>
              <a:gd name="T19" fmla="*/ 2147483647 h 195"/>
              <a:gd name="T20" fmla="*/ 2147483647 w 223"/>
              <a:gd name="T21" fmla="*/ 2147483647 h 195"/>
              <a:gd name="T22" fmla="*/ 2147483647 w 223"/>
              <a:gd name="T23" fmla="*/ 2147483647 h 195"/>
              <a:gd name="T24" fmla="*/ 2147483647 w 223"/>
              <a:gd name="T25" fmla="*/ 2147483647 h 195"/>
              <a:gd name="T26" fmla="*/ 2147483647 w 223"/>
              <a:gd name="T27" fmla="*/ 2147483647 h 195"/>
              <a:gd name="T28" fmla="*/ 2147483647 w 223"/>
              <a:gd name="T29" fmla="*/ 2147483647 h 195"/>
              <a:gd name="T30" fmla="*/ 2147483647 w 223"/>
              <a:gd name="T31" fmla="*/ 2147483647 h 195"/>
              <a:gd name="T32" fmla="*/ 2147483647 w 223"/>
              <a:gd name="T33" fmla="*/ 2147483647 h 195"/>
              <a:gd name="T34" fmla="*/ 2147483647 w 223"/>
              <a:gd name="T35" fmla="*/ 2147483647 h 195"/>
              <a:gd name="T36" fmla="*/ 2147483647 w 223"/>
              <a:gd name="T37" fmla="*/ 2147483647 h 195"/>
              <a:gd name="T38" fmla="*/ 2147483647 w 223"/>
              <a:gd name="T39" fmla="*/ 2147483647 h 195"/>
              <a:gd name="T40" fmla="*/ 2147483647 w 223"/>
              <a:gd name="T41" fmla="*/ 2147483647 h 195"/>
              <a:gd name="T42" fmla="*/ 2147483647 w 223"/>
              <a:gd name="T43" fmla="*/ 2147483647 h 195"/>
              <a:gd name="T44" fmla="*/ 2147483647 w 223"/>
              <a:gd name="T45" fmla="*/ 2147483647 h 195"/>
              <a:gd name="T46" fmla="*/ 2147483647 w 223"/>
              <a:gd name="T47" fmla="*/ 2147483647 h 195"/>
              <a:gd name="T48" fmla="*/ 2147483647 w 223"/>
              <a:gd name="T49" fmla="*/ 2147483647 h 195"/>
              <a:gd name="T50" fmla="*/ 2147483647 w 223"/>
              <a:gd name="T51" fmla="*/ 2147483647 h 195"/>
              <a:gd name="T52" fmla="*/ 2147483647 w 223"/>
              <a:gd name="T53" fmla="*/ 2147483647 h 195"/>
              <a:gd name="T54" fmla="*/ 2147483647 w 223"/>
              <a:gd name="T55" fmla="*/ 2147483647 h 195"/>
              <a:gd name="T56" fmla="*/ 2147483647 w 223"/>
              <a:gd name="T57" fmla="*/ 2147483647 h 195"/>
              <a:gd name="T58" fmla="*/ 2147483647 w 223"/>
              <a:gd name="T59" fmla="*/ 2147483647 h 195"/>
              <a:gd name="T60" fmla="*/ 2147483647 w 223"/>
              <a:gd name="T61" fmla="*/ 2147483647 h 195"/>
              <a:gd name="T62" fmla="*/ 2147483647 w 223"/>
              <a:gd name="T63" fmla="*/ 2147483647 h 195"/>
              <a:gd name="T64" fmla="*/ 2147483647 w 223"/>
              <a:gd name="T65" fmla="*/ 2147483647 h 195"/>
              <a:gd name="T66" fmla="*/ 2147483647 w 223"/>
              <a:gd name="T67" fmla="*/ 2147483647 h 195"/>
              <a:gd name="T68" fmla="*/ 2147483647 w 223"/>
              <a:gd name="T69" fmla="*/ 2147483647 h 195"/>
              <a:gd name="T70" fmla="*/ 2147483647 w 223"/>
              <a:gd name="T71" fmla="*/ 2147483647 h 195"/>
              <a:gd name="T72" fmla="*/ 2147483647 w 223"/>
              <a:gd name="T73" fmla="*/ 2147483647 h 195"/>
              <a:gd name="T74" fmla="*/ 2147483647 w 223"/>
              <a:gd name="T75" fmla="*/ 2147483647 h 195"/>
              <a:gd name="T76" fmla="*/ 2147483647 w 223"/>
              <a:gd name="T77" fmla="*/ 2147483647 h 195"/>
              <a:gd name="T78" fmla="*/ 2147483647 w 223"/>
              <a:gd name="T79" fmla="*/ 2147483647 h 195"/>
              <a:gd name="T80" fmla="*/ 2147483647 w 223"/>
              <a:gd name="T81" fmla="*/ 2147483647 h 195"/>
              <a:gd name="T82" fmla="*/ 2147483647 w 223"/>
              <a:gd name="T83" fmla="*/ 2147483647 h 195"/>
              <a:gd name="T84" fmla="*/ 2147483647 w 223"/>
              <a:gd name="T85" fmla="*/ 2147483647 h 195"/>
              <a:gd name="T86" fmla="*/ 2147483647 w 223"/>
              <a:gd name="T87" fmla="*/ 2147483647 h 195"/>
              <a:gd name="T88" fmla="*/ 2147483647 w 223"/>
              <a:gd name="T89" fmla="*/ 2147483647 h 195"/>
              <a:gd name="T90" fmla="*/ 2147483647 w 223"/>
              <a:gd name="T91" fmla="*/ 2147483647 h 195"/>
              <a:gd name="T92" fmla="*/ 2147483647 w 223"/>
              <a:gd name="T93" fmla="*/ 2147483647 h 195"/>
              <a:gd name="T94" fmla="*/ 2147483647 w 223"/>
              <a:gd name="T95" fmla="*/ 2147483647 h 195"/>
              <a:gd name="T96" fmla="*/ 2147483647 w 223"/>
              <a:gd name="T97" fmla="*/ 2147483647 h 195"/>
              <a:gd name="T98" fmla="*/ 2147483647 w 223"/>
              <a:gd name="T99" fmla="*/ 2147483647 h 195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223"/>
              <a:gd name="T151" fmla="*/ 0 h 195"/>
              <a:gd name="T152" fmla="*/ 223 w 223"/>
              <a:gd name="T153" fmla="*/ 195 h 195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223" h="195">
                <a:moveTo>
                  <a:pt x="92" y="40"/>
                </a:moveTo>
                <a:lnTo>
                  <a:pt x="97" y="38"/>
                </a:lnTo>
                <a:lnTo>
                  <a:pt x="100" y="37"/>
                </a:lnTo>
                <a:lnTo>
                  <a:pt x="101" y="31"/>
                </a:lnTo>
                <a:lnTo>
                  <a:pt x="102" y="28"/>
                </a:lnTo>
                <a:lnTo>
                  <a:pt x="104" y="26"/>
                </a:lnTo>
                <a:lnTo>
                  <a:pt x="105" y="28"/>
                </a:lnTo>
                <a:lnTo>
                  <a:pt x="110" y="25"/>
                </a:lnTo>
                <a:lnTo>
                  <a:pt x="117" y="19"/>
                </a:lnTo>
                <a:lnTo>
                  <a:pt x="123" y="19"/>
                </a:lnTo>
                <a:lnTo>
                  <a:pt x="130" y="16"/>
                </a:lnTo>
                <a:lnTo>
                  <a:pt x="136" y="12"/>
                </a:lnTo>
                <a:lnTo>
                  <a:pt x="138" y="9"/>
                </a:lnTo>
                <a:lnTo>
                  <a:pt x="139" y="9"/>
                </a:lnTo>
                <a:lnTo>
                  <a:pt x="152" y="10"/>
                </a:lnTo>
                <a:lnTo>
                  <a:pt x="154" y="10"/>
                </a:lnTo>
                <a:lnTo>
                  <a:pt x="158" y="4"/>
                </a:lnTo>
                <a:lnTo>
                  <a:pt x="160" y="2"/>
                </a:lnTo>
                <a:lnTo>
                  <a:pt x="167" y="0"/>
                </a:lnTo>
                <a:lnTo>
                  <a:pt x="170" y="0"/>
                </a:lnTo>
                <a:lnTo>
                  <a:pt x="173" y="4"/>
                </a:lnTo>
                <a:lnTo>
                  <a:pt x="176" y="4"/>
                </a:lnTo>
                <a:lnTo>
                  <a:pt x="177" y="9"/>
                </a:lnTo>
                <a:lnTo>
                  <a:pt x="174" y="10"/>
                </a:lnTo>
                <a:lnTo>
                  <a:pt x="171" y="12"/>
                </a:lnTo>
                <a:lnTo>
                  <a:pt x="168" y="15"/>
                </a:lnTo>
                <a:lnTo>
                  <a:pt x="168" y="16"/>
                </a:lnTo>
                <a:lnTo>
                  <a:pt x="170" y="18"/>
                </a:lnTo>
                <a:lnTo>
                  <a:pt x="174" y="18"/>
                </a:lnTo>
                <a:lnTo>
                  <a:pt x="185" y="19"/>
                </a:lnTo>
                <a:lnTo>
                  <a:pt x="185" y="35"/>
                </a:lnTo>
                <a:lnTo>
                  <a:pt x="183" y="35"/>
                </a:lnTo>
                <a:lnTo>
                  <a:pt x="186" y="38"/>
                </a:lnTo>
                <a:lnTo>
                  <a:pt x="186" y="46"/>
                </a:lnTo>
                <a:lnTo>
                  <a:pt x="186" y="54"/>
                </a:lnTo>
                <a:lnTo>
                  <a:pt x="189" y="59"/>
                </a:lnTo>
                <a:lnTo>
                  <a:pt x="193" y="60"/>
                </a:lnTo>
                <a:lnTo>
                  <a:pt x="208" y="72"/>
                </a:lnTo>
                <a:lnTo>
                  <a:pt x="208" y="75"/>
                </a:lnTo>
                <a:lnTo>
                  <a:pt x="211" y="78"/>
                </a:lnTo>
                <a:lnTo>
                  <a:pt x="215" y="79"/>
                </a:lnTo>
                <a:lnTo>
                  <a:pt x="218" y="79"/>
                </a:lnTo>
                <a:lnTo>
                  <a:pt x="221" y="82"/>
                </a:lnTo>
                <a:lnTo>
                  <a:pt x="223" y="84"/>
                </a:lnTo>
                <a:lnTo>
                  <a:pt x="221" y="85"/>
                </a:lnTo>
                <a:lnTo>
                  <a:pt x="209" y="82"/>
                </a:lnTo>
                <a:lnTo>
                  <a:pt x="205" y="84"/>
                </a:lnTo>
                <a:lnTo>
                  <a:pt x="208" y="89"/>
                </a:lnTo>
                <a:lnTo>
                  <a:pt x="205" y="89"/>
                </a:lnTo>
                <a:lnTo>
                  <a:pt x="198" y="81"/>
                </a:lnTo>
                <a:lnTo>
                  <a:pt x="193" y="81"/>
                </a:lnTo>
                <a:lnTo>
                  <a:pt x="193" y="82"/>
                </a:lnTo>
                <a:lnTo>
                  <a:pt x="195" y="85"/>
                </a:lnTo>
                <a:lnTo>
                  <a:pt x="201" y="92"/>
                </a:lnTo>
                <a:lnTo>
                  <a:pt x="199" y="95"/>
                </a:lnTo>
                <a:lnTo>
                  <a:pt x="207" y="98"/>
                </a:lnTo>
                <a:lnTo>
                  <a:pt x="205" y="100"/>
                </a:lnTo>
                <a:lnTo>
                  <a:pt x="195" y="100"/>
                </a:lnTo>
                <a:lnTo>
                  <a:pt x="192" y="97"/>
                </a:lnTo>
                <a:lnTo>
                  <a:pt x="187" y="92"/>
                </a:lnTo>
                <a:lnTo>
                  <a:pt x="183" y="97"/>
                </a:lnTo>
                <a:lnTo>
                  <a:pt x="177" y="95"/>
                </a:lnTo>
                <a:lnTo>
                  <a:pt x="170" y="117"/>
                </a:lnTo>
                <a:lnTo>
                  <a:pt x="176" y="122"/>
                </a:lnTo>
                <a:lnTo>
                  <a:pt x="174" y="126"/>
                </a:lnTo>
                <a:lnTo>
                  <a:pt x="176" y="129"/>
                </a:lnTo>
                <a:lnTo>
                  <a:pt x="174" y="132"/>
                </a:lnTo>
                <a:lnTo>
                  <a:pt x="161" y="129"/>
                </a:lnTo>
                <a:lnTo>
                  <a:pt x="158" y="154"/>
                </a:lnTo>
                <a:lnTo>
                  <a:pt x="154" y="152"/>
                </a:lnTo>
                <a:lnTo>
                  <a:pt x="152" y="158"/>
                </a:lnTo>
                <a:lnTo>
                  <a:pt x="145" y="157"/>
                </a:lnTo>
                <a:lnTo>
                  <a:pt x="145" y="158"/>
                </a:lnTo>
                <a:lnTo>
                  <a:pt x="151" y="161"/>
                </a:lnTo>
                <a:lnTo>
                  <a:pt x="151" y="164"/>
                </a:lnTo>
                <a:lnTo>
                  <a:pt x="155" y="166"/>
                </a:lnTo>
                <a:lnTo>
                  <a:pt x="168" y="174"/>
                </a:lnTo>
                <a:lnTo>
                  <a:pt x="167" y="177"/>
                </a:lnTo>
                <a:lnTo>
                  <a:pt x="165" y="176"/>
                </a:lnTo>
                <a:lnTo>
                  <a:pt x="164" y="183"/>
                </a:lnTo>
                <a:lnTo>
                  <a:pt x="160" y="188"/>
                </a:lnTo>
                <a:lnTo>
                  <a:pt x="158" y="192"/>
                </a:lnTo>
                <a:lnTo>
                  <a:pt x="155" y="192"/>
                </a:lnTo>
                <a:lnTo>
                  <a:pt x="155" y="188"/>
                </a:lnTo>
                <a:lnTo>
                  <a:pt x="155" y="185"/>
                </a:lnTo>
                <a:lnTo>
                  <a:pt x="152" y="185"/>
                </a:lnTo>
                <a:lnTo>
                  <a:pt x="144" y="195"/>
                </a:lnTo>
                <a:lnTo>
                  <a:pt x="144" y="193"/>
                </a:lnTo>
                <a:lnTo>
                  <a:pt x="141" y="191"/>
                </a:lnTo>
                <a:lnTo>
                  <a:pt x="139" y="189"/>
                </a:lnTo>
                <a:lnTo>
                  <a:pt x="138" y="188"/>
                </a:lnTo>
                <a:lnTo>
                  <a:pt x="136" y="186"/>
                </a:lnTo>
                <a:lnTo>
                  <a:pt x="135" y="183"/>
                </a:lnTo>
                <a:lnTo>
                  <a:pt x="133" y="182"/>
                </a:lnTo>
                <a:lnTo>
                  <a:pt x="132" y="180"/>
                </a:lnTo>
                <a:lnTo>
                  <a:pt x="132" y="177"/>
                </a:lnTo>
                <a:lnTo>
                  <a:pt x="132" y="176"/>
                </a:lnTo>
                <a:lnTo>
                  <a:pt x="132" y="172"/>
                </a:lnTo>
                <a:lnTo>
                  <a:pt x="130" y="170"/>
                </a:lnTo>
                <a:lnTo>
                  <a:pt x="130" y="169"/>
                </a:lnTo>
                <a:lnTo>
                  <a:pt x="124" y="158"/>
                </a:lnTo>
                <a:lnTo>
                  <a:pt x="124" y="155"/>
                </a:lnTo>
                <a:lnTo>
                  <a:pt x="122" y="148"/>
                </a:lnTo>
                <a:lnTo>
                  <a:pt x="122" y="144"/>
                </a:lnTo>
                <a:lnTo>
                  <a:pt x="120" y="138"/>
                </a:lnTo>
                <a:lnTo>
                  <a:pt x="117" y="135"/>
                </a:lnTo>
                <a:lnTo>
                  <a:pt x="116" y="130"/>
                </a:lnTo>
                <a:lnTo>
                  <a:pt x="114" y="130"/>
                </a:lnTo>
                <a:lnTo>
                  <a:pt x="113" y="128"/>
                </a:lnTo>
                <a:lnTo>
                  <a:pt x="111" y="125"/>
                </a:lnTo>
                <a:lnTo>
                  <a:pt x="110" y="122"/>
                </a:lnTo>
                <a:lnTo>
                  <a:pt x="113" y="122"/>
                </a:lnTo>
                <a:lnTo>
                  <a:pt x="116" y="120"/>
                </a:lnTo>
                <a:lnTo>
                  <a:pt x="117" y="119"/>
                </a:lnTo>
                <a:lnTo>
                  <a:pt x="117" y="117"/>
                </a:lnTo>
                <a:lnTo>
                  <a:pt x="117" y="114"/>
                </a:lnTo>
                <a:lnTo>
                  <a:pt x="117" y="113"/>
                </a:lnTo>
                <a:lnTo>
                  <a:pt x="117" y="111"/>
                </a:lnTo>
                <a:lnTo>
                  <a:pt x="114" y="103"/>
                </a:lnTo>
                <a:lnTo>
                  <a:pt x="111" y="97"/>
                </a:lnTo>
                <a:lnTo>
                  <a:pt x="104" y="87"/>
                </a:lnTo>
                <a:lnTo>
                  <a:pt x="102" y="87"/>
                </a:lnTo>
                <a:lnTo>
                  <a:pt x="101" y="84"/>
                </a:lnTo>
                <a:lnTo>
                  <a:pt x="97" y="81"/>
                </a:lnTo>
                <a:lnTo>
                  <a:pt x="86" y="70"/>
                </a:lnTo>
                <a:lnTo>
                  <a:pt x="79" y="66"/>
                </a:lnTo>
                <a:lnTo>
                  <a:pt x="69" y="59"/>
                </a:lnTo>
                <a:lnTo>
                  <a:pt x="54" y="50"/>
                </a:lnTo>
                <a:lnTo>
                  <a:pt x="51" y="50"/>
                </a:lnTo>
                <a:lnTo>
                  <a:pt x="50" y="48"/>
                </a:lnTo>
                <a:lnTo>
                  <a:pt x="44" y="46"/>
                </a:lnTo>
                <a:lnTo>
                  <a:pt x="35" y="41"/>
                </a:lnTo>
                <a:lnTo>
                  <a:pt x="13" y="28"/>
                </a:lnTo>
                <a:lnTo>
                  <a:pt x="6" y="25"/>
                </a:lnTo>
                <a:lnTo>
                  <a:pt x="0" y="22"/>
                </a:lnTo>
                <a:lnTo>
                  <a:pt x="28" y="16"/>
                </a:lnTo>
                <a:lnTo>
                  <a:pt x="48" y="25"/>
                </a:lnTo>
                <a:lnTo>
                  <a:pt x="80" y="37"/>
                </a:lnTo>
                <a:lnTo>
                  <a:pt x="85" y="40"/>
                </a:lnTo>
                <a:lnTo>
                  <a:pt x="89" y="41"/>
                </a:lnTo>
                <a:lnTo>
                  <a:pt x="92" y="40"/>
                </a:lnTo>
                <a:close/>
                <a:moveTo>
                  <a:pt x="127" y="176"/>
                </a:moveTo>
                <a:lnTo>
                  <a:pt x="127" y="177"/>
                </a:lnTo>
                <a:lnTo>
                  <a:pt x="126" y="177"/>
                </a:lnTo>
                <a:lnTo>
                  <a:pt x="126" y="176"/>
                </a:lnTo>
                <a:lnTo>
                  <a:pt x="127" y="176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129" name="Freeform 246"/>
          <p:cNvSpPr>
            <a:spLocks noEditPoints="1"/>
          </p:cNvSpPr>
          <p:nvPr/>
        </p:nvSpPr>
        <p:spPr bwMode="auto">
          <a:xfrm rot="21334256">
            <a:off x="13826704" y="3789105"/>
            <a:ext cx="931672" cy="708535"/>
          </a:xfrm>
          <a:custGeom>
            <a:avLst/>
            <a:gdLst>
              <a:gd name="T0" fmla="*/ 2147483647 w 223"/>
              <a:gd name="T1" fmla="*/ 2147483647 h 195"/>
              <a:gd name="T2" fmla="*/ 2147483647 w 223"/>
              <a:gd name="T3" fmla="*/ 2147483647 h 195"/>
              <a:gd name="T4" fmla="*/ 2147483647 w 223"/>
              <a:gd name="T5" fmla="*/ 2147483647 h 195"/>
              <a:gd name="T6" fmla="*/ 2147483647 w 223"/>
              <a:gd name="T7" fmla="*/ 2147483647 h 195"/>
              <a:gd name="T8" fmla="*/ 2147483647 w 223"/>
              <a:gd name="T9" fmla="*/ 2147483647 h 195"/>
              <a:gd name="T10" fmla="*/ 2147483647 w 223"/>
              <a:gd name="T11" fmla="*/ 2147483647 h 195"/>
              <a:gd name="T12" fmla="*/ 2147483647 w 223"/>
              <a:gd name="T13" fmla="*/ 0 h 195"/>
              <a:gd name="T14" fmla="*/ 2147483647 w 223"/>
              <a:gd name="T15" fmla="*/ 2147483647 h 195"/>
              <a:gd name="T16" fmla="*/ 2147483647 w 223"/>
              <a:gd name="T17" fmla="*/ 2147483647 h 195"/>
              <a:gd name="T18" fmla="*/ 2147483647 w 223"/>
              <a:gd name="T19" fmla="*/ 2147483647 h 195"/>
              <a:gd name="T20" fmla="*/ 2147483647 w 223"/>
              <a:gd name="T21" fmla="*/ 2147483647 h 195"/>
              <a:gd name="T22" fmla="*/ 2147483647 w 223"/>
              <a:gd name="T23" fmla="*/ 2147483647 h 195"/>
              <a:gd name="T24" fmla="*/ 2147483647 w 223"/>
              <a:gd name="T25" fmla="*/ 2147483647 h 195"/>
              <a:gd name="T26" fmla="*/ 2147483647 w 223"/>
              <a:gd name="T27" fmla="*/ 2147483647 h 195"/>
              <a:gd name="T28" fmla="*/ 2147483647 w 223"/>
              <a:gd name="T29" fmla="*/ 2147483647 h 195"/>
              <a:gd name="T30" fmla="*/ 2147483647 w 223"/>
              <a:gd name="T31" fmla="*/ 2147483647 h 195"/>
              <a:gd name="T32" fmla="*/ 2147483647 w 223"/>
              <a:gd name="T33" fmla="*/ 2147483647 h 195"/>
              <a:gd name="T34" fmla="*/ 2147483647 w 223"/>
              <a:gd name="T35" fmla="*/ 2147483647 h 195"/>
              <a:gd name="T36" fmla="*/ 2147483647 w 223"/>
              <a:gd name="T37" fmla="*/ 2147483647 h 195"/>
              <a:gd name="T38" fmla="*/ 2147483647 w 223"/>
              <a:gd name="T39" fmla="*/ 2147483647 h 195"/>
              <a:gd name="T40" fmla="*/ 2147483647 w 223"/>
              <a:gd name="T41" fmla="*/ 2147483647 h 195"/>
              <a:gd name="T42" fmla="*/ 2147483647 w 223"/>
              <a:gd name="T43" fmla="*/ 2147483647 h 195"/>
              <a:gd name="T44" fmla="*/ 2147483647 w 223"/>
              <a:gd name="T45" fmla="*/ 2147483647 h 195"/>
              <a:gd name="T46" fmla="*/ 2147483647 w 223"/>
              <a:gd name="T47" fmla="*/ 2147483647 h 195"/>
              <a:gd name="T48" fmla="*/ 2147483647 w 223"/>
              <a:gd name="T49" fmla="*/ 2147483647 h 195"/>
              <a:gd name="T50" fmla="*/ 2147483647 w 223"/>
              <a:gd name="T51" fmla="*/ 2147483647 h 195"/>
              <a:gd name="T52" fmla="*/ 2147483647 w 223"/>
              <a:gd name="T53" fmla="*/ 2147483647 h 195"/>
              <a:gd name="T54" fmla="*/ 2147483647 w 223"/>
              <a:gd name="T55" fmla="*/ 2147483647 h 195"/>
              <a:gd name="T56" fmla="*/ 2147483647 w 223"/>
              <a:gd name="T57" fmla="*/ 2147483647 h 195"/>
              <a:gd name="T58" fmla="*/ 2147483647 w 223"/>
              <a:gd name="T59" fmla="*/ 2147483647 h 195"/>
              <a:gd name="T60" fmla="*/ 2147483647 w 223"/>
              <a:gd name="T61" fmla="*/ 2147483647 h 195"/>
              <a:gd name="T62" fmla="*/ 2147483647 w 223"/>
              <a:gd name="T63" fmla="*/ 2147483647 h 195"/>
              <a:gd name="T64" fmla="*/ 2147483647 w 223"/>
              <a:gd name="T65" fmla="*/ 2147483647 h 195"/>
              <a:gd name="T66" fmla="*/ 2147483647 w 223"/>
              <a:gd name="T67" fmla="*/ 2147483647 h 195"/>
              <a:gd name="T68" fmla="*/ 2147483647 w 223"/>
              <a:gd name="T69" fmla="*/ 2147483647 h 195"/>
              <a:gd name="T70" fmla="*/ 2147483647 w 223"/>
              <a:gd name="T71" fmla="*/ 2147483647 h 195"/>
              <a:gd name="T72" fmla="*/ 2147483647 w 223"/>
              <a:gd name="T73" fmla="*/ 2147483647 h 195"/>
              <a:gd name="T74" fmla="*/ 2147483647 w 223"/>
              <a:gd name="T75" fmla="*/ 2147483647 h 195"/>
              <a:gd name="T76" fmla="*/ 2147483647 w 223"/>
              <a:gd name="T77" fmla="*/ 2147483647 h 195"/>
              <a:gd name="T78" fmla="*/ 2147483647 w 223"/>
              <a:gd name="T79" fmla="*/ 2147483647 h 195"/>
              <a:gd name="T80" fmla="*/ 2147483647 w 223"/>
              <a:gd name="T81" fmla="*/ 2147483647 h 195"/>
              <a:gd name="T82" fmla="*/ 2147483647 w 223"/>
              <a:gd name="T83" fmla="*/ 2147483647 h 195"/>
              <a:gd name="T84" fmla="*/ 2147483647 w 223"/>
              <a:gd name="T85" fmla="*/ 2147483647 h 195"/>
              <a:gd name="T86" fmla="*/ 2147483647 w 223"/>
              <a:gd name="T87" fmla="*/ 2147483647 h 195"/>
              <a:gd name="T88" fmla="*/ 2147483647 w 223"/>
              <a:gd name="T89" fmla="*/ 2147483647 h 195"/>
              <a:gd name="T90" fmla="*/ 2147483647 w 223"/>
              <a:gd name="T91" fmla="*/ 2147483647 h 195"/>
              <a:gd name="T92" fmla="*/ 2147483647 w 223"/>
              <a:gd name="T93" fmla="*/ 2147483647 h 195"/>
              <a:gd name="T94" fmla="*/ 2147483647 w 223"/>
              <a:gd name="T95" fmla="*/ 2147483647 h 195"/>
              <a:gd name="T96" fmla="*/ 2147483647 w 223"/>
              <a:gd name="T97" fmla="*/ 2147483647 h 195"/>
              <a:gd name="T98" fmla="*/ 2147483647 w 223"/>
              <a:gd name="T99" fmla="*/ 2147483647 h 195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223"/>
              <a:gd name="T151" fmla="*/ 0 h 195"/>
              <a:gd name="T152" fmla="*/ 223 w 223"/>
              <a:gd name="T153" fmla="*/ 195 h 195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223" h="195">
                <a:moveTo>
                  <a:pt x="92" y="40"/>
                </a:moveTo>
                <a:lnTo>
                  <a:pt x="97" y="38"/>
                </a:lnTo>
                <a:lnTo>
                  <a:pt x="100" y="37"/>
                </a:lnTo>
                <a:lnTo>
                  <a:pt x="101" y="31"/>
                </a:lnTo>
                <a:lnTo>
                  <a:pt x="102" y="28"/>
                </a:lnTo>
                <a:lnTo>
                  <a:pt x="104" y="26"/>
                </a:lnTo>
                <a:lnTo>
                  <a:pt x="105" y="28"/>
                </a:lnTo>
                <a:lnTo>
                  <a:pt x="110" y="25"/>
                </a:lnTo>
                <a:lnTo>
                  <a:pt x="117" y="19"/>
                </a:lnTo>
                <a:lnTo>
                  <a:pt x="123" y="19"/>
                </a:lnTo>
                <a:lnTo>
                  <a:pt x="130" y="16"/>
                </a:lnTo>
                <a:lnTo>
                  <a:pt x="136" y="12"/>
                </a:lnTo>
                <a:lnTo>
                  <a:pt x="138" y="9"/>
                </a:lnTo>
                <a:lnTo>
                  <a:pt x="139" y="9"/>
                </a:lnTo>
                <a:lnTo>
                  <a:pt x="152" y="10"/>
                </a:lnTo>
                <a:lnTo>
                  <a:pt x="154" y="10"/>
                </a:lnTo>
                <a:lnTo>
                  <a:pt x="158" y="4"/>
                </a:lnTo>
                <a:lnTo>
                  <a:pt x="160" y="2"/>
                </a:lnTo>
                <a:lnTo>
                  <a:pt x="167" y="0"/>
                </a:lnTo>
                <a:lnTo>
                  <a:pt x="170" y="0"/>
                </a:lnTo>
                <a:lnTo>
                  <a:pt x="173" y="4"/>
                </a:lnTo>
                <a:lnTo>
                  <a:pt x="176" y="4"/>
                </a:lnTo>
                <a:lnTo>
                  <a:pt x="177" y="9"/>
                </a:lnTo>
                <a:lnTo>
                  <a:pt x="174" y="10"/>
                </a:lnTo>
                <a:lnTo>
                  <a:pt x="171" y="12"/>
                </a:lnTo>
                <a:lnTo>
                  <a:pt x="168" y="15"/>
                </a:lnTo>
                <a:lnTo>
                  <a:pt x="168" y="16"/>
                </a:lnTo>
                <a:lnTo>
                  <a:pt x="170" y="18"/>
                </a:lnTo>
                <a:lnTo>
                  <a:pt x="174" y="18"/>
                </a:lnTo>
                <a:lnTo>
                  <a:pt x="185" y="19"/>
                </a:lnTo>
                <a:lnTo>
                  <a:pt x="185" y="35"/>
                </a:lnTo>
                <a:lnTo>
                  <a:pt x="183" y="35"/>
                </a:lnTo>
                <a:lnTo>
                  <a:pt x="186" y="38"/>
                </a:lnTo>
                <a:lnTo>
                  <a:pt x="186" y="46"/>
                </a:lnTo>
                <a:lnTo>
                  <a:pt x="186" y="54"/>
                </a:lnTo>
                <a:lnTo>
                  <a:pt x="189" y="59"/>
                </a:lnTo>
                <a:lnTo>
                  <a:pt x="193" y="60"/>
                </a:lnTo>
                <a:lnTo>
                  <a:pt x="208" y="72"/>
                </a:lnTo>
                <a:lnTo>
                  <a:pt x="208" y="75"/>
                </a:lnTo>
                <a:lnTo>
                  <a:pt x="211" y="78"/>
                </a:lnTo>
                <a:lnTo>
                  <a:pt x="215" y="79"/>
                </a:lnTo>
                <a:lnTo>
                  <a:pt x="218" y="79"/>
                </a:lnTo>
                <a:lnTo>
                  <a:pt x="221" y="82"/>
                </a:lnTo>
                <a:lnTo>
                  <a:pt x="223" y="84"/>
                </a:lnTo>
                <a:lnTo>
                  <a:pt x="221" y="85"/>
                </a:lnTo>
                <a:lnTo>
                  <a:pt x="209" y="82"/>
                </a:lnTo>
                <a:lnTo>
                  <a:pt x="205" y="84"/>
                </a:lnTo>
                <a:lnTo>
                  <a:pt x="208" y="89"/>
                </a:lnTo>
                <a:lnTo>
                  <a:pt x="205" y="89"/>
                </a:lnTo>
                <a:lnTo>
                  <a:pt x="198" y="81"/>
                </a:lnTo>
                <a:lnTo>
                  <a:pt x="193" y="81"/>
                </a:lnTo>
                <a:lnTo>
                  <a:pt x="193" y="82"/>
                </a:lnTo>
                <a:lnTo>
                  <a:pt x="195" y="85"/>
                </a:lnTo>
                <a:lnTo>
                  <a:pt x="201" y="92"/>
                </a:lnTo>
                <a:lnTo>
                  <a:pt x="199" y="95"/>
                </a:lnTo>
                <a:lnTo>
                  <a:pt x="207" y="98"/>
                </a:lnTo>
                <a:lnTo>
                  <a:pt x="205" y="100"/>
                </a:lnTo>
                <a:lnTo>
                  <a:pt x="195" y="100"/>
                </a:lnTo>
                <a:lnTo>
                  <a:pt x="192" y="97"/>
                </a:lnTo>
                <a:lnTo>
                  <a:pt x="187" y="92"/>
                </a:lnTo>
                <a:lnTo>
                  <a:pt x="183" y="97"/>
                </a:lnTo>
                <a:lnTo>
                  <a:pt x="177" y="95"/>
                </a:lnTo>
                <a:lnTo>
                  <a:pt x="170" y="117"/>
                </a:lnTo>
                <a:lnTo>
                  <a:pt x="176" y="122"/>
                </a:lnTo>
                <a:lnTo>
                  <a:pt x="174" y="126"/>
                </a:lnTo>
                <a:lnTo>
                  <a:pt x="176" y="129"/>
                </a:lnTo>
                <a:lnTo>
                  <a:pt x="174" y="132"/>
                </a:lnTo>
                <a:lnTo>
                  <a:pt x="161" y="129"/>
                </a:lnTo>
                <a:lnTo>
                  <a:pt x="158" y="154"/>
                </a:lnTo>
                <a:lnTo>
                  <a:pt x="154" y="152"/>
                </a:lnTo>
                <a:lnTo>
                  <a:pt x="152" y="158"/>
                </a:lnTo>
                <a:lnTo>
                  <a:pt x="145" y="157"/>
                </a:lnTo>
                <a:lnTo>
                  <a:pt x="145" y="158"/>
                </a:lnTo>
                <a:lnTo>
                  <a:pt x="151" y="161"/>
                </a:lnTo>
                <a:lnTo>
                  <a:pt x="151" y="164"/>
                </a:lnTo>
                <a:lnTo>
                  <a:pt x="155" y="166"/>
                </a:lnTo>
                <a:lnTo>
                  <a:pt x="168" y="174"/>
                </a:lnTo>
                <a:lnTo>
                  <a:pt x="167" y="177"/>
                </a:lnTo>
                <a:lnTo>
                  <a:pt x="165" y="176"/>
                </a:lnTo>
                <a:lnTo>
                  <a:pt x="164" y="183"/>
                </a:lnTo>
                <a:lnTo>
                  <a:pt x="160" y="188"/>
                </a:lnTo>
                <a:lnTo>
                  <a:pt x="158" y="192"/>
                </a:lnTo>
                <a:lnTo>
                  <a:pt x="155" y="192"/>
                </a:lnTo>
                <a:lnTo>
                  <a:pt x="155" y="188"/>
                </a:lnTo>
                <a:lnTo>
                  <a:pt x="155" y="185"/>
                </a:lnTo>
                <a:lnTo>
                  <a:pt x="152" y="185"/>
                </a:lnTo>
                <a:lnTo>
                  <a:pt x="144" y="195"/>
                </a:lnTo>
                <a:lnTo>
                  <a:pt x="144" y="193"/>
                </a:lnTo>
                <a:lnTo>
                  <a:pt x="141" y="191"/>
                </a:lnTo>
                <a:lnTo>
                  <a:pt x="139" y="189"/>
                </a:lnTo>
                <a:lnTo>
                  <a:pt x="138" y="188"/>
                </a:lnTo>
                <a:lnTo>
                  <a:pt x="136" y="186"/>
                </a:lnTo>
                <a:lnTo>
                  <a:pt x="135" y="183"/>
                </a:lnTo>
                <a:lnTo>
                  <a:pt x="133" y="182"/>
                </a:lnTo>
                <a:lnTo>
                  <a:pt x="132" y="180"/>
                </a:lnTo>
                <a:lnTo>
                  <a:pt x="132" y="177"/>
                </a:lnTo>
                <a:lnTo>
                  <a:pt x="132" y="176"/>
                </a:lnTo>
                <a:lnTo>
                  <a:pt x="132" y="172"/>
                </a:lnTo>
                <a:lnTo>
                  <a:pt x="130" y="170"/>
                </a:lnTo>
                <a:lnTo>
                  <a:pt x="130" y="169"/>
                </a:lnTo>
                <a:lnTo>
                  <a:pt x="124" y="158"/>
                </a:lnTo>
                <a:lnTo>
                  <a:pt x="124" y="155"/>
                </a:lnTo>
                <a:lnTo>
                  <a:pt x="122" y="148"/>
                </a:lnTo>
                <a:lnTo>
                  <a:pt x="122" y="144"/>
                </a:lnTo>
                <a:lnTo>
                  <a:pt x="120" y="138"/>
                </a:lnTo>
                <a:lnTo>
                  <a:pt x="117" y="135"/>
                </a:lnTo>
                <a:lnTo>
                  <a:pt x="116" y="130"/>
                </a:lnTo>
                <a:lnTo>
                  <a:pt x="114" y="130"/>
                </a:lnTo>
                <a:lnTo>
                  <a:pt x="113" y="128"/>
                </a:lnTo>
                <a:lnTo>
                  <a:pt x="111" y="125"/>
                </a:lnTo>
                <a:lnTo>
                  <a:pt x="110" y="122"/>
                </a:lnTo>
                <a:lnTo>
                  <a:pt x="113" y="122"/>
                </a:lnTo>
                <a:lnTo>
                  <a:pt x="116" y="120"/>
                </a:lnTo>
                <a:lnTo>
                  <a:pt x="117" y="119"/>
                </a:lnTo>
                <a:lnTo>
                  <a:pt x="117" y="117"/>
                </a:lnTo>
                <a:lnTo>
                  <a:pt x="117" y="114"/>
                </a:lnTo>
                <a:lnTo>
                  <a:pt x="117" y="113"/>
                </a:lnTo>
                <a:lnTo>
                  <a:pt x="117" y="111"/>
                </a:lnTo>
                <a:lnTo>
                  <a:pt x="114" y="103"/>
                </a:lnTo>
                <a:lnTo>
                  <a:pt x="111" y="97"/>
                </a:lnTo>
                <a:lnTo>
                  <a:pt x="104" y="87"/>
                </a:lnTo>
                <a:lnTo>
                  <a:pt x="102" y="87"/>
                </a:lnTo>
                <a:lnTo>
                  <a:pt x="101" y="84"/>
                </a:lnTo>
                <a:lnTo>
                  <a:pt x="97" y="81"/>
                </a:lnTo>
                <a:lnTo>
                  <a:pt x="86" y="70"/>
                </a:lnTo>
                <a:lnTo>
                  <a:pt x="79" y="66"/>
                </a:lnTo>
                <a:lnTo>
                  <a:pt x="69" y="59"/>
                </a:lnTo>
                <a:lnTo>
                  <a:pt x="54" y="50"/>
                </a:lnTo>
                <a:lnTo>
                  <a:pt x="51" y="50"/>
                </a:lnTo>
                <a:lnTo>
                  <a:pt x="50" y="48"/>
                </a:lnTo>
                <a:lnTo>
                  <a:pt x="44" y="46"/>
                </a:lnTo>
                <a:lnTo>
                  <a:pt x="35" y="41"/>
                </a:lnTo>
                <a:lnTo>
                  <a:pt x="13" y="28"/>
                </a:lnTo>
                <a:lnTo>
                  <a:pt x="6" y="25"/>
                </a:lnTo>
                <a:lnTo>
                  <a:pt x="0" y="22"/>
                </a:lnTo>
                <a:lnTo>
                  <a:pt x="28" y="16"/>
                </a:lnTo>
                <a:lnTo>
                  <a:pt x="48" y="25"/>
                </a:lnTo>
                <a:lnTo>
                  <a:pt x="80" y="37"/>
                </a:lnTo>
                <a:lnTo>
                  <a:pt x="85" y="40"/>
                </a:lnTo>
                <a:lnTo>
                  <a:pt x="89" y="41"/>
                </a:lnTo>
                <a:lnTo>
                  <a:pt x="92" y="40"/>
                </a:lnTo>
                <a:close/>
                <a:moveTo>
                  <a:pt x="127" y="176"/>
                </a:moveTo>
                <a:lnTo>
                  <a:pt x="127" y="177"/>
                </a:lnTo>
                <a:lnTo>
                  <a:pt x="126" y="177"/>
                </a:lnTo>
                <a:lnTo>
                  <a:pt x="126" y="176"/>
                </a:lnTo>
                <a:lnTo>
                  <a:pt x="127" y="176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graphicFrame>
        <p:nvGraphicFramePr>
          <p:cNvPr id="154" name="Таблица 15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22234548"/>
              </p:ext>
            </p:extLst>
          </p:nvPr>
        </p:nvGraphicFramePr>
        <p:xfrm>
          <a:off x="5568" y="5725428"/>
          <a:ext cx="3059832" cy="1140313"/>
        </p:xfrm>
        <a:graphic>
          <a:graphicData uri="http://schemas.openxmlformats.org/drawingml/2006/table">
            <a:tbl>
              <a:tblPr/>
              <a:tblGrid>
                <a:gridCol w="30598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79177">
                <a:tc>
                  <a:txBody>
                    <a:bodyPr/>
                    <a:lstStyle>
                      <a:lvl1pPr defTabSz="9017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450850" defTabSz="90170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901700" defTabSz="9017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352550" defTabSz="9017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1803400" defTabSz="9017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260600" indent="1588" defTabSz="9017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717800" indent="1588" defTabSz="9017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175000" indent="1588" defTabSz="9017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632200" indent="1588" defTabSz="9017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017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Установлена пожароопасность </a:t>
                      </a:r>
                    </a:p>
                    <a:p>
                      <a:pPr marL="0" marR="0" lvl="0" indent="0" algn="ctr" defTabSz="9017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4 класса</a:t>
                      </a:r>
                      <a:endParaRPr kumimoji="0" lang="ru-RU" altLang="ru-RU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91673">
                <a:tc>
                  <a:txBody>
                    <a:bodyPr/>
                    <a:lstStyle/>
                    <a:p>
                      <a:pPr algn="ctr"/>
                      <a:r>
                        <a:rPr lang="ru-RU" sz="1200" b="0" i="0" u="non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Щербиновский, Ейский, </a:t>
                      </a:r>
                    </a:p>
                    <a:p>
                      <a:pPr algn="ctr"/>
                      <a:r>
                        <a:rPr lang="ru-RU" sz="1200" b="0" i="0" u="non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Тимашевский, Брюховецкий </a:t>
                      </a:r>
                      <a:r>
                        <a:rPr lang="ru-RU" sz="1200" i="0" dirty="0" smtClean="0">
                          <a:effectLst/>
                          <a:latin typeface="Times New Roman" panose="02020603050405020304" pitchFamily="18" charset="0"/>
                          <a:ea typeface="MS Mincho"/>
                        </a:rPr>
                        <a:t>районы</a:t>
                      </a:r>
                      <a:br>
                        <a:rPr lang="ru-RU" sz="1200" i="0" dirty="0" smtClean="0">
                          <a:effectLst/>
                          <a:latin typeface="Times New Roman" panose="02020603050405020304" pitchFamily="18" charset="0"/>
                          <a:ea typeface="MS Mincho"/>
                        </a:rPr>
                      </a:br>
                      <a:r>
                        <a:rPr lang="ru-RU" sz="1200" i="0" dirty="0" smtClean="0">
                          <a:effectLst/>
                          <a:latin typeface="Times New Roman" panose="02020603050405020304" pitchFamily="18" charset="0"/>
                          <a:ea typeface="MS Mincho"/>
                        </a:rPr>
                        <a:t> г. Новороссийск.</a:t>
                      </a:r>
                      <a:endParaRPr lang="ru-RU" sz="1200" b="0" i="0" u="none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3958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i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S Mincho"/>
                          <a:cs typeface="Times New Roman" panose="02020603050405020304" pitchFamily="18" charset="0"/>
                        </a:rPr>
                        <a:t>5</a:t>
                      </a:r>
                      <a:endParaRPr lang="ru-RU" sz="1200" b="1" i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85" name="Таблица 8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10438286"/>
              </p:ext>
            </p:extLst>
          </p:nvPr>
        </p:nvGraphicFramePr>
        <p:xfrm>
          <a:off x="6560387" y="5720025"/>
          <a:ext cx="2620125" cy="1145716"/>
        </p:xfrm>
        <a:graphic>
          <a:graphicData uri="http://schemas.openxmlformats.org/drawingml/2006/table">
            <a:tbl>
              <a:tblPr/>
              <a:tblGrid>
                <a:gridCol w="26201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06400">
                <a:tc>
                  <a:txBody>
                    <a:bodyPr/>
                    <a:lstStyle>
                      <a:lvl1pPr defTabSz="9017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450850" defTabSz="90170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901700" defTabSz="9017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352550" defTabSz="9017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1803400" defTabSz="9017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260600" indent="1588" defTabSz="9017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717800" indent="1588" defTabSz="9017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175000" indent="1588" defTabSz="9017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632200" indent="1588" defTabSz="9017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017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Установлена пожароопасность </a:t>
                      </a:r>
                    </a:p>
                    <a:p>
                      <a:pPr marL="0" marR="0" lvl="0" indent="0" algn="ctr" defTabSz="9017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5 класса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36116">
                <a:tc>
                  <a:txBody>
                    <a:bodyPr/>
                    <a:lstStyle/>
                    <a:p>
                      <a:pPr marL="0" marR="0" indent="0" algn="ctr" defTabSz="90146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0" marR="0" indent="0" algn="ctr" defTabSz="90146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</a:t>
                      </a:r>
                      <a:endParaRPr lang="ru-RU" sz="120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3200">
                <a:tc>
                  <a:txBody>
                    <a:bodyPr/>
                    <a:lstStyle>
                      <a:lvl1pPr defTabSz="9017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450850" defTabSz="90170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901700" defTabSz="9017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352550" defTabSz="9017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1803400" defTabSz="9017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260600" indent="1588" defTabSz="9017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717800" indent="1588" defTabSz="9017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175000" indent="1588" defTabSz="9017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632200" indent="1588" defTabSz="9017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0180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200" b="1" i="0" u="non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  <a:endParaRPr lang="ru-RU" altLang="ru-RU" sz="1200" b="1" i="0" u="non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58" name="Freeform 277"/>
          <p:cNvSpPr>
            <a:spLocks/>
          </p:cNvSpPr>
          <p:nvPr/>
        </p:nvSpPr>
        <p:spPr bwMode="auto">
          <a:xfrm rot="21334256">
            <a:off x="16257507" y="4281619"/>
            <a:ext cx="940988" cy="721505"/>
          </a:xfrm>
          <a:custGeom>
            <a:avLst/>
            <a:gdLst>
              <a:gd name="T0" fmla="*/ 2147483647 w 225"/>
              <a:gd name="T1" fmla="*/ 2147483647 h 198"/>
              <a:gd name="T2" fmla="*/ 2147483647 w 225"/>
              <a:gd name="T3" fmla="*/ 2147483647 h 198"/>
              <a:gd name="T4" fmla="*/ 2147483647 w 225"/>
              <a:gd name="T5" fmla="*/ 2147483647 h 198"/>
              <a:gd name="T6" fmla="*/ 2147483647 w 225"/>
              <a:gd name="T7" fmla="*/ 2147483647 h 198"/>
              <a:gd name="T8" fmla="*/ 2147483647 w 225"/>
              <a:gd name="T9" fmla="*/ 2147483647 h 198"/>
              <a:gd name="T10" fmla="*/ 2147483647 w 225"/>
              <a:gd name="T11" fmla="*/ 2147483647 h 198"/>
              <a:gd name="T12" fmla="*/ 2147483647 w 225"/>
              <a:gd name="T13" fmla="*/ 2147483647 h 198"/>
              <a:gd name="T14" fmla="*/ 2147483647 w 225"/>
              <a:gd name="T15" fmla="*/ 2147483647 h 198"/>
              <a:gd name="T16" fmla="*/ 2147483647 w 225"/>
              <a:gd name="T17" fmla="*/ 2147483647 h 198"/>
              <a:gd name="T18" fmla="*/ 2147483647 w 225"/>
              <a:gd name="T19" fmla="*/ 2147483647 h 198"/>
              <a:gd name="T20" fmla="*/ 2147483647 w 225"/>
              <a:gd name="T21" fmla="*/ 2147483647 h 198"/>
              <a:gd name="T22" fmla="*/ 2147483647 w 225"/>
              <a:gd name="T23" fmla="*/ 2147483647 h 198"/>
              <a:gd name="T24" fmla="*/ 2147483647 w 225"/>
              <a:gd name="T25" fmla="*/ 2147483647 h 198"/>
              <a:gd name="T26" fmla="*/ 2147483647 w 225"/>
              <a:gd name="T27" fmla="*/ 2147483647 h 198"/>
              <a:gd name="T28" fmla="*/ 2147483647 w 225"/>
              <a:gd name="T29" fmla="*/ 2147483647 h 198"/>
              <a:gd name="T30" fmla="*/ 2147483647 w 225"/>
              <a:gd name="T31" fmla="*/ 2147483647 h 198"/>
              <a:gd name="T32" fmla="*/ 2147483647 w 225"/>
              <a:gd name="T33" fmla="*/ 2147483647 h 198"/>
              <a:gd name="T34" fmla="*/ 2147483647 w 225"/>
              <a:gd name="T35" fmla="*/ 2147483647 h 198"/>
              <a:gd name="T36" fmla="*/ 2147483647 w 225"/>
              <a:gd name="T37" fmla="*/ 2147483647 h 198"/>
              <a:gd name="T38" fmla="*/ 2147483647 w 225"/>
              <a:gd name="T39" fmla="*/ 2147483647 h 198"/>
              <a:gd name="T40" fmla="*/ 2147483647 w 225"/>
              <a:gd name="T41" fmla="*/ 2147483647 h 198"/>
              <a:gd name="T42" fmla="*/ 2147483647 w 225"/>
              <a:gd name="T43" fmla="*/ 2147483647 h 198"/>
              <a:gd name="T44" fmla="*/ 2147483647 w 225"/>
              <a:gd name="T45" fmla="*/ 2147483647 h 198"/>
              <a:gd name="T46" fmla="*/ 2147483647 w 225"/>
              <a:gd name="T47" fmla="*/ 2147483647 h 198"/>
              <a:gd name="T48" fmla="*/ 2147483647 w 225"/>
              <a:gd name="T49" fmla="*/ 2147483647 h 198"/>
              <a:gd name="T50" fmla="*/ 2147483647 w 225"/>
              <a:gd name="T51" fmla="*/ 2147483647 h 198"/>
              <a:gd name="T52" fmla="*/ 2147483647 w 225"/>
              <a:gd name="T53" fmla="*/ 2147483647 h 198"/>
              <a:gd name="T54" fmla="*/ 2147483647 w 225"/>
              <a:gd name="T55" fmla="*/ 2147483647 h 198"/>
              <a:gd name="T56" fmla="*/ 2147483647 w 225"/>
              <a:gd name="T57" fmla="*/ 2147483647 h 198"/>
              <a:gd name="T58" fmla="*/ 2147483647 w 225"/>
              <a:gd name="T59" fmla="*/ 2147483647 h 198"/>
              <a:gd name="T60" fmla="*/ 2147483647 w 225"/>
              <a:gd name="T61" fmla="*/ 2147483647 h 198"/>
              <a:gd name="T62" fmla="*/ 2147483647 w 225"/>
              <a:gd name="T63" fmla="*/ 2147483647 h 198"/>
              <a:gd name="T64" fmla="*/ 2147483647 w 225"/>
              <a:gd name="T65" fmla="*/ 2147483647 h 198"/>
              <a:gd name="T66" fmla="*/ 2147483647 w 225"/>
              <a:gd name="T67" fmla="*/ 2147483647 h 198"/>
              <a:gd name="T68" fmla="*/ 2147483647 w 225"/>
              <a:gd name="T69" fmla="*/ 2147483647 h 198"/>
              <a:gd name="T70" fmla="*/ 2147483647 w 225"/>
              <a:gd name="T71" fmla="*/ 2147483647 h 198"/>
              <a:gd name="T72" fmla="*/ 2147483647 w 225"/>
              <a:gd name="T73" fmla="*/ 2147483647 h 198"/>
              <a:gd name="T74" fmla="*/ 2147483647 w 225"/>
              <a:gd name="T75" fmla="*/ 2147483647 h 198"/>
              <a:gd name="T76" fmla="*/ 2147483647 w 225"/>
              <a:gd name="T77" fmla="*/ 2147483647 h 198"/>
              <a:gd name="T78" fmla="*/ 2147483647 w 225"/>
              <a:gd name="T79" fmla="*/ 2147483647 h 198"/>
              <a:gd name="T80" fmla="*/ 2147483647 w 225"/>
              <a:gd name="T81" fmla="*/ 2147483647 h 198"/>
              <a:gd name="T82" fmla="*/ 2147483647 w 225"/>
              <a:gd name="T83" fmla="*/ 2147483647 h 198"/>
              <a:gd name="T84" fmla="*/ 2147483647 w 225"/>
              <a:gd name="T85" fmla="*/ 2147483647 h 198"/>
              <a:gd name="T86" fmla="*/ 2147483647 w 225"/>
              <a:gd name="T87" fmla="*/ 2147483647 h 198"/>
              <a:gd name="T88" fmla="*/ 2147483647 w 225"/>
              <a:gd name="T89" fmla="*/ 2147483647 h 198"/>
              <a:gd name="T90" fmla="*/ 2147483647 w 225"/>
              <a:gd name="T91" fmla="*/ 2147483647 h 198"/>
              <a:gd name="T92" fmla="*/ 2147483647 w 225"/>
              <a:gd name="T93" fmla="*/ 2147483647 h 198"/>
              <a:gd name="T94" fmla="*/ 2147483647 w 225"/>
              <a:gd name="T95" fmla="*/ 2147483647 h 198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225"/>
              <a:gd name="T145" fmla="*/ 0 h 198"/>
              <a:gd name="T146" fmla="*/ 225 w 225"/>
              <a:gd name="T147" fmla="*/ 198 h 198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225" h="198">
                <a:moveTo>
                  <a:pt x="82" y="13"/>
                </a:moveTo>
                <a:lnTo>
                  <a:pt x="83" y="11"/>
                </a:lnTo>
                <a:lnTo>
                  <a:pt x="85" y="9"/>
                </a:lnTo>
                <a:lnTo>
                  <a:pt x="87" y="9"/>
                </a:lnTo>
                <a:lnTo>
                  <a:pt x="93" y="10"/>
                </a:lnTo>
                <a:lnTo>
                  <a:pt x="95" y="10"/>
                </a:lnTo>
                <a:lnTo>
                  <a:pt x="98" y="10"/>
                </a:lnTo>
                <a:lnTo>
                  <a:pt x="101" y="9"/>
                </a:lnTo>
                <a:lnTo>
                  <a:pt x="117" y="17"/>
                </a:lnTo>
                <a:lnTo>
                  <a:pt x="121" y="17"/>
                </a:lnTo>
                <a:lnTo>
                  <a:pt x="126" y="17"/>
                </a:lnTo>
                <a:lnTo>
                  <a:pt x="131" y="17"/>
                </a:lnTo>
                <a:lnTo>
                  <a:pt x="139" y="17"/>
                </a:lnTo>
                <a:lnTo>
                  <a:pt x="143" y="19"/>
                </a:lnTo>
                <a:lnTo>
                  <a:pt x="149" y="20"/>
                </a:lnTo>
                <a:lnTo>
                  <a:pt x="153" y="23"/>
                </a:lnTo>
                <a:lnTo>
                  <a:pt x="156" y="25"/>
                </a:lnTo>
                <a:lnTo>
                  <a:pt x="159" y="25"/>
                </a:lnTo>
                <a:lnTo>
                  <a:pt x="165" y="23"/>
                </a:lnTo>
                <a:lnTo>
                  <a:pt x="171" y="23"/>
                </a:lnTo>
                <a:lnTo>
                  <a:pt x="175" y="23"/>
                </a:lnTo>
                <a:lnTo>
                  <a:pt x="178" y="23"/>
                </a:lnTo>
                <a:lnTo>
                  <a:pt x="180" y="23"/>
                </a:lnTo>
                <a:lnTo>
                  <a:pt x="183" y="28"/>
                </a:lnTo>
                <a:lnTo>
                  <a:pt x="187" y="28"/>
                </a:lnTo>
                <a:lnTo>
                  <a:pt x="190" y="29"/>
                </a:lnTo>
                <a:lnTo>
                  <a:pt x="193" y="26"/>
                </a:lnTo>
                <a:lnTo>
                  <a:pt x="194" y="25"/>
                </a:lnTo>
                <a:lnTo>
                  <a:pt x="200" y="26"/>
                </a:lnTo>
                <a:lnTo>
                  <a:pt x="203" y="28"/>
                </a:lnTo>
                <a:lnTo>
                  <a:pt x="202" y="39"/>
                </a:lnTo>
                <a:lnTo>
                  <a:pt x="206" y="42"/>
                </a:lnTo>
                <a:lnTo>
                  <a:pt x="209" y="42"/>
                </a:lnTo>
                <a:lnTo>
                  <a:pt x="219" y="50"/>
                </a:lnTo>
                <a:lnTo>
                  <a:pt x="225" y="42"/>
                </a:lnTo>
                <a:lnTo>
                  <a:pt x="225" y="45"/>
                </a:lnTo>
                <a:lnTo>
                  <a:pt x="225" y="48"/>
                </a:lnTo>
                <a:lnTo>
                  <a:pt x="224" y="53"/>
                </a:lnTo>
                <a:lnTo>
                  <a:pt x="222" y="58"/>
                </a:lnTo>
                <a:lnTo>
                  <a:pt x="203" y="77"/>
                </a:lnTo>
                <a:lnTo>
                  <a:pt x="206" y="79"/>
                </a:lnTo>
                <a:lnTo>
                  <a:pt x="193" y="92"/>
                </a:lnTo>
                <a:lnTo>
                  <a:pt x="194" y="94"/>
                </a:lnTo>
                <a:lnTo>
                  <a:pt x="193" y="95"/>
                </a:lnTo>
                <a:lnTo>
                  <a:pt x="187" y="95"/>
                </a:lnTo>
                <a:lnTo>
                  <a:pt x="175" y="116"/>
                </a:lnTo>
                <a:lnTo>
                  <a:pt x="171" y="120"/>
                </a:lnTo>
                <a:lnTo>
                  <a:pt x="162" y="123"/>
                </a:lnTo>
                <a:lnTo>
                  <a:pt x="146" y="133"/>
                </a:lnTo>
                <a:lnTo>
                  <a:pt x="145" y="136"/>
                </a:lnTo>
                <a:lnTo>
                  <a:pt x="136" y="139"/>
                </a:lnTo>
                <a:lnTo>
                  <a:pt x="136" y="142"/>
                </a:lnTo>
                <a:lnTo>
                  <a:pt x="145" y="145"/>
                </a:lnTo>
                <a:lnTo>
                  <a:pt x="150" y="148"/>
                </a:lnTo>
                <a:lnTo>
                  <a:pt x="155" y="151"/>
                </a:lnTo>
                <a:lnTo>
                  <a:pt x="164" y="159"/>
                </a:lnTo>
                <a:lnTo>
                  <a:pt x="164" y="162"/>
                </a:lnTo>
                <a:lnTo>
                  <a:pt x="161" y="164"/>
                </a:lnTo>
                <a:lnTo>
                  <a:pt x="156" y="164"/>
                </a:lnTo>
                <a:lnTo>
                  <a:pt x="155" y="173"/>
                </a:lnTo>
                <a:lnTo>
                  <a:pt x="148" y="173"/>
                </a:lnTo>
                <a:lnTo>
                  <a:pt x="142" y="174"/>
                </a:lnTo>
                <a:lnTo>
                  <a:pt x="136" y="180"/>
                </a:lnTo>
                <a:lnTo>
                  <a:pt x="109" y="177"/>
                </a:lnTo>
                <a:lnTo>
                  <a:pt x="108" y="181"/>
                </a:lnTo>
                <a:lnTo>
                  <a:pt x="92" y="176"/>
                </a:lnTo>
                <a:lnTo>
                  <a:pt x="85" y="174"/>
                </a:lnTo>
                <a:lnTo>
                  <a:pt x="76" y="168"/>
                </a:lnTo>
                <a:lnTo>
                  <a:pt x="68" y="171"/>
                </a:lnTo>
                <a:lnTo>
                  <a:pt x="65" y="170"/>
                </a:lnTo>
                <a:lnTo>
                  <a:pt x="63" y="170"/>
                </a:lnTo>
                <a:lnTo>
                  <a:pt x="58" y="171"/>
                </a:lnTo>
                <a:lnTo>
                  <a:pt x="55" y="177"/>
                </a:lnTo>
                <a:lnTo>
                  <a:pt x="51" y="180"/>
                </a:lnTo>
                <a:lnTo>
                  <a:pt x="52" y="186"/>
                </a:lnTo>
                <a:lnTo>
                  <a:pt x="48" y="192"/>
                </a:lnTo>
                <a:lnTo>
                  <a:pt x="39" y="198"/>
                </a:lnTo>
                <a:lnTo>
                  <a:pt x="38" y="196"/>
                </a:lnTo>
                <a:lnTo>
                  <a:pt x="41" y="192"/>
                </a:lnTo>
                <a:lnTo>
                  <a:pt x="41" y="189"/>
                </a:lnTo>
                <a:lnTo>
                  <a:pt x="39" y="186"/>
                </a:lnTo>
                <a:lnTo>
                  <a:pt x="35" y="184"/>
                </a:lnTo>
                <a:lnTo>
                  <a:pt x="32" y="186"/>
                </a:lnTo>
                <a:lnTo>
                  <a:pt x="30" y="186"/>
                </a:lnTo>
                <a:lnTo>
                  <a:pt x="30" y="189"/>
                </a:lnTo>
                <a:lnTo>
                  <a:pt x="26" y="190"/>
                </a:lnTo>
                <a:lnTo>
                  <a:pt x="8" y="180"/>
                </a:lnTo>
                <a:lnTo>
                  <a:pt x="7" y="179"/>
                </a:lnTo>
                <a:lnTo>
                  <a:pt x="7" y="177"/>
                </a:lnTo>
                <a:lnTo>
                  <a:pt x="10" y="177"/>
                </a:lnTo>
                <a:lnTo>
                  <a:pt x="20" y="177"/>
                </a:lnTo>
                <a:lnTo>
                  <a:pt x="22" y="176"/>
                </a:lnTo>
                <a:lnTo>
                  <a:pt x="22" y="173"/>
                </a:lnTo>
                <a:lnTo>
                  <a:pt x="22" y="171"/>
                </a:lnTo>
                <a:lnTo>
                  <a:pt x="26" y="174"/>
                </a:lnTo>
                <a:lnTo>
                  <a:pt x="27" y="170"/>
                </a:lnTo>
                <a:lnTo>
                  <a:pt x="17" y="152"/>
                </a:lnTo>
                <a:lnTo>
                  <a:pt x="14" y="148"/>
                </a:lnTo>
                <a:lnTo>
                  <a:pt x="11" y="146"/>
                </a:lnTo>
                <a:lnTo>
                  <a:pt x="8" y="145"/>
                </a:lnTo>
                <a:lnTo>
                  <a:pt x="2" y="146"/>
                </a:lnTo>
                <a:lnTo>
                  <a:pt x="1" y="145"/>
                </a:lnTo>
                <a:lnTo>
                  <a:pt x="0" y="142"/>
                </a:lnTo>
                <a:lnTo>
                  <a:pt x="2" y="138"/>
                </a:lnTo>
                <a:lnTo>
                  <a:pt x="2" y="132"/>
                </a:lnTo>
                <a:lnTo>
                  <a:pt x="7" y="133"/>
                </a:lnTo>
                <a:lnTo>
                  <a:pt x="11" y="127"/>
                </a:lnTo>
                <a:lnTo>
                  <a:pt x="16" y="127"/>
                </a:lnTo>
                <a:lnTo>
                  <a:pt x="17" y="126"/>
                </a:lnTo>
                <a:lnTo>
                  <a:pt x="19" y="120"/>
                </a:lnTo>
                <a:lnTo>
                  <a:pt x="17" y="116"/>
                </a:lnTo>
                <a:lnTo>
                  <a:pt x="16" y="111"/>
                </a:lnTo>
                <a:lnTo>
                  <a:pt x="16" y="110"/>
                </a:lnTo>
                <a:lnTo>
                  <a:pt x="19" y="108"/>
                </a:lnTo>
                <a:lnTo>
                  <a:pt x="22" y="110"/>
                </a:lnTo>
                <a:lnTo>
                  <a:pt x="22" y="108"/>
                </a:lnTo>
                <a:lnTo>
                  <a:pt x="26" y="101"/>
                </a:lnTo>
                <a:lnTo>
                  <a:pt x="27" y="96"/>
                </a:lnTo>
                <a:lnTo>
                  <a:pt x="30" y="94"/>
                </a:lnTo>
                <a:lnTo>
                  <a:pt x="36" y="86"/>
                </a:lnTo>
                <a:lnTo>
                  <a:pt x="36" y="83"/>
                </a:lnTo>
                <a:lnTo>
                  <a:pt x="38" y="82"/>
                </a:lnTo>
                <a:lnTo>
                  <a:pt x="41" y="82"/>
                </a:lnTo>
                <a:lnTo>
                  <a:pt x="49" y="91"/>
                </a:lnTo>
                <a:lnTo>
                  <a:pt x="51" y="86"/>
                </a:lnTo>
                <a:lnTo>
                  <a:pt x="60" y="83"/>
                </a:lnTo>
                <a:lnTo>
                  <a:pt x="49" y="77"/>
                </a:lnTo>
                <a:lnTo>
                  <a:pt x="49" y="74"/>
                </a:lnTo>
                <a:lnTo>
                  <a:pt x="43" y="72"/>
                </a:lnTo>
                <a:lnTo>
                  <a:pt x="46" y="69"/>
                </a:lnTo>
                <a:lnTo>
                  <a:pt x="51" y="60"/>
                </a:lnTo>
                <a:lnTo>
                  <a:pt x="42" y="45"/>
                </a:lnTo>
                <a:lnTo>
                  <a:pt x="43" y="38"/>
                </a:lnTo>
                <a:lnTo>
                  <a:pt x="41" y="33"/>
                </a:lnTo>
                <a:lnTo>
                  <a:pt x="45" y="0"/>
                </a:lnTo>
                <a:lnTo>
                  <a:pt x="49" y="1"/>
                </a:lnTo>
                <a:lnTo>
                  <a:pt x="52" y="3"/>
                </a:lnTo>
                <a:lnTo>
                  <a:pt x="58" y="7"/>
                </a:lnTo>
                <a:lnTo>
                  <a:pt x="63" y="10"/>
                </a:lnTo>
                <a:lnTo>
                  <a:pt x="67" y="11"/>
                </a:lnTo>
                <a:lnTo>
                  <a:pt x="73" y="13"/>
                </a:lnTo>
                <a:lnTo>
                  <a:pt x="76" y="14"/>
                </a:lnTo>
                <a:lnTo>
                  <a:pt x="80" y="14"/>
                </a:lnTo>
                <a:lnTo>
                  <a:pt x="82" y="13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/>
          </a:p>
        </p:txBody>
      </p:sp>
      <p:sp>
        <p:nvSpPr>
          <p:cNvPr id="166" name="Полилиния 165"/>
          <p:cNvSpPr>
            <a:spLocks/>
          </p:cNvSpPr>
          <p:nvPr/>
        </p:nvSpPr>
        <p:spPr bwMode="auto">
          <a:xfrm rot="21334256">
            <a:off x="15637048" y="3955813"/>
            <a:ext cx="845958" cy="932280"/>
          </a:xfrm>
          <a:custGeom>
            <a:avLst/>
            <a:gdLst>
              <a:gd name="T0" fmla="*/ 377645 w 720031"/>
              <a:gd name="T1" fmla="*/ 238270 h 912280"/>
              <a:gd name="T2" fmla="*/ 393476 w 720031"/>
              <a:gd name="T3" fmla="*/ 106466 h 912280"/>
              <a:gd name="T4" fmla="*/ 438352 w 720031"/>
              <a:gd name="T5" fmla="*/ 63371 h 912280"/>
              <a:gd name="T6" fmla="*/ 382917 w 720031"/>
              <a:gd name="T7" fmla="*/ 50689 h 912280"/>
              <a:gd name="T8" fmla="*/ 316924 w 720031"/>
              <a:gd name="T9" fmla="*/ 15218 h 912280"/>
              <a:gd name="T10" fmla="*/ 293166 w 720031"/>
              <a:gd name="T11" fmla="*/ 55762 h 912280"/>
              <a:gd name="T12" fmla="*/ 235089 w 720031"/>
              <a:gd name="T13" fmla="*/ 93788 h 912280"/>
              <a:gd name="T14" fmla="*/ 195490 w 720031"/>
              <a:gd name="T15" fmla="*/ 70971 h 912280"/>
              <a:gd name="T16" fmla="*/ 132136 w 720031"/>
              <a:gd name="T17" fmla="*/ 98855 h 912280"/>
              <a:gd name="T18" fmla="*/ 87259 w 720031"/>
              <a:gd name="T19" fmla="*/ 172365 h 912280"/>
              <a:gd name="T20" fmla="*/ 145335 w 720031"/>
              <a:gd name="T21" fmla="*/ 207851 h 912280"/>
              <a:gd name="T22" fmla="*/ 174373 w 720031"/>
              <a:gd name="T23" fmla="*/ 230664 h 912280"/>
              <a:gd name="T24" fmla="*/ 147976 w 720031"/>
              <a:gd name="T25" fmla="*/ 276294 h 912280"/>
              <a:gd name="T26" fmla="*/ 100460 w 720031"/>
              <a:gd name="T27" fmla="*/ 357404 h 912280"/>
              <a:gd name="T28" fmla="*/ 87259 w 720031"/>
              <a:gd name="T29" fmla="*/ 400494 h 912280"/>
              <a:gd name="T30" fmla="*/ 118939 w 720031"/>
              <a:gd name="T31" fmla="*/ 441051 h 912280"/>
              <a:gd name="T32" fmla="*/ 55581 w 720031"/>
              <a:gd name="T33" fmla="*/ 463863 h 912280"/>
              <a:gd name="T34" fmla="*/ 42382 w 720031"/>
              <a:gd name="T35" fmla="*/ 527233 h 912280"/>
              <a:gd name="T36" fmla="*/ 23905 w 720031"/>
              <a:gd name="T37" fmla="*/ 608344 h 912280"/>
              <a:gd name="T38" fmla="*/ 15979 w 720031"/>
              <a:gd name="T39" fmla="*/ 648903 h 912280"/>
              <a:gd name="T40" fmla="*/ 50301 w 720031"/>
              <a:gd name="T41" fmla="*/ 656507 h 912280"/>
              <a:gd name="T42" fmla="*/ 15979 w 720031"/>
              <a:gd name="T43" fmla="*/ 691992 h 912280"/>
              <a:gd name="T44" fmla="*/ 68780 w 720031"/>
              <a:gd name="T45" fmla="*/ 722412 h 912280"/>
              <a:gd name="T46" fmla="*/ 134778 w 720031"/>
              <a:gd name="T47" fmla="*/ 768044 h 912280"/>
              <a:gd name="T48" fmla="*/ 132136 w 720031"/>
              <a:gd name="T49" fmla="*/ 765504 h 912280"/>
              <a:gd name="T50" fmla="*/ 161173 w 720031"/>
              <a:gd name="T51" fmla="*/ 811128 h 912280"/>
              <a:gd name="T52" fmla="*/ 184937 w 720031"/>
              <a:gd name="T53" fmla="*/ 864357 h 912280"/>
              <a:gd name="T54" fmla="*/ 237729 w 720031"/>
              <a:gd name="T55" fmla="*/ 922657 h 912280"/>
              <a:gd name="T56" fmla="*/ 311644 w 720031"/>
              <a:gd name="T57" fmla="*/ 965749 h 912280"/>
              <a:gd name="T58" fmla="*/ 372358 w 720031"/>
              <a:gd name="T59" fmla="*/ 953074 h 912280"/>
              <a:gd name="T60" fmla="*/ 454193 w 720031"/>
              <a:gd name="T61" fmla="*/ 950539 h 912280"/>
              <a:gd name="T62" fmla="*/ 501711 w 720031"/>
              <a:gd name="T63" fmla="*/ 965749 h 912280"/>
              <a:gd name="T64" fmla="*/ 543946 w 720031"/>
              <a:gd name="T65" fmla="*/ 970818 h 912280"/>
              <a:gd name="T66" fmla="*/ 599384 w 720031"/>
              <a:gd name="T67" fmla="*/ 909983 h 912280"/>
              <a:gd name="T68" fmla="*/ 633702 w 720031"/>
              <a:gd name="T69" fmla="*/ 844080 h 912280"/>
              <a:gd name="T70" fmla="*/ 654821 w 720031"/>
              <a:gd name="T71" fmla="*/ 803523 h 912280"/>
              <a:gd name="T72" fmla="*/ 694417 w 720031"/>
              <a:gd name="T73" fmla="*/ 760434 h 912280"/>
              <a:gd name="T74" fmla="*/ 728733 w 720031"/>
              <a:gd name="T75" fmla="*/ 732550 h 912280"/>
              <a:gd name="T76" fmla="*/ 773609 w 720031"/>
              <a:gd name="T77" fmla="*/ 747763 h 912280"/>
              <a:gd name="T78" fmla="*/ 770972 w 720031"/>
              <a:gd name="T79" fmla="*/ 719876 h 912280"/>
              <a:gd name="T80" fmla="*/ 726093 w 720031"/>
              <a:gd name="T81" fmla="*/ 697063 h 912280"/>
              <a:gd name="T82" fmla="*/ 739294 w 720031"/>
              <a:gd name="T83" fmla="*/ 626089 h 912280"/>
              <a:gd name="T84" fmla="*/ 715537 w 720031"/>
              <a:gd name="T85" fmla="*/ 557649 h 912280"/>
              <a:gd name="T86" fmla="*/ 728733 w 720031"/>
              <a:gd name="T87" fmla="*/ 466399 h 912280"/>
              <a:gd name="T88" fmla="*/ 686499 w 720031"/>
              <a:gd name="T89" fmla="*/ 392891 h 912280"/>
              <a:gd name="T90" fmla="*/ 594110 w 720031"/>
              <a:gd name="T91" fmla="*/ 344729 h 912280"/>
              <a:gd name="T92" fmla="*/ 572984 w 720031"/>
              <a:gd name="T93" fmla="*/ 296568 h 912280"/>
              <a:gd name="T94" fmla="*/ 514910 w 720031"/>
              <a:gd name="T95" fmla="*/ 256014 h 912280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720031" h="912280">
                <a:moveTo>
                  <a:pt x="438282" y="219075"/>
                </a:moveTo>
                <a:cubicBezTo>
                  <a:pt x="431138" y="219472"/>
                  <a:pt x="415962" y="219803"/>
                  <a:pt x="404944" y="221456"/>
                </a:cubicBezTo>
                <a:cubicBezTo>
                  <a:pt x="399980" y="222201"/>
                  <a:pt x="390657" y="226219"/>
                  <a:pt x="390657" y="226219"/>
                </a:cubicBezTo>
                <a:cubicBezTo>
                  <a:pt x="373988" y="225425"/>
                  <a:pt x="354960" y="232424"/>
                  <a:pt x="340651" y="223838"/>
                </a:cubicBezTo>
                <a:cubicBezTo>
                  <a:pt x="334351" y="220058"/>
                  <a:pt x="345491" y="190264"/>
                  <a:pt x="347794" y="183356"/>
                </a:cubicBezTo>
                <a:lnTo>
                  <a:pt x="350176" y="176213"/>
                </a:lnTo>
                <a:cubicBezTo>
                  <a:pt x="350970" y="155575"/>
                  <a:pt x="351269" y="134913"/>
                  <a:pt x="352557" y="114300"/>
                </a:cubicBezTo>
                <a:cubicBezTo>
                  <a:pt x="352858" y="109481"/>
                  <a:pt x="353767" y="104697"/>
                  <a:pt x="354938" y="100013"/>
                </a:cubicBezTo>
                <a:cubicBezTo>
                  <a:pt x="356156" y="95143"/>
                  <a:pt x="359701" y="85725"/>
                  <a:pt x="359701" y="85725"/>
                </a:cubicBezTo>
                <a:cubicBezTo>
                  <a:pt x="360495" y="80963"/>
                  <a:pt x="359923" y="75756"/>
                  <a:pt x="362082" y="71438"/>
                </a:cubicBezTo>
                <a:cubicBezTo>
                  <a:pt x="365684" y="64233"/>
                  <a:pt x="386210" y="64552"/>
                  <a:pt x="388276" y="64294"/>
                </a:cubicBezTo>
                <a:cubicBezTo>
                  <a:pt x="390657" y="62706"/>
                  <a:pt x="394858" y="62337"/>
                  <a:pt x="395419" y="59531"/>
                </a:cubicBezTo>
                <a:cubicBezTo>
                  <a:pt x="395980" y="56725"/>
                  <a:pt x="393084" y="53905"/>
                  <a:pt x="390657" y="52388"/>
                </a:cubicBezTo>
                <a:cubicBezTo>
                  <a:pt x="386790" y="49971"/>
                  <a:pt x="372422" y="46638"/>
                  <a:pt x="366844" y="45244"/>
                </a:cubicBezTo>
                <a:cubicBezTo>
                  <a:pt x="364463" y="42863"/>
                  <a:pt x="362939" y="39025"/>
                  <a:pt x="359701" y="38100"/>
                </a:cubicBezTo>
                <a:cubicBezTo>
                  <a:pt x="350317" y="35418"/>
                  <a:pt x="349440" y="42792"/>
                  <a:pt x="345413" y="47625"/>
                </a:cubicBezTo>
                <a:cubicBezTo>
                  <a:pt x="339683" y="54501"/>
                  <a:pt x="338150" y="54848"/>
                  <a:pt x="331126" y="59531"/>
                </a:cubicBezTo>
                <a:cubicBezTo>
                  <a:pt x="322659" y="58322"/>
                  <a:pt x="313501" y="59459"/>
                  <a:pt x="307313" y="52388"/>
                </a:cubicBezTo>
                <a:cubicBezTo>
                  <a:pt x="303544" y="48080"/>
                  <a:pt x="297788" y="38100"/>
                  <a:pt x="297788" y="38100"/>
                </a:cubicBezTo>
                <a:cubicBezTo>
                  <a:pt x="290992" y="17711"/>
                  <a:pt x="296654" y="29676"/>
                  <a:pt x="285882" y="14288"/>
                </a:cubicBezTo>
                <a:cubicBezTo>
                  <a:pt x="282600" y="9599"/>
                  <a:pt x="276357" y="0"/>
                  <a:pt x="276357" y="0"/>
                </a:cubicBezTo>
                <a:cubicBezTo>
                  <a:pt x="273976" y="794"/>
                  <a:pt x="269662" y="-89"/>
                  <a:pt x="269213" y="2381"/>
                </a:cubicBezTo>
                <a:cubicBezTo>
                  <a:pt x="267046" y="14301"/>
                  <a:pt x="270581" y="23155"/>
                  <a:pt x="273976" y="33338"/>
                </a:cubicBezTo>
                <a:cubicBezTo>
                  <a:pt x="257836" y="38717"/>
                  <a:pt x="275396" y="30498"/>
                  <a:pt x="264451" y="52388"/>
                </a:cubicBezTo>
                <a:cubicBezTo>
                  <a:pt x="263328" y="54633"/>
                  <a:pt x="259798" y="54458"/>
                  <a:pt x="257307" y="54769"/>
                </a:cubicBezTo>
                <a:cubicBezTo>
                  <a:pt x="247038" y="56053"/>
                  <a:pt x="236670" y="56356"/>
                  <a:pt x="226351" y="57150"/>
                </a:cubicBezTo>
                <a:cubicBezTo>
                  <a:pt x="223970" y="66675"/>
                  <a:pt x="223322" y="76811"/>
                  <a:pt x="219207" y="85725"/>
                </a:cubicBezTo>
                <a:cubicBezTo>
                  <a:pt x="218155" y="88004"/>
                  <a:pt x="214257" y="89325"/>
                  <a:pt x="212063" y="88106"/>
                </a:cubicBezTo>
                <a:cubicBezTo>
                  <a:pt x="206176" y="84835"/>
                  <a:pt x="202538" y="78581"/>
                  <a:pt x="197776" y="73819"/>
                </a:cubicBezTo>
                <a:cubicBezTo>
                  <a:pt x="195395" y="71438"/>
                  <a:pt x="193827" y="67740"/>
                  <a:pt x="190632" y="66675"/>
                </a:cubicBezTo>
                <a:lnTo>
                  <a:pt x="183488" y="64294"/>
                </a:lnTo>
                <a:cubicBezTo>
                  <a:pt x="181107" y="65088"/>
                  <a:pt x="178854" y="66675"/>
                  <a:pt x="176344" y="66675"/>
                </a:cubicBezTo>
                <a:cubicBezTo>
                  <a:pt x="169085" y="66675"/>
                  <a:pt x="163869" y="63792"/>
                  <a:pt x="157294" y="61913"/>
                </a:cubicBezTo>
                <a:cubicBezTo>
                  <a:pt x="154147" y="61014"/>
                  <a:pt x="150944" y="60325"/>
                  <a:pt x="147769" y="59531"/>
                </a:cubicBezTo>
                <a:cubicBezTo>
                  <a:pt x="139038" y="60325"/>
                  <a:pt x="130148" y="60076"/>
                  <a:pt x="121576" y="61913"/>
                </a:cubicBezTo>
                <a:cubicBezTo>
                  <a:pt x="106051" y="65240"/>
                  <a:pt x="116759" y="83129"/>
                  <a:pt x="119194" y="92869"/>
                </a:cubicBezTo>
                <a:cubicBezTo>
                  <a:pt x="120176" y="96795"/>
                  <a:pt x="120782" y="100806"/>
                  <a:pt x="121576" y="104775"/>
                </a:cubicBezTo>
                <a:cubicBezTo>
                  <a:pt x="120782" y="111125"/>
                  <a:pt x="123446" y="119042"/>
                  <a:pt x="119194" y="123825"/>
                </a:cubicBezTo>
                <a:cubicBezTo>
                  <a:pt x="115465" y="128020"/>
                  <a:pt x="105167" y="121254"/>
                  <a:pt x="102526" y="126206"/>
                </a:cubicBezTo>
                <a:cubicBezTo>
                  <a:pt x="79744" y="168923"/>
                  <a:pt x="124048" y="156888"/>
                  <a:pt x="78713" y="161925"/>
                </a:cubicBezTo>
                <a:cubicBezTo>
                  <a:pt x="79507" y="164306"/>
                  <a:pt x="79875" y="166875"/>
                  <a:pt x="81094" y="169069"/>
                </a:cubicBezTo>
                <a:cubicBezTo>
                  <a:pt x="86696" y="179152"/>
                  <a:pt x="94223" y="189921"/>
                  <a:pt x="104907" y="195263"/>
                </a:cubicBezTo>
                <a:cubicBezTo>
                  <a:pt x="107152" y="196386"/>
                  <a:pt x="109670" y="196850"/>
                  <a:pt x="112051" y="197644"/>
                </a:cubicBezTo>
                <a:cubicBezTo>
                  <a:pt x="118401" y="196850"/>
                  <a:pt x="124805" y="196408"/>
                  <a:pt x="131101" y="195263"/>
                </a:cubicBezTo>
                <a:cubicBezTo>
                  <a:pt x="133570" y="194814"/>
                  <a:pt x="135734" y="192881"/>
                  <a:pt x="138244" y="192881"/>
                </a:cubicBezTo>
                <a:cubicBezTo>
                  <a:pt x="141517" y="192881"/>
                  <a:pt x="144594" y="194469"/>
                  <a:pt x="147769" y="195263"/>
                </a:cubicBezTo>
                <a:cubicBezTo>
                  <a:pt x="153759" y="213227"/>
                  <a:pt x="145677" y="191075"/>
                  <a:pt x="154913" y="209550"/>
                </a:cubicBezTo>
                <a:cubicBezTo>
                  <a:pt x="156035" y="211795"/>
                  <a:pt x="156500" y="214313"/>
                  <a:pt x="157294" y="216694"/>
                </a:cubicBezTo>
                <a:cubicBezTo>
                  <a:pt x="156500" y="220663"/>
                  <a:pt x="155978" y="224695"/>
                  <a:pt x="154913" y="228600"/>
                </a:cubicBezTo>
                <a:cubicBezTo>
                  <a:pt x="153592" y="233443"/>
                  <a:pt x="151369" y="238018"/>
                  <a:pt x="150151" y="242888"/>
                </a:cubicBezTo>
                <a:cubicBezTo>
                  <a:pt x="149357" y="246063"/>
                  <a:pt x="149584" y="249690"/>
                  <a:pt x="147769" y="252413"/>
                </a:cubicBezTo>
                <a:cubicBezTo>
                  <a:pt x="145131" y="256370"/>
                  <a:pt x="137557" y="258198"/>
                  <a:pt x="133482" y="259556"/>
                </a:cubicBezTo>
                <a:cubicBezTo>
                  <a:pt x="138051" y="286977"/>
                  <a:pt x="138562" y="283901"/>
                  <a:pt x="133482" y="326231"/>
                </a:cubicBezTo>
                <a:cubicBezTo>
                  <a:pt x="133141" y="329073"/>
                  <a:pt x="130954" y="331587"/>
                  <a:pt x="128719" y="333375"/>
                </a:cubicBezTo>
                <a:cubicBezTo>
                  <a:pt x="126759" y="334943"/>
                  <a:pt x="123957" y="334962"/>
                  <a:pt x="121576" y="335756"/>
                </a:cubicBezTo>
                <a:cubicBezTo>
                  <a:pt x="115456" y="334991"/>
                  <a:pt x="98083" y="330780"/>
                  <a:pt x="90619" y="335756"/>
                </a:cubicBezTo>
                <a:cubicBezTo>
                  <a:pt x="88530" y="337148"/>
                  <a:pt x="88847" y="340465"/>
                  <a:pt x="88238" y="342900"/>
                </a:cubicBezTo>
                <a:cubicBezTo>
                  <a:pt x="87256" y="346826"/>
                  <a:pt x="86922" y="350901"/>
                  <a:pt x="85857" y="354806"/>
                </a:cubicBezTo>
                <a:cubicBezTo>
                  <a:pt x="84536" y="359649"/>
                  <a:pt x="82682" y="364331"/>
                  <a:pt x="81094" y="369094"/>
                </a:cubicBezTo>
                <a:cubicBezTo>
                  <a:pt x="80300" y="371475"/>
                  <a:pt x="80488" y="374463"/>
                  <a:pt x="78713" y="376238"/>
                </a:cubicBezTo>
                <a:lnTo>
                  <a:pt x="69188" y="385763"/>
                </a:lnTo>
                <a:cubicBezTo>
                  <a:pt x="89991" y="422167"/>
                  <a:pt x="62454" y="385554"/>
                  <a:pt x="116813" y="400050"/>
                </a:cubicBezTo>
                <a:cubicBezTo>
                  <a:pt x="120724" y="401093"/>
                  <a:pt x="116677" y="408588"/>
                  <a:pt x="114432" y="411956"/>
                </a:cubicBezTo>
                <a:cubicBezTo>
                  <a:pt x="113040" y="414045"/>
                  <a:pt x="109723" y="413729"/>
                  <a:pt x="107288" y="414338"/>
                </a:cubicBezTo>
                <a:cubicBezTo>
                  <a:pt x="93233" y="417852"/>
                  <a:pt x="85445" y="417622"/>
                  <a:pt x="69188" y="419100"/>
                </a:cubicBezTo>
                <a:cubicBezTo>
                  <a:pt x="66807" y="420688"/>
                  <a:pt x="64529" y="422443"/>
                  <a:pt x="62044" y="423863"/>
                </a:cubicBezTo>
                <a:cubicBezTo>
                  <a:pt x="58962" y="425624"/>
                  <a:pt x="55029" y="426115"/>
                  <a:pt x="52519" y="428625"/>
                </a:cubicBezTo>
                <a:cubicBezTo>
                  <a:pt x="50744" y="430400"/>
                  <a:pt x="50932" y="433388"/>
                  <a:pt x="50138" y="435769"/>
                </a:cubicBezTo>
                <a:cubicBezTo>
                  <a:pt x="49344" y="442913"/>
                  <a:pt x="48850" y="450096"/>
                  <a:pt x="47757" y="457200"/>
                </a:cubicBezTo>
                <a:cubicBezTo>
                  <a:pt x="46902" y="462758"/>
                  <a:pt x="44774" y="468531"/>
                  <a:pt x="42994" y="473869"/>
                </a:cubicBezTo>
                <a:cubicBezTo>
                  <a:pt x="42200" y="478631"/>
                  <a:pt x="41660" y="483443"/>
                  <a:pt x="40613" y="488156"/>
                </a:cubicBezTo>
                <a:cubicBezTo>
                  <a:pt x="40069" y="490606"/>
                  <a:pt x="38470" y="492801"/>
                  <a:pt x="38232" y="495300"/>
                </a:cubicBezTo>
                <a:cubicBezTo>
                  <a:pt x="36875" y="509545"/>
                  <a:pt x="38411" y="524084"/>
                  <a:pt x="35851" y="538163"/>
                </a:cubicBezTo>
                <a:cubicBezTo>
                  <a:pt x="35141" y="542068"/>
                  <a:pt x="31014" y="544459"/>
                  <a:pt x="28707" y="547688"/>
                </a:cubicBezTo>
                <a:cubicBezTo>
                  <a:pt x="27043" y="550017"/>
                  <a:pt x="25532" y="552450"/>
                  <a:pt x="23944" y="554831"/>
                </a:cubicBezTo>
                <a:cubicBezTo>
                  <a:pt x="23150" y="560387"/>
                  <a:pt x="26130" y="568237"/>
                  <a:pt x="21563" y="571500"/>
                </a:cubicBezTo>
                <a:cubicBezTo>
                  <a:pt x="17478" y="574418"/>
                  <a:pt x="7276" y="566738"/>
                  <a:pt x="7276" y="566738"/>
                </a:cubicBezTo>
                <a:cubicBezTo>
                  <a:pt x="4895" y="567532"/>
                  <a:pt x="359" y="566619"/>
                  <a:pt x="132" y="569119"/>
                </a:cubicBezTo>
                <a:cubicBezTo>
                  <a:pt x="-885" y="580305"/>
                  <a:pt x="4114" y="592755"/>
                  <a:pt x="9657" y="602456"/>
                </a:cubicBezTo>
                <a:cubicBezTo>
                  <a:pt x="11077" y="604941"/>
                  <a:pt x="12832" y="607219"/>
                  <a:pt x="14419" y="609600"/>
                </a:cubicBezTo>
                <a:cubicBezTo>
                  <a:pt x="19182" y="608806"/>
                  <a:pt x="24126" y="608746"/>
                  <a:pt x="28707" y="607219"/>
                </a:cubicBezTo>
                <a:cubicBezTo>
                  <a:pt x="31422" y="606314"/>
                  <a:pt x="32989" y="602456"/>
                  <a:pt x="35851" y="602456"/>
                </a:cubicBezTo>
                <a:cubicBezTo>
                  <a:pt x="38713" y="602456"/>
                  <a:pt x="40613" y="605631"/>
                  <a:pt x="42994" y="607219"/>
                </a:cubicBezTo>
                <a:cubicBezTo>
                  <a:pt x="43788" y="610394"/>
                  <a:pt x="46316" y="613609"/>
                  <a:pt x="45376" y="616744"/>
                </a:cubicBezTo>
                <a:cubicBezTo>
                  <a:pt x="41726" y="628911"/>
                  <a:pt x="38094" y="631066"/>
                  <a:pt x="28707" y="633413"/>
                </a:cubicBezTo>
                <a:cubicBezTo>
                  <a:pt x="24781" y="634395"/>
                  <a:pt x="20770" y="635000"/>
                  <a:pt x="16801" y="635794"/>
                </a:cubicBezTo>
                <a:cubicBezTo>
                  <a:pt x="15213" y="638175"/>
                  <a:pt x="12509" y="640115"/>
                  <a:pt x="12038" y="642938"/>
                </a:cubicBezTo>
                <a:cubicBezTo>
                  <a:pt x="11625" y="645414"/>
                  <a:pt x="13729" y="647668"/>
                  <a:pt x="14419" y="650081"/>
                </a:cubicBezTo>
                <a:cubicBezTo>
                  <a:pt x="17100" y="659463"/>
                  <a:pt x="15020" y="660800"/>
                  <a:pt x="23944" y="666750"/>
                </a:cubicBezTo>
                <a:cubicBezTo>
                  <a:pt x="28476" y="669772"/>
                  <a:pt x="46350" y="671312"/>
                  <a:pt x="47757" y="671513"/>
                </a:cubicBezTo>
                <a:cubicBezTo>
                  <a:pt x="50138" y="672307"/>
                  <a:pt x="52656" y="672772"/>
                  <a:pt x="54901" y="673894"/>
                </a:cubicBezTo>
                <a:cubicBezTo>
                  <a:pt x="57461" y="675174"/>
                  <a:pt x="59283" y="677903"/>
                  <a:pt x="62044" y="678656"/>
                </a:cubicBezTo>
                <a:cubicBezTo>
                  <a:pt x="68218" y="680340"/>
                  <a:pt x="74744" y="680244"/>
                  <a:pt x="81094" y="681038"/>
                </a:cubicBezTo>
                <a:cubicBezTo>
                  <a:pt x="83117" y="683061"/>
                  <a:pt x="95850" y="697660"/>
                  <a:pt x="102526" y="700088"/>
                </a:cubicBezTo>
                <a:cubicBezTo>
                  <a:pt x="108677" y="702325"/>
                  <a:pt x="121576" y="704850"/>
                  <a:pt x="121576" y="704850"/>
                </a:cubicBezTo>
                <a:cubicBezTo>
                  <a:pt x="127285" y="721979"/>
                  <a:pt x="121576" y="700588"/>
                  <a:pt x="121576" y="721519"/>
                </a:cubicBezTo>
                <a:cubicBezTo>
                  <a:pt x="121576" y="727918"/>
                  <a:pt x="123163" y="734219"/>
                  <a:pt x="123957" y="740569"/>
                </a:cubicBezTo>
                <a:cubicBezTo>
                  <a:pt x="127926" y="739775"/>
                  <a:pt x="133001" y="741050"/>
                  <a:pt x="135863" y="738188"/>
                </a:cubicBezTo>
                <a:cubicBezTo>
                  <a:pt x="137638" y="736413"/>
                  <a:pt x="134874" y="733133"/>
                  <a:pt x="133482" y="731044"/>
                </a:cubicBezTo>
                <a:cubicBezTo>
                  <a:pt x="129815" y="725543"/>
                  <a:pt x="124466" y="722652"/>
                  <a:pt x="119194" y="719138"/>
                </a:cubicBezTo>
                <a:cubicBezTo>
                  <a:pt x="119988" y="723900"/>
                  <a:pt x="120529" y="728712"/>
                  <a:pt x="121576" y="733425"/>
                </a:cubicBezTo>
                <a:cubicBezTo>
                  <a:pt x="122121" y="735875"/>
                  <a:pt x="122350" y="738641"/>
                  <a:pt x="123957" y="740569"/>
                </a:cubicBezTo>
                <a:cubicBezTo>
                  <a:pt x="126498" y="743618"/>
                  <a:pt x="130469" y="745130"/>
                  <a:pt x="133482" y="747713"/>
                </a:cubicBezTo>
                <a:cubicBezTo>
                  <a:pt x="140615" y="753826"/>
                  <a:pt x="140488" y="754649"/>
                  <a:pt x="145388" y="762000"/>
                </a:cubicBezTo>
                <a:cubicBezTo>
                  <a:pt x="144594" y="764381"/>
                  <a:pt x="144130" y="766899"/>
                  <a:pt x="143007" y="769144"/>
                </a:cubicBezTo>
                <a:cubicBezTo>
                  <a:pt x="133773" y="787611"/>
                  <a:pt x="141848" y="765475"/>
                  <a:pt x="135863" y="783431"/>
                </a:cubicBezTo>
                <a:cubicBezTo>
                  <a:pt x="136657" y="792162"/>
                  <a:pt x="131802" y="803678"/>
                  <a:pt x="138244" y="809625"/>
                </a:cubicBezTo>
                <a:cubicBezTo>
                  <a:pt x="145267" y="816108"/>
                  <a:pt x="157447" y="810131"/>
                  <a:pt x="166819" y="812006"/>
                </a:cubicBezTo>
                <a:cubicBezTo>
                  <a:pt x="169625" y="812567"/>
                  <a:pt x="171764" y="814937"/>
                  <a:pt x="173963" y="816769"/>
                </a:cubicBezTo>
                <a:cubicBezTo>
                  <a:pt x="183756" y="824930"/>
                  <a:pt x="190840" y="837321"/>
                  <a:pt x="197776" y="847725"/>
                </a:cubicBezTo>
                <a:lnTo>
                  <a:pt x="207301" y="862013"/>
                </a:lnTo>
                <a:cubicBezTo>
                  <a:pt x="209682" y="863600"/>
                  <a:pt x="211829" y="865613"/>
                  <a:pt x="214444" y="866775"/>
                </a:cubicBezTo>
                <a:cubicBezTo>
                  <a:pt x="231960" y="874560"/>
                  <a:pt x="224340" y="867950"/>
                  <a:pt x="238257" y="876300"/>
                </a:cubicBezTo>
                <a:cubicBezTo>
                  <a:pt x="247107" y="881610"/>
                  <a:pt x="253344" y="885357"/>
                  <a:pt x="259688" y="892969"/>
                </a:cubicBezTo>
                <a:cubicBezTo>
                  <a:pt x="261520" y="895168"/>
                  <a:pt x="262427" y="898089"/>
                  <a:pt x="264451" y="900113"/>
                </a:cubicBezTo>
                <a:cubicBezTo>
                  <a:pt x="270251" y="905913"/>
                  <a:pt x="273468" y="905070"/>
                  <a:pt x="281119" y="907256"/>
                </a:cubicBezTo>
                <a:cubicBezTo>
                  <a:pt x="283533" y="907946"/>
                  <a:pt x="285882" y="908844"/>
                  <a:pt x="288263" y="909638"/>
                </a:cubicBezTo>
                <a:cubicBezTo>
                  <a:pt x="300169" y="908844"/>
                  <a:pt x="312366" y="909989"/>
                  <a:pt x="323982" y="907256"/>
                </a:cubicBezTo>
                <a:cubicBezTo>
                  <a:pt x="326768" y="906601"/>
                  <a:pt x="326721" y="902136"/>
                  <a:pt x="328744" y="900113"/>
                </a:cubicBezTo>
                <a:cubicBezTo>
                  <a:pt x="330768" y="898089"/>
                  <a:pt x="333507" y="896938"/>
                  <a:pt x="335888" y="895350"/>
                </a:cubicBezTo>
                <a:cubicBezTo>
                  <a:pt x="349382" y="896144"/>
                  <a:pt x="362919" y="896386"/>
                  <a:pt x="376369" y="897731"/>
                </a:cubicBezTo>
                <a:cubicBezTo>
                  <a:pt x="378867" y="897981"/>
                  <a:pt x="381003" y="900113"/>
                  <a:pt x="383513" y="900113"/>
                </a:cubicBezTo>
                <a:cubicBezTo>
                  <a:pt x="389912" y="900113"/>
                  <a:pt x="396213" y="898525"/>
                  <a:pt x="402563" y="897731"/>
                </a:cubicBezTo>
                <a:cubicBezTo>
                  <a:pt x="404944" y="896144"/>
                  <a:pt x="406855" y="893207"/>
                  <a:pt x="409707" y="892969"/>
                </a:cubicBezTo>
                <a:cubicBezTo>
                  <a:pt x="416870" y="892372"/>
                  <a:pt x="424464" y="892681"/>
                  <a:pt x="431138" y="895350"/>
                </a:cubicBezTo>
                <a:cubicBezTo>
                  <a:pt x="433469" y="896282"/>
                  <a:pt x="432396" y="900249"/>
                  <a:pt x="433519" y="902494"/>
                </a:cubicBezTo>
                <a:cubicBezTo>
                  <a:pt x="437827" y="911111"/>
                  <a:pt x="437187" y="909273"/>
                  <a:pt x="445426" y="912019"/>
                </a:cubicBezTo>
                <a:cubicBezTo>
                  <a:pt x="447807" y="910431"/>
                  <a:pt x="450545" y="909280"/>
                  <a:pt x="452569" y="907256"/>
                </a:cubicBezTo>
                <a:cubicBezTo>
                  <a:pt x="454593" y="905232"/>
                  <a:pt x="454526" y="900674"/>
                  <a:pt x="457332" y="900113"/>
                </a:cubicBezTo>
                <a:cubicBezTo>
                  <a:pt x="463607" y="898858"/>
                  <a:pt x="470032" y="901700"/>
                  <a:pt x="476382" y="902494"/>
                </a:cubicBezTo>
                <a:cubicBezTo>
                  <a:pt x="478763" y="903288"/>
                  <a:pt x="481437" y="903483"/>
                  <a:pt x="483526" y="904875"/>
                </a:cubicBezTo>
                <a:cubicBezTo>
                  <a:pt x="486328" y="906743"/>
                  <a:pt x="487367" y="911359"/>
                  <a:pt x="490669" y="912019"/>
                </a:cubicBezTo>
                <a:cubicBezTo>
                  <a:pt x="496173" y="913120"/>
                  <a:pt x="501782" y="910432"/>
                  <a:pt x="507338" y="909638"/>
                </a:cubicBezTo>
                <a:cubicBezTo>
                  <a:pt x="508132" y="895350"/>
                  <a:pt x="502549" y="879159"/>
                  <a:pt x="509719" y="866775"/>
                </a:cubicBezTo>
                <a:cubicBezTo>
                  <a:pt x="513716" y="859871"/>
                  <a:pt x="526086" y="867258"/>
                  <a:pt x="533532" y="864394"/>
                </a:cubicBezTo>
                <a:cubicBezTo>
                  <a:pt x="537236" y="862969"/>
                  <a:pt x="537870" y="857675"/>
                  <a:pt x="540676" y="854869"/>
                </a:cubicBezTo>
                <a:cubicBezTo>
                  <a:pt x="548880" y="846665"/>
                  <a:pt x="557332" y="849049"/>
                  <a:pt x="569251" y="847725"/>
                </a:cubicBezTo>
                <a:cubicBezTo>
                  <a:pt x="567663" y="841375"/>
                  <a:pt x="565772" y="835093"/>
                  <a:pt x="564488" y="828675"/>
                </a:cubicBezTo>
                <a:cubicBezTo>
                  <a:pt x="561615" y="814308"/>
                  <a:pt x="563387" y="820609"/>
                  <a:pt x="559726" y="809625"/>
                </a:cubicBezTo>
                <a:cubicBezTo>
                  <a:pt x="562380" y="788390"/>
                  <a:pt x="555967" y="788480"/>
                  <a:pt x="571632" y="792956"/>
                </a:cubicBezTo>
                <a:cubicBezTo>
                  <a:pt x="574046" y="793646"/>
                  <a:pt x="576395" y="794544"/>
                  <a:pt x="578776" y="795338"/>
                </a:cubicBezTo>
                <a:cubicBezTo>
                  <a:pt x="581157" y="793750"/>
                  <a:pt x="584131" y="792810"/>
                  <a:pt x="585919" y="790575"/>
                </a:cubicBezTo>
                <a:cubicBezTo>
                  <a:pt x="587487" y="788615"/>
                  <a:pt x="587969" y="785919"/>
                  <a:pt x="588301" y="783431"/>
                </a:cubicBezTo>
                <a:cubicBezTo>
                  <a:pt x="589564" y="773957"/>
                  <a:pt x="589419" y="764330"/>
                  <a:pt x="590682" y="754856"/>
                </a:cubicBezTo>
                <a:cubicBezTo>
                  <a:pt x="591742" y="746904"/>
                  <a:pt x="594490" y="746286"/>
                  <a:pt x="600207" y="740569"/>
                </a:cubicBezTo>
                <a:cubicBezTo>
                  <a:pt x="603931" y="733120"/>
                  <a:pt x="604872" y="728727"/>
                  <a:pt x="612113" y="723900"/>
                </a:cubicBezTo>
                <a:cubicBezTo>
                  <a:pt x="614202" y="722508"/>
                  <a:pt x="616876" y="722313"/>
                  <a:pt x="619257" y="721519"/>
                </a:cubicBezTo>
                <a:cubicBezTo>
                  <a:pt x="621638" y="719138"/>
                  <a:pt x="623844" y="716567"/>
                  <a:pt x="626401" y="714375"/>
                </a:cubicBezTo>
                <a:cubicBezTo>
                  <a:pt x="629414" y="711792"/>
                  <a:pt x="633385" y="710280"/>
                  <a:pt x="635926" y="707231"/>
                </a:cubicBezTo>
                <a:cubicBezTo>
                  <a:pt x="637533" y="705303"/>
                  <a:pt x="637088" y="702282"/>
                  <a:pt x="638307" y="700088"/>
                </a:cubicBezTo>
                <a:cubicBezTo>
                  <a:pt x="641087" y="695084"/>
                  <a:pt x="647832" y="685800"/>
                  <a:pt x="647832" y="685800"/>
                </a:cubicBezTo>
                <a:cubicBezTo>
                  <a:pt x="651007" y="686594"/>
                  <a:pt x="655227" y="685696"/>
                  <a:pt x="657357" y="688181"/>
                </a:cubicBezTo>
                <a:cubicBezTo>
                  <a:pt x="660624" y="691993"/>
                  <a:pt x="659334" y="698292"/>
                  <a:pt x="662119" y="702469"/>
                </a:cubicBezTo>
                <a:lnTo>
                  <a:pt x="666882" y="709613"/>
                </a:lnTo>
                <a:cubicBezTo>
                  <a:pt x="678105" y="707742"/>
                  <a:pt x="680750" y="707691"/>
                  <a:pt x="690694" y="704850"/>
                </a:cubicBezTo>
                <a:cubicBezTo>
                  <a:pt x="693108" y="704160"/>
                  <a:pt x="695388" y="703013"/>
                  <a:pt x="697838" y="702469"/>
                </a:cubicBezTo>
                <a:cubicBezTo>
                  <a:pt x="702551" y="701422"/>
                  <a:pt x="707363" y="700882"/>
                  <a:pt x="712126" y="700088"/>
                </a:cubicBezTo>
                <a:cubicBezTo>
                  <a:pt x="714507" y="698500"/>
                  <a:pt x="718364" y="698040"/>
                  <a:pt x="719269" y="695325"/>
                </a:cubicBezTo>
                <a:cubicBezTo>
                  <a:pt x="723569" y="682425"/>
                  <a:pt x="708533" y="684408"/>
                  <a:pt x="702601" y="683419"/>
                </a:cubicBezTo>
                <a:cubicBezTo>
                  <a:pt x="700220" y="681038"/>
                  <a:pt x="697613" y="678862"/>
                  <a:pt x="695457" y="676275"/>
                </a:cubicBezTo>
                <a:cubicBezTo>
                  <a:pt x="693625" y="674076"/>
                  <a:pt x="692718" y="671155"/>
                  <a:pt x="690694" y="669131"/>
                </a:cubicBezTo>
                <a:cubicBezTo>
                  <a:pt x="688671" y="667108"/>
                  <a:pt x="686036" y="665789"/>
                  <a:pt x="683551" y="664369"/>
                </a:cubicBezTo>
                <a:cubicBezTo>
                  <a:pt x="678248" y="661338"/>
                  <a:pt x="672821" y="658710"/>
                  <a:pt x="666882" y="657225"/>
                </a:cubicBezTo>
                <a:cubicBezTo>
                  <a:pt x="662956" y="656243"/>
                  <a:pt x="658945" y="655638"/>
                  <a:pt x="654976" y="654844"/>
                </a:cubicBezTo>
                <a:cubicBezTo>
                  <a:pt x="655770" y="650875"/>
                  <a:pt x="655349" y="646452"/>
                  <a:pt x="657357" y="642938"/>
                </a:cubicBezTo>
                <a:cubicBezTo>
                  <a:pt x="658777" y="640453"/>
                  <a:pt x="662477" y="640199"/>
                  <a:pt x="664501" y="638175"/>
                </a:cubicBezTo>
                <a:cubicBezTo>
                  <a:pt x="669116" y="633560"/>
                  <a:pt x="669708" y="629697"/>
                  <a:pt x="671644" y="623888"/>
                </a:cubicBezTo>
                <a:cubicBezTo>
                  <a:pt x="671475" y="621865"/>
                  <a:pt x="671649" y="596751"/>
                  <a:pt x="666882" y="588169"/>
                </a:cubicBezTo>
                <a:cubicBezTo>
                  <a:pt x="658819" y="573656"/>
                  <a:pt x="657915" y="578494"/>
                  <a:pt x="654976" y="566738"/>
                </a:cubicBezTo>
                <a:cubicBezTo>
                  <a:pt x="653994" y="562811"/>
                  <a:pt x="653166" y="558838"/>
                  <a:pt x="652594" y="554831"/>
                </a:cubicBezTo>
                <a:cubicBezTo>
                  <a:pt x="651577" y="547716"/>
                  <a:pt x="651829" y="540404"/>
                  <a:pt x="650213" y="533400"/>
                </a:cubicBezTo>
                <a:cubicBezTo>
                  <a:pt x="649415" y="529941"/>
                  <a:pt x="647038" y="527050"/>
                  <a:pt x="645451" y="523875"/>
                </a:cubicBezTo>
                <a:cubicBezTo>
                  <a:pt x="646245" y="503238"/>
                  <a:pt x="646411" y="482567"/>
                  <a:pt x="647832" y="461963"/>
                </a:cubicBezTo>
                <a:cubicBezTo>
                  <a:pt x="648005" y="459459"/>
                  <a:pt x="649090" y="457064"/>
                  <a:pt x="650213" y="454819"/>
                </a:cubicBezTo>
                <a:cubicBezTo>
                  <a:pt x="651493" y="452259"/>
                  <a:pt x="653388" y="450056"/>
                  <a:pt x="654976" y="447675"/>
                </a:cubicBezTo>
                <a:cubicBezTo>
                  <a:pt x="655770" y="444500"/>
                  <a:pt x="656894" y="441390"/>
                  <a:pt x="657357" y="438150"/>
                </a:cubicBezTo>
                <a:cubicBezTo>
                  <a:pt x="661961" y="405920"/>
                  <a:pt x="656595" y="423769"/>
                  <a:pt x="662119" y="407194"/>
                </a:cubicBezTo>
                <a:cubicBezTo>
                  <a:pt x="660667" y="397030"/>
                  <a:pt x="660589" y="384233"/>
                  <a:pt x="652594" y="376238"/>
                </a:cubicBezTo>
                <a:cubicBezTo>
                  <a:pt x="650570" y="374214"/>
                  <a:pt x="648249" y="372075"/>
                  <a:pt x="645451" y="371475"/>
                </a:cubicBezTo>
                <a:cubicBezTo>
                  <a:pt x="636878" y="369638"/>
                  <a:pt x="627988" y="369888"/>
                  <a:pt x="619257" y="369094"/>
                </a:cubicBezTo>
                <a:cubicBezTo>
                  <a:pt x="599362" y="355831"/>
                  <a:pt x="609020" y="363619"/>
                  <a:pt x="590682" y="345281"/>
                </a:cubicBezTo>
                <a:cubicBezTo>
                  <a:pt x="588301" y="342900"/>
                  <a:pt x="586733" y="339203"/>
                  <a:pt x="583538" y="338138"/>
                </a:cubicBezTo>
                <a:cubicBezTo>
                  <a:pt x="570323" y="333732"/>
                  <a:pt x="578885" y="336067"/>
                  <a:pt x="557344" y="333375"/>
                </a:cubicBezTo>
                <a:cubicBezTo>
                  <a:pt x="546959" y="329914"/>
                  <a:pt x="543461" y="330140"/>
                  <a:pt x="535913" y="323850"/>
                </a:cubicBezTo>
                <a:cubicBezTo>
                  <a:pt x="533326" y="321694"/>
                  <a:pt x="531150" y="319087"/>
                  <a:pt x="528769" y="316706"/>
                </a:cubicBezTo>
                <a:cubicBezTo>
                  <a:pt x="527975" y="314325"/>
                  <a:pt x="526880" y="312024"/>
                  <a:pt x="526388" y="309563"/>
                </a:cubicBezTo>
                <a:cubicBezTo>
                  <a:pt x="524926" y="302254"/>
                  <a:pt x="525212" y="292922"/>
                  <a:pt x="521626" y="285750"/>
                </a:cubicBezTo>
                <a:cubicBezTo>
                  <a:pt x="520346" y="283190"/>
                  <a:pt x="518451" y="280987"/>
                  <a:pt x="516863" y="278606"/>
                </a:cubicBezTo>
                <a:cubicBezTo>
                  <a:pt x="513869" y="269623"/>
                  <a:pt x="513145" y="265363"/>
                  <a:pt x="504957" y="257175"/>
                </a:cubicBezTo>
                <a:cubicBezTo>
                  <a:pt x="502576" y="254794"/>
                  <a:pt x="501051" y="250956"/>
                  <a:pt x="497813" y="250031"/>
                </a:cubicBezTo>
                <a:cubicBezTo>
                  <a:pt x="489383" y="247622"/>
                  <a:pt x="480350" y="248444"/>
                  <a:pt x="471619" y="247650"/>
                </a:cubicBezTo>
                <a:cubicBezTo>
                  <a:pt x="469238" y="245269"/>
                  <a:pt x="466147" y="243430"/>
                  <a:pt x="464476" y="240506"/>
                </a:cubicBezTo>
                <a:cubicBezTo>
                  <a:pt x="462852" y="237664"/>
                  <a:pt x="463718" y="233823"/>
                  <a:pt x="462094" y="230981"/>
                </a:cubicBezTo>
                <a:cubicBezTo>
                  <a:pt x="461040" y="229137"/>
                  <a:pt x="450857" y="219482"/>
                  <a:pt x="447807" y="219075"/>
                </a:cubicBezTo>
                <a:cubicBezTo>
                  <a:pt x="438366" y="217816"/>
                  <a:pt x="445426" y="218678"/>
                  <a:pt x="438282" y="219075"/>
                </a:cubicBez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206" name="Rectangle 656"/>
          <p:cNvSpPr>
            <a:spLocks noChangeArrowheads="1"/>
          </p:cNvSpPr>
          <p:nvPr/>
        </p:nvSpPr>
        <p:spPr bwMode="auto">
          <a:xfrm rot="21334256">
            <a:off x="15857489" y="4455622"/>
            <a:ext cx="456018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Северский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8" name="Rectangle 976"/>
          <p:cNvSpPr>
            <a:spLocks noChangeArrowheads="1"/>
          </p:cNvSpPr>
          <p:nvPr/>
        </p:nvSpPr>
        <p:spPr bwMode="auto">
          <a:xfrm rot="21334256">
            <a:off x="18845340" y="4055719"/>
            <a:ext cx="666655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МО г. Армавир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0" name="Rectangle 834"/>
          <p:cNvSpPr>
            <a:spLocks noChangeArrowheads="1"/>
          </p:cNvSpPr>
          <p:nvPr/>
        </p:nvSpPr>
        <p:spPr bwMode="auto">
          <a:xfrm rot="21334256">
            <a:off x="19257063" y="4215110"/>
            <a:ext cx="469047" cy="10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Успенски</a:t>
            </a:r>
            <a:r>
              <a:rPr lang="ru-RU" altLang="ru-RU" sz="675" i="1" dirty="0">
                <a:latin typeface="Times New Roman" pitchFamily="18" charset="0"/>
                <a:cs typeface="Times New Roman" pitchFamily="18" charset="0"/>
              </a:rPr>
              <a:t>й</a:t>
            </a:r>
            <a:endParaRPr lang="ru-RU" altLang="ru-RU" sz="27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2" name="Rectangle 808"/>
          <p:cNvSpPr>
            <a:spLocks noChangeArrowheads="1"/>
          </p:cNvSpPr>
          <p:nvPr/>
        </p:nvSpPr>
        <p:spPr bwMode="auto">
          <a:xfrm rot="21334256">
            <a:off x="18684756" y="3832723"/>
            <a:ext cx="673169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Новокубанский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5" name="Rectangle 766"/>
          <p:cNvSpPr>
            <a:spLocks noChangeArrowheads="1"/>
          </p:cNvSpPr>
          <p:nvPr/>
        </p:nvSpPr>
        <p:spPr bwMode="auto">
          <a:xfrm rot="21334256">
            <a:off x="18051405" y="3929550"/>
            <a:ext cx="614538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Курганинский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6" name="Freeform 263"/>
          <p:cNvSpPr>
            <a:spLocks/>
          </p:cNvSpPr>
          <p:nvPr/>
        </p:nvSpPr>
        <p:spPr bwMode="auto">
          <a:xfrm rot="21334256">
            <a:off x="16725395" y="1301119"/>
            <a:ext cx="1086330" cy="787980"/>
          </a:xfrm>
          <a:custGeom>
            <a:avLst/>
            <a:gdLst>
              <a:gd name="T0" fmla="*/ 2147483647 w 260"/>
              <a:gd name="T1" fmla="*/ 2147483647 h 216"/>
              <a:gd name="T2" fmla="*/ 2147483647 w 260"/>
              <a:gd name="T3" fmla="*/ 2147483647 h 216"/>
              <a:gd name="T4" fmla="*/ 2147483647 w 260"/>
              <a:gd name="T5" fmla="*/ 2147483647 h 216"/>
              <a:gd name="T6" fmla="*/ 2147483647 w 260"/>
              <a:gd name="T7" fmla="*/ 2147483647 h 216"/>
              <a:gd name="T8" fmla="*/ 2147483647 w 260"/>
              <a:gd name="T9" fmla="*/ 2147483647 h 216"/>
              <a:gd name="T10" fmla="*/ 2147483647 w 260"/>
              <a:gd name="T11" fmla="*/ 2147483647 h 216"/>
              <a:gd name="T12" fmla="*/ 2147483647 w 260"/>
              <a:gd name="T13" fmla="*/ 2147483647 h 216"/>
              <a:gd name="T14" fmla="*/ 2147483647 w 260"/>
              <a:gd name="T15" fmla="*/ 2147483647 h 216"/>
              <a:gd name="T16" fmla="*/ 2147483647 w 260"/>
              <a:gd name="T17" fmla="*/ 2147483647 h 216"/>
              <a:gd name="T18" fmla="*/ 2147483647 w 260"/>
              <a:gd name="T19" fmla="*/ 2147483647 h 216"/>
              <a:gd name="T20" fmla="*/ 2147483647 w 260"/>
              <a:gd name="T21" fmla="*/ 2147483647 h 216"/>
              <a:gd name="T22" fmla="*/ 2147483647 w 260"/>
              <a:gd name="T23" fmla="*/ 2147483647 h 216"/>
              <a:gd name="T24" fmla="*/ 2147483647 w 260"/>
              <a:gd name="T25" fmla="*/ 2147483647 h 216"/>
              <a:gd name="T26" fmla="*/ 2147483647 w 260"/>
              <a:gd name="T27" fmla="*/ 2147483647 h 216"/>
              <a:gd name="T28" fmla="*/ 2147483647 w 260"/>
              <a:gd name="T29" fmla="*/ 2147483647 h 216"/>
              <a:gd name="T30" fmla="*/ 2147483647 w 260"/>
              <a:gd name="T31" fmla="*/ 2147483647 h 216"/>
              <a:gd name="T32" fmla="*/ 2147483647 w 260"/>
              <a:gd name="T33" fmla="*/ 2147483647 h 216"/>
              <a:gd name="T34" fmla="*/ 2147483647 w 260"/>
              <a:gd name="T35" fmla="*/ 2147483647 h 216"/>
              <a:gd name="T36" fmla="*/ 2147483647 w 260"/>
              <a:gd name="T37" fmla="*/ 2147483647 h 216"/>
              <a:gd name="T38" fmla="*/ 2147483647 w 260"/>
              <a:gd name="T39" fmla="*/ 2147483647 h 216"/>
              <a:gd name="T40" fmla="*/ 2147483647 w 260"/>
              <a:gd name="T41" fmla="*/ 2147483647 h 216"/>
              <a:gd name="T42" fmla="*/ 2147483647 w 260"/>
              <a:gd name="T43" fmla="*/ 2147483647 h 216"/>
              <a:gd name="T44" fmla="*/ 2147483647 w 260"/>
              <a:gd name="T45" fmla="*/ 2147483647 h 216"/>
              <a:gd name="T46" fmla="*/ 2147483647 w 260"/>
              <a:gd name="T47" fmla="*/ 2147483647 h 216"/>
              <a:gd name="T48" fmla="*/ 2147483647 w 260"/>
              <a:gd name="T49" fmla="*/ 2147483647 h 216"/>
              <a:gd name="T50" fmla="*/ 2147483647 w 260"/>
              <a:gd name="T51" fmla="*/ 2147483647 h 216"/>
              <a:gd name="T52" fmla="*/ 2147483647 w 260"/>
              <a:gd name="T53" fmla="*/ 2147483647 h 216"/>
              <a:gd name="T54" fmla="*/ 0 w 260"/>
              <a:gd name="T55" fmla="*/ 2147483647 h 216"/>
              <a:gd name="T56" fmla="*/ 2147483647 w 260"/>
              <a:gd name="T57" fmla="*/ 2147483647 h 216"/>
              <a:gd name="T58" fmla="*/ 2147483647 w 260"/>
              <a:gd name="T59" fmla="*/ 2147483647 h 216"/>
              <a:gd name="T60" fmla="*/ 2147483647 w 260"/>
              <a:gd name="T61" fmla="*/ 2147483647 h 216"/>
              <a:gd name="T62" fmla="*/ 2147483647 w 260"/>
              <a:gd name="T63" fmla="*/ 2147483647 h 216"/>
              <a:gd name="T64" fmla="*/ 2147483647 w 260"/>
              <a:gd name="T65" fmla="*/ 2147483647 h 216"/>
              <a:gd name="T66" fmla="*/ 2147483647 w 260"/>
              <a:gd name="T67" fmla="*/ 2147483647 h 216"/>
              <a:gd name="T68" fmla="*/ 2147483647 w 260"/>
              <a:gd name="T69" fmla="*/ 2147483647 h 216"/>
              <a:gd name="T70" fmla="*/ 2147483647 w 260"/>
              <a:gd name="T71" fmla="*/ 2147483647 h 216"/>
              <a:gd name="T72" fmla="*/ 2147483647 w 260"/>
              <a:gd name="T73" fmla="*/ 2147483647 h 216"/>
              <a:gd name="T74" fmla="*/ 2147483647 w 260"/>
              <a:gd name="T75" fmla="*/ 2147483647 h 216"/>
              <a:gd name="T76" fmla="*/ 2147483647 w 260"/>
              <a:gd name="T77" fmla="*/ 0 h 216"/>
              <a:gd name="T78" fmla="*/ 2147483647 w 260"/>
              <a:gd name="T79" fmla="*/ 2147483647 h 216"/>
              <a:gd name="T80" fmla="*/ 2147483647 w 260"/>
              <a:gd name="T81" fmla="*/ 2147483647 h 216"/>
              <a:gd name="T82" fmla="*/ 2147483647 w 260"/>
              <a:gd name="T83" fmla="*/ 2147483647 h 216"/>
              <a:gd name="T84" fmla="*/ 2147483647 w 260"/>
              <a:gd name="T85" fmla="*/ 2147483647 h 216"/>
              <a:gd name="T86" fmla="*/ 2147483647 w 260"/>
              <a:gd name="T87" fmla="*/ 2147483647 h 216"/>
              <a:gd name="T88" fmla="*/ 2147483647 w 260"/>
              <a:gd name="T89" fmla="*/ 2147483647 h 216"/>
              <a:gd name="T90" fmla="*/ 2147483647 w 260"/>
              <a:gd name="T91" fmla="*/ 2147483647 h 216"/>
              <a:gd name="T92" fmla="*/ 2147483647 w 260"/>
              <a:gd name="T93" fmla="*/ 2147483647 h 216"/>
              <a:gd name="T94" fmla="*/ 2147483647 w 260"/>
              <a:gd name="T95" fmla="*/ 2147483647 h 216"/>
              <a:gd name="T96" fmla="*/ 2147483647 w 260"/>
              <a:gd name="T97" fmla="*/ 2147483647 h 216"/>
              <a:gd name="T98" fmla="*/ 2147483647 w 260"/>
              <a:gd name="T99" fmla="*/ 2147483647 h 216"/>
              <a:gd name="T100" fmla="*/ 2147483647 w 260"/>
              <a:gd name="T101" fmla="*/ 2147483647 h 216"/>
              <a:gd name="T102" fmla="*/ 2147483647 w 260"/>
              <a:gd name="T103" fmla="*/ 2147483647 h 216"/>
              <a:gd name="T104" fmla="*/ 2147483647 w 260"/>
              <a:gd name="T105" fmla="*/ 2147483647 h 216"/>
              <a:gd name="T106" fmla="*/ 2147483647 w 260"/>
              <a:gd name="T107" fmla="*/ 2147483647 h 216"/>
              <a:gd name="T108" fmla="*/ 2147483647 w 260"/>
              <a:gd name="T109" fmla="*/ 2147483647 h 216"/>
              <a:gd name="T110" fmla="*/ 2147483647 w 260"/>
              <a:gd name="T111" fmla="*/ 2147483647 h 216"/>
              <a:gd name="T112" fmla="*/ 2147483647 w 260"/>
              <a:gd name="T113" fmla="*/ 2147483647 h 216"/>
              <a:gd name="T114" fmla="*/ 2147483647 w 260"/>
              <a:gd name="T115" fmla="*/ 2147483647 h 216"/>
              <a:gd name="T116" fmla="*/ 2147483647 w 260"/>
              <a:gd name="T117" fmla="*/ 2147483647 h 216"/>
              <a:gd name="T118" fmla="*/ 2147483647 w 260"/>
              <a:gd name="T119" fmla="*/ 2147483647 h 21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260"/>
              <a:gd name="T181" fmla="*/ 0 h 216"/>
              <a:gd name="T182" fmla="*/ 260 w 260"/>
              <a:gd name="T183" fmla="*/ 216 h 21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260" h="216">
                <a:moveTo>
                  <a:pt x="260" y="70"/>
                </a:moveTo>
                <a:lnTo>
                  <a:pt x="260" y="71"/>
                </a:lnTo>
                <a:lnTo>
                  <a:pt x="259" y="82"/>
                </a:lnTo>
                <a:lnTo>
                  <a:pt x="258" y="85"/>
                </a:lnTo>
                <a:lnTo>
                  <a:pt x="255" y="85"/>
                </a:lnTo>
                <a:lnTo>
                  <a:pt x="255" y="86"/>
                </a:lnTo>
                <a:lnTo>
                  <a:pt x="255" y="90"/>
                </a:lnTo>
                <a:lnTo>
                  <a:pt x="252" y="90"/>
                </a:lnTo>
                <a:lnTo>
                  <a:pt x="250" y="90"/>
                </a:lnTo>
                <a:lnTo>
                  <a:pt x="249" y="90"/>
                </a:lnTo>
                <a:lnTo>
                  <a:pt x="247" y="90"/>
                </a:lnTo>
                <a:lnTo>
                  <a:pt x="244" y="89"/>
                </a:lnTo>
                <a:lnTo>
                  <a:pt x="243" y="89"/>
                </a:lnTo>
                <a:lnTo>
                  <a:pt x="243" y="95"/>
                </a:lnTo>
                <a:lnTo>
                  <a:pt x="243" y="101"/>
                </a:lnTo>
                <a:lnTo>
                  <a:pt x="241" y="107"/>
                </a:lnTo>
                <a:lnTo>
                  <a:pt x="215" y="105"/>
                </a:lnTo>
                <a:lnTo>
                  <a:pt x="214" y="127"/>
                </a:lnTo>
                <a:lnTo>
                  <a:pt x="214" y="137"/>
                </a:lnTo>
                <a:lnTo>
                  <a:pt x="208" y="137"/>
                </a:lnTo>
                <a:lnTo>
                  <a:pt x="209" y="145"/>
                </a:lnTo>
                <a:lnTo>
                  <a:pt x="195" y="143"/>
                </a:lnTo>
                <a:lnTo>
                  <a:pt x="195" y="134"/>
                </a:lnTo>
                <a:lnTo>
                  <a:pt x="165" y="133"/>
                </a:lnTo>
                <a:lnTo>
                  <a:pt x="165" y="123"/>
                </a:lnTo>
                <a:lnTo>
                  <a:pt x="142" y="121"/>
                </a:lnTo>
                <a:lnTo>
                  <a:pt x="140" y="150"/>
                </a:lnTo>
                <a:lnTo>
                  <a:pt x="142" y="150"/>
                </a:lnTo>
                <a:lnTo>
                  <a:pt x="143" y="155"/>
                </a:lnTo>
                <a:lnTo>
                  <a:pt x="149" y="158"/>
                </a:lnTo>
                <a:lnTo>
                  <a:pt x="155" y="158"/>
                </a:lnTo>
                <a:lnTo>
                  <a:pt x="156" y="159"/>
                </a:lnTo>
                <a:lnTo>
                  <a:pt x="158" y="162"/>
                </a:lnTo>
                <a:lnTo>
                  <a:pt x="159" y="164"/>
                </a:lnTo>
                <a:lnTo>
                  <a:pt x="164" y="165"/>
                </a:lnTo>
                <a:lnTo>
                  <a:pt x="167" y="165"/>
                </a:lnTo>
                <a:lnTo>
                  <a:pt x="167" y="168"/>
                </a:lnTo>
                <a:lnTo>
                  <a:pt x="170" y="170"/>
                </a:lnTo>
                <a:lnTo>
                  <a:pt x="170" y="171"/>
                </a:lnTo>
                <a:lnTo>
                  <a:pt x="173" y="172"/>
                </a:lnTo>
                <a:lnTo>
                  <a:pt x="175" y="171"/>
                </a:lnTo>
                <a:lnTo>
                  <a:pt x="177" y="172"/>
                </a:lnTo>
                <a:lnTo>
                  <a:pt x="180" y="172"/>
                </a:lnTo>
                <a:lnTo>
                  <a:pt x="181" y="175"/>
                </a:lnTo>
                <a:lnTo>
                  <a:pt x="187" y="177"/>
                </a:lnTo>
                <a:lnTo>
                  <a:pt x="180" y="190"/>
                </a:lnTo>
                <a:lnTo>
                  <a:pt x="178" y="190"/>
                </a:lnTo>
                <a:lnTo>
                  <a:pt x="177" y="190"/>
                </a:lnTo>
                <a:lnTo>
                  <a:pt x="175" y="191"/>
                </a:lnTo>
                <a:lnTo>
                  <a:pt x="174" y="194"/>
                </a:lnTo>
                <a:lnTo>
                  <a:pt x="170" y="193"/>
                </a:lnTo>
                <a:lnTo>
                  <a:pt x="167" y="191"/>
                </a:lnTo>
                <a:lnTo>
                  <a:pt x="165" y="190"/>
                </a:lnTo>
                <a:lnTo>
                  <a:pt x="161" y="193"/>
                </a:lnTo>
                <a:lnTo>
                  <a:pt x="143" y="212"/>
                </a:lnTo>
                <a:lnTo>
                  <a:pt x="134" y="206"/>
                </a:lnTo>
                <a:lnTo>
                  <a:pt x="134" y="216"/>
                </a:lnTo>
                <a:lnTo>
                  <a:pt x="121" y="215"/>
                </a:lnTo>
                <a:lnTo>
                  <a:pt x="99" y="213"/>
                </a:lnTo>
                <a:lnTo>
                  <a:pt x="99" y="211"/>
                </a:lnTo>
                <a:lnTo>
                  <a:pt x="99" y="200"/>
                </a:lnTo>
                <a:lnTo>
                  <a:pt x="96" y="196"/>
                </a:lnTo>
                <a:lnTo>
                  <a:pt x="67" y="193"/>
                </a:lnTo>
                <a:lnTo>
                  <a:pt x="70" y="149"/>
                </a:lnTo>
                <a:lnTo>
                  <a:pt x="63" y="150"/>
                </a:lnTo>
                <a:lnTo>
                  <a:pt x="51" y="150"/>
                </a:lnTo>
                <a:lnTo>
                  <a:pt x="51" y="164"/>
                </a:lnTo>
                <a:lnTo>
                  <a:pt x="48" y="162"/>
                </a:lnTo>
                <a:lnTo>
                  <a:pt x="48" y="161"/>
                </a:lnTo>
                <a:lnTo>
                  <a:pt x="42" y="159"/>
                </a:lnTo>
                <a:lnTo>
                  <a:pt x="42" y="161"/>
                </a:lnTo>
                <a:lnTo>
                  <a:pt x="25" y="161"/>
                </a:lnTo>
                <a:lnTo>
                  <a:pt x="26" y="124"/>
                </a:lnTo>
                <a:lnTo>
                  <a:pt x="22" y="124"/>
                </a:lnTo>
                <a:lnTo>
                  <a:pt x="25" y="82"/>
                </a:lnTo>
                <a:lnTo>
                  <a:pt x="22" y="82"/>
                </a:lnTo>
                <a:lnTo>
                  <a:pt x="20" y="85"/>
                </a:lnTo>
                <a:lnTo>
                  <a:pt x="19" y="86"/>
                </a:lnTo>
                <a:lnTo>
                  <a:pt x="19" y="80"/>
                </a:lnTo>
                <a:lnTo>
                  <a:pt x="20" y="54"/>
                </a:lnTo>
                <a:lnTo>
                  <a:pt x="0" y="52"/>
                </a:lnTo>
                <a:lnTo>
                  <a:pt x="0" y="49"/>
                </a:lnTo>
                <a:lnTo>
                  <a:pt x="1" y="44"/>
                </a:lnTo>
                <a:lnTo>
                  <a:pt x="3" y="41"/>
                </a:lnTo>
                <a:lnTo>
                  <a:pt x="5" y="41"/>
                </a:lnTo>
                <a:lnTo>
                  <a:pt x="11" y="42"/>
                </a:lnTo>
                <a:lnTo>
                  <a:pt x="14" y="41"/>
                </a:lnTo>
                <a:lnTo>
                  <a:pt x="16" y="30"/>
                </a:lnTo>
                <a:lnTo>
                  <a:pt x="16" y="26"/>
                </a:lnTo>
                <a:lnTo>
                  <a:pt x="16" y="11"/>
                </a:lnTo>
                <a:lnTo>
                  <a:pt x="16" y="5"/>
                </a:lnTo>
                <a:lnTo>
                  <a:pt x="20" y="5"/>
                </a:lnTo>
                <a:lnTo>
                  <a:pt x="23" y="5"/>
                </a:lnTo>
                <a:lnTo>
                  <a:pt x="27" y="7"/>
                </a:lnTo>
                <a:lnTo>
                  <a:pt x="32" y="7"/>
                </a:lnTo>
                <a:lnTo>
                  <a:pt x="35" y="7"/>
                </a:lnTo>
                <a:lnTo>
                  <a:pt x="35" y="5"/>
                </a:lnTo>
                <a:lnTo>
                  <a:pt x="36" y="4"/>
                </a:lnTo>
                <a:lnTo>
                  <a:pt x="38" y="4"/>
                </a:lnTo>
                <a:lnTo>
                  <a:pt x="41" y="4"/>
                </a:lnTo>
                <a:lnTo>
                  <a:pt x="42" y="4"/>
                </a:lnTo>
                <a:lnTo>
                  <a:pt x="45" y="4"/>
                </a:lnTo>
                <a:lnTo>
                  <a:pt x="47" y="4"/>
                </a:lnTo>
                <a:lnTo>
                  <a:pt x="51" y="2"/>
                </a:lnTo>
                <a:lnTo>
                  <a:pt x="52" y="4"/>
                </a:lnTo>
                <a:lnTo>
                  <a:pt x="57" y="5"/>
                </a:lnTo>
                <a:lnTo>
                  <a:pt x="60" y="5"/>
                </a:lnTo>
                <a:lnTo>
                  <a:pt x="61" y="5"/>
                </a:lnTo>
                <a:lnTo>
                  <a:pt x="64" y="5"/>
                </a:lnTo>
                <a:lnTo>
                  <a:pt x="67" y="4"/>
                </a:lnTo>
                <a:lnTo>
                  <a:pt x="68" y="2"/>
                </a:lnTo>
                <a:lnTo>
                  <a:pt x="70" y="0"/>
                </a:lnTo>
                <a:lnTo>
                  <a:pt x="73" y="0"/>
                </a:lnTo>
                <a:lnTo>
                  <a:pt x="76" y="1"/>
                </a:lnTo>
                <a:lnTo>
                  <a:pt x="80" y="1"/>
                </a:lnTo>
                <a:lnTo>
                  <a:pt x="82" y="1"/>
                </a:lnTo>
                <a:lnTo>
                  <a:pt x="82" y="5"/>
                </a:lnTo>
                <a:lnTo>
                  <a:pt x="83" y="5"/>
                </a:lnTo>
                <a:lnTo>
                  <a:pt x="93" y="5"/>
                </a:lnTo>
                <a:lnTo>
                  <a:pt x="105" y="7"/>
                </a:lnTo>
                <a:lnTo>
                  <a:pt x="105" y="8"/>
                </a:lnTo>
                <a:lnTo>
                  <a:pt x="105" y="13"/>
                </a:lnTo>
                <a:lnTo>
                  <a:pt x="105" y="16"/>
                </a:lnTo>
                <a:lnTo>
                  <a:pt x="110" y="16"/>
                </a:lnTo>
                <a:lnTo>
                  <a:pt x="114" y="16"/>
                </a:lnTo>
                <a:lnTo>
                  <a:pt x="117" y="16"/>
                </a:lnTo>
                <a:lnTo>
                  <a:pt x="123" y="16"/>
                </a:lnTo>
                <a:lnTo>
                  <a:pt x="133" y="16"/>
                </a:lnTo>
                <a:lnTo>
                  <a:pt x="136" y="16"/>
                </a:lnTo>
                <a:lnTo>
                  <a:pt x="145" y="16"/>
                </a:lnTo>
                <a:lnTo>
                  <a:pt x="146" y="14"/>
                </a:lnTo>
                <a:lnTo>
                  <a:pt x="146" y="16"/>
                </a:lnTo>
                <a:lnTo>
                  <a:pt x="148" y="16"/>
                </a:lnTo>
                <a:lnTo>
                  <a:pt x="149" y="16"/>
                </a:lnTo>
                <a:lnTo>
                  <a:pt x="151" y="16"/>
                </a:lnTo>
                <a:lnTo>
                  <a:pt x="152" y="16"/>
                </a:lnTo>
                <a:lnTo>
                  <a:pt x="153" y="17"/>
                </a:lnTo>
                <a:lnTo>
                  <a:pt x="158" y="16"/>
                </a:lnTo>
                <a:lnTo>
                  <a:pt x="159" y="19"/>
                </a:lnTo>
                <a:lnTo>
                  <a:pt x="164" y="20"/>
                </a:lnTo>
                <a:lnTo>
                  <a:pt x="170" y="20"/>
                </a:lnTo>
                <a:lnTo>
                  <a:pt x="183" y="20"/>
                </a:lnTo>
                <a:lnTo>
                  <a:pt x="183" y="22"/>
                </a:lnTo>
                <a:lnTo>
                  <a:pt x="183" y="26"/>
                </a:lnTo>
                <a:lnTo>
                  <a:pt x="183" y="27"/>
                </a:lnTo>
                <a:lnTo>
                  <a:pt x="189" y="27"/>
                </a:lnTo>
                <a:lnTo>
                  <a:pt x="192" y="27"/>
                </a:lnTo>
                <a:lnTo>
                  <a:pt x="197" y="27"/>
                </a:lnTo>
                <a:lnTo>
                  <a:pt x="208" y="29"/>
                </a:lnTo>
                <a:lnTo>
                  <a:pt x="215" y="29"/>
                </a:lnTo>
                <a:lnTo>
                  <a:pt x="221" y="30"/>
                </a:lnTo>
                <a:lnTo>
                  <a:pt x="230" y="30"/>
                </a:lnTo>
                <a:lnTo>
                  <a:pt x="237" y="32"/>
                </a:lnTo>
                <a:lnTo>
                  <a:pt x="241" y="32"/>
                </a:lnTo>
                <a:lnTo>
                  <a:pt x="246" y="32"/>
                </a:lnTo>
                <a:lnTo>
                  <a:pt x="247" y="32"/>
                </a:lnTo>
                <a:lnTo>
                  <a:pt x="247" y="39"/>
                </a:lnTo>
                <a:lnTo>
                  <a:pt x="247" y="42"/>
                </a:lnTo>
                <a:lnTo>
                  <a:pt x="247" y="45"/>
                </a:lnTo>
                <a:lnTo>
                  <a:pt x="250" y="44"/>
                </a:lnTo>
                <a:lnTo>
                  <a:pt x="252" y="44"/>
                </a:lnTo>
                <a:lnTo>
                  <a:pt x="252" y="46"/>
                </a:lnTo>
                <a:lnTo>
                  <a:pt x="252" y="48"/>
                </a:lnTo>
                <a:lnTo>
                  <a:pt x="253" y="49"/>
                </a:lnTo>
                <a:lnTo>
                  <a:pt x="255" y="49"/>
                </a:lnTo>
                <a:lnTo>
                  <a:pt x="256" y="49"/>
                </a:lnTo>
                <a:lnTo>
                  <a:pt x="259" y="49"/>
                </a:lnTo>
                <a:lnTo>
                  <a:pt x="259" y="51"/>
                </a:lnTo>
                <a:lnTo>
                  <a:pt x="260" y="51"/>
                </a:lnTo>
                <a:lnTo>
                  <a:pt x="260" y="55"/>
                </a:lnTo>
                <a:lnTo>
                  <a:pt x="260" y="61"/>
                </a:lnTo>
                <a:lnTo>
                  <a:pt x="260" y="7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269" name="Rectangle 827"/>
          <p:cNvSpPr>
            <a:spLocks noChangeArrowheads="1"/>
          </p:cNvSpPr>
          <p:nvPr/>
        </p:nvSpPr>
        <p:spPr bwMode="auto">
          <a:xfrm rot="21334256">
            <a:off x="17456039" y="1986165"/>
            <a:ext cx="534193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Крыловский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1" name="Rectangle 865"/>
          <p:cNvSpPr>
            <a:spLocks noChangeArrowheads="1"/>
          </p:cNvSpPr>
          <p:nvPr/>
        </p:nvSpPr>
        <p:spPr bwMode="auto">
          <a:xfrm rot="21334256">
            <a:off x="16555937" y="2119509"/>
            <a:ext cx="668826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Ленинградский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3" name="Freeform 250"/>
          <p:cNvSpPr>
            <a:spLocks/>
          </p:cNvSpPr>
          <p:nvPr/>
        </p:nvSpPr>
        <p:spPr bwMode="auto">
          <a:xfrm rot="21334256">
            <a:off x="15866442" y="2515259"/>
            <a:ext cx="1145957" cy="483163"/>
          </a:xfrm>
          <a:custGeom>
            <a:avLst/>
            <a:gdLst>
              <a:gd name="T0" fmla="*/ 2147483647 w 274"/>
              <a:gd name="T1" fmla="*/ 2147483647 h 133"/>
              <a:gd name="T2" fmla="*/ 2147483647 w 274"/>
              <a:gd name="T3" fmla="*/ 2147483647 h 133"/>
              <a:gd name="T4" fmla="*/ 2147483647 w 274"/>
              <a:gd name="T5" fmla="*/ 2147483647 h 133"/>
              <a:gd name="T6" fmla="*/ 2147483647 w 274"/>
              <a:gd name="T7" fmla="*/ 2147483647 h 133"/>
              <a:gd name="T8" fmla="*/ 2147483647 w 274"/>
              <a:gd name="T9" fmla="*/ 2147483647 h 133"/>
              <a:gd name="T10" fmla="*/ 2147483647 w 274"/>
              <a:gd name="T11" fmla="*/ 2147483647 h 133"/>
              <a:gd name="T12" fmla="*/ 2147483647 w 274"/>
              <a:gd name="T13" fmla="*/ 2147483647 h 133"/>
              <a:gd name="T14" fmla="*/ 2147483647 w 274"/>
              <a:gd name="T15" fmla="*/ 2147483647 h 133"/>
              <a:gd name="T16" fmla="*/ 2147483647 w 274"/>
              <a:gd name="T17" fmla="*/ 2147483647 h 133"/>
              <a:gd name="T18" fmla="*/ 2147483647 w 274"/>
              <a:gd name="T19" fmla="*/ 2147483647 h 133"/>
              <a:gd name="T20" fmla="*/ 2147483647 w 274"/>
              <a:gd name="T21" fmla="*/ 2147483647 h 133"/>
              <a:gd name="T22" fmla="*/ 2147483647 w 274"/>
              <a:gd name="T23" fmla="*/ 2147483647 h 133"/>
              <a:gd name="T24" fmla="*/ 2147483647 w 274"/>
              <a:gd name="T25" fmla="*/ 2147483647 h 133"/>
              <a:gd name="T26" fmla="*/ 2147483647 w 274"/>
              <a:gd name="T27" fmla="*/ 2147483647 h 133"/>
              <a:gd name="T28" fmla="*/ 2147483647 w 274"/>
              <a:gd name="T29" fmla="*/ 2147483647 h 133"/>
              <a:gd name="T30" fmla="*/ 2147483647 w 274"/>
              <a:gd name="T31" fmla="*/ 2147483647 h 133"/>
              <a:gd name="T32" fmla="*/ 2147483647 w 274"/>
              <a:gd name="T33" fmla="*/ 2147483647 h 133"/>
              <a:gd name="T34" fmla="*/ 2147483647 w 274"/>
              <a:gd name="T35" fmla="*/ 2147483647 h 133"/>
              <a:gd name="T36" fmla="*/ 2147483647 w 274"/>
              <a:gd name="T37" fmla="*/ 2147483647 h 133"/>
              <a:gd name="T38" fmla="*/ 2147483647 w 274"/>
              <a:gd name="T39" fmla="*/ 2147483647 h 133"/>
              <a:gd name="T40" fmla="*/ 2147483647 w 274"/>
              <a:gd name="T41" fmla="*/ 2147483647 h 133"/>
              <a:gd name="T42" fmla="*/ 2147483647 w 274"/>
              <a:gd name="T43" fmla="*/ 2147483647 h 133"/>
              <a:gd name="T44" fmla="*/ 2147483647 w 274"/>
              <a:gd name="T45" fmla="*/ 2147483647 h 133"/>
              <a:gd name="T46" fmla="*/ 2147483647 w 274"/>
              <a:gd name="T47" fmla="*/ 2147483647 h 133"/>
              <a:gd name="T48" fmla="*/ 2147483647 w 274"/>
              <a:gd name="T49" fmla="*/ 2147483647 h 133"/>
              <a:gd name="T50" fmla="*/ 2147483647 w 274"/>
              <a:gd name="T51" fmla="*/ 2147483647 h 133"/>
              <a:gd name="T52" fmla="*/ 2147483647 w 274"/>
              <a:gd name="T53" fmla="*/ 2147483647 h 133"/>
              <a:gd name="T54" fmla="*/ 2147483647 w 274"/>
              <a:gd name="T55" fmla="*/ 2147483647 h 133"/>
              <a:gd name="T56" fmla="*/ 2147483647 w 274"/>
              <a:gd name="T57" fmla="*/ 2147483647 h 133"/>
              <a:gd name="T58" fmla="*/ 2147483647 w 274"/>
              <a:gd name="T59" fmla="*/ 2147483647 h 133"/>
              <a:gd name="T60" fmla="*/ 2147483647 w 274"/>
              <a:gd name="T61" fmla="*/ 2147483647 h 133"/>
              <a:gd name="T62" fmla="*/ 2147483647 w 274"/>
              <a:gd name="T63" fmla="*/ 2147483647 h 133"/>
              <a:gd name="T64" fmla="*/ 2147483647 w 274"/>
              <a:gd name="T65" fmla="*/ 2147483647 h 133"/>
              <a:gd name="T66" fmla="*/ 2147483647 w 274"/>
              <a:gd name="T67" fmla="*/ 2147483647 h 133"/>
              <a:gd name="T68" fmla="*/ 2147483647 w 274"/>
              <a:gd name="T69" fmla="*/ 2147483647 h 133"/>
              <a:gd name="T70" fmla="*/ 2147483647 w 274"/>
              <a:gd name="T71" fmla="*/ 2147483647 h 133"/>
              <a:gd name="T72" fmla="*/ 2147483647 w 274"/>
              <a:gd name="T73" fmla="*/ 2147483647 h 133"/>
              <a:gd name="T74" fmla="*/ 2147483647 w 274"/>
              <a:gd name="T75" fmla="*/ 2147483647 h 133"/>
              <a:gd name="T76" fmla="*/ 2147483647 w 274"/>
              <a:gd name="T77" fmla="*/ 2147483647 h 133"/>
              <a:gd name="T78" fmla="*/ 2147483647 w 274"/>
              <a:gd name="T79" fmla="*/ 2147483647 h 133"/>
              <a:gd name="T80" fmla="*/ 2147483647 w 274"/>
              <a:gd name="T81" fmla="*/ 2147483647 h 133"/>
              <a:gd name="T82" fmla="*/ 2147483647 w 274"/>
              <a:gd name="T83" fmla="*/ 2147483647 h 133"/>
              <a:gd name="T84" fmla="*/ 2147483647 w 274"/>
              <a:gd name="T85" fmla="*/ 2147483647 h 133"/>
              <a:gd name="T86" fmla="*/ 2147483647 w 274"/>
              <a:gd name="T87" fmla="*/ 2147483647 h 133"/>
              <a:gd name="T88" fmla="*/ 2147483647 w 274"/>
              <a:gd name="T89" fmla="*/ 2147483647 h 133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274"/>
              <a:gd name="T136" fmla="*/ 0 h 133"/>
              <a:gd name="T137" fmla="*/ 274 w 274"/>
              <a:gd name="T138" fmla="*/ 133 h 133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274" h="133">
                <a:moveTo>
                  <a:pt x="274" y="67"/>
                </a:moveTo>
                <a:lnTo>
                  <a:pt x="271" y="97"/>
                </a:lnTo>
                <a:lnTo>
                  <a:pt x="271" y="108"/>
                </a:lnTo>
                <a:lnTo>
                  <a:pt x="267" y="108"/>
                </a:lnTo>
                <a:lnTo>
                  <a:pt x="264" y="107"/>
                </a:lnTo>
                <a:lnTo>
                  <a:pt x="262" y="105"/>
                </a:lnTo>
                <a:lnTo>
                  <a:pt x="257" y="107"/>
                </a:lnTo>
                <a:lnTo>
                  <a:pt x="257" y="105"/>
                </a:lnTo>
                <a:lnTo>
                  <a:pt x="255" y="104"/>
                </a:lnTo>
                <a:lnTo>
                  <a:pt x="254" y="105"/>
                </a:lnTo>
                <a:lnTo>
                  <a:pt x="252" y="107"/>
                </a:lnTo>
                <a:lnTo>
                  <a:pt x="251" y="107"/>
                </a:lnTo>
                <a:lnTo>
                  <a:pt x="249" y="108"/>
                </a:lnTo>
                <a:lnTo>
                  <a:pt x="249" y="116"/>
                </a:lnTo>
                <a:lnTo>
                  <a:pt x="211" y="114"/>
                </a:lnTo>
                <a:lnTo>
                  <a:pt x="211" y="124"/>
                </a:lnTo>
                <a:lnTo>
                  <a:pt x="191" y="124"/>
                </a:lnTo>
                <a:lnTo>
                  <a:pt x="191" y="120"/>
                </a:lnTo>
                <a:lnTo>
                  <a:pt x="164" y="119"/>
                </a:lnTo>
                <a:lnTo>
                  <a:pt x="163" y="113"/>
                </a:lnTo>
                <a:lnTo>
                  <a:pt x="155" y="113"/>
                </a:lnTo>
                <a:lnTo>
                  <a:pt x="154" y="114"/>
                </a:lnTo>
                <a:lnTo>
                  <a:pt x="158" y="126"/>
                </a:lnTo>
                <a:lnTo>
                  <a:pt x="142" y="133"/>
                </a:lnTo>
                <a:lnTo>
                  <a:pt x="139" y="130"/>
                </a:lnTo>
                <a:lnTo>
                  <a:pt x="136" y="132"/>
                </a:lnTo>
                <a:lnTo>
                  <a:pt x="133" y="124"/>
                </a:lnTo>
                <a:lnTo>
                  <a:pt x="126" y="126"/>
                </a:lnTo>
                <a:lnTo>
                  <a:pt x="92" y="123"/>
                </a:lnTo>
                <a:lnTo>
                  <a:pt x="94" y="101"/>
                </a:lnTo>
                <a:lnTo>
                  <a:pt x="45" y="98"/>
                </a:lnTo>
                <a:lnTo>
                  <a:pt x="43" y="110"/>
                </a:lnTo>
                <a:lnTo>
                  <a:pt x="41" y="111"/>
                </a:lnTo>
                <a:lnTo>
                  <a:pt x="40" y="110"/>
                </a:lnTo>
                <a:lnTo>
                  <a:pt x="40" y="107"/>
                </a:lnTo>
                <a:lnTo>
                  <a:pt x="40" y="105"/>
                </a:lnTo>
                <a:lnTo>
                  <a:pt x="40" y="104"/>
                </a:lnTo>
                <a:lnTo>
                  <a:pt x="38" y="104"/>
                </a:lnTo>
                <a:lnTo>
                  <a:pt x="32" y="102"/>
                </a:lnTo>
                <a:lnTo>
                  <a:pt x="31" y="105"/>
                </a:lnTo>
                <a:lnTo>
                  <a:pt x="31" y="110"/>
                </a:lnTo>
                <a:lnTo>
                  <a:pt x="29" y="111"/>
                </a:lnTo>
                <a:lnTo>
                  <a:pt x="28" y="110"/>
                </a:lnTo>
                <a:lnTo>
                  <a:pt x="26" y="107"/>
                </a:lnTo>
                <a:lnTo>
                  <a:pt x="26" y="108"/>
                </a:lnTo>
                <a:lnTo>
                  <a:pt x="26" y="110"/>
                </a:lnTo>
                <a:lnTo>
                  <a:pt x="19" y="110"/>
                </a:lnTo>
                <a:lnTo>
                  <a:pt x="18" y="108"/>
                </a:lnTo>
                <a:lnTo>
                  <a:pt x="18" y="104"/>
                </a:lnTo>
                <a:lnTo>
                  <a:pt x="16" y="102"/>
                </a:lnTo>
                <a:lnTo>
                  <a:pt x="15" y="104"/>
                </a:lnTo>
                <a:lnTo>
                  <a:pt x="13" y="104"/>
                </a:lnTo>
                <a:lnTo>
                  <a:pt x="10" y="107"/>
                </a:lnTo>
                <a:lnTo>
                  <a:pt x="9" y="108"/>
                </a:lnTo>
                <a:lnTo>
                  <a:pt x="7" y="108"/>
                </a:lnTo>
                <a:lnTo>
                  <a:pt x="6" y="105"/>
                </a:lnTo>
                <a:lnTo>
                  <a:pt x="7" y="69"/>
                </a:lnTo>
                <a:lnTo>
                  <a:pt x="10" y="66"/>
                </a:lnTo>
                <a:lnTo>
                  <a:pt x="0" y="51"/>
                </a:lnTo>
                <a:lnTo>
                  <a:pt x="1" y="51"/>
                </a:lnTo>
                <a:lnTo>
                  <a:pt x="6" y="56"/>
                </a:lnTo>
                <a:lnTo>
                  <a:pt x="9" y="57"/>
                </a:lnTo>
                <a:lnTo>
                  <a:pt x="10" y="56"/>
                </a:lnTo>
                <a:lnTo>
                  <a:pt x="12" y="53"/>
                </a:lnTo>
                <a:lnTo>
                  <a:pt x="13" y="47"/>
                </a:lnTo>
                <a:lnTo>
                  <a:pt x="15" y="47"/>
                </a:lnTo>
                <a:lnTo>
                  <a:pt x="15" y="44"/>
                </a:lnTo>
                <a:lnTo>
                  <a:pt x="18" y="44"/>
                </a:lnTo>
                <a:lnTo>
                  <a:pt x="19" y="45"/>
                </a:lnTo>
                <a:lnTo>
                  <a:pt x="22" y="39"/>
                </a:lnTo>
                <a:lnTo>
                  <a:pt x="40" y="41"/>
                </a:lnTo>
                <a:lnTo>
                  <a:pt x="43" y="39"/>
                </a:lnTo>
                <a:lnTo>
                  <a:pt x="43" y="41"/>
                </a:lnTo>
                <a:lnTo>
                  <a:pt x="45" y="41"/>
                </a:lnTo>
                <a:lnTo>
                  <a:pt x="48" y="44"/>
                </a:lnTo>
                <a:lnTo>
                  <a:pt x="50" y="42"/>
                </a:lnTo>
                <a:lnTo>
                  <a:pt x="51" y="44"/>
                </a:lnTo>
                <a:lnTo>
                  <a:pt x="53" y="44"/>
                </a:lnTo>
                <a:lnTo>
                  <a:pt x="54" y="45"/>
                </a:lnTo>
                <a:lnTo>
                  <a:pt x="60" y="39"/>
                </a:lnTo>
                <a:lnTo>
                  <a:pt x="63" y="39"/>
                </a:lnTo>
                <a:lnTo>
                  <a:pt x="66" y="36"/>
                </a:lnTo>
                <a:lnTo>
                  <a:pt x="63" y="35"/>
                </a:lnTo>
                <a:lnTo>
                  <a:pt x="56" y="23"/>
                </a:lnTo>
                <a:lnTo>
                  <a:pt x="51" y="13"/>
                </a:lnTo>
                <a:lnTo>
                  <a:pt x="50" y="7"/>
                </a:lnTo>
                <a:lnTo>
                  <a:pt x="48" y="0"/>
                </a:lnTo>
                <a:lnTo>
                  <a:pt x="50" y="0"/>
                </a:lnTo>
                <a:lnTo>
                  <a:pt x="65" y="6"/>
                </a:lnTo>
                <a:lnTo>
                  <a:pt x="73" y="3"/>
                </a:lnTo>
                <a:lnTo>
                  <a:pt x="81" y="6"/>
                </a:lnTo>
                <a:lnTo>
                  <a:pt x="91" y="4"/>
                </a:lnTo>
                <a:lnTo>
                  <a:pt x="89" y="22"/>
                </a:lnTo>
                <a:lnTo>
                  <a:pt x="122" y="23"/>
                </a:lnTo>
                <a:lnTo>
                  <a:pt x="125" y="39"/>
                </a:lnTo>
                <a:lnTo>
                  <a:pt x="133" y="39"/>
                </a:lnTo>
                <a:lnTo>
                  <a:pt x="139" y="39"/>
                </a:lnTo>
                <a:lnTo>
                  <a:pt x="150" y="44"/>
                </a:lnTo>
                <a:lnTo>
                  <a:pt x="150" y="47"/>
                </a:lnTo>
                <a:lnTo>
                  <a:pt x="204" y="50"/>
                </a:lnTo>
                <a:lnTo>
                  <a:pt x="205" y="60"/>
                </a:lnTo>
                <a:lnTo>
                  <a:pt x="208" y="60"/>
                </a:lnTo>
                <a:lnTo>
                  <a:pt x="207" y="61"/>
                </a:lnTo>
                <a:lnTo>
                  <a:pt x="208" y="61"/>
                </a:lnTo>
                <a:lnTo>
                  <a:pt x="210" y="64"/>
                </a:lnTo>
                <a:lnTo>
                  <a:pt x="211" y="64"/>
                </a:lnTo>
                <a:lnTo>
                  <a:pt x="211" y="63"/>
                </a:lnTo>
                <a:lnTo>
                  <a:pt x="214" y="63"/>
                </a:lnTo>
                <a:lnTo>
                  <a:pt x="214" y="66"/>
                </a:lnTo>
                <a:lnTo>
                  <a:pt x="215" y="64"/>
                </a:lnTo>
                <a:lnTo>
                  <a:pt x="217" y="63"/>
                </a:lnTo>
                <a:lnTo>
                  <a:pt x="217" y="61"/>
                </a:lnTo>
                <a:lnTo>
                  <a:pt x="218" y="61"/>
                </a:lnTo>
                <a:lnTo>
                  <a:pt x="220" y="64"/>
                </a:lnTo>
                <a:lnTo>
                  <a:pt x="224" y="63"/>
                </a:lnTo>
                <a:lnTo>
                  <a:pt x="224" y="64"/>
                </a:lnTo>
                <a:lnTo>
                  <a:pt x="226" y="64"/>
                </a:lnTo>
                <a:lnTo>
                  <a:pt x="227" y="61"/>
                </a:lnTo>
                <a:lnTo>
                  <a:pt x="229" y="63"/>
                </a:lnTo>
                <a:lnTo>
                  <a:pt x="236" y="63"/>
                </a:lnTo>
                <a:lnTo>
                  <a:pt x="239" y="64"/>
                </a:lnTo>
                <a:lnTo>
                  <a:pt x="240" y="63"/>
                </a:lnTo>
                <a:lnTo>
                  <a:pt x="240" y="60"/>
                </a:lnTo>
                <a:lnTo>
                  <a:pt x="252" y="60"/>
                </a:lnTo>
                <a:lnTo>
                  <a:pt x="252" y="56"/>
                </a:lnTo>
                <a:lnTo>
                  <a:pt x="254" y="48"/>
                </a:lnTo>
                <a:lnTo>
                  <a:pt x="265" y="48"/>
                </a:lnTo>
                <a:lnTo>
                  <a:pt x="265" y="47"/>
                </a:lnTo>
                <a:lnTo>
                  <a:pt x="265" y="45"/>
                </a:lnTo>
                <a:lnTo>
                  <a:pt x="273" y="47"/>
                </a:lnTo>
                <a:lnTo>
                  <a:pt x="271" y="63"/>
                </a:lnTo>
                <a:lnTo>
                  <a:pt x="268" y="63"/>
                </a:lnTo>
                <a:lnTo>
                  <a:pt x="268" y="66"/>
                </a:lnTo>
                <a:lnTo>
                  <a:pt x="273" y="67"/>
                </a:lnTo>
                <a:lnTo>
                  <a:pt x="274" y="67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274" name="Rectangle 847"/>
          <p:cNvSpPr>
            <a:spLocks noChangeArrowheads="1"/>
          </p:cNvSpPr>
          <p:nvPr/>
        </p:nvSpPr>
        <p:spPr bwMode="auto">
          <a:xfrm rot="21334256">
            <a:off x="16201874" y="2807704"/>
            <a:ext cx="579794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Брюховецкий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6" name="Rectangle 821"/>
          <p:cNvSpPr>
            <a:spLocks noChangeArrowheads="1"/>
          </p:cNvSpPr>
          <p:nvPr/>
        </p:nvSpPr>
        <p:spPr bwMode="auto">
          <a:xfrm rot="21334256">
            <a:off x="16046339" y="3096101"/>
            <a:ext cx="597166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Тимашевский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8" name="Rectangle 960"/>
          <p:cNvSpPr>
            <a:spLocks noChangeArrowheads="1"/>
          </p:cNvSpPr>
          <p:nvPr/>
        </p:nvSpPr>
        <p:spPr bwMode="auto">
          <a:xfrm rot="21334256">
            <a:off x="16231060" y="3942963"/>
            <a:ext cx="762202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МО г. Краснодар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0" name="Rectangle 704"/>
          <p:cNvSpPr>
            <a:spLocks noChangeArrowheads="1"/>
          </p:cNvSpPr>
          <p:nvPr/>
        </p:nvSpPr>
        <p:spPr bwMode="auto">
          <a:xfrm rot="21334256">
            <a:off x="16343465" y="3570714"/>
            <a:ext cx="369157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Динской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1" name="Rectangle 953"/>
          <p:cNvSpPr>
            <a:spLocks noChangeArrowheads="1"/>
          </p:cNvSpPr>
          <p:nvPr/>
        </p:nvSpPr>
        <p:spPr bwMode="auto">
          <a:xfrm>
            <a:off x="14081182" y="4325848"/>
            <a:ext cx="901179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МО г. Новороссийск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0" name="Freeform 270">
            <a:extLst>
              <a:ext uri="{FF2B5EF4-FFF2-40B4-BE49-F238E27FC236}">
                <a16:creationId xmlns:a16="http://schemas.microsoft.com/office/drawing/2014/main" id="{9CD550B3-630E-4E88-A013-A262857A8F75}"/>
              </a:ext>
            </a:extLst>
          </p:cNvPr>
          <p:cNvSpPr>
            <a:spLocks/>
          </p:cNvSpPr>
          <p:nvPr/>
        </p:nvSpPr>
        <p:spPr bwMode="auto">
          <a:xfrm rot="21334256">
            <a:off x="16964479" y="2222149"/>
            <a:ext cx="1192203" cy="502051"/>
          </a:xfrm>
          <a:custGeom>
            <a:avLst/>
            <a:gdLst>
              <a:gd name="T0" fmla="*/ 2147483647 w 257"/>
              <a:gd name="T1" fmla="*/ 2147483647 h 163"/>
              <a:gd name="T2" fmla="*/ 2147483647 w 257"/>
              <a:gd name="T3" fmla="*/ 2147483647 h 163"/>
              <a:gd name="T4" fmla="*/ 2147483647 w 257"/>
              <a:gd name="T5" fmla="*/ 2147483647 h 163"/>
              <a:gd name="T6" fmla="*/ 2147483647 w 257"/>
              <a:gd name="T7" fmla="*/ 2147483647 h 163"/>
              <a:gd name="T8" fmla="*/ 2147483647 w 257"/>
              <a:gd name="T9" fmla="*/ 2147483647 h 163"/>
              <a:gd name="T10" fmla="*/ 2147483647 w 257"/>
              <a:gd name="T11" fmla="*/ 2147483647 h 163"/>
              <a:gd name="T12" fmla="*/ 2147483647 w 257"/>
              <a:gd name="T13" fmla="*/ 2147483647 h 163"/>
              <a:gd name="T14" fmla="*/ 2147483647 w 257"/>
              <a:gd name="T15" fmla="*/ 2147483647 h 163"/>
              <a:gd name="T16" fmla="*/ 2147483647 w 257"/>
              <a:gd name="T17" fmla="*/ 2147483647 h 163"/>
              <a:gd name="T18" fmla="*/ 2147483647 w 257"/>
              <a:gd name="T19" fmla="*/ 2147483647 h 163"/>
              <a:gd name="T20" fmla="*/ 2147483647 w 257"/>
              <a:gd name="T21" fmla="*/ 2147483647 h 163"/>
              <a:gd name="T22" fmla="*/ 2147483647 w 257"/>
              <a:gd name="T23" fmla="*/ 2147483647 h 163"/>
              <a:gd name="T24" fmla="*/ 2147483647 w 257"/>
              <a:gd name="T25" fmla="*/ 2147483647 h 163"/>
              <a:gd name="T26" fmla="*/ 2147483647 w 257"/>
              <a:gd name="T27" fmla="*/ 2147483647 h 163"/>
              <a:gd name="T28" fmla="*/ 2147483647 w 257"/>
              <a:gd name="T29" fmla="*/ 2147483647 h 163"/>
              <a:gd name="T30" fmla="*/ 2147483647 w 257"/>
              <a:gd name="T31" fmla="*/ 2147483647 h 163"/>
              <a:gd name="T32" fmla="*/ 2147483647 w 257"/>
              <a:gd name="T33" fmla="*/ 2147483647 h 163"/>
              <a:gd name="T34" fmla="*/ 2147483647 w 257"/>
              <a:gd name="T35" fmla="*/ 2147483647 h 163"/>
              <a:gd name="T36" fmla="*/ 2147483647 w 257"/>
              <a:gd name="T37" fmla="*/ 2147483647 h 163"/>
              <a:gd name="T38" fmla="*/ 2147483647 w 257"/>
              <a:gd name="T39" fmla="*/ 2147483647 h 163"/>
              <a:gd name="T40" fmla="*/ 2147483647 w 257"/>
              <a:gd name="T41" fmla="*/ 2147483647 h 163"/>
              <a:gd name="T42" fmla="*/ 2147483647 w 257"/>
              <a:gd name="T43" fmla="*/ 2147483647 h 163"/>
              <a:gd name="T44" fmla="*/ 2147483647 w 257"/>
              <a:gd name="T45" fmla="*/ 2147483647 h 163"/>
              <a:gd name="T46" fmla="*/ 0 w 257"/>
              <a:gd name="T47" fmla="*/ 2147483647 h 163"/>
              <a:gd name="T48" fmla="*/ 2147483647 w 257"/>
              <a:gd name="T49" fmla="*/ 2147483647 h 163"/>
              <a:gd name="T50" fmla="*/ 2147483647 w 257"/>
              <a:gd name="T51" fmla="*/ 2147483647 h 163"/>
              <a:gd name="T52" fmla="*/ 2147483647 w 257"/>
              <a:gd name="T53" fmla="*/ 2147483647 h 163"/>
              <a:gd name="T54" fmla="*/ 2147483647 w 257"/>
              <a:gd name="T55" fmla="*/ 2147483647 h 163"/>
              <a:gd name="T56" fmla="*/ 2147483647 w 257"/>
              <a:gd name="T57" fmla="*/ 2147483647 h 163"/>
              <a:gd name="T58" fmla="*/ 2147483647 w 257"/>
              <a:gd name="T59" fmla="*/ 2147483647 h 163"/>
              <a:gd name="T60" fmla="*/ 2147483647 w 257"/>
              <a:gd name="T61" fmla="*/ 2147483647 h 163"/>
              <a:gd name="T62" fmla="*/ 2147483647 w 257"/>
              <a:gd name="T63" fmla="*/ 2147483647 h 163"/>
              <a:gd name="T64" fmla="*/ 2147483647 w 257"/>
              <a:gd name="T65" fmla="*/ 2147483647 h 163"/>
              <a:gd name="T66" fmla="*/ 2147483647 w 257"/>
              <a:gd name="T67" fmla="*/ 2147483647 h 163"/>
              <a:gd name="T68" fmla="*/ 2147483647 w 257"/>
              <a:gd name="T69" fmla="*/ 2147483647 h 163"/>
              <a:gd name="T70" fmla="*/ 2147483647 w 257"/>
              <a:gd name="T71" fmla="*/ 2147483647 h 163"/>
              <a:gd name="T72" fmla="*/ 2147483647 w 257"/>
              <a:gd name="T73" fmla="*/ 2147483647 h 163"/>
              <a:gd name="T74" fmla="*/ 2147483647 w 257"/>
              <a:gd name="T75" fmla="*/ 2147483647 h 163"/>
              <a:gd name="T76" fmla="*/ 2147483647 w 257"/>
              <a:gd name="T77" fmla="*/ 2147483647 h 163"/>
              <a:gd name="T78" fmla="*/ 2147483647 w 257"/>
              <a:gd name="T79" fmla="*/ 2147483647 h 163"/>
              <a:gd name="T80" fmla="*/ 2147483647 w 257"/>
              <a:gd name="T81" fmla="*/ 2147483647 h 163"/>
              <a:gd name="T82" fmla="*/ 2147483647 w 257"/>
              <a:gd name="T83" fmla="*/ 0 h 163"/>
              <a:gd name="T84" fmla="*/ 2147483647 w 257"/>
              <a:gd name="T85" fmla="*/ 2147483647 h 163"/>
              <a:gd name="T86" fmla="*/ 2147483647 w 257"/>
              <a:gd name="T87" fmla="*/ 2147483647 h 163"/>
              <a:gd name="T88" fmla="*/ 2147483647 w 257"/>
              <a:gd name="T89" fmla="*/ 2147483647 h 163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257"/>
              <a:gd name="T136" fmla="*/ 0 h 163"/>
              <a:gd name="T137" fmla="*/ 257 w 257"/>
              <a:gd name="T138" fmla="*/ 163 h 163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257" h="163">
                <a:moveTo>
                  <a:pt x="254" y="18"/>
                </a:moveTo>
                <a:lnTo>
                  <a:pt x="251" y="57"/>
                </a:lnTo>
                <a:lnTo>
                  <a:pt x="252" y="59"/>
                </a:lnTo>
                <a:lnTo>
                  <a:pt x="252" y="60"/>
                </a:lnTo>
                <a:lnTo>
                  <a:pt x="251" y="61"/>
                </a:lnTo>
                <a:lnTo>
                  <a:pt x="249" y="64"/>
                </a:lnTo>
                <a:lnTo>
                  <a:pt x="248" y="66"/>
                </a:lnTo>
                <a:lnTo>
                  <a:pt x="249" y="67"/>
                </a:lnTo>
                <a:lnTo>
                  <a:pt x="249" y="70"/>
                </a:lnTo>
                <a:lnTo>
                  <a:pt x="248" y="70"/>
                </a:lnTo>
                <a:lnTo>
                  <a:pt x="248" y="72"/>
                </a:lnTo>
                <a:lnTo>
                  <a:pt x="248" y="75"/>
                </a:lnTo>
                <a:lnTo>
                  <a:pt x="257" y="75"/>
                </a:lnTo>
                <a:lnTo>
                  <a:pt x="257" y="88"/>
                </a:lnTo>
                <a:lnTo>
                  <a:pt x="252" y="85"/>
                </a:lnTo>
                <a:lnTo>
                  <a:pt x="251" y="85"/>
                </a:lnTo>
                <a:lnTo>
                  <a:pt x="251" y="86"/>
                </a:lnTo>
                <a:lnTo>
                  <a:pt x="248" y="85"/>
                </a:lnTo>
                <a:lnTo>
                  <a:pt x="219" y="82"/>
                </a:lnTo>
                <a:lnTo>
                  <a:pt x="208" y="82"/>
                </a:lnTo>
                <a:lnTo>
                  <a:pt x="207" y="89"/>
                </a:lnTo>
                <a:lnTo>
                  <a:pt x="188" y="88"/>
                </a:lnTo>
                <a:lnTo>
                  <a:pt x="188" y="91"/>
                </a:lnTo>
                <a:lnTo>
                  <a:pt x="186" y="95"/>
                </a:lnTo>
                <a:lnTo>
                  <a:pt x="181" y="94"/>
                </a:lnTo>
                <a:lnTo>
                  <a:pt x="172" y="92"/>
                </a:lnTo>
                <a:lnTo>
                  <a:pt x="172" y="100"/>
                </a:lnTo>
                <a:lnTo>
                  <a:pt x="169" y="98"/>
                </a:lnTo>
                <a:lnTo>
                  <a:pt x="164" y="97"/>
                </a:lnTo>
                <a:lnTo>
                  <a:pt x="161" y="97"/>
                </a:lnTo>
                <a:lnTo>
                  <a:pt x="159" y="120"/>
                </a:lnTo>
                <a:lnTo>
                  <a:pt x="161" y="124"/>
                </a:lnTo>
                <a:lnTo>
                  <a:pt x="166" y="124"/>
                </a:lnTo>
                <a:lnTo>
                  <a:pt x="163" y="139"/>
                </a:lnTo>
                <a:lnTo>
                  <a:pt x="159" y="136"/>
                </a:lnTo>
                <a:lnTo>
                  <a:pt x="154" y="135"/>
                </a:lnTo>
                <a:lnTo>
                  <a:pt x="147" y="144"/>
                </a:lnTo>
                <a:lnTo>
                  <a:pt x="144" y="141"/>
                </a:lnTo>
                <a:lnTo>
                  <a:pt x="142" y="138"/>
                </a:lnTo>
                <a:lnTo>
                  <a:pt x="135" y="145"/>
                </a:lnTo>
                <a:lnTo>
                  <a:pt x="119" y="132"/>
                </a:lnTo>
                <a:lnTo>
                  <a:pt x="110" y="141"/>
                </a:lnTo>
                <a:lnTo>
                  <a:pt x="107" y="141"/>
                </a:lnTo>
                <a:lnTo>
                  <a:pt x="106" y="141"/>
                </a:lnTo>
                <a:lnTo>
                  <a:pt x="93" y="163"/>
                </a:lnTo>
                <a:lnTo>
                  <a:pt x="87" y="160"/>
                </a:lnTo>
                <a:lnTo>
                  <a:pt x="84" y="163"/>
                </a:lnTo>
                <a:lnTo>
                  <a:pt x="76" y="158"/>
                </a:lnTo>
                <a:lnTo>
                  <a:pt x="75" y="161"/>
                </a:lnTo>
                <a:lnTo>
                  <a:pt x="72" y="160"/>
                </a:lnTo>
                <a:lnTo>
                  <a:pt x="54" y="158"/>
                </a:lnTo>
                <a:lnTo>
                  <a:pt x="59" y="149"/>
                </a:lnTo>
                <a:lnTo>
                  <a:pt x="32" y="148"/>
                </a:lnTo>
                <a:lnTo>
                  <a:pt x="31" y="151"/>
                </a:lnTo>
                <a:lnTo>
                  <a:pt x="31" y="160"/>
                </a:lnTo>
                <a:lnTo>
                  <a:pt x="28" y="157"/>
                </a:lnTo>
                <a:lnTo>
                  <a:pt x="25" y="158"/>
                </a:lnTo>
                <a:lnTo>
                  <a:pt x="24" y="158"/>
                </a:lnTo>
                <a:lnTo>
                  <a:pt x="25" y="155"/>
                </a:lnTo>
                <a:lnTo>
                  <a:pt x="24" y="155"/>
                </a:lnTo>
                <a:lnTo>
                  <a:pt x="24" y="154"/>
                </a:lnTo>
                <a:lnTo>
                  <a:pt x="21" y="154"/>
                </a:lnTo>
                <a:lnTo>
                  <a:pt x="16" y="157"/>
                </a:lnTo>
                <a:lnTo>
                  <a:pt x="15" y="157"/>
                </a:lnTo>
                <a:lnTo>
                  <a:pt x="12" y="154"/>
                </a:lnTo>
                <a:lnTo>
                  <a:pt x="10" y="152"/>
                </a:lnTo>
                <a:lnTo>
                  <a:pt x="8" y="152"/>
                </a:lnTo>
                <a:lnTo>
                  <a:pt x="8" y="154"/>
                </a:lnTo>
                <a:lnTo>
                  <a:pt x="6" y="155"/>
                </a:lnTo>
                <a:lnTo>
                  <a:pt x="5" y="155"/>
                </a:lnTo>
                <a:lnTo>
                  <a:pt x="0" y="154"/>
                </a:lnTo>
                <a:lnTo>
                  <a:pt x="0" y="151"/>
                </a:lnTo>
                <a:lnTo>
                  <a:pt x="3" y="151"/>
                </a:lnTo>
                <a:lnTo>
                  <a:pt x="5" y="135"/>
                </a:lnTo>
                <a:lnTo>
                  <a:pt x="6" y="116"/>
                </a:lnTo>
                <a:lnTo>
                  <a:pt x="9" y="116"/>
                </a:lnTo>
                <a:lnTo>
                  <a:pt x="10" y="110"/>
                </a:lnTo>
                <a:lnTo>
                  <a:pt x="2" y="110"/>
                </a:lnTo>
                <a:lnTo>
                  <a:pt x="3" y="88"/>
                </a:lnTo>
                <a:lnTo>
                  <a:pt x="12" y="88"/>
                </a:lnTo>
                <a:lnTo>
                  <a:pt x="12" y="76"/>
                </a:lnTo>
                <a:lnTo>
                  <a:pt x="12" y="72"/>
                </a:lnTo>
                <a:lnTo>
                  <a:pt x="15" y="67"/>
                </a:lnTo>
                <a:lnTo>
                  <a:pt x="16" y="69"/>
                </a:lnTo>
                <a:lnTo>
                  <a:pt x="18" y="69"/>
                </a:lnTo>
                <a:lnTo>
                  <a:pt x="19" y="69"/>
                </a:lnTo>
                <a:lnTo>
                  <a:pt x="21" y="69"/>
                </a:lnTo>
                <a:lnTo>
                  <a:pt x="22" y="67"/>
                </a:lnTo>
                <a:lnTo>
                  <a:pt x="21" y="66"/>
                </a:lnTo>
                <a:lnTo>
                  <a:pt x="24" y="63"/>
                </a:lnTo>
                <a:lnTo>
                  <a:pt x="25" y="63"/>
                </a:lnTo>
                <a:lnTo>
                  <a:pt x="27" y="60"/>
                </a:lnTo>
                <a:lnTo>
                  <a:pt x="31" y="63"/>
                </a:lnTo>
                <a:lnTo>
                  <a:pt x="34" y="29"/>
                </a:lnTo>
                <a:lnTo>
                  <a:pt x="41" y="19"/>
                </a:lnTo>
                <a:lnTo>
                  <a:pt x="46" y="19"/>
                </a:lnTo>
                <a:lnTo>
                  <a:pt x="46" y="15"/>
                </a:lnTo>
                <a:lnTo>
                  <a:pt x="59" y="16"/>
                </a:lnTo>
                <a:lnTo>
                  <a:pt x="60" y="4"/>
                </a:lnTo>
                <a:lnTo>
                  <a:pt x="72" y="4"/>
                </a:lnTo>
                <a:lnTo>
                  <a:pt x="72" y="12"/>
                </a:lnTo>
                <a:lnTo>
                  <a:pt x="75" y="12"/>
                </a:lnTo>
                <a:lnTo>
                  <a:pt x="82" y="13"/>
                </a:lnTo>
                <a:lnTo>
                  <a:pt x="90" y="12"/>
                </a:lnTo>
                <a:lnTo>
                  <a:pt x="91" y="12"/>
                </a:lnTo>
                <a:lnTo>
                  <a:pt x="98" y="16"/>
                </a:lnTo>
                <a:lnTo>
                  <a:pt x="132" y="18"/>
                </a:lnTo>
                <a:lnTo>
                  <a:pt x="134" y="19"/>
                </a:lnTo>
                <a:lnTo>
                  <a:pt x="147" y="19"/>
                </a:lnTo>
                <a:lnTo>
                  <a:pt x="151" y="16"/>
                </a:lnTo>
                <a:lnTo>
                  <a:pt x="153" y="16"/>
                </a:lnTo>
                <a:lnTo>
                  <a:pt x="164" y="20"/>
                </a:lnTo>
                <a:lnTo>
                  <a:pt x="166" y="22"/>
                </a:lnTo>
                <a:lnTo>
                  <a:pt x="167" y="25"/>
                </a:lnTo>
                <a:lnTo>
                  <a:pt x="169" y="26"/>
                </a:lnTo>
                <a:lnTo>
                  <a:pt x="181" y="31"/>
                </a:lnTo>
                <a:lnTo>
                  <a:pt x="183" y="29"/>
                </a:lnTo>
                <a:lnTo>
                  <a:pt x="186" y="29"/>
                </a:lnTo>
                <a:lnTo>
                  <a:pt x="186" y="32"/>
                </a:lnTo>
                <a:lnTo>
                  <a:pt x="211" y="32"/>
                </a:lnTo>
                <a:lnTo>
                  <a:pt x="213" y="9"/>
                </a:lnTo>
                <a:lnTo>
                  <a:pt x="208" y="9"/>
                </a:lnTo>
                <a:lnTo>
                  <a:pt x="213" y="4"/>
                </a:lnTo>
                <a:lnTo>
                  <a:pt x="213" y="1"/>
                </a:lnTo>
                <a:lnTo>
                  <a:pt x="211" y="0"/>
                </a:lnTo>
                <a:lnTo>
                  <a:pt x="216" y="1"/>
                </a:lnTo>
                <a:lnTo>
                  <a:pt x="217" y="1"/>
                </a:lnTo>
                <a:lnTo>
                  <a:pt x="219" y="4"/>
                </a:lnTo>
                <a:lnTo>
                  <a:pt x="216" y="6"/>
                </a:lnTo>
                <a:lnTo>
                  <a:pt x="216" y="7"/>
                </a:lnTo>
                <a:lnTo>
                  <a:pt x="217" y="9"/>
                </a:lnTo>
                <a:lnTo>
                  <a:pt x="230" y="10"/>
                </a:lnTo>
                <a:lnTo>
                  <a:pt x="230" y="16"/>
                </a:lnTo>
                <a:lnTo>
                  <a:pt x="254" y="18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12" tIns="34256" rIns="68512" bIns="34256" anchor="ctr"/>
          <a:lstStyle/>
          <a:p>
            <a:endParaRPr lang="ru-RU" b="1" dirty="0">
              <a:solidFill>
                <a:srgbClr val="000000"/>
              </a:solidFill>
              <a:cs typeface="Arial" pitchFamily="34" charset="0"/>
            </a:endParaRPr>
          </a:p>
        </p:txBody>
      </p:sp>
      <p:sp>
        <p:nvSpPr>
          <p:cNvPr id="146" name="Rectangle 860"/>
          <p:cNvSpPr>
            <a:spLocks noChangeArrowheads="1"/>
          </p:cNvSpPr>
          <p:nvPr/>
        </p:nvSpPr>
        <p:spPr bwMode="auto">
          <a:xfrm rot="21334256">
            <a:off x="16009588" y="1729908"/>
            <a:ext cx="657969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Щербиновский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7" name="Rectangle 915"/>
          <p:cNvSpPr>
            <a:spLocks noChangeArrowheads="1"/>
          </p:cNvSpPr>
          <p:nvPr/>
        </p:nvSpPr>
        <p:spPr bwMode="auto">
          <a:xfrm>
            <a:off x="2977492" y="1879160"/>
            <a:ext cx="230832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 smtClean="0">
                <a:latin typeface="Times New Roman" pitchFamily="18" charset="0"/>
                <a:cs typeface="Times New Roman" pitchFamily="18" charset="0"/>
              </a:rPr>
              <a:t>Ейский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8" name="Freeform 282"/>
          <p:cNvSpPr>
            <a:spLocks/>
          </p:cNvSpPr>
          <p:nvPr/>
        </p:nvSpPr>
        <p:spPr bwMode="auto">
          <a:xfrm rot="21334256">
            <a:off x="3553466" y="3035565"/>
            <a:ext cx="1017385" cy="632331"/>
          </a:xfrm>
          <a:custGeom>
            <a:avLst/>
            <a:gdLst>
              <a:gd name="T0" fmla="*/ 2147483647 w 243"/>
              <a:gd name="T1" fmla="*/ 2147483647 h 174"/>
              <a:gd name="T2" fmla="*/ 2147483647 w 243"/>
              <a:gd name="T3" fmla="*/ 2147483647 h 174"/>
              <a:gd name="T4" fmla="*/ 2147483647 w 243"/>
              <a:gd name="T5" fmla="*/ 2147483647 h 174"/>
              <a:gd name="T6" fmla="*/ 2147483647 w 243"/>
              <a:gd name="T7" fmla="*/ 2147483647 h 174"/>
              <a:gd name="T8" fmla="*/ 2147483647 w 243"/>
              <a:gd name="T9" fmla="*/ 2147483647 h 174"/>
              <a:gd name="T10" fmla="*/ 2147483647 w 243"/>
              <a:gd name="T11" fmla="*/ 2147483647 h 174"/>
              <a:gd name="T12" fmla="*/ 2147483647 w 243"/>
              <a:gd name="T13" fmla="*/ 2147483647 h 174"/>
              <a:gd name="T14" fmla="*/ 2147483647 w 243"/>
              <a:gd name="T15" fmla="*/ 2147483647 h 174"/>
              <a:gd name="T16" fmla="*/ 2147483647 w 243"/>
              <a:gd name="T17" fmla="*/ 2147483647 h 174"/>
              <a:gd name="T18" fmla="*/ 2147483647 w 243"/>
              <a:gd name="T19" fmla="*/ 2147483647 h 174"/>
              <a:gd name="T20" fmla="*/ 2147483647 w 243"/>
              <a:gd name="T21" fmla="*/ 2147483647 h 174"/>
              <a:gd name="T22" fmla="*/ 2147483647 w 243"/>
              <a:gd name="T23" fmla="*/ 2147483647 h 174"/>
              <a:gd name="T24" fmla="*/ 2147483647 w 243"/>
              <a:gd name="T25" fmla="*/ 0 h 174"/>
              <a:gd name="T26" fmla="*/ 2147483647 w 243"/>
              <a:gd name="T27" fmla="*/ 2147483647 h 174"/>
              <a:gd name="T28" fmla="*/ 2147483647 w 243"/>
              <a:gd name="T29" fmla="*/ 2147483647 h 174"/>
              <a:gd name="T30" fmla="*/ 2147483647 w 243"/>
              <a:gd name="T31" fmla="*/ 2147483647 h 174"/>
              <a:gd name="T32" fmla="*/ 2147483647 w 243"/>
              <a:gd name="T33" fmla="*/ 2147483647 h 174"/>
              <a:gd name="T34" fmla="*/ 2147483647 w 243"/>
              <a:gd name="T35" fmla="*/ 2147483647 h 174"/>
              <a:gd name="T36" fmla="*/ 2147483647 w 243"/>
              <a:gd name="T37" fmla="*/ 2147483647 h 174"/>
              <a:gd name="T38" fmla="*/ 2147483647 w 243"/>
              <a:gd name="T39" fmla="*/ 2147483647 h 174"/>
              <a:gd name="T40" fmla="*/ 2147483647 w 243"/>
              <a:gd name="T41" fmla="*/ 2147483647 h 174"/>
              <a:gd name="T42" fmla="*/ 2147483647 w 243"/>
              <a:gd name="T43" fmla="*/ 2147483647 h 174"/>
              <a:gd name="T44" fmla="*/ 2147483647 w 243"/>
              <a:gd name="T45" fmla="*/ 2147483647 h 174"/>
              <a:gd name="T46" fmla="*/ 2147483647 w 243"/>
              <a:gd name="T47" fmla="*/ 2147483647 h 174"/>
              <a:gd name="T48" fmla="*/ 2147483647 w 243"/>
              <a:gd name="T49" fmla="*/ 2147483647 h 174"/>
              <a:gd name="T50" fmla="*/ 2147483647 w 243"/>
              <a:gd name="T51" fmla="*/ 2147483647 h 174"/>
              <a:gd name="T52" fmla="*/ 2147483647 w 243"/>
              <a:gd name="T53" fmla="*/ 2147483647 h 174"/>
              <a:gd name="T54" fmla="*/ 2147483647 w 243"/>
              <a:gd name="T55" fmla="*/ 2147483647 h 174"/>
              <a:gd name="T56" fmla="*/ 2147483647 w 243"/>
              <a:gd name="T57" fmla="*/ 2147483647 h 174"/>
              <a:gd name="T58" fmla="*/ 2147483647 w 243"/>
              <a:gd name="T59" fmla="*/ 2147483647 h 174"/>
              <a:gd name="T60" fmla="*/ 2147483647 w 243"/>
              <a:gd name="T61" fmla="*/ 2147483647 h 174"/>
              <a:gd name="T62" fmla="*/ 2147483647 w 243"/>
              <a:gd name="T63" fmla="*/ 2147483647 h 174"/>
              <a:gd name="T64" fmla="*/ 2147483647 w 243"/>
              <a:gd name="T65" fmla="*/ 2147483647 h 174"/>
              <a:gd name="T66" fmla="*/ 2147483647 w 243"/>
              <a:gd name="T67" fmla="*/ 2147483647 h 174"/>
              <a:gd name="T68" fmla="*/ 2147483647 w 243"/>
              <a:gd name="T69" fmla="*/ 2147483647 h 174"/>
              <a:gd name="T70" fmla="*/ 2147483647 w 243"/>
              <a:gd name="T71" fmla="*/ 2147483647 h 174"/>
              <a:gd name="T72" fmla="*/ 2147483647 w 243"/>
              <a:gd name="T73" fmla="*/ 2147483647 h 174"/>
              <a:gd name="T74" fmla="*/ 2147483647 w 243"/>
              <a:gd name="T75" fmla="*/ 2147483647 h 174"/>
              <a:gd name="T76" fmla="*/ 2147483647 w 243"/>
              <a:gd name="T77" fmla="*/ 2147483647 h 174"/>
              <a:gd name="T78" fmla="*/ 2147483647 w 243"/>
              <a:gd name="T79" fmla="*/ 2147483647 h 174"/>
              <a:gd name="T80" fmla="*/ 2147483647 w 243"/>
              <a:gd name="T81" fmla="*/ 2147483647 h 174"/>
              <a:gd name="T82" fmla="*/ 2147483647 w 243"/>
              <a:gd name="T83" fmla="*/ 2147483647 h 174"/>
              <a:gd name="T84" fmla="*/ 2147483647 w 243"/>
              <a:gd name="T85" fmla="*/ 2147483647 h 174"/>
              <a:gd name="T86" fmla="*/ 2147483647 w 243"/>
              <a:gd name="T87" fmla="*/ 2147483647 h 174"/>
              <a:gd name="T88" fmla="*/ 2147483647 w 243"/>
              <a:gd name="T89" fmla="*/ 2147483647 h 174"/>
              <a:gd name="T90" fmla="*/ 2147483647 w 243"/>
              <a:gd name="T91" fmla="*/ 2147483647 h 174"/>
              <a:gd name="T92" fmla="*/ 2147483647 w 243"/>
              <a:gd name="T93" fmla="*/ 2147483647 h 174"/>
              <a:gd name="T94" fmla="*/ 2147483647 w 243"/>
              <a:gd name="T95" fmla="*/ 2147483647 h 174"/>
              <a:gd name="T96" fmla="*/ 2147483647 w 243"/>
              <a:gd name="T97" fmla="*/ 2147483647 h 174"/>
              <a:gd name="T98" fmla="*/ 2147483647 w 243"/>
              <a:gd name="T99" fmla="*/ 2147483647 h 174"/>
              <a:gd name="T100" fmla="*/ 2147483647 w 243"/>
              <a:gd name="T101" fmla="*/ 2147483647 h 174"/>
              <a:gd name="T102" fmla="*/ 2147483647 w 243"/>
              <a:gd name="T103" fmla="*/ 2147483647 h 174"/>
              <a:gd name="T104" fmla="*/ 2147483647 w 243"/>
              <a:gd name="T105" fmla="*/ 2147483647 h 174"/>
              <a:gd name="T106" fmla="*/ 2147483647 w 243"/>
              <a:gd name="T107" fmla="*/ 2147483647 h 174"/>
              <a:gd name="T108" fmla="*/ 2147483647 w 243"/>
              <a:gd name="T109" fmla="*/ 2147483647 h 174"/>
              <a:gd name="T110" fmla="*/ 2147483647 w 243"/>
              <a:gd name="T111" fmla="*/ 2147483647 h 174"/>
              <a:gd name="T112" fmla="*/ 0 w 243"/>
              <a:gd name="T113" fmla="*/ 2147483647 h 174"/>
              <a:gd name="T114" fmla="*/ 2147483647 w 243"/>
              <a:gd name="T115" fmla="*/ 2147483647 h 174"/>
              <a:gd name="T116" fmla="*/ 2147483647 w 243"/>
              <a:gd name="T117" fmla="*/ 2147483647 h 174"/>
              <a:gd name="T118" fmla="*/ 2147483647 w 243"/>
              <a:gd name="T119" fmla="*/ 2147483647 h 174"/>
              <a:gd name="T120" fmla="*/ 2147483647 w 243"/>
              <a:gd name="T121" fmla="*/ 2147483647 h 174"/>
              <a:gd name="T122" fmla="*/ 2147483647 w 243"/>
              <a:gd name="T123" fmla="*/ 2147483647 h 174"/>
              <a:gd name="T124" fmla="*/ 2147483647 w 243"/>
              <a:gd name="T125" fmla="*/ 2147483647 h 174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243"/>
              <a:gd name="T190" fmla="*/ 0 h 174"/>
              <a:gd name="T191" fmla="*/ 243 w 243"/>
              <a:gd name="T192" fmla="*/ 174 h 174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243" h="174">
                <a:moveTo>
                  <a:pt x="16" y="7"/>
                </a:moveTo>
                <a:lnTo>
                  <a:pt x="17" y="10"/>
                </a:lnTo>
                <a:lnTo>
                  <a:pt x="19" y="10"/>
                </a:lnTo>
                <a:lnTo>
                  <a:pt x="20" y="9"/>
                </a:lnTo>
                <a:lnTo>
                  <a:pt x="23" y="6"/>
                </a:lnTo>
                <a:lnTo>
                  <a:pt x="25" y="6"/>
                </a:lnTo>
                <a:lnTo>
                  <a:pt x="26" y="4"/>
                </a:lnTo>
                <a:lnTo>
                  <a:pt x="28" y="6"/>
                </a:lnTo>
                <a:lnTo>
                  <a:pt x="28" y="10"/>
                </a:lnTo>
                <a:lnTo>
                  <a:pt x="29" y="12"/>
                </a:lnTo>
                <a:lnTo>
                  <a:pt x="36" y="12"/>
                </a:lnTo>
                <a:lnTo>
                  <a:pt x="36" y="10"/>
                </a:lnTo>
                <a:lnTo>
                  <a:pt x="36" y="9"/>
                </a:lnTo>
                <a:lnTo>
                  <a:pt x="38" y="12"/>
                </a:lnTo>
                <a:lnTo>
                  <a:pt x="39" y="13"/>
                </a:lnTo>
                <a:lnTo>
                  <a:pt x="41" y="12"/>
                </a:lnTo>
                <a:lnTo>
                  <a:pt x="41" y="7"/>
                </a:lnTo>
                <a:lnTo>
                  <a:pt x="42" y="4"/>
                </a:lnTo>
                <a:lnTo>
                  <a:pt x="48" y="6"/>
                </a:lnTo>
                <a:lnTo>
                  <a:pt x="50" y="6"/>
                </a:lnTo>
                <a:lnTo>
                  <a:pt x="50" y="7"/>
                </a:lnTo>
                <a:lnTo>
                  <a:pt x="50" y="9"/>
                </a:lnTo>
                <a:lnTo>
                  <a:pt x="50" y="12"/>
                </a:lnTo>
                <a:lnTo>
                  <a:pt x="51" y="13"/>
                </a:lnTo>
                <a:lnTo>
                  <a:pt x="53" y="12"/>
                </a:lnTo>
                <a:lnTo>
                  <a:pt x="55" y="0"/>
                </a:lnTo>
                <a:lnTo>
                  <a:pt x="104" y="3"/>
                </a:lnTo>
                <a:lnTo>
                  <a:pt x="102" y="25"/>
                </a:lnTo>
                <a:lnTo>
                  <a:pt x="136" y="28"/>
                </a:lnTo>
                <a:lnTo>
                  <a:pt x="143" y="26"/>
                </a:lnTo>
                <a:lnTo>
                  <a:pt x="146" y="34"/>
                </a:lnTo>
                <a:lnTo>
                  <a:pt x="149" y="32"/>
                </a:lnTo>
                <a:lnTo>
                  <a:pt x="152" y="35"/>
                </a:lnTo>
                <a:lnTo>
                  <a:pt x="168" y="28"/>
                </a:lnTo>
                <a:lnTo>
                  <a:pt x="164" y="16"/>
                </a:lnTo>
                <a:lnTo>
                  <a:pt x="165" y="15"/>
                </a:lnTo>
                <a:lnTo>
                  <a:pt x="173" y="15"/>
                </a:lnTo>
                <a:lnTo>
                  <a:pt x="174" y="21"/>
                </a:lnTo>
                <a:lnTo>
                  <a:pt x="201" y="22"/>
                </a:lnTo>
                <a:lnTo>
                  <a:pt x="201" y="26"/>
                </a:lnTo>
                <a:lnTo>
                  <a:pt x="221" y="26"/>
                </a:lnTo>
                <a:lnTo>
                  <a:pt x="230" y="28"/>
                </a:lnTo>
                <a:lnTo>
                  <a:pt x="230" y="34"/>
                </a:lnTo>
                <a:lnTo>
                  <a:pt x="242" y="34"/>
                </a:lnTo>
                <a:lnTo>
                  <a:pt x="243" y="48"/>
                </a:lnTo>
                <a:lnTo>
                  <a:pt x="239" y="48"/>
                </a:lnTo>
                <a:lnTo>
                  <a:pt x="239" y="56"/>
                </a:lnTo>
                <a:lnTo>
                  <a:pt x="242" y="56"/>
                </a:lnTo>
                <a:lnTo>
                  <a:pt x="242" y="63"/>
                </a:lnTo>
                <a:lnTo>
                  <a:pt x="231" y="63"/>
                </a:lnTo>
                <a:lnTo>
                  <a:pt x="231" y="62"/>
                </a:lnTo>
                <a:lnTo>
                  <a:pt x="220" y="60"/>
                </a:lnTo>
                <a:lnTo>
                  <a:pt x="220" y="59"/>
                </a:lnTo>
                <a:lnTo>
                  <a:pt x="198" y="57"/>
                </a:lnTo>
                <a:lnTo>
                  <a:pt x="198" y="63"/>
                </a:lnTo>
                <a:lnTo>
                  <a:pt x="196" y="63"/>
                </a:lnTo>
                <a:lnTo>
                  <a:pt x="193" y="67"/>
                </a:lnTo>
                <a:lnTo>
                  <a:pt x="192" y="67"/>
                </a:lnTo>
                <a:lnTo>
                  <a:pt x="190" y="69"/>
                </a:lnTo>
                <a:lnTo>
                  <a:pt x="187" y="69"/>
                </a:lnTo>
                <a:lnTo>
                  <a:pt x="187" y="70"/>
                </a:lnTo>
                <a:lnTo>
                  <a:pt x="186" y="70"/>
                </a:lnTo>
                <a:lnTo>
                  <a:pt x="183" y="73"/>
                </a:lnTo>
                <a:lnTo>
                  <a:pt x="182" y="73"/>
                </a:lnTo>
                <a:lnTo>
                  <a:pt x="180" y="76"/>
                </a:lnTo>
                <a:lnTo>
                  <a:pt x="177" y="76"/>
                </a:lnTo>
                <a:lnTo>
                  <a:pt x="177" y="73"/>
                </a:lnTo>
                <a:lnTo>
                  <a:pt x="176" y="73"/>
                </a:lnTo>
                <a:lnTo>
                  <a:pt x="173" y="73"/>
                </a:lnTo>
                <a:lnTo>
                  <a:pt x="171" y="78"/>
                </a:lnTo>
                <a:lnTo>
                  <a:pt x="170" y="79"/>
                </a:lnTo>
                <a:lnTo>
                  <a:pt x="171" y="82"/>
                </a:lnTo>
                <a:lnTo>
                  <a:pt x="171" y="86"/>
                </a:lnTo>
                <a:lnTo>
                  <a:pt x="170" y="88"/>
                </a:lnTo>
                <a:lnTo>
                  <a:pt x="167" y="86"/>
                </a:lnTo>
                <a:lnTo>
                  <a:pt x="165" y="86"/>
                </a:lnTo>
                <a:lnTo>
                  <a:pt x="164" y="86"/>
                </a:lnTo>
                <a:lnTo>
                  <a:pt x="158" y="85"/>
                </a:lnTo>
                <a:lnTo>
                  <a:pt x="155" y="123"/>
                </a:lnTo>
                <a:lnTo>
                  <a:pt x="161" y="125"/>
                </a:lnTo>
                <a:lnTo>
                  <a:pt x="158" y="169"/>
                </a:lnTo>
                <a:lnTo>
                  <a:pt x="151" y="166"/>
                </a:lnTo>
                <a:lnTo>
                  <a:pt x="145" y="169"/>
                </a:lnTo>
                <a:lnTo>
                  <a:pt x="142" y="170"/>
                </a:lnTo>
                <a:lnTo>
                  <a:pt x="139" y="171"/>
                </a:lnTo>
                <a:lnTo>
                  <a:pt x="136" y="174"/>
                </a:lnTo>
                <a:lnTo>
                  <a:pt x="104" y="170"/>
                </a:lnTo>
                <a:lnTo>
                  <a:pt x="99" y="174"/>
                </a:lnTo>
                <a:lnTo>
                  <a:pt x="80" y="157"/>
                </a:lnTo>
                <a:lnTo>
                  <a:pt x="85" y="151"/>
                </a:lnTo>
                <a:lnTo>
                  <a:pt x="80" y="147"/>
                </a:lnTo>
                <a:lnTo>
                  <a:pt x="75" y="152"/>
                </a:lnTo>
                <a:lnTo>
                  <a:pt x="66" y="144"/>
                </a:lnTo>
                <a:lnTo>
                  <a:pt x="79" y="129"/>
                </a:lnTo>
                <a:lnTo>
                  <a:pt x="55" y="107"/>
                </a:lnTo>
                <a:lnTo>
                  <a:pt x="47" y="114"/>
                </a:lnTo>
                <a:lnTo>
                  <a:pt x="6" y="75"/>
                </a:lnTo>
                <a:lnTo>
                  <a:pt x="23" y="54"/>
                </a:lnTo>
                <a:lnTo>
                  <a:pt x="22" y="53"/>
                </a:lnTo>
                <a:lnTo>
                  <a:pt x="31" y="44"/>
                </a:lnTo>
                <a:lnTo>
                  <a:pt x="25" y="40"/>
                </a:lnTo>
                <a:lnTo>
                  <a:pt x="25" y="38"/>
                </a:lnTo>
                <a:lnTo>
                  <a:pt x="23" y="35"/>
                </a:lnTo>
                <a:lnTo>
                  <a:pt x="22" y="32"/>
                </a:lnTo>
                <a:lnTo>
                  <a:pt x="14" y="28"/>
                </a:lnTo>
                <a:lnTo>
                  <a:pt x="14" y="26"/>
                </a:lnTo>
                <a:lnTo>
                  <a:pt x="13" y="26"/>
                </a:lnTo>
                <a:lnTo>
                  <a:pt x="7" y="23"/>
                </a:lnTo>
                <a:lnTo>
                  <a:pt x="7" y="22"/>
                </a:lnTo>
                <a:lnTo>
                  <a:pt x="9" y="21"/>
                </a:lnTo>
                <a:lnTo>
                  <a:pt x="4" y="13"/>
                </a:lnTo>
                <a:lnTo>
                  <a:pt x="4" y="10"/>
                </a:lnTo>
                <a:lnTo>
                  <a:pt x="0" y="7"/>
                </a:lnTo>
                <a:lnTo>
                  <a:pt x="3" y="3"/>
                </a:lnTo>
                <a:lnTo>
                  <a:pt x="4" y="3"/>
                </a:lnTo>
                <a:lnTo>
                  <a:pt x="6" y="3"/>
                </a:lnTo>
                <a:lnTo>
                  <a:pt x="7" y="6"/>
                </a:lnTo>
                <a:lnTo>
                  <a:pt x="10" y="6"/>
                </a:lnTo>
                <a:lnTo>
                  <a:pt x="13" y="3"/>
                </a:lnTo>
                <a:lnTo>
                  <a:pt x="13" y="1"/>
                </a:lnTo>
                <a:lnTo>
                  <a:pt x="14" y="3"/>
                </a:lnTo>
                <a:lnTo>
                  <a:pt x="13" y="4"/>
                </a:lnTo>
                <a:lnTo>
                  <a:pt x="14" y="6"/>
                </a:lnTo>
                <a:lnTo>
                  <a:pt x="14" y="9"/>
                </a:lnTo>
                <a:lnTo>
                  <a:pt x="16" y="7"/>
                </a:lnTo>
                <a:close/>
              </a:path>
            </a:pathLst>
          </a:custGeom>
          <a:solidFill>
            <a:srgbClr val="00B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49" name="Freeform 250"/>
          <p:cNvSpPr>
            <a:spLocks/>
          </p:cNvSpPr>
          <p:nvPr/>
        </p:nvSpPr>
        <p:spPr bwMode="auto">
          <a:xfrm rot="21334256">
            <a:off x="3553113" y="2667659"/>
            <a:ext cx="1145957" cy="483163"/>
          </a:xfrm>
          <a:custGeom>
            <a:avLst/>
            <a:gdLst>
              <a:gd name="T0" fmla="*/ 2147483647 w 274"/>
              <a:gd name="T1" fmla="*/ 2147483647 h 133"/>
              <a:gd name="T2" fmla="*/ 2147483647 w 274"/>
              <a:gd name="T3" fmla="*/ 2147483647 h 133"/>
              <a:gd name="T4" fmla="*/ 2147483647 w 274"/>
              <a:gd name="T5" fmla="*/ 2147483647 h 133"/>
              <a:gd name="T6" fmla="*/ 2147483647 w 274"/>
              <a:gd name="T7" fmla="*/ 2147483647 h 133"/>
              <a:gd name="T8" fmla="*/ 2147483647 w 274"/>
              <a:gd name="T9" fmla="*/ 2147483647 h 133"/>
              <a:gd name="T10" fmla="*/ 2147483647 w 274"/>
              <a:gd name="T11" fmla="*/ 2147483647 h 133"/>
              <a:gd name="T12" fmla="*/ 2147483647 w 274"/>
              <a:gd name="T13" fmla="*/ 2147483647 h 133"/>
              <a:gd name="T14" fmla="*/ 2147483647 w 274"/>
              <a:gd name="T15" fmla="*/ 2147483647 h 133"/>
              <a:gd name="T16" fmla="*/ 2147483647 w 274"/>
              <a:gd name="T17" fmla="*/ 2147483647 h 133"/>
              <a:gd name="T18" fmla="*/ 2147483647 w 274"/>
              <a:gd name="T19" fmla="*/ 2147483647 h 133"/>
              <a:gd name="T20" fmla="*/ 2147483647 w 274"/>
              <a:gd name="T21" fmla="*/ 2147483647 h 133"/>
              <a:gd name="T22" fmla="*/ 2147483647 w 274"/>
              <a:gd name="T23" fmla="*/ 2147483647 h 133"/>
              <a:gd name="T24" fmla="*/ 2147483647 w 274"/>
              <a:gd name="T25" fmla="*/ 2147483647 h 133"/>
              <a:gd name="T26" fmla="*/ 2147483647 w 274"/>
              <a:gd name="T27" fmla="*/ 2147483647 h 133"/>
              <a:gd name="T28" fmla="*/ 2147483647 w 274"/>
              <a:gd name="T29" fmla="*/ 2147483647 h 133"/>
              <a:gd name="T30" fmla="*/ 2147483647 w 274"/>
              <a:gd name="T31" fmla="*/ 2147483647 h 133"/>
              <a:gd name="T32" fmla="*/ 2147483647 w 274"/>
              <a:gd name="T33" fmla="*/ 2147483647 h 133"/>
              <a:gd name="T34" fmla="*/ 2147483647 w 274"/>
              <a:gd name="T35" fmla="*/ 2147483647 h 133"/>
              <a:gd name="T36" fmla="*/ 2147483647 w 274"/>
              <a:gd name="T37" fmla="*/ 2147483647 h 133"/>
              <a:gd name="T38" fmla="*/ 2147483647 w 274"/>
              <a:gd name="T39" fmla="*/ 2147483647 h 133"/>
              <a:gd name="T40" fmla="*/ 2147483647 w 274"/>
              <a:gd name="T41" fmla="*/ 2147483647 h 133"/>
              <a:gd name="T42" fmla="*/ 2147483647 w 274"/>
              <a:gd name="T43" fmla="*/ 2147483647 h 133"/>
              <a:gd name="T44" fmla="*/ 2147483647 w 274"/>
              <a:gd name="T45" fmla="*/ 2147483647 h 133"/>
              <a:gd name="T46" fmla="*/ 2147483647 w 274"/>
              <a:gd name="T47" fmla="*/ 2147483647 h 133"/>
              <a:gd name="T48" fmla="*/ 2147483647 w 274"/>
              <a:gd name="T49" fmla="*/ 2147483647 h 133"/>
              <a:gd name="T50" fmla="*/ 2147483647 w 274"/>
              <a:gd name="T51" fmla="*/ 2147483647 h 133"/>
              <a:gd name="T52" fmla="*/ 2147483647 w 274"/>
              <a:gd name="T53" fmla="*/ 2147483647 h 133"/>
              <a:gd name="T54" fmla="*/ 2147483647 w 274"/>
              <a:gd name="T55" fmla="*/ 2147483647 h 133"/>
              <a:gd name="T56" fmla="*/ 2147483647 w 274"/>
              <a:gd name="T57" fmla="*/ 2147483647 h 133"/>
              <a:gd name="T58" fmla="*/ 2147483647 w 274"/>
              <a:gd name="T59" fmla="*/ 2147483647 h 133"/>
              <a:gd name="T60" fmla="*/ 2147483647 w 274"/>
              <a:gd name="T61" fmla="*/ 2147483647 h 133"/>
              <a:gd name="T62" fmla="*/ 2147483647 w 274"/>
              <a:gd name="T63" fmla="*/ 2147483647 h 133"/>
              <a:gd name="T64" fmla="*/ 2147483647 w 274"/>
              <a:gd name="T65" fmla="*/ 2147483647 h 133"/>
              <a:gd name="T66" fmla="*/ 2147483647 w 274"/>
              <a:gd name="T67" fmla="*/ 2147483647 h 133"/>
              <a:gd name="T68" fmla="*/ 2147483647 w 274"/>
              <a:gd name="T69" fmla="*/ 2147483647 h 133"/>
              <a:gd name="T70" fmla="*/ 2147483647 w 274"/>
              <a:gd name="T71" fmla="*/ 2147483647 h 133"/>
              <a:gd name="T72" fmla="*/ 2147483647 w 274"/>
              <a:gd name="T73" fmla="*/ 2147483647 h 133"/>
              <a:gd name="T74" fmla="*/ 2147483647 w 274"/>
              <a:gd name="T75" fmla="*/ 2147483647 h 133"/>
              <a:gd name="T76" fmla="*/ 2147483647 w 274"/>
              <a:gd name="T77" fmla="*/ 2147483647 h 133"/>
              <a:gd name="T78" fmla="*/ 2147483647 w 274"/>
              <a:gd name="T79" fmla="*/ 2147483647 h 133"/>
              <a:gd name="T80" fmla="*/ 2147483647 w 274"/>
              <a:gd name="T81" fmla="*/ 2147483647 h 133"/>
              <a:gd name="T82" fmla="*/ 2147483647 w 274"/>
              <a:gd name="T83" fmla="*/ 2147483647 h 133"/>
              <a:gd name="T84" fmla="*/ 2147483647 w 274"/>
              <a:gd name="T85" fmla="*/ 2147483647 h 133"/>
              <a:gd name="T86" fmla="*/ 2147483647 w 274"/>
              <a:gd name="T87" fmla="*/ 2147483647 h 133"/>
              <a:gd name="T88" fmla="*/ 2147483647 w 274"/>
              <a:gd name="T89" fmla="*/ 2147483647 h 133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274"/>
              <a:gd name="T136" fmla="*/ 0 h 133"/>
              <a:gd name="T137" fmla="*/ 274 w 274"/>
              <a:gd name="T138" fmla="*/ 133 h 133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274" h="133">
                <a:moveTo>
                  <a:pt x="274" y="67"/>
                </a:moveTo>
                <a:lnTo>
                  <a:pt x="271" y="97"/>
                </a:lnTo>
                <a:lnTo>
                  <a:pt x="271" y="108"/>
                </a:lnTo>
                <a:lnTo>
                  <a:pt x="267" y="108"/>
                </a:lnTo>
                <a:lnTo>
                  <a:pt x="264" y="107"/>
                </a:lnTo>
                <a:lnTo>
                  <a:pt x="262" y="105"/>
                </a:lnTo>
                <a:lnTo>
                  <a:pt x="257" y="107"/>
                </a:lnTo>
                <a:lnTo>
                  <a:pt x="257" y="105"/>
                </a:lnTo>
                <a:lnTo>
                  <a:pt x="255" y="104"/>
                </a:lnTo>
                <a:lnTo>
                  <a:pt x="254" y="105"/>
                </a:lnTo>
                <a:lnTo>
                  <a:pt x="252" y="107"/>
                </a:lnTo>
                <a:lnTo>
                  <a:pt x="251" y="107"/>
                </a:lnTo>
                <a:lnTo>
                  <a:pt x="249" y="108"/>
                </a:lnTo>
                <a:lnTo>
                  <a:pt x="249" y="116"/>
                </a:lnTo>
                <a:lnTo>
                  <a:pt x="211" y="114"/>
                </a:lnTo>
                <a:lnTo>
                  <a:pt x="211" y="124"/>
                </a:lnTo>
                <a:lnTo>
                  <a:pt x="191" y="124"/>
                </a:lnTo>
                <a:lnTo>
                  <a:pt x="191" y="120"/>
                </a:lnTo>
                <a:lnTo>
                  <a:pt x="164" y="119"/>
                </a:lnTo>
                <a:lnTo>
                  <a:pt x="163" y="113"/>
                </a:lnTo>
                <a:lnTo>
                  <a:pt x="155" y="113"/>
                </a:lnTo>
                <a:lnTo>
                  <a:pt x="154" y="114"/>
                </a:lnTo>
                <a:lnTo>
                  <a:pt x="158" y="126"/>
                </a:lnTo>
                <a:lnTo>
                  <a:pt x="142" y="133"/>
                </a:lnTo>
                <a:lnTo>
                  <a:pt x="139" y="130"/>
                </a:lnTo>
                <a:lnTo>
                  <a:pt x="136" y="132"/>
                </a:lnTo>
                <a:lnTo>
                  <a:pt x="133" y="124"/>
                </a:lnTo>
                <a:lnTo>
                  <a:pt x="126" y="126"/>
                </a:lnTo>
                <a:lnTo>
                  <a:pt x="92" y="123"/>
                </a:lnTo>
                <a:lnTo>
                  <a:pt x="94" y="101"/>
                </a:lnTo>
                <a:lnTo>
                  <a:pt x="45" y="98"/>
                </a:lnTo>
                <a:lnTo>
                  <a:pt x="43" y="110"/>
                </a:lnTo>
                <a:lnTo>
                  <a:pt x="41" y="111"/>
                </a:lnTo>
                <a:lnTo>
                  <a:pt x="40" y="110"/>
                </a:lnTo>
                <a:lnTo>
                  <a:pt x="40" y="107"/>
                </a:lnTo>
                <a:lnTo>
                  <a:pt x="40" y="105"/>
                </a:lnTo>
                <a:lnTo>
                  <a:pt x="40" y="104"/>
                </a:lnTo>
                <a:lnTo>
                  <a:pt x="38" y="104"/>
                </a:lnTo>
                <a:lnTo>
                  <a:pt x="32" y="102"/>
                </a:lnTo>
                <a:lnTo>
                  <a:pt x="31" y="105"/>
                </a:lnTo>
                <a:lnTo>
                  <a:pt x="31" y="110"/>
                </a:lnTo>
                <a:lnTo>
                  <a:pt x="29" y="111"/>
                </a:lnTo>
                <a:lnTo>
                  <a:pt x="28" y="110"/>
                </a:lnTo>
                <a:lnTo>
                  <a:pt x="26" y="107"/>
                </a:lnTo>
                <a:lnTo>
                  <a:pt x="26" y="108"/>
                </a:lnTo>
                <a:lnTo>
                  <a:pt x="26" y="110"/>
                </a:lnTo>
                <a:lnTo>
                  <a:pt x="19" y="110"/>
                </a:lnTo>
                <a:lnTo>
                  <a:pt x="18" y="108"/>
                </a:lnTo>
                <a:lnTo>
                  <a:pt x="18" y="104"/>
                </a:lnTo>
                <a:lnTo>
                  <a:pt x="16" y="102"/>
                </a:lnTo>
                <a:lnTo>
                  <a:pt x="15" y="104"/>
                </a:lnTo>
                <a:lnTo>
                  <a:pt x="13" y="104"/>
                </a:lnTo>
                <a:lnTo>
                  <a:pt x="10" y="107"/>
                </a:lnTo>
                <a:lnTo>
                  <a:pt x="9" y="108"/>
                </a:lnTo>
                <a:lnTo>
                  <a:pt x="7" y="108"/>
                </a:lnTo>
                <a:lnTo>
                  <a:pt x="6" y="105"/>
                </a:lnTo>
                <a:lnTo>
                  <a:pt x="7" y="69"/>
                </a:lnTo>
                <a:lnTo>
                  <a:pt x="10" y="66"/>
                </a:lnTo>
                <a:lnTo>
                  <a:pt x="0" y="51"/>
                </a:lnTo>
                <a:lnTo>
                  <a:pt x="1" y="51"/>
                </a:lnTo>
                <a:lnTo>
                  <a:pt x="6" y="56"/>
                </a:lnTo>
                <a:lnTo>
                  <a:pt x="9" y="57"/>
                </a:lnTo>
                <a:lnTo>
                  <a:pt x="10" y="56"/>
                </a:lnTo>
                <a:lnTo>
                  <a:pt x="12" y="53"/>
                </a:lnTo>
                <a:lnTo>
                  <a:pt x="13" y="47"/>
                </a:lnTo>
                <a:lnTo>
                  <a:pt x="15" y="47"/>
                </a:lnTo>
                <a:lnTo>
                  <a:pt x="15" y="44"/>
                </a:lnTo>
                <a:lnTo>
                  <a:pt x="18" y="44"/>
                </a:lnTo>
                <a:lnTo>
                  <a:pt x="19" y="45"/>
                </a:lnTo>
                <a:lnTo>
                  <a:pt x="22" y="39"/>
                </a:lnTo>
                <a:lnTo>
                  <a:pt x="40" y="41"/>
                </a:lnTo>
                <a:lnTo>
                  <a:pt x="43" y="39"/>
                </a:lnTo>
                <a:lnTo>
                  <a:pt x="43" y="41"/>
                </a:lnTo>
                <a:lnTo>
                  <a:pt x="45" y="41"/>
                </a:lnTo>
                <a:lnTo>
                  <a:pt x="48" y="44"/>
                </a:lnTo>
                <a:lnTo>
                  <a:pt x="50" y="42"/>
                </a:lnTo>
                <a:lnTo>
                  <a:pt x="51" y="44"/>
                </a:lnTo>
                <a:lnTo>
                  <a:pt x="53" y="44"/>
                </a:lnTo>
                <a:lnTo>
                  <a:pt x="54" y="45"/>
                </a:lnTo>
                <a:lnTo>
                  <a:pt x="60" y="39"/>
                </a:lnTo>
                <a:lnTo>
                  <a:pt x="63" y="39"/>
                </a:lnTo>
                <a:lnTo>
                  <a:pt x="66" y="36"/>
                </a:lnTo>
                <a:lnTo>
                  <a:pt x="63" y="35"/>
                </a:lnTo>
                <a:lnTo>
                  <a:pt x="56" y="23"/>
                </a:lnTo>
                <a:lnTo>
                  <a:pt x="51" y="13"/>
                </a:lnTo>
                <a:lnTo>
                  <a:pt x="50" y="7"/>
                </a:lnTo>
                <a:lnTo>
                  <a:pt x="48" y="0"/>
                </a:lnTo>
                <a:lnTo>
                  <a:pt x="50" y="0"/>
                </a:lnTo>
                <a:lnTo>
                  <a:pt x="65" y="6"/>
                </a:lnTo>
                <a:lnTo>
                  <a:pt x="73" y="3"/>
                </a:lnTo>
                <a:lnTo>
                  <a:pt x="81" y="6"/>
                </a:lnTo>
                <a:lnTo>
                  <a:pt x="91" y="4"/>
                </a:lnTo>
                <a:lnTo>
                  <a:pt x="89" y="22"/>
                </a:lnTo>
                <a:lnTo>
                  <a:pt x="122" y="23"/>
                </a:lnTo>
                <a:lnTo>
                  <a:pt x="125" y="39"/>
                </a:lnTo>
                <a:lnTo>
                  <a:pt x="133" y="39"/>
                </a:lnTo>
                <a:lnTo>
                  <a:pt x="139" y="39"/>
                </a:lnTo>
                <a:lnTo>
                  <a:pt x="150" y="44"/>
                </a:lnTo>
                <a:lnTo>
                  <a:pt x="150" y="47"/>
                </a:lnTo>
                <a:lnTo>
                  <a:pt x="204" y="50"/>
                </a:lnTo>
                <a:lnTo>
                  <a:pt x="205" y="60"/>
                </a:lnTo>
                <a:lnTo>
                  <a:pt x="208" y="60"/>
                </a:lnTo>
                <a:lnTo>
                  <a:pt x="207" y="61"/>
                </a:lnTo>
                <a:lnTo>
                  <a:pt x="208" y="61"/>
                </a:lnTo>
                <a:lnTo>
                  <a:pt x="210" y="64"/>
                </a:lnTo>
                <a:lnTo>
                  <a:pt x="211" y="64"/>
                </a:lnTo>
                <a:lnTo>
                  <a:pt x="211" y="63"/>
                </a:lnTo>
                <a:lnTo>
                  <a:pt x="214" y="63"/>
                </a:lnTo>
                <a:lnTo>
                  <a:pt x="214" y="66"/>
                </a:lnTo>
                <a:lnTo>
                  <a:pt x="215" y="64"/>
                </a:lnTo>
                <a:lnTo>
                  <a:pt x="217" y="63"/>
                </a:lnTo>
                <a:lnTo>
                  <a:pt x="217" y="61"/>
                </a:lnTo>
                <a:lnTo>
                  <a:pt x="218" y="61"/>
                </a:lnTo>
                <a:lnTo>
                  <a:pt x="220" y="64"/>
                </a:lnTo>
                <a:lnTo>
                  <a:pt x="224" y="63"/>
                </a:lnTo>
                <a:lnTo>
                  <a:pt x="224" y="64"/>
                </a:lnTo>
                <a:lnTo>
                  <a:pt x="226" y="64"/>
                </a:lnTo>
                <a:lnTo>
                  <a:pt x="227" y="61"/>
                </a:lnTo>
                <a:lnTo>
                  <a:pt x="229" y="63"/>
                </a:lnTo>
                <a:lnTo>
                  <a:pt x="236" y="63"/>
                </a:lnTo>
                <a:lnTo>
                  <a:pt x="239" y="64"/>
                </a:lnTo>
                <a:lnTo>
                  <a:pt x="240" y="63"/>
                </a:lnTo>
                <a:lnTo>
                  <a:pt x="240" y="60"/>
                </a:lnTo>
                <a:lnTo>
                  <a:pt x="252" y="60"/>
                </a:lnTo>
                <a:lnTo>
                  <a:pt x="252" y="56"/>
                </a:lnTo>
                <a:lnTo>
                  <a:pt x="254" y="48"/>
                </a:lnTo>
                <a:lnTo>
                  <a:pt x="265" y="48"/>
                </a:lnTo>
                <a:lnTo>
                  <a:pt x="265" y="47"/>
                </a:lnTo>
                <a:lnTo>
                  <a:pt x="265" y="45"/>
                </a:lnTo>
                <a:lnTo>
                  <a:pt x="273" y="47"/>
                </a:lnTo>
                <a:lnTo>
                  <a:pt x="271" y="63"/>
                </a:lnTo>
                <a:lnTo>
                  <a:pt x="268" y="63"/>
                </a:lnTo>
                <a:lnTo>
                  <a:pt x="268" y="66"/>
                </a:lnTo>
                <a:lnTo>
                  <a:pt x="273" y="67"/>
                </a:lnTo>
                <a:lnTo>
                  <a:pt x="274" y="67"/>
                </a:lnTo>
                <a:close/>
              </a:path>
            </a:pathLst>
          </a:custGeom>
          <a:solidFill>
            <a:srgbClr val="00B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52" name="Rectangle 847"/>
          <p:cNvSpPr>
            <a:spLocks noChangeArrowheads="1"/>
          </p:cNvSpPr>
          <p:nvPr/>
        </p:nvSpPr>
        <p:spPr bwMode="auto">
          <a:xfrm>
            <a:off x="3860068" y="2904892"/>
            <a:ext cx="579794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Брюховецкий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3" name="Rectangle 847"/>
          <p:cNvSpPr>
            <a:spLocks noChangeArrowheads="1"/>
          </p:cNvSpPr>
          <p:nvPr/>
        </p:nvSpPr>
        <p:spPr bwMode="auto">
          <a:xfrm>
            <a:off x="3698980" y="3265671"/>
            <a:ext cx="440826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 smtClean="0">
                <a:latin typeface="Times New Roman" pitchFamily="18" charset="0"/>
                <a:cs typeface="Times New Roman" pitchFamily="18" charset="0"/>
              </a:rPr>
              <a:t>Тимашевский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4" name="Freeform 278"/>
          <p:cNvSpPr>
            <a:spLocks/>
          </p:cNvSpPr>
          <p:nvPr/>
        </p:nvSpPr>
        <p:spPr bwMode="auto">
          <a:xfrm rot="21334256">
            <a:off x="2144600" y="4226829"/>
            <a:ext cx="570183" cy="562611"/>
          </a:xfrm>
          <a:custGeom>
            <a:avLst/>
            <a:gdLst>
              <a:gd name="T0" fmla="*/ 2147483647 w 136"/>
              <a:gd name="T1" fmla="*/ 2147483647 h 155"/>
              <a:gd name="T2" fmla="*/ 2147483647 w 136"/>
              <a:gd name="T3" fmla="*/ 2147483647 h 155"/>
              <a:gd name="T4" fmla="*/ 2147483647 w 136"/>
              <a:gd name="T5" fmla="*/ 2147483647 h 155"/>
              <a:gd name="T6" fmla="*/ 2147483647 w 136"/>
              <a:gd name="T7" fmla="*/ 2147483647 h 155"/>
              <a:gd name="T8" fmla="*/ 2147483647 w 136"/>
              <a:gd name="T9" fmla="*/ 2147483647 h 155"/>
              <a:gd name="T10" fmla="*/ 2147483647 w 136"/>
              <a:gd name="T11" fmla="*/ 2147483647 h 155"/>
              <a:gd name="T12" fmla="*/ 2147483647 w 136"/>
              <a:gd name="T13" fmla="*/ 2147483647 h 155"/>
              <a:gd name="T14" fmla="*/ 2147483647 w 136"/>
              <a:gd name="T15" fmla="*/ 2147483647 h 155"/>
              <a:gd name="T16" fmla="*/ 2147483647 w 136"/>
              <a:gd name="T17" fmla="*/ 2147483647 h 155"/>
              <a:gd name="T18" fmla="*/ 2147483647 w 136"/>
              <a:gd name="T19" fmla="*/ 2147483647 h 155"/>
              <a:gd name="T20" fmla="*/ 2147483647 w 136"/>
              <a:gd name="T21" fmla="*/ 2147483647 h 155"/>
              <a:gd name="T22" fmla="*/ 2147483647 w 136"/>
              <a:gd name="T23" fmla="*/ 2147483647 h 155"/>
              <a:gd name="T24" fmla="*/ 2147483647 w 136"/>
              <a:gd name="T25" fmla="*/ 2147483647 h 155"/>
              <a:gd name="T26" fmla="*/ 2147483647 w 136"/>
              <a:gd name="T27" fmla="*/ 2147483647 h 155"/>
              <a:gd name="T28" fmla="*/ 2147483647 w 136"/>
              <a:gd name="T29" fmla="*/ 2147483647 h 155"/>
              <a:gd name="T30" fmla="*/ 2147483647 w 136"/>
              <a:gd name="T31" fmla="*/ 2147483647 h 155"/>
              <a:gd name="T32" fmla="*/ 2147483647 w 136"/>
              <a:gd name="T33" fmla="*/ 2147483647 h 155"/>
              <a:gd name="T34" fmla="*/ 2147483647 w 136"/>
              <a:gd name="T35" fmla="*/ 2147483647 h 155"/>
              <a:gd name="T36" fmla="*/ 2147483647 w 136"/>
              <a:gd name="T37" fmla="*/ 2147483647 h 155"/>
              <a:gd name="T38" fmla="*/ 2147483647 w 136"/>
              <a:gd name="T39" fmla="*/ 2147483647 h 155"/>
              <a:gd name="T40" fmla="*/ 2147483647 w 136"/>
              <a:gd name="T41" fmla="*/ 2147483647 h 155"/>
              <a:gd name="T42" fmla="*/ 0 w 136"/>
              <a:gd name="T43" fmla="*/ 2147483647 h 155"/>
              <a:gd name="T44" fmla="*/ 2147483647 w 136"/>
              <a:gd name="T45" fmla="*/ 2147483647 h 155"/>
              <a:gd name="T46" fmla="*/ 2147483647 w 136"/>
              <a:gd name="T47" fmla="*/ 2147483647 h 155"/>
              <a:gd name="T48" fmla="*/ 2147483647 w 136"/>
              <a:gd name="T49" fmla="*/ 2147483647 h 155"/>
              <a:gd name="T50" fmla="*/ 2147483647 w 136"/>
              <a:gd name="T51" fmla="*/ 2147483647 h 155"/>
              <a:gd name="T52" fmla="*/ 2147483647 w 136"/>
              <a:gd name="T53" fmla="*/ 2147483647 h 155"/>
              <a:gd name="T54" fmla="*/ 2147483647 w 136"/>
              <a:gd name="T55" fmla="*/ 2147483647 h 155"/>
              <a:gd name="T56" fmla="*/ 2147483647 w 136"/>
              <a:gd name="T57" fmla="*/ 2147483647 h 155"/>
              <a:gd name="T58" fmla="*/ 2147483647 w 136"/>
              <a:gd name="T59" fmla="*/ 2147483647 h 155"/>
              <a:gd name="T60" fmla="*/ 2147483647 w 136"/>
              <a:gd name="T61" fmla="*/ 2147483647 h 155"/>
              <a:gd name="T62" fmla="*/ 2147483647 w 136"/>
              <a:gd name="T63" fmla="*/ 2147483647 h 155"/>
              <a:gd name="T64" fmla="*/ 2147483647 w 136"/>
              <a:gd name="T65" fmla="*/ 2147483647 h 155"/>
              <a:gd name="T66" fmla="*/ 2147483647 w 136"/>
              <a:gd name="T67" fmla="*/ 0 h 155"/>
              <a:gd name="T68" fmla="*/ 2147483647 w 136"/>
              <a:gd name="T69" fmla="*/ 2147483647 h 155"/>
              <a:gd name="T70" fmla="*/ 2147483647 w 136"/>
              <a:gd name="T71" fmla="*/ 2147483647 h 155"/>
              <a:gd name="T72" fmla="*/ 2147483647 w 136"/>
              <a:gd name="T73" fmla="*/ 2147483647 h 155"/>
              <a:gd name="T74" fmla="*/ 2147483647 w 136"/>
              <a:gd name="T75" fmla="*/ 2147483647 h 155"/>
              <a:gd name="T76" fmla="*/ 2147483647 w 136"/>
              <a:gd name="T77" fmla="*/ 2147483647 h 155"/>
              <a:gd name="T78" fmla="*/ 2147483647 w 136"/>
              <a:gd name="T79" fmla="*/ 2147483647 h 155"/>
              <a:gd name="T80" fmla="*/ 2147483647 w 136"/>
              <a:gd name="T81" fmla="*/ 2147483647 h 155"/>
              <a:gd name="T82" fmla="*/ 2147483647 w 136"/>
              <a:gd name="T83" fmla="*/ 2147483647 h 155"/>
              <a:gd name="T84" fmla="*/ 2147483647 w 136"/>
              <a:gd name="T85" fmla="*/ 2147483647 h 155"/>
              <a:gd name="T86" fmla="*/ 2147483647 w 136"/>
              <a:gd name="T87" fmla="*/ 2147483647 h 155"/>
              <a:gd name="T88" fmla="*/ 2147483647 w 136"/>
              <a:gd name="T89" fmla="*/ 2147483647 h 155"/>
              <a:gd name="T90" fmla="*/ 2147483647 w 136"/>
              <a:gd name="T91" fmla="*/ 2147483647 h 155"/>
              <a:gd name="T92" fmla="*/ 2147483647 w 136"/>
              <a:gd name="T93" fmla="*/ 2147483647 h 155"/>
              <a:gd name="T94" fmla="*/ 2147483647 w 136"/>
              <a:gd name="T95" fmla="*/ 2147483647 h 155"/>
              <a:gd name="T96" fmla="*/ 2147483647 w 136"/>
              <a:gd name="T97" fmla="*/ 2147483647 h 155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136"/>
              <a:gd name="T148" fmla="*/ 0 h 155"/>
              <a:gd name="T149" fmla="*/ 136 w 136"/>
              <a:gd name="T150" fmla="*/ 155 h 155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136" h="155">
                <a:moveTo>
                  <a:pt x="131" y="104"/>
                </a:moveTo>
                <a:lnTo>
                  <a:pt x="128" y="114"/>
                </a:lnTo>
                <a:lnTo>
                  <a:pt x="126" y="118"/>
                </a:lnTo>
                <a:lnTo>
                  <a:pt x="130" y="126"/>
                </a:lnTo>
                <a:lnTo>
                  <a:pt x="123" y="134"/>
                </a:lnTo>
                <a:lnTo>
                  <a:pt x="121" y="130"/>
                </a:lnTo>
                <a:lnTo>
                  <a:pt x="117" y="126"/>
                </a:lnTo>
                <a:lnTo>
                  <a:pt x="114" y="124"/>
                </a:lnTo>
                <a:lnTo>
                  <a:pt x="111" y="123"/>
                </a:lnTo>
                <a:lnTo>
                  <a:pt x="108" y="123"/>
                </a:lnTo>
                <a:lnTo>
                  <a:pt x="106" y="123"/>
                </a:lnTo>
                <a:lnTo>
                  <a:pt x="105" y="123"/>
                </a:lnTo>
                <a:lnTo>
                  <a:pt x="104" y="124"/>
                </a:lnTo>
                <a:lnTo>
                  <a:pt x="104" y="126"/>
                </a:lnTo>
                <a:lnTo>
                  <a:pt x="105" y="130"/>
                </a:lnTo>
                <a:lnTo>
                  <a:pt x="106" y="133"/>
                </a:lnTo>
                <a:lnTo>
                  <a:pt x="106" y="136"/>
                </a:lnTo>
                <a:lnTo>
                  <a:pt x="106" y="139"/>
                </a:lnTo>
                <a:lnTo>
                  <a:pt x="109" y="142"/>
                </a:lnTo>
                <a:lnTo>
                  <a:pt x="112" y="143"/>
                </a:lnTo>
                <a:lnTo>
                  <a:pt x="111" y="145"/>
                </a:lnTo>
                <a:lnTo>
                  <a:pt x="109" y="146"/>
                </a:lnTo>
                <a:lnTo>
                  <a:pt x="111" y="143"/>
                </a:lnTo>
                <a:lnTo>
                  <a:pt x="109" y="143"/>
                </a:lnTo>
                <a:lnTo>
                  <a:pt x="108" y="143"/>
                </a:lnTo>
                <a:lnTo>
                  <a:pt x="108" y="146"/>
                </a:lnTo>
                <a:lnTo>
                  <a:pt x="108" y="148"/>
                </a:lnTo>
                <a:lnTo>
                  <a:pt x="106" y="151"/>
                </a:lnTo>
                <a:lnTo>
                  <a:pt x="102" y="152"/>
                </a:lnTo>
                <a:lnTo>
                  <a:pt x="99" y="154"/>
                </a:lnTo>
                <a:lnTo>
                  <a:pt x="98" y="154"/>
                </a:lnTo>
                <a:lnTo>
                  <a:pt x="92" y="154"/>
                </a:lnTo>
                <a:lnTo>
                  <a:pt x="89" y="155"/>
                </a:lnTo>
                <a:lnTo>
                  <a:pt x="82" y="154"/>
                </a:lnTo>
                <a:lnTo>
                  <a:pt x="74" y="151"/>
                </a:lnTo>
                <a:lnTo>
                  <a:pt x="68" y="148"/>
                </a:lnTo>
                <a:lnTo>
                  <a:pt x="61" y="145"/>
                </a:lnTo>
                <a:lnTo>
                  <a:pt x="57" y="145"/>
                </a:lnTo>
                <a:lnTo>
                  <a:pt x="55" y="145"/>
                </a:lnTo>
                <a:lnTo>
                  <a:pt x="52" y="145"/>
                </a:lnTo>
                <a:lnTo>
                  <a:pt x="51" y="145"/>
                </a:lnTo>
                <a:lnTo>
                  <a:pt x="49" y="143"/>
                </a:lnTo>
                <a:lnTo>
                  <a:pt x="43" y="142"/>
                </a:lnTo>
                <a:lnTo>
                  <a:pt x="42" y="142"/>
                </a:lnTo>
                <a:lnTo>
                  <a:pt x="41" y="140"/>
                </a:lnTo>
                <a:lnTo>
                  <a:pt x="39" y="140"/>
                </a:lnTo>
                <a:lnTo>
                  <a:pt x="38" y="139"/>
                </a:lnTo>
                <a:lnTo>
                  <a:pt x="36" y="139"/>
                </a:lnTo>
                <a:lnTo>
                  <a:pt x="33" y="137"/>
                </a:lnTo>
                <a:lnTo>
                  <a:pt x="30" y="136"/>
                </a:lnTo>
                <a:lnTo>
                  <a:pt x="27" y="134"/>
                </a:lnTo>
                <a:lnTo>
                  <a:pt x="24" y="132"/>
                </a:lnTo>
                <a:lnTo>
                  <a:pt x="19" y="130"/>
                </a:lnTo>
                <a:lnTo>
                  <a:pt x="16" y="129"/>
                </a:lnTo>
                <a:lnTo>
                  <a:pt x="14" y="127"/>
                </a:lnTo>
                <a:lnTo>
                  <a:pt x="13" y="126"/>
                </a:lnTo>
                <a:lnTo>
                  <a:pt x="11" y="124"/>
                </a:lnTo>
                <a:lnTo>
                  <a:pt x="10" y="124"/>
                </a:lnTo>
                <a:lnTo>
                  <a:pt x="8" y="123"/>
                </a:lnTo>
                <a:lnTo>
                  <a:pt x="5" y="121"/>
                </a:lnTo>
                <a:lnTo>
                  <a:pt x="4" y="120"/>
                </a:lnTo>
                <a:lnTo>
                  <a:pt x="2" y="118"/>
                </a:lnTo>
                <a:lnTo>
                  <a:pt x="1" y="115"/>
                </a:lnTo>
                <a:lnTo>
                  <a:pt x="0" y="114"/>
                </a:lnTo>
                <a:lnTo>
                  <a:pt x="8" y="104"/>
                </a:lnTo>
                <a:lnTo>
                  <a:pt x="11" y="104"/>
                </a:lnTo>
                <a:lnTo>
                  <a:pt x="11" y="107"/>
                </a:lnTo>
                <a:lnTo>
                  <a:pt x="11" y="111"/>
                </a:lnTo>
                <a:lnTo>
                  <a:pt x="14" y="111"/>
                </a:lnTo>
                <a:lnTo>
                  <a:pt x="16" y="107"/>
                </a:lnTo>
                <a:lnTo>
                  <a:pt x="20" y="102"/>
                </a:lnTo>
                <a:lnTo>
                  <a:pt x="21" y="95"/>
                </a:lnTo>
                <a:lnTo>
                  <a:pt x="23" y="96"/>
                </a:lnTo>
                <a:lnTo>
                  <a:pt x="24" y="93"/>
                </a:lnTo>
                <a:lnTo>
                  <a:pt x="11" y="85"/>
                </a:lnTo>
                <a:lnTo>
                  <a:pt x="7" y="83"/>
                </a:lnTo>
                <a:lnTo>
                  <a:pt x="7" y="80"/>
                </a:lnTo>
                <a:lnTo>
                  <a:pt x="1" y="77"/>
                </a:lnTo>
                <a:lnTo>
                  <a:pt x="1" y="76"/>
                </a:lnTo>
                <a:lnTo>
                  <a:pt x="8" y="77"/>
                </a:lnTo>
                <a:lnTo>
                  <a:pt x="10" y="71"/>
                </a:lnTo>
                <a:lnTo>
                  <a:pt x="14" y="73"/>
                </a:lnTo>
                <a:lnTo>
                  <a:pt x="17" y="48"/>
                </a:lnTo>
                <a:lnTo>
                  <a:pt x="30" y="51"/>
                </a:lnTo>
                <a:lnTo>
                  <a:pt x="32" y="48"/>
                </a:lnTo>
                <a:lnTo>
                  <a:pt x="30" y="45"/>
                </a:lnTo>
                <a:lnTo>
                  <a:pt x="32" y="41"/>
                </a:lnTo>
                <a:lnTo>
                  <a:pt x="26" y="36"/>
                </a:lnTo>
                <a:lnTo>
                  <a:pt x="33" y="14"/>
                </a:lnTo>
                <a:lnTo>
                  <a:pt x="39" y="16"/>
                </a:lnTo>
                <a:lnTo>
                  <a:pt x="43" y="11"/>
                </a:lnTo>
                <a:lnTo>
                  <a:pt x="48" y="16"/>
                </a:lnTo>
                <a:lnTo>
                  <a:pt x="51" y="19"/>
                </a:lnTo>
                <a:lnTo>
                  <a:pt x="61" y="19"/>
                </a:lnTo>
                <a:lnTo>
                  <a:pt x="63" y="17"/>
                </a:lnTo>
                <a:lnTo>
                  <a:pt x="55" y="14"/>
                </a:lnTo>
                <a:lnTo>
                  <a:pt x="57" y="11"/>
                </a:lnTo>
                <a:lnTo>
                  <a:pt x="51" y="4"/>
                </a:lnTo>
                <a:lnTo>
                  <a:pt x="49" y="1"/>
                </a:lnTo>
                <a:lnTo>
                  <a:pt x="49" y="0"/>
                </a:lnTo>
                <a:lnTo>
                  <a:pt x="54" y="0"/>
                </a:lnTo>
                <a:lnTo>
                  <a:pt x="61" y="8"/>
                </a:lnTo>
                <a:lnTo>
                  <a:pt x="64" y="8"/>
                </a:lnTo>
                <a:lnTo>
                  <a:pt x="61" y="3"/>
                </a:lnTo>
                <a:lnTo>
                  <a:pt x="65" y="1"/>
                </a:lnTo>
                <a:lnTo>
                  <a:pt x="77" y="4"/>
                </a:lnTo>
                <a:lnTo>
                  <a:pt x="67" y="16"/>
                </a:lnTo>
                <a:lnTo>
                  <a:pt x="68" y="20"/>
                </a:lnTo>
                <a:lnTo>
                  <a:pt x="68" y="23"/>
                </a:lnTo>
                <a:lnTo>
                  <a:pt x="71" y="25"/>
                </a:lnTo>
                <a:lnTo>
                  <a:pt x="74" y="29"/>
                </a:lnTo>
                <a:lnTo>
                  <a:pt x="76" y="36"/>
                </a:lnTo>
                <a:lnTo>
                  <a:pt x="80" y="36"/>
                </a:lnTo>
                <a:lnTo>
                  <a:pt x="82" y="38"/>
                </a:lnTo>
                <a:lnTo>
                  <a:pt x="85" y="36"/>
                </a:lnTo>
                <a:lnTo>
                  <a:pt x="86" y="36"/>
                </a:lnTo>
                <a:lnTo>
                  <a:pt x="89" y="42"/>
                </a:lnTo>
                <a:lnTo>
                  <a:pt x="90" y="45"/>
                </a:lnTo>
                <a:lnTo>
                  <a:pt x="99" y="47"/>
                </a:lnTo>
                <a:lnTo>
                  <a:pt x="99" y="48"/>
                </a:lnTo>
                <a:lnTo>
                  <a:pt x="90" y="49"/>
                </a:lnTo>
                <a:lnTo>
                  <a:pt x="87" y="51"/>
                </a:lnTo>
                <a:lnTo>
                  <a:pt x="86" y="52"/>
                </a:lnTo>
                <a:lnTo>
                  <a:pt x="90" y="57"/>
                </a:lnTo>
                <a:lnTo>
                  <a:pt x="96" y="57"/>
                </a:lnTo>
                <a:lnTo>
                  <a:pt x="104" y="54"/>
                </a:lnTo>
                <a:lnTo>
                  <a:pt x="108" y="54"/>
                </a:lnTo>
                <a:lnTo>
                  <a:pt x="109" y="57"/>
                </a:lnTo>
                <a:lnTo>
                  <a:pt x="111" y="58"/>
                </a:lnTo>
                <a:lnTo>
                  <a:pt x="111" y="61"/>
                </a:lnTo>
                <a:lnTo>
                  <a:pt x="115" y="64"/>
                </a:lnTo>
                <a:lnTo>
                  <a:pt x="112" y="70"/>
                </a:lnTo>
                <a:lnTo>
                  <a:pt x="109" y="69"/>
                </a:lnTo>
                <a:lnTo>
                  <a:pt x="106" y="74"/>
                </a:lnTo>
                <a:lnTo>
                  <a:pt x="114" y="74"/>
                </a:lnTo>
                <a:lnTo>
                  <a:pt x="114" y="76"/>
                </a:lnTo>
                <a:lnTo>
                  <a:pt x="124" y="77"/>
                </a:lnTo>
                <a:lnTo>
                  <a:pt x="124" y="82"/>
                </a:lnTo>
                <a:lnTo>
                  <a:pt x="128" y="83"/>
                </a:lnTo>
                <a:lnTo>
                  <a:pt x="131" y="80"/>
                </a:lnTo>
                <a:lnTo>
                  <a:pt x="136" y="82"/>
                </a:lnTo>
                <a:lnTo>
                  <a:pt x="128" y="88"/>
                </a:lnTo>
                <a:lnTo>
                  <a:pt x="131" y="92"/>
                </a:lnTo>
                <a:lnTo>
                  <a:pt x="128" y="104"/>
                </a:lnTo>
                <a:lnTo>
                  <a:pt x="131" y="104"/>
                </a:lnTo>
                <a:close/>
              </a:path>
            </a:pathLst>
          </a:custGeom>
          <a:solidFill>
            <a:srgbClr val="00B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1500" dirty="0">
              <a:solidFill>
                <a:srgbClr val="000000"/>
              </a:solidFill>
              <a:latin typeface="Arial" charset="0"/>
              <a:cs typeface="Arial" charset="0"/>
            </a:endParaRPr>
          </a:p>
        </p:txBody>
      </p:sp>
      <p:sp>
        <p:nvSpPr>
          <p:cNvPr id="115" name="Rectangle 953"/>
          <p:cNvSpPr>
            <a:spLocks noChangeArrowheads="1"/>
          </p:cNvSpPr>
          <p:nvPr/>
        </p:nvSpPr>
        <p:spPr bwMode="auto">
          <a:xfrm>
            <a:off x="2195736" y="4475901"/>
            <a:ext cx="541638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Новороссийск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2655" y="2197271"/>
            <a:ext cx="2161363" cy="1098235"/>
          </a:xfrm>
          <a:prstGeom prst="rect">
            <a:avLst/>
          </a:prstGeom>
          <a:solidFill>
            <a:schemeClr val="tx1"/>
          </a:solidFill>
          <a:ln w="3175">
            <a:solidFill>
              <a:schemeClr val="tx1"/>
            </a:solidFill>
          </a:ln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7" y="1023645"/>
            <a:ext cx="2587493" cy="1795274"/>
          </a:xfrm>
          <a:prstGeom prst="rect">
            <a:avLst/>
          </a:prstGeom>
          <a:ln w="31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547509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410" name="Picture 5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04"/>
          <a:stretch/>
        </p:blipFill>
        <p:spPr bwMode="auto">
          <a:xfrm>
            <a:off x="10839" y="714135"/>
            <a:ext cx="9133161" cy="6128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0" y="0"/>
            <a:ext cx="9144000" cy="600115"/>
          </a:xfrm>
          <a:prstGeom prst="rect">
            <a:avLst/>
          </a:prstGeom>
          <a:solidFill>
            <a:srgbClr val="204D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4797" tIns="37398" rIns="74797" bIns="37398" anchor="ctr"/>
          <a:lstStyle/>
          <a:p>
            <a:pPr algn="ctr" defTabSz="633463"/>
            <a:r>
              <a:rPr lang="ru-RU" sz="12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КАРТА</a:t>
            </a:r>
          </a:p>
          <a:p>
            <a:pPr algn="ctr" defTabSz="633463"/>
            <a:r>
              <a:rPr lang="ru-RU" sz="12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ЗАМОРОЗКАМ НА ТЕРРИТОРИИ КРАСНОДАРСКОГО КРАЯ</a:t>
            </a:r>
          </a:p>
        </p:txBody>
      </p:sp>
      <p:sp>
        <p:nvSpPr>
          <p:cNvPr id="195" name="Text Box 2"/>
          <p:cNvSpPr txBox="1">
            <a:spLocks noChangeArrowheads="1"/>
          </p:cNvSpPr>
          <p:nvPr/>
        </p:nvSpPr>
        <p:spPr bwMode="auto">
          <a:xfrm>
            <a:off x="-1" y="0"/>
            <a:ext cx="9144000" cy="697635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46603" tIns="23302" rIns="46603" bIns="23302" anchor="ctr"/>
          <a:lstStyle>
            <a:defPPr>
              <a:defRPr lang="ru-RU"/>
            </a:defPPr>
            <a:lvl1pPr algn="ctr">
              <a:defRPr sz="1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sz="1200" dirty="0">
                <a:solidFill>
                  <a:schemeClr val="bg1"/>
                </a:solidFill>
              </a:rPr>
              <a:t>ИНФОРМАЦИОННЫЕ МАТЕРИАЛЫ ПО РИСКУ ВОЗНИКНОВЕНИЯ </a:t>
            </a:r>
          </a:p>
          <a:p>
            <a:r>
              <a:rPr lang="ru-RU" sz="1200" dirty="0">
                <a:solidFill>
                  <a:schemeClr val="bg1"/>
                </a:solidFill>
              </a:rPr>
              <a:t>ЛЕСНЫХ И </a:t>
            </a:r>
            <a:r>
              <a:rPr lang="ru-RU" sz="1200" dirty="0" smtClean="0">
                <a:solidFill>
                  <a:schemeClr val="bg1"/>
                </a:solidFill>
              </a:rPr>
              <a:t>ЛАНДШАФТНЫХ </a:t>
            </a:r>
            <a:r>
              <a:rPr lang="ru-RU" sz="1200" dirty="0">
                <a:solidFill>
                  <a:schemeClr val="bg1"/>
                </a:solidFill>
              </a:rPr>
              <a:t>ПОЖАРОВ </a:t>
            </a:r>
            <a:r>
              <a:rPr lang="ru-RU" sz="1200" dirty="0" smtClean="0">
                <a:solidFill>
                  <a:schemeClr val="bg1"/>
                </a:solidFill>
              </a:rPr>
              <a:t>НА ТЕРРИТОРИИ  </a:t>
            </a:r>
            <a:r>
              <a:rPr lang="ru-RU" sz="1200" dirty="0">
                <a:solidFill>
                  <a:schemeClr val="bg1"/>
                </a:solidFill>
              </a:rPr>
              <a:t>КРАСНОДАРСКОГО </a:t>
            </a:r>
            <a:r>
              <a:rPr lang="ru-RU" sz="1200" dirty="0" smtClean="0">
                <a:solidFill>
                  <a:schemeClr val="bg1"/>
                </a:solidFill>
              </a:rPr>
              <a:t> КРАЯ</a:t>
            </a:r>
            <a:endParaRPr lang="ru-RU" sz="1200" dirty="0">
              <a:solidFill>
                <a:schemeClr val="bg1"/>
              </a:solidFill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6956028" y="4393963"/>
            <a:ext cx="2173688" cy="2448271"/>
            <a:chOff x="6948717" y="4365106"/>
            <a:chExt cx="2173688" cy="2448271"/>
          </a:xfrm>
        </p:grpSpPr>
        <p:pic>
          <p:nvPicPr>
            <p:cNvPr id="126" name="Picture 4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371" t="14112" r="13736" b="11921"/>
            <a:stretch/>
          </p:blipFill>
          <p:spPr bwMode="auto">
            <a:xfrm>
              <a:off x="8477075" y="4996353"/>
              <a:ext cx="164151" cy="164827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8" name="Прямоугольник 127"/>
            <p:cNvSpPr/>
            <p:nvPr/>
          </p:nvSpPr>
          <p:spPr bwMode="auto">
            <a:xfrm>
              <a:off x="6951010" y="4583850"/>
              <a:ext cx="2156314" cy="2229527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7715" tIns="38858" rIns="77715" bIns="38858" anchor="ctr"/>
            <a:lstStyle>
              <a:defPPr>
                <a:defRPr lang="ru-RU"/>
              </a:defPPr>
              <a:lvl1pPr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508000" indent="-50800"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038225" indent="-123825"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566863" indent="-195263"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097088" indent="-268288"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defRPr/>
              </a:pPr>
              <a:endParaRPr lang="ru-RU" sz="90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9" name="TextBox 5"/>
            <p:cNvSpPr txBox="1">
              <a:spLocks noChangeArrowheads="1"/>
            </p:cNvSpPr>
            <p:nvPr/>
          </p:nvSpPr>
          <p:spPr bwMode="auto">
            <a:xfrm>
              <a:off x="6948717" y="4365106"/>
              <a:ext cx="2159789" cy="164884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7715" tIns="38858" rIns="77715" bIns="38858" anchor="ctr"/>
            <a:lstStyle>
              <a:defPPr>
                <a:defRPr lang="ru-RU"/>
              </a:defPPr>
              <a:lvl1pPr algn="ctr" defTabSz="1038225" fontAlgn="base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508000" indent="-50800" defTabSz="1038225" fontAlgn="base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lt1"/>
                  </a:solidFill>
                </a:defRPr>
              </a:lvl2pPr>
              <a:lvl3pPr marL="1038225" indent="-123825" defTabSz="1038225" fontAlgn="base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lt1"/>
                  </a:solidFill>
                </a:defRPr>
              </a:lvl3pPr>
              <a:lvl4pPr marL="1566863" indent="-195263" defTabSz="1038225" fontAlgn="base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lt1"/>
                  </a:solidFill>
                </a:defRPr>
              </a:lvl4pPr>
              <a:lvl5pPr marL="2097088" indent="-268288" defTabSz="1038225" fontAlgn="base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lt1"/>
                  </a:solidFill>
                </a:defRPr>
              </a:lvl5pPr>
              <a:lvl6pPr marL="2286000" defTabSz="914400">
                <a:defRPr sz="2100">
                  <a:solidFill>
                    <a:schemeClr val="lt1"/>
                  </a:solidFill>
                </a:defRPr>
              </a:lvl6pPr>
              <a:lvl7pPr marL="2743200" defTabSz="914400">
                <a:defRPr sz="2100">
                  <a:solidFill>
                    <a:schemeClr val="lt1"/>
                  </a:solidFill>
                </a:defRPr>
              </a:lvl7pPr>
              <a:lvl8pPr marL="3200400" defTabSz="914400">
                <a:defRPr sz="2100">
                  <a:solidFill>
                    <a:schemeClr val="lt1"/>
                  </a:solidFill>
                </a:defRPr>
              </a:lvl8pPr>
              <a:lvl9pPr marL="3657600" defTabSz="914400">
                <a:defRPr sz="2100">
                  <a:solidFill>
                    <a:schemeClr val="lt1"/>
                  </a:solidFill>
                </a:defRPr>
              </a:lvl9pPr>
            </a:lstStyle>
            <a:p>
              <a:r>
                <a:rPr lang="ru-RU" sz="9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Условные обозначения</a:t>
              </a:r>
            </a:p>
          </p:txBody>
        </p:sp>
        <p:sp>
          <p:nvSpPr>
            <p:cNvPr id="130" name="TextBox 5"/>
            <p:cNvSpPr txBox="1">
              <a:spLocks noChangeArrowheads="1"/>
            </p:cNvSpPr>
            <p:nvPr/>
          </p:nvSpPr>
          <p:spPr bwMode="auto">
            <a:xfrm>
              <a:off x="7429195" y="4572002"/>
              <a:ext cx="1628916" cy="472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51147" rIns="0" bIns="51147">
              <a:spAutoFit/>
            </a:bodyPr>
            <a:lstStyle>
              <a:lvl1pPr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r>
                <a:rPr lang="ru-RU" sz="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Границы </a:t>
              </a:r>
              <a:r>
                <a:rPr lang="ru-RU" sz="800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МО, </a:t>
              </a:r>
              <a:r>
                <a:rPr lang="ru-RU" sz="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подверженных риску возникновения пожаров в плавневой зоне </a:t>
              </a:r>
            </a:p>
          </p:txBody>
        </p:sp>
        <p:sp>
          <p:nvSpPr>
            <p:cNvPr id="134" name="TextBox 5"/>
            <p:cNvSpPr txBox="1">
              <a:spLocks noChangeArrowheads="1"/>
            </p:cNvSpPr>
            <p:nvPr/>
          </p:nvSpPr>
          <p:spPr bwMode="auto">
            <a:xfrm>
              <a:off x="7447879" y="6015170"/>
              <a:ext cx="1508837" cy="2264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51147" rIns="0" bIns="51147">
              <a:spAutoFit/>
            </a:bodyPr>
            <a:lstStyle>
              <a:lvl1pPr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r>
                <a:rPr lang="ru-RU" sz="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Природный </a:t>
              </a:r>
              <a:r>
                <a:rPr lang="ru-RU" sz="800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заповедник «</a:t>
              </a:r>
              <a:r>
                <a:rPr lang="ru-RU" sz="800" dirty="0" err="1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Утриш</a:t>
              </a:r>
              <a:r>
                <a:rPr lang="ru-RU" sz="800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»</a:t>
              </a:r>
              <a:endParaRPr lang="ru-RU" sz="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35" name="Полилиния 134"/>
            <p:cNvSpPr/>
            <p:nvPr/>
          </p:nvSpPr>
          <p:spPr>
            <a:xfrm>
              <a:off x="7052202" y="5184884"/>
              <a:ext cx="333375" cy="231483"/>
            </a:xfrm>
            <a:custGeom>
              <a:avLst/>
              <a:gdLst>
                <a:gd name="connsiteX0" fmla="*/ 0 w 933450"/>
                <a:gd name="connsiteY0" fmla="*/ 280987 h 1109662"/>
                <a:gd name="connsiteX1" fmla="*/ 0 w 933450"/>
                <a:gd name="connsiteY1" fmla="*/ 280987 h 1109662"/>
                <a:gd name="connsiteX2" fmla="*/ 147637 w 933450"/>
                <a:gd name="connsiteY2" fmla="*/ 347662 h 1109662"/>
                <a:gd name="connsiteX3" fmla="*/ 271462 w 933450"/>
                <a:gd name="connsiteY3" fmla="*/ 409575 h 1109662"/>
                <a:gd name="connsiteX4" fmla="*/ 390525 w 933450"/>
                <a:gd name="connsiteY4" fmla="*/ 504825 h 1109662"/>
                <a:gd name="connsiteX5" fmla="*/ 452437 w 933450"/>
                <a:gd name="connsiteY5" fmla="*/ 566737 h 1109662"/>
                <a:gd name="connsiteX6" fmla="*/ 442912 w 933450"/>
                <a:gd name="connsiteY6" fmla="*/ 647700 h 1109662"/>
                <a:gd name="connsiteX7" fmla="*/ 414337 w 933450"/>
                <a:gd name="connsiteY7" fmla="*/ 671512 h 1109662"/>
                <a:gd name="connsiteX8" fmla="*/ 509587 w 933450"/>
                <a:gd name="connsiteY8" fmla="*/ 766762 h 1109662"/>
                <a:gd name="connsiteX9" fmla="*/ 576262 w 933450"/>
                <a:gd name="connsiteY9" fmla="*/ 952500 h 1109662"/>
                <a:gd name="connsiteX10" fmla="*/ 614362 w 933450"/>
                <a:gd name="connsiteY10" fmla="*/ 1004887 h 1109662"/>
                <a:gd name="connsiteX11" fmla="*/ 690562 w 933450"/>
                <a:gd name="connsiteY11" fmla="*/ 1066800 h 1109662"/>
                <a:gd name="connsiteX12" fmla="*/ 738187 w 933450"/>
                <a:gd name="connsiteY12" fmla="*/ 1109662 h 1109662"/>
                <a:gd name="connsiteX13" fmla="*/ 762000 w 933450"/>
                <a:gd name="connsiteY13" fmla="*/ 957262 h 1109662"/>
                <a:gd name="connsiteX14" fmla="*/ 723900 w 933450"/>
                <a:gd name="connsiteY14" fmla="*/ 895350 h 1109662"/>
                <a:gd name="connsiteX15" fmla="*/ 647700 w 933450"/>
                <a:gd name="connsiteY15" fmla="*/ 838200 h 1109662"/>
                <a:gd name="connsiteX16" fmla="*/ 690562 w 933450"/>
                <a:gd name="connsiteY16" fmla="*/ 795337 h 1109662"/>
                <a:gd name="connsiteX17" fmla="*/ 728662 w 933450"/>
                <a:gd name="connsiteY17" fmla="*/ 723900 h 1109662"/>
                <a:gd name="connsiteX18" fmla="*/ 733425 w 933450"/>
                <a:gd name="connsiteY18" fmla="*/ 619125 h 1109662"/>
                <a:gd name="connsiteX19" fmla="*/ 800100 w 933450"/>
                <a:gd name="connsiteY19" fmla="*/ 619125 h 1109662"/>
                <a:gd name="connsiteX20" fmla="*/ 766762 w 933450"/>
                <a:gd name="connsiteY20" fmla="*/ 495300 h 1109662"/>
                <a:gd name="connsiteX21" fmla="*/ 800100 w 933450"/>
                <a:gd name="connsiteY21" fmla="*/ 447675 h 1109662"/>
                <a:gd name="connsiteX22" fmla="*/ 895350 w 933450"/>
                <a:gd name="connsiteY22" fmla="*/ 466725 h 1109662"/>
                <a:gd name="connsiteX23" fmla="*/ 933450 w 933450"/>
                <a:gd name="connsiteY23" fmla="*/ 395287 h 1109662"/>
                <a:gd name="connsiteX24" fmla="*/ 933450 w 933450"/>
                <a:gd name="connsiteY24" fmla="*/ 376237 h 1109662"/>
                <a:gd name="connsiteX25" fmla="*/ 819150 w 933450"/>
                <a:gd name="connsiteY25" fmla="*/ 352425 h 1109662"/>
                <a:gd name="connsiteX26" fmla="*/ 804862 w 933450"/>
                <a:gd name="connsiteY26" fmla="*/ 314325 h 1109662"/>
                <a:gd name="connsiteX27" fmla="*/ 733425 w 933450"/>
                <a:gd name="connsiteY27" fmla="*/ 261937 h 1109662"/>
                <a:gd name="connsiteX28" fmla="*/ 714375 w 933450"/>
                <a:gd name="connsiteY28" fmla="*/ 195262 h 1109662"/>
                <a:gd name="connsiteX29" fmla="*/ 704850 w 933450"/>
                <a:gd name="connsiteY29" fmla="*/ 95250 h 1109662"/>
                <a:gd name="connsiteX30" fmla="*/ 690562 w 933450"/>
                <a:gd name="connsiteY30" fmla="*/ 33337 h 1109662"/>
                <a:gd name="connsiteX31" fmla="*/ 609600 w 933450"/>
                <a:gd name="connsiteY31" fmla="*/ 23812 h 1109662"/>
                <a:gd name="connsiteX32" fmla="*/ 576262 w 933450"/>
                <a:gd name="connsiteY32" fmla="*/ 0 h 1109662"/>
                <a:gd name="connsiteX33" fmla="*/ 485775 w 933450"/>
                <a:gd name="connsiteY33" fmla="*/ 19050 h 1109662"/>
                <a:gd name="connsiteX34" fmla="*/ 419100 w 933450"/>
                <a:gd name="connsiteY34" fmla="*/ 95250 h 1109662"/>
                <a:gd name="connsiteX35" fmla="*/ 357187 w 933450"/>
                <a:gd name="connsiteY35" fmla="*/ 128587 h 1109662"/>
                <a:gd name="connsiteX36" fmla="*/ 304800 w 933450"/>
                <a:gd name="connsiteY36" fmla="*/ 190500 h 1109662"/>
                <a:gd name="connsiteX37" fmla="*/ 276225 w 933450"/>
                <a:gd name="connsiteY37" fmla="*/ 223837 h 1109662"/>
                <a:gd name="connsiteX38" fmla="*/ 195262 w 933450"/>
                <a:gd name="connsiteY38" fmla="*/ 204787 h 1109662"/>
                <a:gd name="connsiteX39" fmla="*/ 185737 w 933450"/>
                <a:gd name="connsiteY39" fmla="*/ 271462 h 1109662"/>
                <a:gd name="connsiteX40" fmla="*/ 71437 w 933450"/>
                <a:gd name="connsiteY40" fmla="*/ 261937 h 1109662"/>
                <a:gd name="connsiteX41" fmla="*/ 0 w 933450"/>
                <a:gd name="connsiteY41" fmla="*/ 280987 h 1109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933450" h="1109662">
                  <a:moveTo>
                    <a:pt x="0" y="280987"/>
                  </a:moveTo>
                  <a:lnTo>
                    <a:pt x="0" y="280987"/>
                  </a:lnTo>
                  <a:lnTo>
                    <a:pt x="147637" y="347662"/>
                  </a:lnTo>
                  <a:lnTo>
                    <a:pt x="271462" y="409575"/>
                  </a:lnTo>
                  <a:lnTo>
                    <a:pt x="390525" y="504825"/>
                  </a:lnTo>
                  <a:lnTo>
                    <a:pt x="452437" y="566737"/>
                  </a:lnTo>
                  <a:lnTo>
                    <a:pt x="442912" y="647700"/>
                  </a:lnTo>
                  <a:lnTo>
                    <a:pt x="414337" y="671512"/>
                  </a:lnTo>
                  <a:lnTo>
                    <a:pt x="509587" y="766762"/>
                  </a:lnTo>
                  <a:lnTo>
                    <a:pt x="576262" y="952500"/>
                  </a:lnTo>
                  <a:lnTo>
                    <a:pt x="614362" y="1004887"/>
                  </a:lnTo>
                  <a:lnTo>
                    <a:pt x="690562" y="1066800"/>
                  </a:lnTo>
                  <a:lnTo>
                    <a:pt x="738187" y="1109662"/>
                  </a:lnTo>
                  <a:lnTo>
                    <a:pt x="762000" y="957262"/>
                  </a:lnTo>
                  <a:lnTo>
                    <a:pt x="723900" y="895350"/>
                  </a:lnTo>
                  <a:lnTo>
                    <a:pt x="647700" y="838200"/>
                  </a:lnTo>
                  <a:lnTo>
                    <a:pt x="690562" y="795337"/>
                  </a:lnTo>
                  <a:lnTo>
                    <a:pt x="728662" y="723900"/>
                  </a:lnTo>
                  <a:lnTo>
                    <a:pt x="733425" y="619125"/>
                  </a:lnTo>
                  <a:lnTo>
                    <a:pt x="800100" y="619125"/>
                  </a:lnTo>
                  <a:lnTo>
                    <a:pt x="766762" y="495300"/>
                  </a:lnTo>
                  <a:lnTo>
                    <a:pt x="800100" y="447675"/>
                  </a:lnTo>
                  <a:lnTo>
                    <a:pt x="895350" y="466725"/>
                  </a:lnTo>
                  <a:lnTo>
                    <a:pt x="933450" y="395287"/>
                  </a:lnTo>
                  <a:lnTo>
                    <a:pt x="933450" y="376237"/>
                  </a:lnTo>
                  <a:lnTo>
                    <a:pt x="819150" y="352425"/>
                  </a:lnTo>
                  <a:lnTo>
                    <a:pt x="804862" y="314325"/>
                  </a:lnTo>
                  <a:lnTo>
                    <a:pt x="733425" y="261937"/>
                  </a:lnTo>
                  <a:lnTo>
                    <a:pt x="714375" y="195262"/>
                  </a:lnTo>
                  <a:lnTo>
                    <a:pt x="704850" y="95250"/>
                  </a:lnTo>
                  <a:lnTo>
                    <a:pt x="690562" y="33337"/>
                  </a:lnTo>
                  <a:lnTo>
                    <a:pt x="609600" y="23812"/>
                  </a:lnTo>
                  <a:lnTo>
                    <a:pt x="576262" y="0"/>
                  </a:lnTo>
                  <a:lnTo>
                    <a:pt x="485775" y="19050"/>
                  </a:lnTo>
                  <a:lnTo>
                    <a:pt x="419100" y="95250"/>
                  </a:lnTo>
                  <a:lnTo>
                    <a:pt x="357187" y="128587"/>
                  </a:lnTo>
                  <a:lnTo>
                    <a:pt x="304800" y="190500"/>
                  </a:lnTo>
                  <a:lnTo>
                    <a:pt x="276225" y="223837"/>
                  </a:lnTo>
                  <a:lnTo>
                    <a:pt x="195262" y="204787"/>
                  </a:lnTo>
                  <a:lnTo>
                    <a:pt x="185737" y="271462"/>
                  </a:lnTo>
                  <a:lnTo>
                    <a:pt x="71437" y="261937"/>
                  </a:lnTo>
                  <a:lnTo>
                    <a:pt x="0" y="280987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77733" tIns="38866" rIns="77733" bIns="38866" anchor="ctr"/>
            <a:lstStyle/>
            <a:p>
              <a:endParaRPr lang="ru-RU" sz="17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41" name="TextBox 5"/>
            <p:cNvSpPr txBox="1">
              <a:spLocks noChangeArrowheads="1"/>
            </p:cNvSpPr>
            <p:nvPr/>
          </p:nvSpPr>
          <p:spPr bwMode="auto">
            <a:xfrm>
              <a:off x="7454580" y="6270083"/>
              <a:ext cx="1508837" cy="2264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51147" rIns="0" bIns="51147">
              <a:spAutoFit/>
            </a:bodyPr>
            <a:lstStyle>
              <a:lvl1pPr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r>
                <a:rPr lang="ru-RU" sz="800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Сочинский национальный </a:t>
              </a:r>
              <a:r>
                <a:rPr lang="ru-RU" sz="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парк</a:t>
              </a:r>
            </a:p>
          </p:txBody>
        </p:sp>
        <p:sp>
          <p:nvSpPr>
            <p:cNvPr id="150" name="TextBox 5"/>
            <p:cNvSpPr txBox="1">
              <a:spLocks noChangeArrowheads="1"/>
            </p:cNvSpPr>
            <p:nvPr/>
          </p:nvSpPr>
          <p:spPr bwMode="auto">
            <a:xfrm>
              <a:off x="7454570" y="6502999"/>
              <a:ext cx="1603541" cy="2264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51147" rIns="0" bIns="51147">
              <a:spAutoFit/>
            </a:bodyPr>
            <a:lstStyle>
              <a:lvl1pPr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r>
                <a:rPr lang="ru-RU" sz="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Кавказский </a:t>
              </a:r>
              <a:r>
                <a:rPr lang="ru-RU" sz="800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биосферный </a:t>
              </a:r>
              <a:r>
                <a:rPr lang="ru-RU" sz="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заповедник</a:t>
              </a:r>
            </a:p>
          </p:txBody>
        </p:sp>
        <p:sp>
          <p:nvSpPr>
            <p:cNvPr id="124" name="TextBox 5"/>
            <p:cNvSpPr txBox="1">
              <a:spLocks noChangeArrowheads="1"/>
            </p:cNvSpPr>
            <p:nvPr/>
          </p:nvSpPr>
          <p:spPr bwMode="auto">
            <a:xfrm>
              <a:off x="7447879" y="4992661"/>
              <a:ext cx="1630691" cy="5957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51147" rIns="0" bIns="51147">
              <a:spAutoFit/>
            </a:bodyPr>
            <a:lstStyle>
              <a:lvl1pPr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r>
                <a:rPr lang="ru-RU" sz="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Границы </a:t>
              </a:r>
              <a:r>
                <a:rPr lang="ru-RU" sz="800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МО, </a:t>
              </a:r>
              <a:r>
                <a:rPr lang="ru-RU" sz="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подверженных риску возникновения лесных </a:t>
              </a:r>
              <a:r>
                <a:rPr lang="ru-RU" sz="800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пожаров, закрепленные Постановлением Губернатора №182 от 31.03.2021</a:t>
              </a:r>
              <a:endParaRPr lang="ru-RU" sz="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33" name="TextBox 5"/>
            <p:cNvSpPr txBox="1">
              <a:spLocks noChangeArrowheads="1"/>
            </p:cNvSpPr>
            <p:nvPr/>
          </p:nvSpPr>
          <p:spPr bwMode="auto">
            <a:xfrm>
              <a:off x="7454570" y="5548257"/>
              <a:ext cx="1667835" cy="472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51147" rIns="0" bIns="51147">
              <a:spAutoFit/>
            </a:bodyPr>
            <a:lstStyle>
              <a:lvl1pPr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r>
                <a:rPr lang="ru-RU" sz="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Границы </a:t>
              </a:r>
              <a:r>
                <a:rPr lang="ru-RU" sz="800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МО, подверженных </a:t>
              </a:r>
              <a:r>
                <a:rPr lang="ru-RU" sz="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риску возникновения лесных </a:t>
              </a:r>
              <a:r>
                <a:rPr lang="ru-RU" sz="800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пожаров на основании статистических данных </a:t>
              </a:r>
              <a:endParaRPr lang="ru-RU" sz="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53" name="Полилиния 152"/>
            <p:cNvSpPr/>
            <p:nvPr/>
          </p:nvSpPr>
          <p:spPr>
            <a:xfrm>
              <a:off x="7048518" y="5616932"/>
              <a:ext cx="333375" cy="231483"/>
            </a:xfrm>
            <a:custGeom>
              <a:avLst/>
              <a:gdLst>
                <a:gd name="connsiteX0" fmla="*/ 0 w 933450"/>
                <a:gd name="connsiteY0" fmla="*/ 280987 h 1109662"/>
                <a:gd name="connsiteX1" fmla="*/ 0 w 933450"/>
                <a:gd name="connsiteY1" fmla="*/ 280987 h 1109662"/>
                <a:gd name="connsiteX2" fmla="*/ 147637 w 933450"/>
                <a:gd name="connsiteY2" fmla="*/ 347662 h 1109662"/>
                <a:gd name="connsiteX3" fmla="*/ 271462 w 933450"/>
                <a:gd name="connsiteY3" fmla="*/ 409575 h 1109662"/>
                <a:gd name="connsiteX4" fmla="*/ 390525 w 933450"/>
                <a:gd name="connsiteY4" fmla="*/ 504825 h 1109662"/>
                <a:gd name="connsiteX5" fmla="*/ 452437 w 933450"/>
                <a:gd name="connsiteY5" fmla="*/ 566737 h 1109662"/>
                <a:gd name="connsiteX6" fmla="*/ 442912 w 933450"/>
                <a:gd name="connsiteY6" fmla="*/ 647700 h 1109662"/>
                <a:gd name="connsiteX7" fmla="*/ 414337 w 933450"/>
                <a:gd name="connsiteY7" fmla="*/ 671512 h 1109662"/>
                <a:gd name="connsiteX8" fmla="*/ 509587 w 933450"/>
                <a:gd name="connsiteY8" fmla="*/ 766762 h 1109662"/>
                <a:gd name="connsiteX9" fmla="*/ 576262 w 933450"/>
                <a:gd name="connsiteY9" fmla="*/ 952500 h 1109662"/>
                <a:gd name="connsiteX10" fmla="*/ 614362 w 933450"/>
                <a:gd name="connsiteY10" fmla="*/ 1004887 h 1109662"/>
                <a:gd name="connsiteX11" fmla="*/ 690562 w 933450"/>
                <a:gd name="connsiteY11" fmla="*/ 1066800 h 1109662"/>
                <a:gd name="connsiteX12" fmla="*/ 738187 w 933450"/>
                <a:gd name="connsiteY12" fmla="*/ 1109662 h 1109662"/>
                <a:gd name="connsiteX13" fmla="*/ 762000 w 933450"/>
                <a:gd name="connsiteY13" fmla="*/ 957262 h 1109662"/>
                <a:gd name="connsiteX14" fmla="*/ 723900 w 933450"/>
                <a:gd name="connsiteY14" fmla="*/ 895350 h 1109662"/>
                <a:gd name="connsiteX15" fmla="*/ 647700 w 933450"/>
                <a:gd name="connsiteY15" fmla="*/ 838200 h 1109662"/>
                <a:gd name="connsiteX16" fmla="*/ 690562 w 933450"/>
                <a:gd name="connsiteY16" fmla="*/ 795337 h 1109662"/>
                <a:gd name="connsiteX17" fmla="*/ 728662 w 933450"/>
                <a:gd name="connsiteY17" fmla="*/ 723900 h 1109662"/>
                <a:gd name="connsiteX18" fmla="*/ 733425 w 933450"/>
                <a:gd name="connsiteY18" fmla="*/ 619125 h 1109662"/>
                <a:gd name="connsiteX19" fmla="*/ 800100 w 933450"/>
                <a:gd name="connsiteY19" fmla="*/ 619125 h 1109662"/>
                <a:gd name="connsiteX20" fmla="*/ 766762 w 933450"/>
                <a:gd name="connsiteY20" fmla="*/ 495300 h 1109662"/>
                <a:gd name="connsiteX21" fmla="*/ 800100 w 933450"/>
                <a:gd name="connsiteY21" fmla="*/ 447675 h 1109662"/>
                <a:gd name="connsiteX22" fmla="*/ 895350 w 933450"/>
                <a:gd name="connsiteY22" fmla="*/ 466725 h 1109662"/>
                <a:gd name="connsiteX23" fmla="*/ 933450 w 933450"/>
                <a:gd name="connsiteY23" fmla="*/ 395287 h 1109662"/>
                <a:gd name="connsiteX24" fmla="*/ 933450 w 933450"/>
                <a:gd name="connsiteY24" fmla="*/ 376237 h 1109662"/>
                <a:gd name="connsiteX25" fmla="*/ 819150 w 933450"/>
                <a:gd name="connsiteY25" fmla="*/ 352425 h 1109662"/>
                <a:gd name="connsiteX26" fmla="*/ 804862 w 933450"/>
                <a:gd name="connsiteY26" fmla="*/ 314325 h 1109662"/>
                <a:gd name="connsiteX27" fmla="*/ 733425 w 933450"/>
                <a:gd name="connsiteY27" fmla="*/ 261937 h 1109662"/>
                <a:gd name="connsiteX28" fmla="*/ 714375 w 933450"/>
                <a:gd name="connsiteY28" fmla="*/ 195262 h 1109662"/>
                <a:gd name="connsiteX29" fmla="*/ 704850 w 933450"/>
                <a:gd name="connsiteY29" fmla="*/ 95250 h 1109662"/>
                <a:gd name="connsiteX30" fmla="*/ 690562 w 933450"/>
                <a:gd name="connsiteY30" fmla="*/ 33337 h 1109662"/>
                <a:gd name="connsiteX31" fmla="*/ 609600 w 933450"/>
                <a:gd name="connsiteY31" fmla="*/ 23812 h 1109662"/>
                <a:gd name="connsiteX32" fmla="*/ 576262 w 933450"/>
                <a:gd name="connsiteY32" fmla="*/ 0 h 1109662"/>
                <a:gd name="connsiteX33" fmla="*/ 485775 w 933450"/>
                <a:gd name="connsiteY33" fmla="*/ 19050 h 1109662"/>
                <a:gd name="connsiteX34" fmla="*/ 419100 w 933450"/>
                <a:gd name="connsiteY34" fmla="*/ 95250 h 1109662"/>
                <a:gd name="connsiteX35" fmla="*/ 357187 w 933450"/>
                <a:gd name="connsiteY35" fmla="*/ 128587 h 1109662"/>
                <a:gd name="connsiteX36" fmla="*/ 304800 w 933450"/>
                <a:gd name="connsiteY36" fmla="*/ 190500 h 1109662"/>
                <a:gd name="connsiteX37" fmla="*/ 276225 w 933450"/>
                <a:gd name="connsiteY37" fmla="*/ 223837 h 1109662"/>
                <a:gd name="connsiteX38" fmla="*/ 195262 w 933450"/>
                <a:gd name="connsiteY38" fmla="*/ 204787 h 1109662"/>
                <a:gd name="connsiteX39" fmla="*/ 185737 w 933450"/>
                <a:gd name="connsiteY39" fmla="*/ 271462 h 1109662"/>
                <a:gd name="connsiteX40" fmla="*/ 71437 w 933450"/>
                <a:gd name="connsiteY40" fmla="*/ 261937 h 1109662"/>
                <a:gd name="connsiteX41" fmla="*/ 0 w 933450"/>
                <a:gd name="connsiteY41" fmla="*/ 280987 h 1109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933450" h="1109662">
                  <a:moveTo>
                    <a:pt x="0" y="280987"/>
                  </a:moveTo>
                  <a:lnTo>
                    <a:pt x="0" y="280987"/>
                  </a:lnTo>
                  <a:lnTo>
                    <a:pt x="147637" y="347662"/>
                  </a:lnTo>
                  <a:lnTo>
                    <a:pt x="271462" y="409575"/>
                  </a:lnTo>
                  <a:lnTo>
                    <a:pt x="390525" y="504825"/>
                  </a:lnTo>
                  <a:lnTo>
                    <a:pt x="452437" y="566737"/>
                  </a:lnTo>
                  <a:lnTo>
                    <a:pt x="442912" y="647700"/>
                  </a:lnTo>
                  <a:lnTo>
                    <a:pt x="414337" y="671512"/>
                  </a:lnTo>
                  <a:lnTo>
                    <a:pt x="509587" y="766762"/>
                  </a:lnTo>
                  <a:lnTo>
                    <a:pt x="576262" y="952500"/>
                  </a:lnTo>
                  <a:lnTo>
                    <a:pt x="614362" y="1004887"/>
                  </a:lnTo>
                  <a:lnTo>
                    <a:pt x="690562" y="1066800"/>
                  </a:lnTo>
                  <a:lnTo>
                    <a:pt x="738187" y="1109662"/>
                  </a:lnTo>
                  <a:lnTo>
                    <a:pt x="762000" y="957262"/>
                  </a:lnTo>
                  <a:lnTo>
                    <a:pt x="723900" y="895350"/>
                  </a:lnTo>
                  <a:lnTo>
                    <a:pt x="647700" y="838200"/>
                  </a:lnTo>
                  <a:lnTo>
                    <a:pt x="690562" y="795337"/>
                  </a:lnTo>
                  <a:lnTo>
                    <a:pt x="728662" y="723900"/>
                  </a:lnTo>
                  <a:lnTo>
                    <a:pt x="733425" y="619125"/>
                  </a:lnTo>
                  <a:lnTo>
                    <a:pt x="800100" y="619125"/>
                  </a:lnTo>
                  <a:lnTo>
                    <a:pt x="766762" y="495300"/>
                  </a:lnTo>
                  <a:lnTo>
                    <a:pt x="800100" y="447675"/>
                  </a:lnTo>
                  <a:lnTo>
                    <a:pt x="895350" y="466725"/>
                  </a:lnTo>
                  <a:lnTo>
                    <a:pt x="933450" y="395287"/>
                  </a:lnTo>
                  <a:lnTo>
                    <a:pt x="933450" y="376237"/>
                  </a:lnTo>
                  <a:lnTo>
                    <a:pt x="819150" y="352425"/>
                  </a:lnTo>
                  <a:lnTo>
                    <a:pt x="804862" y="314325"/>
                  </a:lnTo>
                  <a:lnTo>
                    <a:pt x="733425" y="261937"/>
                  </a:lnTo>
                  <a:lnTo>
                    <a:pt x="714375" y="195262"/>
                  </a:lnTo>
                  <a:lnTo>
                    <a:pt x="704850" y="95250"/>
                  </a:lnTo>
                  <a:lnTo>
                    <a:pt x="690562" y="33337"/>
                  </a:lnTo>
                  <a:lnTo>
                    <a:pt x="609600" y="23812"/>
                  </a:lnTo>
                  <a:lnTo>
                    <a:pt x="576262" y="0"/>
                  </a:lnTo>
                  <a:lnTo>
                    <a:pt x="485775" y="19050"/>
                  </a:lnTo>
                  <a:lnTo>
                    <a:pt x="419100" y="95250"/>
                  </a:lnTo>
                  <a:lnTo>
                    <a:pt x="357187" y="128587"/>
                  </a:lnTo>
                  <a:lnTo>
                    <a:pt x="304800" y="190500"/>
                  </a:lnTo>
                  <a:lnTo>
                    <a:pt x="276225" y="223837"/>
                  </a:lnTo>
                  <a:lnTo>
                    <a:pt x="195262" y="204787"/>
                  </a:lnTo>
                  <a:lnTo>
                    <a:pt x="185737" y="271462"/>
                  </a:lnTo>
                  <a:lnTo>
                    <a:pt x="71437" y="261937"/>
                  </a:lnTo>
                  <a:lnTo>
                    <a:pt x="0" y="280987"/>
                  </a:lnTo>
                  <a:close/>
                </a:path>
              </a:pathLst>
            </a:custGeom>
            <a:solidFill>
              <a:srgbClr val="92D05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77733" tIns="38866" rIns="77733" bIns="38866" anchor="ctr"/>
            <a:lstStyle/>
            <a:p>
              <a:endParaRPr lang="ru-RU" sz="17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154" name="Picture 3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376" t="8184" r="8533" b="11975"/>
            <a:stretch/>
          </p:blipFill>
          <p:spPr bwMode="auto">
            <a:xfrm>
              <a:off x="7084969" y="5992431"/>
              <a:ext cx="312388" cy="226404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5" name="Picture 5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29954" y="6502999"/>
              <a:ext cx="250032" cy="2665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6" name="Picture 4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17378" y="6242224"/>
              <a:ext cx="255623" cy="2264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8" name="Полилиния 37"/>
            <p:cNvSpPr/>
            <p:nvPr/>
          </p:nvSpPr>
          <p:spPr>
            <a:xfrm>
              <a:off x="7039626" y="4752836"/>
              <a:ext cx="333375" cy="231483"/>
            </a:xfrm>
            <a:custGeom>
              <a:avLst/>
              <a:gdLst>
                <a:gd name="connsiteX0" fmla="*/ 0 w 933450"/>
                <a:gd name="connsiteY0" fmla="*/ 280987 h 1109662"/>
                <a:gd name="connsiteX1" fmla="*/ 0 w 933450"/>
                <a:gd name="connsiteY1" fmla="*/ 280987 h 1109662"/>
                <a:gd name="connsiteX2" fmla="*/ 147637 w 933450"/>
                <a:gd name="connsiteY2" fmla="*/ 347662 h 1109662"/>
                <a:gd name="connsiteX3" fmla="*/ 271462 w 933450"/>
                <a:gd name="connsiteY3" fmla="*/ 409575 h 1109662"/>
                <a:gd name="connsiteX4" fmla="*/ 390525 w 933450"/>
                <a:gd name="connsiteY4" fmla="*/ 504825 h 1109662"/>
                <a:gd name="connsiteX5" fmla="*/ 452437 w 933450"/>
                <a:gd name="connsiteY5" fmla="*/ 566737 h 1109662"/>
                <a:gd name="connsiteX6" fmla="*/ 442912 w 933450"/>
                <a:gd name="connsiteY6" fmla="*/ 647700 h 1109662"/>
                <a:gd name="connsiteX7" fmla="*/ 414337 w 933450"/>
                <a:gd name="connsiteY7" fmla="*/ 671512 h 1109662"/>
                <a:gd name="connsiteX8" fmla="*/ 509587 w 933450"/>
                <a:gd name="connsiteY8" fmla="*/ 766762 h 1109662"/>
                <a:gd name="connsiteX9" fmla="*/ 576262 w 933450"/>
                <a:gd name="connsiteY9" fmla="*/ 952500 h 1109662"/>
                <a:gd name="connsiteX10" fmla="*/ 614362 w 933450"/>
                <a:gd name="connsiteY10" fmla="*/ 1004887 h 1109662"/>
                <a:gd name="connsiteX11" fmla="*/ 690562 w 933450"/>
                <a:gd name="connsiteY11" fmla="*/ 1066800 h 1109662"/>
                <a:gd name="connsiteX12" fmla="*/ 738187 w 933450"/>
                <a:gd name="connsiteY12" fmla="*/ 1109662 h 1109662"/>
                <a:gd name="connsiteX13" fmla="*/ 762000 w 933450"/>
                <a:gd name="connsiteY13" fmla="*/ 957262 h 1109662"/>
                <a:gd name="connsiteX14" fmla="*/ 723900 w 933450"/>
                <a:gd name="connsiteY14" fmla="*/ 895350 h 1109662"/>
                <a:gd name="connsiteX15" fmla="*/ 647700 w 933450"/>
                <a:gd name="connsiteY15" fmla="*/ 838200 h 1109662"/>
                <a:gd name="connsiteX16" fmla="*/ 690562 w 933450"/>
                <a:gd name="connsiteY16" fmla="*/ 795337 h 1109662"/>
                <a:gd name="connsiteX17" fmla="*/ 728662 w 933450"/>
                <a:gd name="connsiteY17" fmla="*/ 723900 h 1109662"/>
                <a:gd name="connsiteX18" fmla="*/ 733425 w 933450"/>
                <a:gd name="connsiteY18" fmla="*/ 619125 h 1109662"/>
                <a:gd name="connsiteX19" fmla="*/ 800100 w 933450"/>
                <a:gd name="connsiteY19" fmla="*/ 619125 h 1109662"/>
                <a:gd name="connsiteX20" fmla="*/ 766762 w 933450"/>
                <a:gd name="connsiteY20" fmla="*/ 495300 h 1109662"/>
                <a:gd name="connsiteX21" fmla="*/ 800100 w 933450"/>
                <a:gd name="connsiteY21" fmla="*/ 447675 h 1109662"/>
                <a:gd name="connsiteX22" fmla="*/ 895350 w 933450"/>
                <a:gd name="connsiteY22" fmla="*/ 466725 h 1109662"/>
                <a:gd name="connsiteX23" fmla="*/ 933450 w 933450"/>
                <a:gd name="connsiteY23" fmla="*/ 395287 h 1109662"/>
                <a:gd name="connsiteX24" fmla="*/ 933450 w 933450"/>
                <a:gd name="connsiteY24" fmla="*/ 376237 h 1109662"/>
                <a:gd name="connsiteX25" fmla="*/ 819150 w 933450"/>
                <a:gd name="connsiteY25" fmla="*/ 352425 h 1109662"/>
                <a:gd name="connsiteX26" fmla="*/ 804862 w 933450"/>
                <a:gd name="connsiteY26" fmla="*/ 314325 h 1109662"/>
                <a:gd name="connsiteX27" fmla="*/ 733425 w 933450"/>
                <a:gd name="connsiteY27" fmla="*/ 261937 h 1109662"/>
                <a:gd name="connsiteX28" fmla="*/ 714375 w 933450"/>
                <a:gd name="connsiteY28" fmla="*/ 195262 h 1109662"/>
                <a:gd name="connsiteX29" fmla="*/ 704850 w 933450"/>
                <a:gd name="connsiteY29" fmla="*/ 95250 h 1109662"/>
                <a:gd name="connsiteX30" fmla="*/ 690562 w 933450"/>
                <a:gd name="connsiteY30" fmla="*/ 33337 h 1109662"/>
                <a:gd name="connsiteX31" fmla="*/ 609600 w 933450"/>
                <a:gd name="connsiteY31" fmla="*/ 23812 h 1109662"/>
                <a:gd name="connsiteX32" fmla="*/ 576262 w 933450"/>
                <a:gd name="connsiteY32" fmla="*/ 0 h 1109662"/>
                <a:gd name="connsiteX33" fmla="*/ 485775 w 933450"/>
                <a:gd name="connsiteY33" fmla="*/ 19050 h 1109662"/>
                <a:gd name="connsiteX34" fmla="*/ 419100 w 933450"/>
                <a:gd name="connsiteY34" fmla="*/ 95250 h 1109662"/>
                <a:gd name="connsiteX35" fmla="*/ 357187 w 933450"/>
                <a:gd name="connsiteY35" fmla="*/ 128587 h 1109662"/>
                <a:gd name="connsiteX36" fmla="*/ 304800 w 933450"/>
                <a:gd name="connsiteY36" fmla="*/ 190500 h 1109662"/>
                <a:gd name="connsiteX37" fmla="*/ 276225 w 933450"/>
                <a:gd name="connsiteY37" fmla="*/ 223837 h 1109662"/>
                <a:gd name="connsiteX38" fmla="*/ 195262 w 933450"/>
                <a:gd name="connsiteY38" fmla="*/ 204787 h 1109662"/>
                <a:gd name="connsiteX39" fmla="*/ 185737 w 933450"/>
                <a:gd name="connsiteY39" fmla="*/ 271462 h 1109662"/>
                <a:gd name="connsiteX40" fmla="*/ 71437 w 933450"/>
                <a:gd name="connsiteY40" fmla="*/ 261937 h 1109662"/>
                <a:gd name="connsiteX41" fmla="*/ 0 w 933450"/>
                <a:gd name="connsiteY41" fmla="*/ 280987 h 1109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933450" h="1109662">
                  <a:moveTo>
                    <a:pt x="0" y="280987"/>
                  </a:moveTo>
                  <a:lnTo>
                    <a:pt x="0" y="280987"/>
                  </a:lnTo>
                  <a:lnTo>
                    <a:pt x="147637" y="347662"/>
                  </a:lnTo>
                  <a:lnTo>
                    <a:pt x="271462" y="409575"/>
                  </a:lnTo>
                  <a:lnTo>
                    <a:pt x="390525" y="504825"/>
                  </a:lnTo>
                  <a:lnTo>
                    <a:pt x="452437" y="566737"/>
                  </a:lnTo>
                  <a:lnTo>
                    <a:pt x="442912" y="647700"/>
                  </a:lnTo>
                  <a:lnTo>
                    <a:pt x="414337" y="671512"/>
                  </a:lnTo>
                  <a:lnTo>
                    <a:pt x="509587" y="766762"/>
                  </a:lnTo>
                  <a:lnTo>
                    <a:pt x="576262" y="952500"/>
                  </a:lnTo>
                  <a:lnTo>
                    <a:pt x="614362" y="1004887"/>
                  </a:lnTo>
                  <a:lnTo>
                    <a:pt x="690562" y="1066800"/>
                  </a:lnTo>
                  <a:lnTo>
                    <a:pt x="738187" y="1109662"/>
                  </a:lnTo>
                  <a:lnTo>
                    <a:pt x="762000" y="957262"/>
                  </a:lnTo>
                  <a:lnTo>
                    <a:pt x="723900" y="895350"/>
                  </a:lnTo>
                  <a:lnTo>
                    <a:pt x="647700" y="838200"/>
                  </a:lnTo>
                  <a:lnTo>
                    <a:pt x="690562" y="795337"/>
                  </a:lnTo>
                  <a:lnTo>
                    <a:pt x="728662" y="723900"/>
                  </a:lnTo>
                  <a:lnTo>
                    <a:pt x="733425" y="619125"/>
                  </a:lnTo>
                  <a:lnTo>
                    <a:pt x="800100" y="619125"/>
                  </a:lnTo>
                  <a:lnTo>
                    <a:pt x="766762" y="495300"/>
                  </a:lnTo>
                  <a:lnTo>
                    <a:pt x="800100" y="447675"/>
                  </a:lnTo>
                  <a:lnTo>
                    <a:pt x="895350" y="466725"/>
                  </a:lnTo>
                  <a:lnTo>
                    <a:pt x="933450" y="395287"/>
                  </a:lnTo>
                  <a:lnTo>
                    <a:pt x="933450" y="376237"/>
                  </a:lnTo>
                  <a:lnTo>
                    <a:pt x="819150" y="352425"/>
                  </a:lnTo>
                  <a:lnTo>
                    <a:pt x="804862" y="314325"/>
                  </a:lnTo>
                  <a:lnTo>
                    <a:pt x="733425" y="261937"/>
                  </a:lnTo>
                  <a:lnTo>
                    <a:pt x="714375" y="195262"/>
                  </a:lnTo>
                  <a:lnTo>
                    <a:pt x="704850" y="95250"/>
                  </a:lnTo>
                  <a:lnTo>
                    <a:pt x="690562" y="33337"/>
                  </a:lnTo>
                  <a:lnTo>
                    <a:pt x="609600" y="23812"/>
                  </a:lnTo>
                  <a:lnTo>
                    <a:pt x="576262" y="0"/>
                  </a:lnTo>
                  <a:lnTo>
                    <a:pt x="485775" y="19050"/>
                  </a:lnTo>
                  <a:lnTo>
                    <a:pt x="419100" y="95250"/>
                  </a:lnTo>
                  <a:lnTo>
                    <a:pt x="357187" y="128587"/>
                  </a:lnTo>
                  <a:lnTo>
                    <a:pt x="304800" y="190500"/>
                  </a:lnTo>
                  <a:lnTo>
                    <a:pt x="276225" y="223837"/>
                  </a:lnTo>
                  <a:lnTo>
                    <a:pt x="195262" y="204787"/>
                  </a:lnTo>
                  <a:lnTo>
                    <a:pt x="185737" y="271462"/>
                  </a:lnTo>
                  <a:lnTo>
                    <a:pt x="71437" y="261937"/>
                  </a:lnTo>
                  <a:lnTo>
                    <a:pt x="0" y="280987"/>
                  </a:lnTo>
                  <a:close/>
                </a:path>
              </a:pathLst>
            </a:custGeom>
            <a:solidFill>
              <a:srgbClr val="00B0F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77733" tIns="38866" rIns="77733" bIns="38866" anchor="ctr"/>
            <a:lstStyle/>
            <a:p>
              <a:endParaRPr lang="ru-RU" sz="17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74" name="Группа 73"/>
          <p:cNvGrpSpPr/>
          <p:nvPr/>
        </p:nvGrpSpPr>
        <p:grpSpPr>
          <a:xfrm>
            <a:off x="0" y="683394"/>
            <a:ext cx="9144000" cy="6183157"/>
            <a:chOff x="0" y="683394"/>
            <a:chExt cx="9144000" cy="6183157"/>
          </a:xfrm>
        </p:grpSpPr>
        <p:cxnSp>
          <p:nvCxnSpPr>
            <p:cNvPr id="76" name="Прямая соединительная линия 75"/>
            <p:cNvCxnSpPr/>
            <p:nvPr/>
          </p:nvCxnSpPr>
          <p:spPr>
            <a:xfrm flipV="1">
              <a:off x="0" y="692696"/>
              <a:ext cx="9139302" cy="5095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Прямая соединительная линия 76"/>
            <p:cNvCxnSpPr/>
            <p:nvPr/>
          </p:nvCxnSpPr>
          <p:spPr>
            <a:xfrm>
              <a:off x="0" y="6853648"/>
              <a:ext cx="9144000" cy="251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Прямая соединительная линия 77"/>
            <p:cNvCxnSpPr/>
            <p:nvPr/>
          </p:nvCxnSpPr>
          <p:spPr>
            <a:xfrm flipH="1">
              <a:off x="0" y="683394"/>
              <a:ext cx="776" cy="6170254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Прямая соединительная линия 78"/>
            <p:cNvCxnSpPr/>
            <p:nvPr/>
          </p:nvCxnSpPr>
          <p:spPr>
            <a:xfrm flipH="1">
              <a:off x="9133859" y="692696"/>
              <a:ext cx="10141" cy="6173855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6" name="Соединительная линия уступом 15"/>
          <p:cNvCxnSpPr>
            <a:stCxn id="138" idx="0"/>
          </p:cNvCxnSpPr>
          <p:nvPr/>
        </p:nvCxnSpPr>
        <p:spPr>
          <a:xfrm rot="5400000" flipH="1" flipV="1">
            <a:off x="1886015" y="94940"/>
            <a:ext cx="288034" cy="2059607"/>
          </a:xfrm>
          <a:prstGeom prst="bentConnector2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8" name="Прямоугольник 137"/>
          <p:cNvSpPr/>
          <p:nvPr/>
        </p:nvSpPr>
        <p:spPr>
          <a:xfrm>
            <a:off x="20745" y="1268760"/>
            <a:ext cx="1958967" cy="161582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9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Плавни </a:t>
            </a:r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(площадь около 3900 км</a:t>
            </a:r>
            <a:r>
              <a:rPr lang="ru-RU" sz="9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- особый тип лугово-болотной растительности (высокотравные болотные луга), сформировавшийся в устьях рек в условиях периодического или постоянного переувлажнения почвы. Распространены плавни в дельте Кубани и в северо-западной части края, примыкающей к Азовскому морю. </a:t>
            </a:r>
          </a:p>
        </p:txBody>
      </p:sp>
      <p:cxnSp>
        <p:nvCxnSpPr>
          <p:cNvPr id="32" name="Прямая соединительная линия 31"/>
          <p:cNvCxnSpPr>
            <a:stCxn id="138" idx="2"/>
          </p:cNvCxnSpPr>
          <p:nvPr/>
        </p:nvCxnSpPr>
        <p:spPr>
          <a:xfrm flipH="1">
            <a:off x="1000228" y="2884587"/>
            <a:ext cx="1" cy="47240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2" name="Прямоугольник 151"/>
          <p:cNvSpPr/>
          <p:nvPr/>
        </p:nvSpPr>
        <p:spPr>
          <a:xfrm>
            <a:off x="20744" y="5364907"/>
            <a:ext cx="2353054" cy="1477328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9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Государственный природный заповедник «</a:t>
            </a:r>
            <a:r>
              <a:rPr lang="ru-RU" sz="9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Утриш</a:t>
            </a:r>
            <a:r>
              <a:rPr lang="ru-RU" sz="9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ru-RU" sz="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расположен </a:t>
            </a:r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полуострове </a:t>
            </a:r>
            <a:r>
              <a:rPr lang="ru-RU" sz="9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Абрау</a:t>
            </a:r>
            <a:r>
              <a:rPr lang="ru-RU" sz="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 неповторимая по красоте, ландшафту, уникальности флоры и фауны природная территория. </a:t>
            </a:r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Площадь заповедника: 9065 га земельно-лесного фонда и 783 га морской акватории. Рельеф территории очень сложный с резкими перепадами высот, с крутыми, часто осыпными склонами. </a:t>
            </a:r>
          </a:p>
        </p:txBody>
      </p:sp>
      <p:pic>
        <p:nvPicPr>
          <p:cNvPr id="158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0708" y="5760996"/>
            <a:ext cx="250032" cy="28575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59" name="Picture 4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7539" y="6122870"/>
            <a:ext cx="268769" cy="30598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60" name="Picture 3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76" t="8184" r="8533" b="11975"/>
          <a:stretch/>
        </p:blipFill>
        <p:spPr bwMode="auto">
          <a:xfrm>
            <a:off x="1403648" y="4142295"/>
            <a:ext cx="365019" cy="334111"/>
          </a:xfrm>
          <a:prstGeom prst="ellips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cxnSp>
        <p:nvCxnSpPr>
          <p:cNvPr id="16385" name="Соединительная линия уступом 16384"/>
          <p:cNvCxnSpPr>
            <a:stCxn id="152" idx="0"/>
            <a:endCxn id="160" idx="2"/>
          </p:cNvCxnSpPr>
          <p:nvPr/>
        </p:nvCxnSpPr>
        <p:spPr>
          <a:xfrm rot="5400000" flipH="1" flipV="1">
            <a:off x="772681" y="4733941"/>
            <a:ext cx="1055556" cy="206377"/>
          </a:xfrm>
          <a:prstGeom prst="bentConnector2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390" name="Соединительная линия уступом 16389"/>
          <p:cNvCxnSpPr>
            <a:stCxn id="143" idx="1"/>
            <a:endCxn id="158" idx="3"/>
          </p:cNvCxnSpPr>
          <p:nvPr/>
        </p:nvCxnSpPr>
        <p:spPr>
          <a:xfrm rot="10800000" flipV="1">
            <a:off x="4580740" y="1438922"/>
            <a:ext cx="1431420" cy="4464950"/>
          </a:xfrm>
          <a:prstGeom prst="bentConnector3">
            <a:avLst>
              <a:gd name="adj1" fmla="val 50000"/>
            </a:avLst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393" name="Соединительная линия уступом 16392"/>
          <p:cNvCxnSpPr>
            <a:stCxn id="145" idx="1"/>
            <a:endCxn id="159" idx="3"/>
          </p:cNvCxnSpPr>
          <p:nvPr/>
        </p:nvCxnSpPr>
        <p:spPr>
          <a:xfrm rot="10800000" flipV="1">
            <a:off x="5026309" y="3042156"/>
            <a:ext cx="985853" cy="3233706"/>
          </a:xfrm>
          <a:prstGeom prst="bentConnector3">
            <a:avLst>
              <a:gd name="adj1" fmla="val 50000"/>
            </a:avLst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3" name="Прямоугольник 142"/>
          <p:cNvSpPr/>
          <p:nvPr/>
        </p:nvSpPr>
        <p:spPr>
          <a:xfrm>
            <a:off x="6012160" y="769508"/>
            <a:ext cx="3142817" cy="1338828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9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Кавказский государственный природный биосферный заповедник имени Х.Г. Шапошникова</a:t>
            </a:r>
            <a:r>
              <a:rPr lang="ru-RU" sz="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расположен </a:t>
            </a:r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западной части Большого </a:t>
            </a:r>
            <a:r>
              <a:rPr lang="ru-RU" sz="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Кавказа, </a:t>
            </a:r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верховьях рек Белая, Малая и Большая Лаба, Шахе, Сочи, </a:t>
            </a:r>
            <a:r>
              <a:rPr lang="ru-RU" sz="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Мзымта</a:t>
            </a:r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Основная территория занимает площадь в 280034 га, кластерный участок – </a:t>
            </a:r>
            <a:r>
              <a:rPr lang="ru-RU" sz="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Хостинская</a:t>
            </a:r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тисо</a:t>
            </a:r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-самшитовая роща – 301 га. Заповедник расположен на территории трех субъектов Российской Федерации: Краснодарского края, Республики Адыгея и Карачаево-Черкесской Республики.</a:t>
            </a:r>
          </a:p>
        </p:txBody>
      </p:sp>
      <p:sp>
        <p:nvSpPr>
          <p:cNvPr id="145" name="Прямоугольник 144"/>
          <p:cNvSpPr/>
          <p:nvPr/>
        </p:nvSpPr>
        <p:spPr>
          <a:xfrm>
            <a:off x="6012161" y="2511241"/>
            <a:ext cx="3142816" cy="1061829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9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Сочинский национальный парк</a:t>
            </a:r>
            <a:r>
              <a:rPr lang="ru-RU" sz="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расположен </a:t>
            </a:r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территории Большого </a:t>
            </a:r>
            <a:r>
              <a:rPr lang="ru-RU" sz="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Сочи: </a:t>
            </a:r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границ с Туапсинским районом, между устьями рек </a:t>
            </a:r>
            <a:r>
              <a:rPr lang="ru-RU" sz="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Шепси</a:t>
            </a:r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Магри на северо-западе до границ с Абхазией на юго-востоке и от побережья Чёрного моря до водораздельной линии Главного Кавказского хребта. Большую часть территории парка занимают горы, разделённые речными долинами. </a:t>
            </a:r>
          </a:p>
        </p:txBody>
      </p:sp>
    </p:spTree>
    <p:extLst>
      <p:ext uri="{BB962C8B-B14F-4D97-AF65-F5344CB8AC3E}">
        <p14:creationId xmlns:p14="http://schemas.microsoft.com/office/powerpoint/2010/main" val="705944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ru-RU" altLang="ru-RU"/>
              <a:t>Краснодарский край</a:t>
            </a:r>
          </a:p>
        </p:txBody>
      </p:sp>
      <p:pic>
        <p:nvPicPr>
          <p:cNvPr id="8195" name="Picture 3" descr="Краснодарский край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9144000" cy="6929437"/>
          </a:xfrm>
          <a:prstGeom prst="rect">
            <a:avLst/>
          </a:prstGeom>
          <a:solidFill>
            <a:srgbClr val="993300"/>
          </a:solidFill>
          <a:ln w="12700" algn="ctr">
            <a:solidFill>
              <a:srgbClr val="800000"/>
            </a:solidFill>
            <a:miter lim="800000"/>
            <a:headEnd/>
            <a:tailEnd/>
          </a:ln>
        </p:spPr>
      </p:pic>
      <p:sp>
        <p:nvSpPr>
          <p:cNvPr id="8196" name="Rectangle 4"/>
          <p:cNvSpPr>
            <a:spLocks noChangeArrowheads="1"/>
          </p:cNvSpPr>
          <p:nvPr/>
        </p:nvSpPr>
        <p:spPr bwMode="auto">
          <a:xfrm>
            <a:off x="7916863" y="5881688"/>
            <a:ext cx="441325" cy="130175"/>
          </a:xfrm>
          <a:prstGeom prst="rect">
            <a:avLst/>
          </a:prstGeom>
          <a:solidFill>
            <a:srgbClr val="FFFF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53921" tIns="26961" rIns="53921" bIns="26961">
            <a:spAutoFit/>
          </a:bodyPr>
          <a:lstStyle>
            <a:lvl1pPr defTabSz="446088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446088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446088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446088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446088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460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460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460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460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altLang="ru-RU" sz="500">
                <a:latin typeface="Arial" charset="0"/>
              </a:rPr>
              <a:t>Ковалевка</a:t>
            </a:r>
          </a:p>
        </p:txBody>
      </p:sp>
      <p:sp>
        <p:nvSpPr>
          <p:cNvPr id="8197" name="Text Box 6"/>
          <p:cNvSpPr txBox="1">
            <a:spLocks noChangeArrowheads="1"/>
          </p:cNvSpPr>
          <p:nvPr/>
        </p:nvSpPr>
        <p:spPr bwMode="auto">
          <a:xfrm>
            <a:off x="3546475" y="3094038"/>
            <a:ext cx="468313" cy="242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3549" tIns="26775" rIns="53549" bIns="26775">
            <a:spAutoFit/>
          </a:bodyPr>
          <a:lstStyle>
            <a:lvl1pPr defTabSz="534988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534988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534988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534988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534988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534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534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534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534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70000"/>
              </a:lnSpc>
              <a:spcBef>
                <a:spcPct val="0"/>
              </a:spcBef>
              <a:buFontTx/>
              <a:buNone/>
            </a:pPr>
            <a:endParaRPr lang="ru-RU" altLang="ru-RU" sz="500" b="1">
              <a:latin typeface="Arial" charset="0"/>
            </a:endParaRPr>
          </a:p>
          <a:p>
            <a:pPr eaLnBrk="1" hangingPunct="1">
              <a:lnSpc>
                <a:spcPct val="70000"/>
              </a:lnSpc>
              <a:spcBef>
                <a:spcPct val="0"/>
              </a:spcBef>
              <a:buFontTx/>
              <a:buNone/>
            </a:pPr>
            <a:r>
              <a:rPr lang="ru-RU" altLang="ru-RU" sz="400" b="1">
                <a:latin typeface="Arial" charset="0"/>
              </a:rPr>
              <a:t>СК </a:t>
            </a:r>
          </a:p>
          <a:p>
            <a:pPr eaLnBrk="1" hangingPunct="1">
              <a:lnSpc>
                <a:spcPct val="70000"/>
              </a:lnSpc>
              <a:spcBef>
                <a:spcPct val="0"/>
              </a:spcBef>
              <a:buFontTx/>
              <a:buNone/>
            </a:pPr>
            <a:r>
              <a:rPr lang="ru-RU" altLang="ru-RU" sz="400" b="1">
                <a:latin typeface="Arial" charset="0"/>
              </a:rPr>
              <a:t>РПСО</a:t>
            </a:r>
          </a:p>
          <a:p>
            <a:pPr eaLnBrk="1" hangingPunct="1">
              <a:lnSpc>
                <a:spcPct val="70000"/>
              </a:lnSpc>
              <a:spcBef>
                <a:spcPct val="0"/>
              </a:spcBef>
              <a:buFontTx/>
              <a:buNone/>
            </a:pPr>
            <a:endParaRPr lang="ru-RU" altLang="ru-RU" sz="400" b="1">
              <a:latin typeface="Arial" charset="0"/>
            </a:endParaRPr>
          </a:p>
        </p:txBody>
      </p:sp>
      <p:sp>
        <p:nvSpPr>
          <p:cNvPr id="8198" name="Rectangle 7"/>
          <p:cNvSpPr>
            <a:spLocks noChangeArrowheads="1"/>
          </p:cNvSpPr>
          <p:nvPr/>
        </p:nvSpPr>
        <p:spPr bwMode="auto">
          <a:xfrm>
            <a:off x="0" y="0"/>
            <a:ext cx="9144000" cy="292100"/>
          </a:xfrm>
          <a:prstGeom prst="rect">
            <a:avLst/>
          </a:prstGeom>
          <a:solidFill>
            <a:srgbClr val="DDDDDD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Arial" charset="0"/>
            </a:endParaRPr>
          </a:p>
        </p:txBody>
      </p:sp>
      <p:sp>
        <p:nvSpPr>
          <p:cNvPr id="8199" name="Freeform 9"/>
          <p:cNvSpPr>
            <a:spLocks/>
          </p:cNvSpPr>
          <p:nvPr/>
        </p:nvSpPr>
        <p:spPr bwMode="auto">
          <a:xfrm>
            <a:off x="1616075" y="2365375"/>
            <a:ext cx="381000" cy="606425"/>
          </a:xfrm>
          <a:custGeom>
            <a:avLst/>
            <a:gdLst>
              <a:gd name="T0" fmla="*/ 2147483647 w 240"/>
              <a:gd name="T1" fmla="*/ 0 h 382"/>
              <a:gd name="T2" fmla="*/ 2147483647 w 240"/>
              <a:gd name="T3" fmla="*/ 2147483647 h 382"/>
              <a:gd name="T4" fmla="*/ 2147483647 w 240"/>
              <a:gd name="T5" fmla="*/ 2147483647 h 382"/>
              <a:gd name="T6" fmla="*/ 2147483647 w 240"/>
              <a:gd name="T7" fmla="*/ 2147483647 h 382"/>
              <a:gd name="T8" fmla="*/ 2147483647 w 240"/>
              <a:gd name="T9" fmla="*/ 2147483647 h 382"/>
              <a:gd name="T10" fmla="*/ 2147483647 w 240"/>
              <a:gd name="T11" fmla="*/ 2147483647 h 382"/>
              <a:gd name="T12" fmla="*/ 2147483647 w 240"/>
              <a:gd name="T13" fmla="*/ 2147483647 h 382"/>
              <a:gd name="T14" fmla="*/ 2147483647 w 240"/>
              <a:gd name="T15" fmla="*/ 2147483647 h 382"/>
              <a:gd name="T16" fmla="*/ 2147483647 w 240"/>
              <a:gd name="T17" fmla="*/ 2147483647 h 382"/>
              <a:gd name="T18" fmla="*/ 2147483647 w 240"/>
              <a:gd name="T19" fmla="*/ 2147483647 h 382"/>
              <a:gd name="T20" fmla="*/ 2147483647 w 240"/>
              <a:gd name="T21" fmla="*/ 2147483647 h 382"/>
              <a:gd name="T22" fmla="*/ 2147483647 w 240"/>
              <a:gd name="T23" fmla="*/ 2147483647 h 382"/>
              <a:gd name="T24" fmla="*/ 2147483647 w 240"/>
              <a:gd name="T25" fmla="*/ 2147483647 h 382"/>
              <a:gd name="T26" fmla="*/ 2147483647 w 240"/>
              <a:gd name="T27" fmla="*/ 2147483647 h 382"/>
              <a:gd name="T28" fmla="*/ 2147483647 w 240"/>
              <a:gd name="T29" fmla="*/ 2147483647 h 382"/>
              <a:gd name="T30" fmla="*/ 2147483647 w 240"/>
              <a:gd name="T31" fmla="*/ 2147483647 h 382"/>
              <a:gd name="T32" fmla="*/ 0 w 240"/>
              <a:gd name="T33" fmla="*/ 2147483647 h 382"/>
              <a:gd name="T34" fmla="*/ 2147483647 w 240"/>
              <a:gd name="T35" fmla="*/ 2147483647 h 382"/>
              <a:gd name="T36" fmla="*/ 2147483647 w 240"/>
              <a:gd name="T37" fmla="*/ 2147483647 h 382"/>
              <a:gd name="T38" fmla="*/ 2147483647 w 240"/>
              <a:gd name="T39" fmla="*/ 2147483647 h 382"/>
              <a:gd name="T40" fmla="*/ 2147483647 w 240"/>
              <a:gd name="T41" fmla="*/ 0 h 382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240"/>
              <a:gd name="T64" fmla="*/ 0 h 382"/>
              <a:gd name="T65" fmla="*/ 240 w 240"/>
              <a:gd name="T66" fmla="*/ 382 h 382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240" h="382">
                <a:moveTo>
                  <a:pt x="162" y="0"/>
                </a:moveTo>
                <a:cubicBezTo>
                  <a:pt x="166" y="13"/>
                  <a:pt x="175" y="20"/>
                  <a:pt x="182" y="30"/>
                </a:cubicBezTo>
                <a:cubicBezTo>
                  <a:pt x="186" y="52"/>
                  <a:pt x="184" y="52"/>
                  <a:pt x="202" y="64"/>
                </a:cubicBezTo>
                <a:cubicBezTo>
                  <a:pt x="208" y="68"/>
                  <a:pt x="220" y="76"/>
                  <a:pt x="220" y="76"/>
                </a:cubicBezTo>
                <a:cubicBezTo>
                  <a:pt x="227" y="86"/>
                  <a:pt x="230" y="85"/>
                  <a:pt x="234" y="98"/>
                </a:cubicBezTo>
                <a:cubicBezTo>
                  <a:pt x="236" y="104"/>
                  <a:pt x="240" y="116"/>
                  <a:pt x="240" y="116"/>
                </a:cubicBezTo>
                <a:cubicBezTo>
                  <a:pt x="234" y="141"/>
                  <a:pt x="229" y="170"/>
                  <a:pt x="220" y="194"/>
                </a:cubicBezTo>
                <a:cubicBezTo>
                  <a:pt x="217" y="202"/>
                  <a:pt x="211" y="205"/>
                  <a:pt x="208" y="212"/>
                </a:cubicBezTo>
                <a:cubicBezTo>
                  <a:pt x="203" y="222"/>
                  <a:pt x="204" y="234"/>
                  <a:pt x="196" y="242"/>
                </a:cubicBezTo>
                <a:cubicBezTo>
                  <a:pt x="190" y="248"/>
                  <a:pt x="180" y="260"/>
                  <a:pt x="180" y="260"/>
                </a:cubicBezTo>
                <a:cubicBezTo>
                  <a:pt x="177" y="287"/>
                  <a:pt x="171" y="294"/>
                  <a:pt x="164" y="316"/>
                </a:cubicBezTo>
                <a:cubicBezTo>
                  <a:pt x="168" y="362"/>
                  <a:pt x="174" y="364"/>
                  <a:pt x="138" y="382"/>
                </a:cubicBezTo>
                <a:cubicBezTo>
                  <a:pt x="123" y="378"/>
                  <a:pt x="119" y="379"/>
                  <a:pt x="112" y="366"/>
                </a:cubicBezTo>
                <a:cubicBezTo>
                  <a:pt x="120" y="334"/>
                  <a:pt x="105" y="315"/>
                  <a:pt x="90" y="288"/>
                </a:cubicBezTo>
                <a:cubicBezTo>
                  <a:pt x="87" y="283"/>
                  <a:pt x="87" y="275"/>
                  <a:pt x="82" y="272"/>
                </a:cubicBezTo>
                <a:cubicBezTo>
                  <a:pt x="58" y="260"/>
                  <a:pt x="36" y="248"/>
                  <a:pt x="12" y="236"/>
                </a:cubicBezTo>
                <a:cubicBezTo>
                  <a:pt x="8" y="230"/>
                  <a:pt x="0" y="218"/>
                  <a:pt x="0" y="218"/>
                </a:cubicBezTo>
                <a:cubicBezTo>
                  <a:pt x="2" y="181"/>
                  <a:pt x="6" y="145"/>
                  <a:pt x="12" y="108"/>
                </a:cubicBezTo>
                <a:cubicBezTo>
                  <a:pt x="15" y="93"/>
                  <a:pt x="16" y="71"/>
                  <a:pt x="30" y="62"/>
                </a:cubicBezTo>
                <a:cubicBezTo>
                  <a:pt x="41" y="41"/>
                  <a:pt x="76" y="26"/>
                  <a:pt x="98" y="22"/>
                </a:cubicBezTo>
                <a:cubicBezTo>
                  <a:pt x="112" y="15"/>
                  <a:pt x="155" y="7"/>
                  <a:pt x="162" y="0"/>
                </a:cubicBezTo>
                <a:close/>
              </a:path>
            </a:pathLst>
          </a:custGeom>
          <a:solidFill>
            <a:srgbClr val="FF6600"/>
          </a:solidFill>
          <a:ln w="12700">
            <a:solidFill>
              <a:srgbClr val="8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368" name="Text Box 10"/>
          <p:cNvSpPr txBox="1">
            <a:spLocks noChangeArrowheads="1"/>
          </p:cNvSpPr>
          <p:nvPr/>
        </p:nvSpPr>
        <p:spPr bwMode="auto">
          <a:xfrm>
            <a:off x="684213" y="1844675"/>
            <a:ext cx="1017587" cy="590550"/>
          </a:xfrm>
          <a:prstGeom prst="rect">
            <a:avLst/>
          </a:prstGeom>
          <a:solidFill>
            <a:srgbClr val="C0C0C0">
              <a:alpha val="70000"/>
            </a:srgb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800" dirty="0"/>
              <a:t>Приазовский</a:t>
            </a:r>
          </a:p>
          <a:p>
            <a:pPr algn="ctr">
              <a:defRPr/>
            </a:pPr>
            <a:r>
              <a:rPr lang="ru-RU" sz="800" dirty="0"/>
              <a:t>Республиканский</a:t>
            </a:r>
          </a:p>
          <a:p>
            <a:pPr algn="ctr">
              <a:defRPr/>
            </a:pPr>
            <a:r>
              <a:rPr lang="ru-RU" sz="800" dirty="0"/>
              <a:t>заказник</a:t>
            </a:r>
          </a:p>
          <a:p>
            <a:pPr algn="ctr">
              <a:defRPr/>
            </a:pPr>
            <a:r>
              <a:rPr lang="ru-RU" sz="800" dirty="0"/>
              <a:t>45 тыс. га</a:t>
            </a:r>
          </a:p>
        </p:txBody>
      </p:sp>
      <p:sp>
        <p:nvSpPr>
          <p:cNvPr id="8201" name="Freeform 11"/>
          <p:cNvSpPr>
            <a:spLocks/>
          </p:cNvSpPr>
          <p:nvPr/>
        </p:nvSpPr>
        <p:spPr bwMode="auto">
          <a:xfrm>
            <a:off x="2168525" y="2174875"/>
            <a:ext cx="214313" cy="292100"/>
          </a:xfrm>
          <a:custGeom>
            <a:avLst/>
            <a:gdLst>
              <a:gd name="T0" fmla="*/ 2147483647 w 135"/>
              <a:gd name="T1" fmla="*/ 2147483647 h 184"/>
              <a:gd name="T2" fmla="*/ 2147483647 w 135"/>
              <a:gd name="T3" fmla="*/ 2147483647 h 184"/>
              <a:gd name="T4" fmla="*/ 2147483647 w 135"/>
              <a:gd name="T5" fmla="*/ 2147483647 h 184"/>
              <a:gd name="T6" fmla="*/ 2147483647 w 135"/>
              <a:gd name="T7" fmla="*/ 2147483647 h 184"/>
              <a:gd name="T8" fmla="*/ 2147483647 w 135"/>
              <a:gd name="T9" fmla="*/ 2147483647 h 184"/>
              <a:gd name="T10" fmla="*/ 0 w 135"/>
              <a:gd name="T11" fmla="*/ 2147483647 h 184"/>
              <a:gd name="T12" fmla="*/ 2147483647 w 135"/>
              <a:gd name="T13" fmla="*/ 2147483647 h 184"/>
              <a:gd name="T14" fmla="*/ 2147483647 w 135"/>
              <a:gd name="T15" fmla="*/ 2147483647 h 184"/>
              <a:gd name="T16" fmla="*/ 2147483647 w 135"/>
              <a:gd name="T17" fmla="*/ 2147483647 h 184"/>
              <a:gd name="T18" fmla="*/ 2147483647 w 135"/>
              <a:gd name="T19" fmla="*/ 2147483647 h 184"/>
              <a:gd name="T20" fmla="*/ 2147483647 w 135"/>
              <a:gd name="T21" fmla="*/ 2147483647 h 184"/>
              <a:gd name="T22" fmla="*/ 2147483647 w 135"/>
              <a:gd name="T23" fmla="*/ 2147483647 h 184"/>
              <a:gd name="T24" fmla="*/ 2147483647 w 135"/>
              <a:gd name="T25" fmla="*/ 2147483647 h 184"/>
              <a:gd name="T26" fmla="*/ 2147483647 w 135"/>
              <a:gd name="T27" fmla="*/ 2147483647 h 184"/>
              <a:gd name="T28" fmla="*/ 2147483647 w 135"/>
              <a:gd name="T29" fmla="*/ 2147483647 h 184"/>
              <a:gd name="T30" fmla="*/ 2147483647 w 135"/>
              <a:gd name="T31" fmla="*/ 2147483647 h 184"/>
              <a:gd name="T32" fmla="*/ 2147483647 w 135"/>
              <a:gd name="T33" fmla="*/ 2147483647 h 184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135"/>
              <a:gd name="T52" fmla="*/ 0 h 184"/>
              <a:gd name="T53" fmla="*/ 135 w 135"/>
              <a:gd name="T54" fmla="*/ 184 h 184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135" h="184">
                <a:moveTo>
                  <a:pt x="60" y="142"/>
                </a:moveTo>
                <a:cubicBezTo>
                  <a:pt x="56" y="148"/>
                  <a:pt x="48" y="160"/>
                  <a:pt x="48" y="160"/>
                </a:cubicBezTo>
                <a:cubicBezTo>
                  <a:pt x="47" y="167"/>
                  <a:pt x="48" y="174"/>
                  <a:pt x="44" y="180"/>
                </a:cubicBezTo>
                <a:cubicBezTo>
                  <a:pt x="42" y="184"/>
                  <a:pt x="32" y="184"/>
                  <a:pt x="32" y="184"/>
                </a:cubicBezTo>
                <a:cubicBezTo>
                  <a:pt x="26" y="183"/>
                  <a:pt x="13" y="182"/>
                  <a:pt x="8" y="176"/>
                </a:cubicBezTo>
                <a:cubicBezTo>
                  <a:pt x="5" y="172"/>
                  <a:pt x="0" y="164"/>
                  <a:pt x="0" y="164"/>
                </a:cubicBezTo>
                <a:cubicBezTo>
                  <a:pt x="9" y="127"/>
                  <a:pt x="25" y="89"/>
                  <a:pt x="40" y="54"/>
                </a:cubicBezTo>
                <a:cubicBezTo>
                  <a:pt x="45" y="43"/>
                  <a:pt x="49" y="29"/>
                  <a:pt x="60" y="22"/>
                </a:cubicBezTo>
                <a:cubicBezTo>
                  <a:pt x="71" y="0"/>
                  <a:pt x="62" y="5"/>
                  <a:pt x="88" y="8"/>
                </a:cubicBezTo>
                <a:cubicBezTo>
                  <a:pt x="95" y="12"/>
                  <a:pt x="101" y="14"/>
                  <a:pt x="108" y="16"/>
                </a:cubicBezTo>
                <a:cubicBezTo>
                  <a:pt x="113" y="21"/>
                  <a:pt x="126" y="30"/>
                  <a:pt x="126" y="30"/>
                </a:cubicBezTo>
                <a:cubicBezTo>
                  <a:pt x="135" y="56"/>
                  <a:pt x="120" y="75"/>
                  <a:pt x="106" y="96"/>
                </a:cubicBezTo>
                <a:cubicBezTo>
                  <a:pt x="103" y="101"/>
                  <a:pt x="95" y="99"/>
                  <a:pt x="90" y="102"/>
                </a:cubicBezTo>
                <a:cubicBezTo>
                  <a:pt x="83" y="112"/>
                  <a:pt x="77" y="114"/>
                  <a:pt x="70" y="126"/>
                </a:cubicBezTo>
                <a:cubicBezTo>
                  <a:pt x="68" y="130"/>
                  <a:pt x="67" y="136"/>
                  <a:pt x="62" y="138"/>
                </a:cubicBezTo>
                <a:cubicBezTo>
                  <a:pt x="60" y="139"/>
                  <a:pt x="57" y="138"/>
                  <a:pt x="56" y="140"/>
                </a:cubicBezTo>
                <a:cubicBezTo>
                  <a:pt x="55" y="141"/>
                  <a:pt x="59" y="141"/>
                  <a:pt x="60" y="142"/>
                </a:cubicBezTo>
                <a:close/>
              </a:path>
            </a:pathLst>
          </a:custGeom>
          <a:solidFill>
            <a:srgbClr val="FF6600"/>
          </a:solidFill>
          <a:ln w="12700">
            <a:solidFill>
              <a:srgbClr val="8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370" name="Text Box 12"/>
          <p:cNvSpPr txBox="1">
            <a:spLocks noChangeArrowheads="1"/>
          </p:cNvSpPr>
          <p:nvPr/>
        </p:nvSpPr>
        <p:spPr bwMode="auto">
          <a:xfrm>
            <a:off x="2195513" y="1700213"/>
            <a:ext cx="1655762" cy="468312"/>
          </a:xfrm>
          <a:prstGeom prst="rect">
            <a:avLst/>
          </a:prstGeom>
          <a:solidFill>
            <a:srgbClr val="C0C0C0">
              <a:alpha val="70000"/>
            </a:srgb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800" dirty="0"/>
              <a:t>Калининский государственный</a:t>
            </a:r>
          </a:p>
          <a:p>
            <a:pPr algn="ctr">
              <a:defRPr/>
            </a:pPr>
            <a:r>
              <a:rPr lang="ru-RU" sz="800" dirty="0"/>
              <a:t>Природный заказник</a:t>
            </a:r>
          </a:p>
          <a:p>
            <a:pPr algn="ctr">
              <a:defRPr/>
            </a:pPr>
            <a:r>
              <a:rPr lang="ru-RU" sz="800" dirty="0"/>
              <a:t>5,2 тыс. га</a:t>
            </a:r>
          </a:p>
        </p:txBody>
      </p:sp>
      <p:sp>
        <p:nvSpPr>
          <p:cNvPr id="8203" name="Freeform 13"/>
          <p:cNvSpPr>
            <a:spLocks/>
          </p:cNvSpPr>
          <p:nvPr/>
        </p:nvSpPr>
        <p:spPr bwMode="auto">
          <a:xfrm>
            <a:off x="158750" y="3006725"/>
            <a:ext cx="576263" cy="361950"/>
          </a:xfrm>
          <a:custGeom>
            <a:avLst/>
            <a:gdLst>
              <a:gd name="T0" fmla="*/ 2147483647 w 363"/>
              <a:gd name="T1" fmla="*/ 2147483647 h 228"/>
              <a:gd name="T2" fmla="*/ 2147483647 w 363"/>
              <a:gd name="T3" fmla="*/ 2147483647 h 228"/>
              <a:gd name="T4" fmla="*/ 2147483647 w 363"/>
              <a:gd name="T5" fmla="*/ 2147483647 h 228"/>
              <a:gd name="T6" fmla="*/ 2147483647 w 363"/>
              <a:gd name="T7" fmla="*/ 2147483647 h 228"/>
              <a:gd name="T8" fmla="*/ 2147483647 w 363"/>
              <a:gd name="T9" fmla="*/ 2147483647 h 228"/>
              <a:gd name="T10" fmla="*/ 2147483647 w 363"/>
              <a:gd name="T11" fmla="*/ 2147483647 h 228"/>
              <a:gd name="T12" fmla="*/ 2147483647 w 363"/>
              <a:gd name="T13" fmla="*/ 2147483647 h 228"/>
              <a:gd name="T14" fmla="*/ 2147483647 w 363"/>
              <a:gd name="T15" fmla="*/ 2147483647 h 228"/>
              <a:gd name="T16" fmla="*/ 2147483647 w 363"/>
              <a:gd name="T17" fmla="*/ 2147483647 h 228"/>
              <a:gd name="T18" fmla="*/ 2147483647 w 363"/>
              <a:gd name="T19" fmla="*/ 2147483647 h 228"/>
              <a:gd name="T20" fmla="*/ 2147483647 w 363"/>
              <a:gd name="T21" fmla="*/ 2147483647 h 228"/>
              <a:gd name="T22" fmla="*/ 2147483647 w 363"/>
              <a:gd name="T23" fmla="*/ 2147483647 h 228"/>
              <a:gd name="T24" fmla="*/ 2147483647 w 363"/>
              <a:gd name="T25" fmla="*/ 2147483647 h 228"/>
              <a:gd name="T26" fmla="*/ 2147483647 w 363"/>
              <a:gd name="T27" fmla="*/ 2147483647 h 228"/>
              <a:gd name="T28" fmla="*/ 2147483647 w 363"/>
              <a:gd name="T29" fmla="*/ 2147483647 h 228"/>
              <a:gd name="T30" fmla="*/ 2147483647 w 363"/>
              <a:gd name="T31" fmla="*/ 2147483647 h 228"/>
              <a:gd name="T32" fmla="*/ 2147483647 w 363"/>
              <a:gd name="T33" fmla="*/ 2147483647 h 228"/>
              <a:gd name="T34" fmla="*/ 2147483647 w 363"/>
              <a:gd name="T35" fmla="*/ 2147483647 h 228"/>
              <a:gd name="T36" fmla="*/ 0 w 363"/>
              <a:gd name="T37" fmla="*/ 2147483647 h 228"/>
              <a:gd name="T38" fmla="*/ 2147483647 w 363"/>
              <a:gd name="T39" fmla="*/ 2147483647 h 228"/>
              <a:gd name="T40" fmla="*/ 2147483647 w 363"/>
              <a:gd name="T41" fmla="*/ 2147483647 h 228"/>
              <a:gd name="T42" fmla="*/ 2147483647 w 363"/>
              <a:gd name="T43" fmla="*/ 2147483647 h 228"/>
              <a:gd name="T44" fmla="*/ 2147483647 w 363"/>
              <a:gd name="T45" fmla="*/ 2147483647 h 228"/>
              <a:gd name="T46" fmla="*/ 2147483647 w 363"/>
              <a:gd name="T47" fmla="*/ 2147483647 h 228"/>
              <a:gd name="T48" fmla="*/ 2147483647 w 363"/>
              <a:gd name="T49" fmla="*/ 2147483647 h 228"/>
              <a:gd name="T50" fmla="*/ 2147483647 w 363"/>
              <a:gd name="T51" fmla="*/ 2147483647 h 228"/>
              <a:gd name="T52" fmla="*/ 2147483647 w 363"/>
              <a:gd name="T53" fmla="*/ 0 h 228"/>
              <a:gd name="T54" fmla="*/ 2147483647 w 363"/>
              <a:gd name="T55" fmla="*/ 2147483647 h 228"/>
              <a:gd name="T56" fmla="*/ 2147483647 w 363"/>
              <a:gd name="T57" fmla="*/ 2147483647 h 228"/>
              <a:gd name="T58" fmla="*/ 2147483647 w 363"/>
              <a:gd name="T59" fmla="*/ 2147483647 h 228"/>
              <a:gd name="T60" fmla="*/ 2147483647 w 363"/>
              <a:gd name="T61" fmla="*/ 2147483647 h 228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w 363"/>
              <a:gd name="T94" fmla="*/ 0 h 228"/>
              <a:gd name="T95" fmla="*/ 363 w 363"/>
              <a:gd name="T96" fmla="*/ 228 h 228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T93" t="T94" r="T95" b="T96"/>
            <a:pathLst>
              <a:path w="363" h="228">
                <a:moveTo>
                  <a:pt x="222" y="42"/>
                </a:moveTo>
                <a:cubicBezTo>
                  <a:pt x="215" y="44"/>
                  <a:pt x="202" y="48"/>
                  <a:pt x="202" y="48"/>
                </a:cubicBezTo>
                <a:cubicBezTo>
                  <a:pt x="189" y="42"/>
                  <a:pt x="183" y="31"/>
                  <a:pt x="172" y="24"/>
                </a:cubicBezTo>
                <a:cubicBezTo>
                  <a:pt x="154" y="27"/>
                  <a:pt x="153" y="24"/>
                  <a:pt x="148" y="42"/>
                </a:cubicBezTo>
                <a:cubicBezTo>
                  <a:pt x="153" y="62"/>
                  <a:pt x="153" y="95"/>
                  <a:pt x="168" y="110"/>
                </a:cubicBezTo>
                <a:cubicBezTo>
                  <a:pt x="176" y="118"/>
                  <a:pt x="190" y="119"/>
                  <a:pt x="200" y="122"/>
                </a:cubicBezTo>
                <a:cubicBezTo>
                  <a:pt x="214" y="117"/>
                  <a:pt x="228" y="114"/>
                  <a:pt x="242" y="110"/>
                </a:cubicBezTo>
                <a:cubicBezTo>
                  <a:pt x="264" y="95"/>
                  <a:pt x="309" y="99"/>
                  <a:pt x="328" y="98"/>
                </a:cubicBezTo>
                <a:cubicBezTo>
                  <a:pt x="343" y="99"/>
                  <a:pt x="363" y="95"/>
                  <a:pt x="354" y="112"/>
                </a:cubicBezTo>
                <a:cubicBezTo>
                  <a:pt x="361" y="140"/>
                  <a:pt x="348" y="137"/>
                  <a:pt x="324" y="140"/>
                </a:cubicBezTo>
                <a:cubicBezTo>
                  <a:pt x="304" y="147"/>
                  <a:pt x="278" y="150"/>
                  <a:pt x="260" y="160"/>
                </a:cubicBezTo>
                <a:cubicBezTo>
                  <a:pt x="241" y="170"/>
                  <a:pt x="227" y="176"/>
                  <a:pt x="206" y="180"/>
                </a:cubicBezTo>
                <a:cubicBezTo>
                  <a:pt x="192" y="183"/>
                  <a:pt x="179" y="188"/>
                  <a:pt x="166" y="192"/>
                </a:cubicBezTo>
                <a:cubicBezTo>
                  <a:pt x="160" y="194"/>
                  <a:pt x="148" y="200"/>
                  <a:pt x="148" y="200"/>
                </a:cubicBezTo>
                <a:cubicBezTo>
                  <a:pt x="138" y="214"/>
                  <a:pt x="141" y="211"/>
                  <a:pt x="126" y="216"/>
                </a:cubicBezTo>
                <a:cubicBezTo>
                  <a:pt x="119" y="215"/>
                  <a:pt x="111" y="214"/>
                  <a:pt x="104" y="212"/>
                </a:cubicBezTo>
                <a:cubicBezTo>
                  <a:pt x="99" y="210"/>
                  <a:pt x="92" y="204"/>
                  <a:pt x="92" y="204"/>
                </a:cubicBezTo>
                <a:cubicBezTo>
                  <a:pt x="64" y="208"/>
                  <a:pt x="40" y="219"/>
                  <a:pt x="14" y="228"/>
                </a:cubicBezTo>
                <a:cubicBezTo>
                  <a:pt x="8" y="224"/>
                  <a:pt x="0" y="212"/>
                  <a:pt x="0" y="212"/>
                </a:cubicBezTo>
                <a:cubicBezTo>
                  <a:pt x="8" y="178"/>
                  <a:pt x="23" y="145"/>
                  <a:pt x="46" y="118"/>
                </a:cubicBezTo>
                <a:cubicBezTo>
                  <a:pt x="55" y="107"/>
                  <a:pt x="55" y="103"/>
                  <a:pt x="68" y="94"/>
                </a:cubicBezTo>
                <a:cubicBezTo>
                  <a:pt x="74" y="90"/>
                  <a:pt x="86" y="82"/>
                  <a:pt x="86" y="82"/>
                </a:cubicBezTo>
                <a:cubicBezTo>
                  <a:pt x="95" y="64"/>
                  <a:pt x="89" y="69"/>
                  <a:pt x="100" y="62"/>
                </a:cubicBezTo>
                <a:cubicBezTo>
                  <a:pt x="101" y="58"/>
                  <a:pt x="103" y="49"/>
                  <a:pt x="106" y="46"/>
                </a:cubicBezTo>
                <a:cubicBezTo>
                  <a:pt x="109" y="43"/>
                  <a:pt x="118" y="38"/>
                  <a:pt x="118" y="38"/>
                </a:cubicBezTo>
                <a:cubicBezTo>
                  <a:pt x="119" y="35"/>
                  <a:pt x="140" y="12"/>
                  <a:pt x="144" y="8"/>
                </a:cubicBezTo>
                <a:cubicBezTo>
                  <a:pt x="147" y="5"/>
                  <a:pt x="156" y="0"/>
                  <a:pt x="156" y="0"/>
                </a:cubicBezTo>
                <a:cubicBezTo>
                  <a:pt x="167" y="16"/>
                  <a:pt x="159" y="11"/>
                  <a:pt x="178" y="14"/>
                </a:cubicBezTo>
                <a:cubicBezTo>
                  <a:pt x="200" y="21"/>
                  <a:pt x="197" y="22"/>
                  <a:pt x="228" y="24"/>
                </a:cubicBezTo>
                <a:cubicBezTo>
                  <a:pt x="234" y="34"/>
                  <a:pt x="230" y="36"/>
                  <a:pt x="220" y="38"/>
                </a:cubicBezTo>
                <a:cubicBezTo>
                  <a:pt x="215" y="46"/>
                  <a:pt x="214" y="45"/>
                  <a:pt x="222" y="42"/>
                </a:cubicBezTo>
                <a:close/>
              </a:path>
            </a:pathLst>
          </a:custGeom>
          <a:solidFill>
            <a:srgbClr val="FF6600"/>
          </a:solidFill>
          <a:ln w="12700">
            <a:solidFill>
              <a:srgbClr val="8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372" name="Text Box 14"/>
          <p:cNvSpPr txBox="1">
            <a:spLocks noChangeArrowheads="1"/>
          </p:cNvSpPr>
          <p:nvPr/>
        </p:nvSpPr>
        <p:spPr bwMode="auto">
          <a:xfrm>
            <a:off x="34925" y="2492375"/>
            <a:ext cx="1193800" cy="468313"/>
          </a:xfrm>
          <a:prstGeom prst="rect">
            <a:avLst/>
          </a:prstGeom>
          <a:solidFill>
            <a:srgbClr val="C0C0C0">
              <a:alpha val="70000"/>
            </a:srgb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800" dirty="0"/>
              <a:t>Тамано-запорожский</a:t>
            </a:r>
          </a:p>
          <a:p>
            <a:pPr algn="ctr">
              <a:defRPr/>
            </a:pPr>
            <a:r>
              <a:rPr lang="ru-RU" sz="800" dirty="0"/>
              <a:t>заказник</a:t>
            </a:r>
          </a:p>
          <a:p>
            <a:pPr algn="ctr">
              <a:defRPr/>
            </a:pPr>
            <a:r>
              <a:rPr lang="ru-RU" sz="800" dirty="0"/>
              <a:t>30,0 тыс. га</a:t>
            </a:r>
          </a:p>
        </p:txBody>
      </p:sp>
      <p:sp>
        <p:nvSpPr>
          <p:cNvPr id="8205" name="Freeform 15"/>
          <p:cNvSpPr>
            <a:spLocks/>
          </p:cNvSpPr>
          <p:nvPr/>
        </p:nvSpPr>
        <p:spPr bwMode="auto">
          <a:xfrm>
            <a:off x="1476375" y="3644900"/>
            <a:ext cx="219075" cy="269875"/>
          </a:xfrm>
          <a:custGeom>
            <a:avLst/>
            <a:gdLst>
              <a:gd name="T0" fmla="*/ 2147483647 w 138"/>
              <a:gd name="T1" fmla="*/ 2147483647 h 170"/>
              <a:gd name="T2" fmla="*/ 2147483647 w 138"/>
              <a:gd name="T3" fmla="*/ 2147483647 h 170"/>
              <a:gd name="T4" fmla="*/ 0 w 138"/>
              <a:gd name="T5" fmla="*/ 2147483647 h 170"/>
              <a:gd name="T6" fmla="*/ 2147483647 w 138"/>
              <a:gd name="T7" fmla="*/ 2147483647 h 170"/>
              <a:gd name="T8" fmla="*/ 2147483647 w 138"/>
              <a:gd name="T9" fmla="*/ 2147483647 h 170"/>
              <a:gd name="T10" fmla="*/ 2147483647 w 138"/>
              <a:gd name="T11" fmla="*/ 2147483647 h 170"/>
              <a:gd name="T12" fmla="*/ 2147483647 w 138"/>
              <a:gd name="T13" fmla="*/ 2147483647 h 170"/>
              <a:gd name="T14" fmla="*/ 2147483647 w 138"/>
              <a:gd name="T15" fmla="*/ 2147483647 h 170"/>
              <a:gd name="T16" fmla="*/ 2147483647 w 138"/>
              <a:gd name="T17" fmla="*/ 2147483647 h 170"/>
              <a:gd name="T18" fmla="*/ 2147483647 w 138"/>
              <a:gd name="T19" fmla="*/ 2147483647 h 170"/>
              <a:gd name="T20" fmla="*/ 2147483647 w 138"/>
              <a:gd name="T21" fmla="*/ 2147483647 h 170"/>
              <a:gd name="T22" fmla="*/ 2147483647 w 138"/>
              <a:gd name="T23" fmla="*/ 2147483647 h 170"/>
              <a:gd name="T24" fmla="*/ 2147483647 w 138"/>
              <a:gd name="T25" fmla="*/ 2147483647 h 170"/>
              <a:gd name="T26" fmla="*/ 2147483647 w 138"/>
              <a:gd name="T27" fmla="*/ 2147483647 h 170"/>
              <a:gd name="T28" fmla="*/ 2147483647 w 138"/>
              <a:gd name="T29" fmla="*/ 2147483647 h 170"/>
              <a:gd name="T30" fmla="*/ 2147483647 w 138"/>
              <a:gd name="T31" fmla="*/ 2147483647 h 170"/>
              <a:gd name="T32" fmla="*/ 2147483647 w 138"/>
              <a:gd name="T33" fmla="*/ 2147483647 h 170"/>
              <a:gd name="T34" fmla="*/ 2147483647 w 138"/>
              <a:gd name="T35" fmla="*/ 2147483647 h 170"/>
              <a:gd name="T36" fmla="*/ 2147483647 w 138"/>
              <a:gd name="T37" fmla="*/ 2147483647 h 170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138"/>
              <a:gd name="T58" fmla="*/ 0 h 170"/>
              <a:gd name="T59" fmla="*/ 138 w 138"/>
              <a:gd name="T60" fmla="*/ 170 h 170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138" h="170">
                <a:moveTo>
                  <a:pt x="32" y="110"/>
                </a:moveTo>
                <a:cubicBezTo>
                  <a:pt x="25" y="100"/>
                  <a:pt x="20" y="89"/>
                  <a:pt x="10" y="82"/>
                </a:cubicBezTo>
                <a:cubicBezTo>
                  <a:pt x="0" y="67"/>
                  <a:pt x="12" y="47"/>
                  <a:pt x="0" y="30"/>
                </a:cubicBezTo>
                <a:cubicBezTo>
                  <a:pt x="4" y="0"/>
                  <a:pt x="31" y="14"/>
                  <a:pt x="56" y="16"/>
                </a:cubicBezTo>
                <a:cubicBezTo>
                  <a:pt x="62" y="20"/>
                  <a:pt x="71" y="27"/>
                  <a:pt x="54" y="10"/>
                </a:cubicBezTo>
                <a:cubicBezTo>
                  <a:pt x="52" y="8"/>
                  <a:pt x="56" y="14"/>
                  <a:pt x="58" y="16"/>
                </a:cubicBezTo>
                <a:cubicBezTo>
                  <a:pt x="63" y="22"/>
                  <a:pt x="69" y="23"/>
                  <a:pt x="76" y="28"/>
                </a:cubicBezTo>
                <a:cubicBezTo>
                  <a:pt x="79" y="32"/>
                  <a:pt x="81" y="37"/>
                  <a:pt x="84" y="40"/>
                </a:cubicBezTo>
                <a:cubicBezTo>
                  <a:pt x="88" y="44"/>
                  <a:pt x="96" y="52"/>
                  <a:pt x="96" y="52"/>
                </a:cubicBezTo>
                <a:cubicBezTo>
                  <a:pt x="97" y="54"/>
                  <a:pt x="96" y="57"/>
                  <a:pt x="98" y="58"/>
                </a:cubicBezTo>
                <a:cubicBezTo>
                  <a:pt x="101" y="60"/>
                  <a:pt x="110" y="62"/>
                  <a:pt x="110" y="62"/>
                </a:cubicBezTo>
                <a:cubicBezTo>
                  <a:pt x="116" y="70"/>
                  <a:pt x="121" y="77"/>
                  <a:pt x="124" y="86"/>
                </a:cubicBezTo>
                <a:cubicBezTo>
                  <a:pt x="121" y="90"/>
                  <a:pt x="119" y="94"/>
                  <a:pt x="116" y="98"/>
                </a:cubicBezTo>
                <a:cubicBezTo>
                  <a:pt x="115" y="100"/>
                  <a:pt x="117" y="102"/>
                  <a:pt x="118" y="104"/>
                </a:cubicBezTo>
                <a:cubicBezTo>
                  <a:pt x="124" y="115"/>
                  <a:pt x="128" y="131"/>
                  <a:pt x="138" y="138"/>
                </a:cubicBezTo>
                <a:cubicBezTo>
                  <a:pt x="132" y="161"/>
                  <a:pt x="123" y="160"/>
                  <a:pt x="104" y="170"/>
                </a:cubicBezTo>
                <a:cubicBezTo>
                  <a:pt x="77" y="164"/>
                  <a:pt x="88" y="160"/>
                  <a:pt x="70" y="152"/>
                </a:cubicBezTo>
                <a:cubicBezTo>
                  <a:pt x="62" y="148"/>
                  <a:pt x="46" y="140"/>
                  <a:pt x="46" y="140"/>
                </a:cubicBezTo>
                <a:cubicBezTo>
                  <a:pt x="39" y="130"/>
                  <a:pt x="30" y="110"/>
                  <a:pt x="30" y="98"/>
                </a:cubicBezTo>
              </a:path>
            </a:pathLst>
          </a:custGeom>
          <a:solidFill>
            <a:srgbClr val="FF6600"/>
          </a:solidFill>
          <a:ln w="12700">
            <a:solidFill>
              <a:srgbClr val="8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374" name="Text Box 16"/>
          <p:cNvSpPr txBox="1">
            <a:spLocks noChangeArrowheads="1"/>
          </p:cNvSpPr>
          <p:nvPr/>
        </p:nvSpPr>
        <p:spPr bwMode="auto">
          <a:xfrm>
            <a:off x="107950" y="3789363"/>
            <a:ext cx="1000125" cy="468312"/>
          </a:xfrm>
          <a:prstGeom prst="rect">
            <a:avLst/>
          </a:prstGeom>
          <a:solidFill>
            <a:srgbClr val="C0C0C0">
              <a:alpha val="70000"/>
            </a:srgb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800" dirty="0"/>
              <a:t>Заказник</a:t>
            </a:r>
          </a:p>
          <a:p>
            <a:pPr algn="ctr">
              <a:defRPr/>
            </a:pPr>
            <a:r>
              <a:rPr lang="ru-RU" sz="800" dirty="0"/>
              <a:t>«Красная Горка»</a:t>
            </a:r>
          </a:p>
          <a:p>
            <a:pPr algn="ctr">
              <a:defRPr/>
            </a:pPr>
            <a:r>
              <a:rPr lang="ru-RU" sz="800" dirty="0"/>
              <a:t>12,0 тыс. га</a:t>
            </a:r>
          </a:p>
        </p:txBody>
      </p:sp>
      <p:sp>
        <p:nvSpPr>
          <p:cNvPr id="8207" name="Freeform 17"/>
          <p:cNvSpPr>
            <a:spLocks/>
          </p:cNvSpPr>
          <p:nvPr/>
        </p:nvSpPr>
        <p:spPr bwMode="auto">
          <a:xfrm>
            <a:off x="1917700" y="3467100"/>
            <a:ext cx="477838" cy="228600"/>
          </a:xfrm>
          <a:custGeom>
            <a:avLst/>
            <a:gdLst>
              <a:gd name="T0" fmla="*/ 2147483647 w 301"/>
              <a:gd name="T1" fmla="*/ 2147483647 h 144"/>
              <a:gd name="T2" fmla="*/ 2147483647 w 301"/>
              <a:gd name="T3" fmla="*/ 2147483647 h 144"/>
              <a:gd name="T4" fmla="*/ 2147483647 w 301"/>
              <a:gd name="T5" fmla="*/ 2147483647 h 144"/>
              <a:gd name="T6" fmla="*/ 2147483647 w 301"/>
              <a:gd name="T7" fmla="*/ 2147483647 h 144"/>
              <a:gd name="T8" fmla="*/ 2147483647 w 301"/>
              <a:gd name="T9" fmla="*/ 2147483647 h 144"/>
              <a:gd name="T10" fmla="*/ 2147483647 w 301"/>
              <a:gd name="T11" fmla="*/ 2147483647 h 144"/>
              <a:gd name="T12" fmla="*/ 2147483647 w 301"/>
              <a:gd name="T13" fmla="*/ 2147483647 h 144"/>
              <a:gd name="T14" fmla="*/ 2147483647 w 301"/>
              <a:gd name="T15" fmla="*/ 2147483647 h 144"/>
              <a:gd name="T16" fmla="*/ 2147483647 w 301"/>
              <a:gd name="T17" fmla="*/ 2147483647 h 144"/>
              <a:gd name="T18" fmla="*/ 2147483647 w 301"/>
              <a:gd name="T19" fmla="*/ 2147483647 h 144"/>
              <a:gd name="T20" fmla="*/ 2147483647 w 301"/>
              <a:gd name="T21" fmla="*/ 2147483647 h 144"/>
              <a:gd name="T22" fmla="*/ 2147483647 w 301"/>
              <a:gd name="T23" fmla="*/ 2147483647 h 144"/>
              <a:gd name="T24" fmla="*/ 2147483647 w 301"/>
              <a:gd name="T25" fmla="*/ 2147483647 h 144"/>
              <a:gd name="T26" fmla="*/ 2147483647 w 301"/>
              <a:gd name="T27" fmla="*/ 2147483647 h 144"/>
              <a:gd name="T28" fmla="*/ 2147483647 w 301"/>
              <a:gd name="T29" fmla="*/ 2147483647 h 144"/>
              <a:gd name="T30" fmla="*/ 2147483647 w 301"/>
              <a:gd name="T31" fmla="*/ 2147483647 h 144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301"/>
              <a:gd name="T49" fmla="*/ 0 h 144"/>
              <a:gd name="T50" fmla="*/ 301 w 301"/>
              <a:gd name="T51" fmla="*/ 144 h 144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301" h="144">
                <a:moveTo>
                  <a:pt x="1" y="60"/>
                </a:moveTo>
                <a:cubicBezTo>
                  <a:pt x="6" y="68"/>
                  <a:pt x="15" y="81"/>
                  <a:pt x="22" y="87"/>
                </a:cubicBezTo>
                <a:cubicBezTo>
                  <a:pt x="47" y="107"/>
                  <a:pt x="86" y="103"/>
                  <a:pt x="112" y="120"/>
                </a:cubicBezTo>
                <a:cubicBezTo>
                  <a:pt x="137" y="136"/>
                  <a:pt x="146" y="138"/>
                  <a:pt x="175" y="144"/>
                </a:cubicBezTo>
                <a:cubicBezTo>
                  <a:pt x="239" y="136"/>
                  <a:pt x="208" y="142"/>
                  <a:pt x="241" y="120"/>
                </a:cubicBezTo>
                <a:cubicBezTo>
                  <a:pt x="245" y="108"/>
                  <a:pt x="248" y="100"/>
                  <a:pt x="259" y="93"/>
                </a:cubicBezTo>
                <a:cubicBezTo>
                  <a:pt x="265" y="32"/>
                  <a:pt x="250" y="85"/>
                  <a:pt x="289" y="57"/>
                </a:cubicBezTo>
                <a:cubicBezTo>
                  <a:pt x="299" y="50"/>
                  <a:pt x="301" y="21"/>
                  <a:pt x="301" y="21"/>
                </a:cubicBezTo>
                <a:cubicBezTo>
                  <a:pt x="299" y="17"/>
                  <a:pt x="298" y="12"/>
                  <a:pt x="295" y="9"/>
                </a:cubicBezTo>
                <a:cubicBezTo>
                  <a:pt x="286" y="0"/>
                  <a:pt x="228" y="20"/>
                  <a:pt x="214" y="24"/>
                </a:cubicBezTo>
                <a:cubicBezTo>
                  <a:pt x="207" y="26"/>
                  <a:pt x="200" y="28"/>
                  <a:pt x="193" y="30"/>
                </a:cubicBezTo>
                <a:cubicBezTo>
                  <a:pt x="187" y="32"/>
                  <a:pt x="175" y="36"/>
                  <a:pt x="175" y="36"/>
                </a:cubicBezTo>
                <a:cubicBezTo>
                  <a:pt x="143" y="28"/>
                  <a:pt x="117" y="34"/>
                  <a:pt x="85" y="39"/>
                </a:cubicBezTo>
                <a:cubicBezTo>
                  <a:pt x="54" y="54"/>
                  <a:pt x="66" y="52"/>
                  <a:pt x="40" y="39"/>
                </a:cubicBezTo>
                <a:cubicBezTo>
                  <a:pt x="28" y="47"/>
                  <a:pt x="27" y="52"/>
                  <a:pt x="13" y="57"/>
                </a:cubicBezTo>
                <a:cubicBezTo>
                  <a:pt x="0" y="62"/>
                  <a:pt x="1" y="68"/>
                  <a:pt x="1" y="60"/>
                </a:cubicBezTo>
                <a:close/>
              </a:path>
            </a:pathLst>
          </a:custGeom>
          <a:solidFill>
            <a:srgbClr val="FF6600"/>
          </a:solidFill>
          <a:ln w="12700">
            <a:solidFill>
              <a:srgbClr val="8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376" name="Text Box 18"/>
          <p:cNvSpPr txBox="1">
            <a:spLocks noChangeArrowheads="1"/>
          </p:cNvSpPr>
          <p:nvPr/>
        </p:nvSpPr>
        <p:spPr bwMode="auto">
          <a:xfrm>
            <a:off x="1979613" y="3068638"/>
            <a:ext cx="1508125" cy="346075"/>
          </a:xfrm>
          <a:prstGeom prst="rect">
            <a:avLst/>
          </a:prstGeom>
          <a:solidFill>
            <a:srgbClr val="C0C0C0">
              <a:alpha val="70000"/>
            </a:srgb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800" dirty="0"/>
              <a:t>Крымский государственный</a:t>
            </a:r>
          </a:p>
          <a:p>
            <a:pPr algn="ctr">
              <a:defRPr/>
            </a:pPr>
            <a:r>
              <a:rPr lang="ru-RU" sz="800" dirty="0"/>
              <a:t>заказник 15,0 тыс. га</a:t>
            </a:r>
          </a:p>
        </p:txBody>
      </p:sp>
      <p:sp>
        <p:nvSpPr>
          <p:cNvPr id="8209" name="Freeform 19"/>
          <p:cNvSpPr>
            <a:spLocks/>
          </p:cNvSpPr>
          <p:nvPr/>
        </p:nvSpPr>
        <p:spPr bwMode="auto">
          <a:xfrm>
            <a:off x="4305300" y="2235200"/>
            <a:ext cx="320675" cy="412750"/>
          </a:xfrm>
          <a:custGeom>
            <a:avLst/>
            <a:gdLst>
              <a:gd name="T0" fmla="*/ 2147483647 w 202"/>
              <a:gd name="T1" fmla="*/ 2147483647 h 260"/>
              <a:gd name="T2" fmla="*/ 2147483647 w 202"/>
              <a:gd name="T3" fmla="*/ 2147483647 h 260"/>
              <a:gd name="T4" fmla="*/ 2147483647 w 202"/>
              <a:gd name="T5" fmla="*/ 2147483647 h 260"/>
              <a:gd name="T6" fmla="*/ 2147483647 w 202"/>
              <a:gd name="T7" fmla="*/ 2147483647 h 260"/>
              <a:gd name="T8" fmla="*/ 0 w 202"/>
              <a:gd name="T9" fmla="*/ 2147483647 h 260"/>
              <a:gd name="T10" fmla="*/ 2147483647 w 202"/>
              <a:gd name="T11" fmla="*/ 2147483647 h 260"/>
              <a:gd name="T12" fmla="*/ 2147483647 w 202"/>
              <a:gd name="T13" fmla="*/ 2147483647 h 260"/>
              <a:gd name="T14" fmla="*/ 2147483647 w 202"/>
              <a:gd name="T15" fmla="*/ 2147483647 h 260"/>
              <a:gd name="T16" fmla="*/ 2147483647 w 202"/>
              <a:gd name="T17" fmla="*/ 2147483647 h 260"/>
              <a:gd name="T18" fmla="*/ 2147483647 w 202"/>
              <a:gd name="T19" fmla="*/ 2147483647 h 260"/>
              <a:gd name="T20" fmla="*/ 2147483647 w 202"/>
              <a:gd name="T21" fmla="*/ 2147483647 h 260"/>
              <a:gd name="T22" fmla="*/ 2147483647 w 202"/>
              <a:gd name="T23" fmla="*/ 2147483647 h 260"/>
              <a:gd name="T24" fmla="*/ 2147483647 w 202"/>
              <a:gd name="T25" fmla="*/ 2147483647 h 260"/>
              <a:gd name="T26" fmla="*/ 2147483647 w 202"/>
              <a:gd name="T27" fmla="*/ 2147483647 h 260"/>
              <a:gd name="T28" fmla="*/ 2147483647 w 202"/>
              <a:gd name="T29" fmla="*/ 2147483647 h 260"/>
              <a:gd name="T30" fmla="*/ 2147483647 w 202"/>
              <a:gd name="T31" fmla="*/ 2147483647 h 260"/>
              <a:gd name="T32" fmla="*/ 2147483647 w 202"/>
              <a:gd name="T33" fmla="*/ 2147483647 h 260"/>
              <a:gd name="T34" fmla="*/ 2147483647 w 202"/>
              <a:gd name="T35" fmla="*/ 2147483647 h 260"/>
              <a:gd name="T36" fmla="*/ 2147483647 w 202"/>
              <a:gd name="T37" fmla="*/ 2147483647 h 260"/>
              <a:gd name="T38" fmla="*/ 2147483647 w 202"/>
              <a:gd name="T39" fmla="*/ 2147483647 h 260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202"/>
              <a:gd name="T61" fmla="*/ 0 h 260"/>
              <a:gd name="T62" fmla="*/ 202 w 202"/>
              <a:gd name="T63" fmla="*/ 260 h 260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202" h="260">
                <a:moveTo>
                  <a:pt x="171" y="257"/>
                </a:moveTo>
                <a:cubicBezTo>
                  <a:pt x="129" y="252"/>
                  <a:pt x="126" y="248"/>
                  <a:pt x="93" y="254"/>
                </a:cubicBezTo>
                <a:cubicBezTo>
                  <a:pt x="85" y="256"/>
                  <a:pt x="69" y="260"/>
                  <a:pt x="69" y="260"/>
                </a:cubicBezTo>
                <a:cubicBezTo>
                  <a:pt x="50" y="258"/>
                  <a:pt x="30" y="260"/>
                  <a:pt x="12" y="254"/>
                </a:cubicBezTo>
                <a:cubicBezTo>
                  <a:pt x="5" y="252"/>
                  <a:pt x="0" y="236"/>
                  <a:pt x="0" y="236"/>
                </a:cubicBezTo>
                <a:cubicBezTo>
                  <a:pt x="1" y="229"/>
                  <a:pt x="3" y="182"/>
                  <a:pt x="15" y="176"/>
                </a:cubicBezTo>
                <a:cubicBezTo>
                  <a:pt x="24" y="171"/>
                  <a:pt x="35" y="172"/>
                  <a:pt x="45" y="170"/>
                </a:cubicBezTo>
                <a:cubicBezTo>
                  <a:pt x="74" y="151"/>
                  <a:pt x="43" y="118"/>
                  <a:pt x="30" y="98"/>
                </a:cubicBezTo>
                <a:cubicBezTo>
                  <a:pt x="33" y="70"/>
                  <a:pt x="30" y="62"/>
                  <a:pt x="48" y="44"/>
                </a:cubicBezTo>
                <a:cubicBezTo>
                  <a:pt x="53" y="28"/>
                  <a:pt x="56" y="7"/>
                  <a:pt x="72" y="2"/>
                </a:cubicBezTo>
                <a:cubicBezTo>
                  <a:pt x="91" y="3"/>
                  <a:pt x="111" y="0"/>
                  <a:pt x="129" y="5"/>
                </a:cubicBezTo>
                <a:cubicBezTo>
                  <a:pt x="134" y="6"/>
                  <a:pt x="131" y="15"/>
                  <a:pt x="132" y="20"/>
                </a:cubicBezTo>
                <a:cubicBezTo>
                  <a:pt x="135" y="32"/>
                  <a:pt x="139" y="37"/>
                  <a:pt x="150" y="41"/>
                </a:cubicBezTo>
                <a:cubicBezTo>
                  <a:pt x="166" y="39"/>
                  <a:pt x="182" y="35"/>
                  <a:pt x="198" y="35"/>
                </a:cubicBezTo>
                <a:cubicBezTo>
                  <a:pt x="202" y="35"/>
                  <a:pt x="191" y="38"/>
                  <a:pt x="189" y="41"/>
                </a:cubicBezTo>
                <a:cubicBezTo>
                  <a:pt x="178" y="53"/>
                  <a:pt x="175" y="62"/>
                  <a:pt x="171" y="77"/>
                </a:cubicBezTo>
                <a:cubicBezTo>
                  <a:pt x="164" y="104"/>
                  <a:pt x="157" y="147"/>
                  <a:pt x="141" y="170"/>
                </a:cubicBezTo>
                <a:cubicBezTo>
                  <a:pt x="143" y="195"/>
                  <a:pt x="139" y="204"/>
                  <a:pt x="162" y="212"/>
                </a:cubicBezTo>
                <a:cubicBezTo>
                  <a:pt x="178" y="236"/>
                  <a:pt x="165" y="235"/>
                  <a:pt x="165" y="257"/>
                </a:cubicBezTo>
                <a:cubicBezTo>
                  <a:pt x="165" y="259"/>
                  <a:pt x="169" y="257"/>
                  <a:pt x="171" y="257"/>
                </a:cubicBezTo>
                <a:close/>
              </a:path>
            </a:pathLst>
          </a:custGeom>
          <a:solidFill>
            <a:srgbClr val="FF6600"/>
          </a:solidFill>
          <a:ln w="12700">
            <a:solidFill>
              <a:srgbClr val="8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378" name="Text Box 20"/>
          <p:cNvSpPr txBox="1">
            <a:spLocks noChangeArrowheads="1"/>
          </p:cNvSpPr>
          <p:nvPr/>
        </p:nvSpPr>
        <p:spPr bwMode="auto">
          <a:xfrm>
            <a:off x="3995738" y="1844675"/>
            <a:ext cx="1195387" cy="346075"/>
          </a:xfrm>
          <a:prstGeom prst="rect">
            <a:avLst/>
          </a:prstGeom>
          <a:solidFill>
            <a:srgbClr val="C0C0C0">
              <a:alpha val="70000"/>
            </a:srgb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800" dirty="0"/>
              <a:t>Новоберезанский</a:t>
            </a:r>
          </a:p>
          <a:p>
            <a:pPr algn="ctr">
              <a:defRPr/>
            </a:pPr>
            <a:r>
              <a:rPr lang="ru-RU" sz="800" dirty="0"/>
              <a:t>Заказник 30,6 тыс. га</a:t>
            </a:r>
          </a:p>
        </p:txBody>
      </p:sp>
      <p:sp>
        <p:nvSpPr>
          <p:cNvPr id="8211" name="Freeform 21"/>
          <p:cNvSpPr>
            <a:spLocks/>
          </p:cNvSpPr>
          <p:nvPr/>
        </p:nvSpPr>
        <p:spPr bwMode="auto">
          <a:xfrm>
            <a:off x="5624513" y="1843088"/>
            <a:ext cx="300037" cy="238125"/>
          </a:xfrm>
          <a:custGeom>
            <a:avLst/>
            <a:gdLst>
              <a:gd name="T0" fmla="*/ 2147483647 w 189"/>
              <a:gd name="T1" fmla="*/ 2147483647 h 150"/>
              <a:gd name="T2" fmla="*/ 2147483647 w 189"/>
              <a:gd name="T3" fmla="*/ 2147483647 h 150"/>
              <a:gd name="T4" fmla="*/ 2147483647 w 189"/>
              <a:gd name="T5" fmla="*/ 2147483647 h 150"/>
              <a:gd name="T6" fmla="*/ 2147483647 w 189"/>
              <a:gd name="T7" fmla="*/ 2147483647 h 150"/>
              <a:gd name="T8" fmla="*/ 2147483647 w 189"/>
              <a:gd name="T9" fmla="*/ 2147483647 h 150"/>
              <a:gd name="T10" fmla="*/ 2147483647 w 189"/>
              <a:gd name="T11" fmla="*/ 2147483647 h 150"/>
              <a:gd name="T12" fmla="*/ 2147483647 w 189"/>
              <a:gd name="T13" fmla="*/ 2147483647 h 150"/>
              <a:gd name="T14" fmla="*/ 2147483647 w 189"/>
              <a:gd name="T15" fmla="*/ 2147483647 h 150"/>
              <a:gd name="T16" fmla="*/ 2147483647 w 189"/>
              <a:gd name="T17" fmla="*/ 2147483647 h 150"/>
              <a:gd name="T18" fmla="*/ 2147483647 w 189"/>
              <a:gd name="T19" fmla="*/ 2147483647 h 150"/>
              <a:gd name="T20" fmla="*/ 2147483647 w 189"/>
              <a:gd name="T21" fmla="*/ 2147483647 h 150"/>
              <a:gd name="T22" fmla="*/ 2147483647 w 189"/>
              <a:gd name="T23" fmla="*/ 0 h 150"/>
              <a:gd name="T24" fmla="*/ 2147483647 w 189"/>
              <a:gd name="T25" fmla="*/ 2147483647 h 150"/>
              <a:gd name="T26" fmla="*/ 0 w 189"/>
              <a:gd name="T27" fmla="*/ 2147483647 h 150"/>
              <a:gd name="T28" fmla="*/ 2147483647 w 189"/>
              <a:gd name="T29" fmla="*/ 2147483647 h 150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189"/>
              <a:gd name="T46" fmla="*/ 0 h 150"/>
              <a:gd name="T47" fmla="*/ 189 w 189"/>
              <a:gd name="T48" fmla="*/ 150 h 150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189" h="150">
                <a:moveTo>
                  <a:pt x="3" y="15"/>
                </a:moveTo>
                <a:cubicBezTo>
                  <a:pt x="7" y="41"/>
                  <a:pt x="11" y="67"/>
                  <a:pt x="15" y="93"/>
                </a:cubicBezTo>
                <a:cubicBezTo>
                  <a:pt x="16" y="110"/>
                  <a:pt x="10" y="129"/>
                  <a:pt x="18" y="144"/>
                </a:cubicBezTo>
                <a:cubicBezTo>
                  <a:pt x="21" y="150"/>
                  <a:pt x="36" y="132"/>
                  <a:pt x="36" y="132"/>
                </a:cubicBezTo>
                <a:cubicBezTo>
                  <a:pt x="50" y="137"/>
                  <a:pt x="60" y="139"/>
                  <a:pt x="72" y="147"/>
                </a:cubicBezTo>
                <a:cubicBezTo>
                  <a:pt x="99" y="133"/>
                  <a:pt x="89" y="140"/>
                  <a:pt x="105" y="129"/>
                </a:cubicBezTo>
                <a:cubicBezTo>
                  <a:pt x="118" y="102"/>
                  <a:pt x="130" y="110"/>
                  <a:pt x="165" y="105"/>
                </a:cubicBezTo>
                <a:cubicBezTo>
                  <a:pt x="189" y="89"/>
                  <a:pt x="178" y="46"/>
                  <a:pt x="171" y="24"/>
                </a:cubicBezTo>
                <a:cubicBezTo>
                  <a:pt x="169" y="17"/>
                  <a:pt x="153" y="12"/>
                  <a:pt x="153" y="12"/>
                </a:cubicBezTo>
                <a:cubicBezTo>
                  <a:pt x="136" y="18"/>
                  <a:pt x="120" y="26"/>
                  <a:pt x="102" y="30"/>
                </a:cubicBezTo>
                <a:cubicBezTo>
                  <a:pt x="65" y="23"/>
                  <a:pt x="80" y="30"/>
                  <a:pt x="54" y="12"/>
                </a:cubicBezTo>
                <a:cubicBezTo>
                  <a:pt x="45" y="6"/>
                  <a:pt x="24" y="0"/>
                  <a:pt x="24" y="0"/>
                </a:cubicBezTo>
                <a:cubicBezTo>
                  <a:pt x="18" y="2"/>
                  <a:pt x="12" y="4"/>
                  <a:pt x="6" y="6"/>
                </a:cubicBezTo>
                <a:cubicBezTo>
                  <a:pt x="3" y="7"/>
                  <a:pt x="1" y="12"/>
                  <a:pt x="0" y="15"/>
                </a:cubicBezTo>
                <a:cubicBezTo>
                  <a:pt x="0" y="16"/>
                  <a:pt x="2" y="15"/>
                  <a:pt x="3" y="15"/>
                </a:cubicBezTo>
                <a:close/>
              </a:path>
            </a:pathLst>
          </a:custGeom>
          <a:solidFill>
            <a:srgbClr val="FF6600"/>
          </a:solidFill>
          <a:ln w="12700">
            <a:solidFill>
              <a:srgbClr val="8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380" name="Text Box 22"/>
          <p:cNvSpPr txBox="1">
            <a:spLocks noChangeArrowheads="1"/>
          </p:cNvSpPr>
          <p:nvPr/>
        </p:nvSpPr>
        <p:spPr bwMode="auto">
          <a:xfrm>
            <a:off x="4716016" y="1125538"/>
            <a:ext cx="1304925" cy="590550"/>
          </a:xfrm>
          <a:prstGeom prst="rect">
            <a:avLst/>
          </a:prstGeom>
          <a:solidFill>
            <a:srgbClr val="C0C0C0">
              <a:alpha val="70000"/>
            </a:srgb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800" dirty="0"/>
              <a:t>Тихорецкий государственный</a:t>
            </a:r>
          </a:p>
          <a:p>
            <a:pPr algn="ctr">
              <a:defRPr/>
            </a:pPr>
            <a:r>
              <a:rPr lang="ru-RU" sz="800" dirty="0"/>
              <a:t>природный заказник 15,2 тыс. га</a:t>
            </a:r>
          </a:p>
        </p:txBody>
      </p:sp>
      <p:sp>
        <p:nvSpPr>
          <p:cNvPr id="8213" name="Freeform 23"/>
          <p:cNvSpPr>
            <a:spLocks/>
          </p:cNvSpPr>
          <p:nvPr/>
        </p:nvSpPr>
        <p:spPr bwMode="auto">
          <a:xfrm>
            <a:off x="4719638" y="4002088"/>
            <a:ext cx="457200" cy="355600"/>
          </a:xfrm>
          <a:custGeom>
            <a:avLst/>
            <a:gdLst>
              <a:gd name="T0" fmla="*/ 0 w 288"/>
              <a:gd name="T1" fmla="*/ 2147483647 h 224"/>
              <a:gd name="T2" fmla="*/ 2147483647 w 288"/>
              <a:gd name="T3" fmla="*/ 2147483647 h 224"/>
              <a:gd name="T4" fmla="*/ 2147483647 w 288"/>
              <a:gd name="T5" fmla="*/ 2147483647 h 224"/>
              <a:gd name="T6" fmla="*/ 2147483647 w 288"/>
              <a:gd name="T7" fmla="*/ 2147483647 h 224"/>
              <a:gd name="T8" fmla="*/ 2147483647 w 288"/>
              <a:gd name="T9" fmla="*/ 2147483647 h 224"/>
              <a:gd name="T10" fmla="*/ 2147483647 w 288"/>
              <a:gd name="T11" fmla="*/ 2147483647 h 224"/>
              <a:gd name="T12" fmla="*/ 2147483647 w 288"/>
              <a:gd name="T13" fmla="*/ 2147483647 h 224"/>
              <a:gd name="T14" fmla="*/ 2147483647 w 288"/>
              <a:gd name="T15" fmla="*/ 2147483647 h 224"/>
              <a:gd name="T16" fmla="*/ 2147483647 w 288"/>
              <a:gd name="T17" fmla="*/ 2147483647 h 224"/>
              <a:gd name="T18" fmla="*/ 2147483647 w 288"/>
              <a:gd name="T19" fmla="*/ 2147483647 h 224"/>
              <a:gd name="T20" fmla="*/ 2147483647 w 288"/>
              <a:gd name="T21" fmla="*/ 2147483647 h 224"/>
              <a:gd name="T22" fmla="*/ 2147483647 w 288"/>
              <a:gd name="T23" fmla="*/ 2147483647 h 224"/>
              <a:gd name="T24" fmla="*/ 2147483647 w 288"/>
              <a:gd name="T25" fmla="*/ 2147483647 h 224"/>
              <a:gd name="T26" fmla="*/ 0 w 288"/>
              <a:gd name="T27" fmla="*/ 2147483647 h 224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288"/>
              <a:gd name="T43" fmla="*/ 0 h 224"/>
              <a:gd name="T44" fmla="*/ 288 w 288"/>
              <a:gd name="T45" fmla="*/ 224 h 224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288" h="224">
                <a:moveTo>
                  <a:pt x="0" y="5"/>
                </a:moveTo>
                <a:cubicBezTo>
                  <a:pt x="5" y="20"/>
                  <a:pt x="5" y="30"/>
                  <a:pt x="21" y="35"/>
                </a:cubicBezTo>
                <a:cubicBezTo>
                  <a:pt x="53" y="67"/>
                  <a:pt x="53" y="112"/>
                  <a:pt x="84" y="143"/>
                </a:cubicBezTo>
                <a:cubicBezTo>
                  <a:pt x="90" y="160"/>
                  <a:pt x="90" y="175"/>
                  <a:pt x="105" y="185"/>
                </a:cubicBezTo>
                <a:cubicBezTo>
                  <a:pt x="111" y="194"/>
                  <a:pt x="117" y="203"/>
                  <a:pt x="123" y="212"/>
                </a:cubicBezTo>
                <a:cubicBezTo>
                  <a:pt x="127" y="218"/>
                  <a:pt x="141" y="224"/>
                  <a:pt x="141" y="224"/>
                </a:cubicBezTo>
                <a:cubicBezTo>
                  <a:pt x="184" y="217"/>
                  <a:pt x="224" y="211"/>
                  <a:pt x="267" y="215"/>
                </a:cubicBezTo>
                <a:cubicBezTo>
                  <a:pt x="273" y="198"/>
                  <a:pt x="269" y="209"/>
                  <a:pt x="282" y="182"/>
                </a:cubicBezTo>
                <a:cubicBezTo>
                  <a:pt x="284" y="178"/>
                  <a:pt x="288" y="170"/>
                  <a:pt x="288" y="170"/>
                </a:cubicBezTo>
                <a:cubicBezTo>
                  <a:pt x="286" y="149"/>
                  <a:pt x="285" y="128"/>
                  <a:pt x="282" y="107"/>
                </a:cubicBezTo>
                <a:cubicBezTo>
                  <a:pt x="275" y="65"/>
                  <a:pt x="192" y="70"/>
                  <a:pt x="174" y="68"/>
                </a:cubicBezTo>
                <a:cubicBezTo>
                  <a:pt x="159" y="63"/>
                  <a:pt x="148" y="59"/>
                  <a:pt x="135" y="50"/>
                </a:cubicBezTo>
                <a:cubicBezTo>
                  <a:pt x="119" y="18"/>
                  <a:pt x="68" y="23"/>
                  <a:pt x="39" y="20"/>
                </a:cubicBezTo>
                <a:cubicBezTo>
                  <a:pt x="21" y="8"/>
                  <a:pt x="24" y="0"/>
                  <a:pt x="0" y="5"/>
                </a:cubicBezTo>
                <a:close/>
              </a:path>
            </a:pathLst>
          </a:custGeom>
          <a:solidFill>
            <a:srgbClr val="FF6600"/>
          </a:solidFill>
          <a:ln w="12700">
            <a:solidFill>
              <a:srgbClr val="8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382" name="Text Box 24"/>
          <p:cNvSpPr txBox="1">
            <a:spLocks noChangeArrowheads="1"/>
          </p:cNvSpPr>
          <p:nvPr/>
        </p:nvSpPr>
        <p:spPr bwMode="auto">
          <a:xfrm>
            <a:off x="3059113" y="3500438"/>
            <a:ext cx="1768475" cy="468312"/>
          </a:xfrm>
          <a:prstGeom prst="rect">
            <a:avLst/>
          </a:prstGeom>
          <a:solidFill>
            <a:srgbClr val="C0C0C0">
              <a:alpha val="70000"/>
            </a:srgb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800" dirty="0"/>
              <a:t>Белореченский государственный</a:t>
            </a:r>
          </a:p>
          <a:p>
            <a:pPr algn="ctr">
              <a:defRPr/>
            </a:pPr>
            <a:r>
              <a:rPr lang="ru-RU" sz="800" dirty="0"/>
              <a:t>природный заказник</a:t>
            </a:r>
          </a:p>
          <a:p>
            <a:pPr algn="ctr">
              <a:defRPr/>
            </a:pPr>
            <a:r>
              <a:rPr lang="ru-RU" sz="800" dirty="0"/>
              <a:t>24,95 тыс. га</a:t>
            </a:r>
          </a:p>
        </p:txBody>
      </p:sp>
      <p:sp>
        <p:nvSpPr>
          <p:cNvPr id="8215" name="Freeform 25"/>
          <p:cNvSpPr>
            <a:spLocks/>
          </p:cNvSpPr>
          <p:nvPr/>
        </p:nvSpPr>
        <p:spPr bwMode="auto">
          <a:xfrm>
            <a:off x="5443538" y="3497263"/>
            <a:ext cx="606425" cy="407987"/>
          </a:xfrm>
          <a:custGeom>
            <a:avLst/>
            <a:gdLst>
              <a:gd name="T0" fmla="*/ 2147483647 w 382"/>
              <a:gd name="T1" fmla="*/ 2147483647 h 257"/>
              <a:gd name="T2" fmla="*/ 2147483647 w 382"/>
              <a:gd name="T3" fmla="*/ 2147483647 h 257"/>
              <a:gd name="T4" fmla="*/ 2147483647 w 382"/>
              <a:gd name="T5" fmla="*/ 2147483647 h 257"/>
              <a:gd name="T6" fmla="*/ 2147483647 w 382"/>
              <a:gd name="T7" fmla="*/ 2147483647 h 257"/>
              <a:gd name="T8" fmla="*/ 2147483647 w 382"/>
              <a:gd name="T9" fmla="*/ 2147483647 h 257"/>
              <a:gd name="T10" fmla="*/ 2147483647 w 382"/>
              <a:gd name="T11" fmla="*/ 2147483647 h 257"/>
              <a:gd name="T12" fmla="*/ 2147483647 w 382"/>
              <a:gd name="T13" fmla="*/ 2147483647 h 257"/>
              <a:gd name="T14" fmla="*/ 2147483647 w 382"/>
              <a:gd name="T15" fmla="*/ 2147483647 h 257"/>
              <a:gd name="T16" fmla="*/ 2147483647 w 382"/>
              <a:gd name="T17" fmla="*/ 2147483647 h 257"/>
              <a:gd name="T18" fmla="*/ 2147483647 w 382"/>
              <a:gd name="T19" fmla="*/ 2147483647 h 257"/>
              <a:gd name="T20" fmla="*/ 0 w 382"/>
              <a:gd name="T21" fmla="*/ 2147483647 h 257"/>
              <a:gd name="T22" fmla="*/ 2147483647 w 382"/>
              <a:gd name="T23" fmla="*/ 2147483647 h 257"/>
              <a:gd name="T24" fmla="*/ 2147483647 w 382"/>
              <a:gd name="T25" fmla="*/ 2147483647 h 257"/>
              <a:gd name="T26" fmla="*/ 2147483647 w 382"/>
              <a:gd name="T27" fmla="*/ 2147483647 h 257"/>
              <a:gd name="T28" fmla="*/ 2147483647 w 382"/>
              <a:gd name="T29" fmla="*/ 2147483647 h 257"/>
              <a:gd name="T30" fmla="*/ 2147483647 w 382"/>
              <a:gd name="T31" fmla="*/ 2147483647 h 257"/>
              <a:gd name="T32" fmla="*/ 2147483647 w 382"/>
              <a:gd name="T33" fmla="*/ 2147483647 h 257"/>
              <a:gd name="T34" fmla="*/ 2147483647 w 382"/>
              <a:gd name="T35" fmla="*/ 2147483647 h 257"/>
              <a:gd name="T36" fmla="*/ 2147483647 w 382"/>
              <a:gd name="T37" fmla="*/ 2147483647 h 257"/>
              <a:gd name="T38" fmla="*/ 2147483647 w 382"/>
              <a:gd name="T39" fmla="*/ 2147483647 h 257"/>
              <a:gd name="T40" fmla="*/ 2147483647 w 382"/>
              <a:gd name="T41" fmla="*/ 2147483647 h 257"/>
              <a:gd name="T42" fmla="*/ 2147483647 w 382"/>
              <a:gd name="T43" fmla="*/ 2147483647 h 257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w 382"/>
              <a:gd name="T67" fmla="*/ 0 h 257"/>
              <a:gd name="T68" fmla="*/ 382 w 382"/>
              <a:gd name="T69" fmla="*/ 257 h 257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T66" t="T67" r="T68" b="T69"/>
            <a:pathLst>
              <a:path w="382" h="257">
                <a:moveTo>
                  <a:pt x="306" y="257"/>
                </a:moveTo>
                <a:cubicBezTo>
                  <a:pt x="328" y="243"/>
                  <a:pt x="341" y="234"/>
                  <a:pt x="366" y="227"/>
                </a:cubicBezTo>
                <a:cubicBezTo>
                  <a:pt x="372" y="223"/>
                  <a:pt x="382" y="218"/>
                  <a:pt x="381" y="209"/>
                </a:cubicBezTo>
                <a:cubicBezTo>
                  <a:pt x="380" y="204"/>
                  <a:pt x="357" y="177"/>
                  <a:pt x="351" y="173"/>
                </a:cubicBezTo>
                <a:cubicBezTo>
                  <a:pt x="338" y="154"/>
                  <a:pt x="320" y="135"/>
                  <a:pt x="300" y="122"/>
                </a:cubicBezTo>
                <a:cubicBezTo>
                  <a:pt x="291" y="104"/>
                  <a:pt x="298" y="112"/>
                  <a:pt x="276" y="98"/>
                </a:cubicBezTo>
                <a:cubicBezTo>
                  <a:pt x="273" y="96"/>
                  <a:pt x="267" y="92"/>
                  <a:pt x="267" y="92"/>
                </a:cubicBezTo>
                <a:cubicBezTo>
                  <a:pt x="252" y="62"/>
                  <a:pt x="269" y="87"/>
                  <a:pt x="207" y="74"/>
                </a:cubicBezTo>
                <a:cubicBezTo>
                  <a:pt x="177" y="68"/>
                  <a:pt x="144" y="53"/>
                  <a:pt x="114" y="44"/>
                </a:cubicBezTo>
                <a:cubicBezTo>
                  <a:pt x="97" y="33"/>
                  <a:pt x="85" y="19"/>
                  <a:pt x="69" y="8"/>
                </a:cubicBezTo>
                <a:cubicBezTo>
                  <a:pt x="54" y="9"/>
                  <a:pt x="8" y="0"/>
                  <a:pt x="0" y="23"/>
                </a:cubicBezTo>
                <a:cubicBezTo>
                  <a:pt x="8" y="47"/>
                  <a:pt x="33" y="38"/>
                  <a:pt x="51" y="50"/>
                </a:cubicBezTo>
                <a:cubicBezTo>
                  <a:pt x="57" y="54"/>
                  <a:pt x="69" y="62"/>
                  <a:pt x="69" y="62"/>
                </a:cubicBezTo>
                <a:cubicBezTo>
                  <a:pt x="79" y="77"/>
                  <a:pt x="99" y="89"/>
                  <a:pt x="117" y="95"/>
                </a:cubicBezTo>
                <a:cubicBezTo>
                  <a:pt x="135" y="113"/>
                  <a:pt x="154" y="123"/>
                  <a:pt x="177" y="134"/>
                </a:cubicBezTo>
                <a:cubicBezTo>
                  <a:pt x="183" y="137"/>
                  <a:pt x="189" y="140"/>
                  <a:pt x="195" y="143"/>
                </a:cubicBezTo>
                <a:cubicBezTo>
                  <a:pt x="201" y="147"/>
                  <a:pt x="213" y="155"/>
                  <a:pt x="213" y="155"/>
                </a:cubicBezTo>
                <a:cubicBezTo>
                  <a:pt x="220" y="166"/>
                  <a:pt x="232" y="178"/>
                  <a:pt x="243" y="185"/>
                </a:cubicBezTo>
                <a:cubicBezTo>
                  <a:pt x="251" y="196"/>
                  <a:pt x="258" y="195"/>
                  <a:pt x="267" y="206"/>
                </a:cubicBezTo>
                <a:cubicBezTo>
                  <a:pt x="279" y="221"/>
                  <a:pt x="284" y="237"/>
                  <a:pt x="300" y="248"/>
                </a:cubicBezTo>
                <a:cubicBezTo>
                  <a:pt x="302" y="251"/>
                  <a:pt x="302" y="257"/>
                  <a:pt x="306" y="257"/>
                </a:cubicBezTo>
                <a:cubicBezTo>
                  <a:pt x="309" y="257"/>
                  <a:pt x="310" y="234"/>
                  <a:pt x="321" y="245"/>
                </a:cubicBezTo>
              </a:path>
            </a:pathLst>
          </a:custGeom>
          <a:solidFill>
            <a:srgbClr val="FF6600"/>
          </a:solidFill>
          <a:ln w="12700">
            <a:solidFill>
              <a:srgbClr val="8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384" name="Text Box 26"/>
          <p:cNvSpPr txBox="1">
            <a:spLocks noChangeArrowheads="1"/>
          </p:cNvSpPr>
          <p:nvPr/>
        </p:nvSpPr>
        <p:spPr bwMode="auto">
          <a:xfrm>
            <a:off x="4787900" y="2924175"/>
            <a:ext cx="1090613" cy="468313"/>
          </a:xfrm>
          <a:prstGeom prst="rect">
            <a:avLst/>
          </a:prstGeom>
          <a:solidFill>
            <a:srgbClr val="C0C0C0">
              <a:alpha val="70000"/>
            </a:srgb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800" dirty="0"/>
              <a:t>Средне-Лабинский</a:t>
            </a:r>
          </a:p>
          <a:p>
            <a:pPr algn="ctr">
              <a:defRPr/>
            </a:pPr>
            <a:r>
              <a:rPr lang="ru-RU" sz="800" dirty="0"/>
              <a:t>заказник</a:t>
            </a:r>
          </a:p>
          <a:p>
            <a:pPr algn="ctr">
              <a:defRPr/>
            </a:pPr>
            <a:r>
              <a:rPr lang="ru-RU" sz="800" dirty="0"/>
              <a:t>27,5 тыс. га</a:t>
            </a:r>
          </a:p>
        </p:txBody>
      </p:sp>
      <p:sp>
        <p:nvSpPr>
          <p:cNvPr id="8217" name="Freeform 27"/>
          <p:cNvSpPr>
            <a:spLocks/>
          </p:cNvSpPr>
          <p:nvPr/>
        </p:nvSpPr>
        <p:spPr bwMode="auto">
          <a:xfrm>
            <a:off x="3070225" y="4572000"/>
            <a:ext cx="1508125" cy="1025525"/>
          </a:xfrm>
          <a:custGeom>
            <a:avLst/>
            <a:gdLst>
              <a:gd name="T0" fmla="*/ 2147483647 w 950"/>
              <a:gd name="T1" fmla="*/ 2147483647 h 646"/>
              <a:gd name="T2" fmla="*/ 2147483647 w 950"/>
              <a:gd name="T3" fmla="*/ 2147483647 h 646"/>
              <a:gd name="T4" fmla="*/ 2147483647 w 950"/>
              <a:gd name="T5" fmla="*/ 2147483647 h 646"/>
              <a:gd name="T6" fmla="*/ 2147483647 w 950"/>
              <a:gd name="T7" fmla="*/ 2147483647 h 646"/>
              <a:gd name="T8" fmla="*/ 2147483647 w 950"/>
              <a:gd name="T9" fmla="*/ 2147483647 h 646"/>
              <a:gd name="T10" fmla="*/ 2147483647 w 950"/>
              <a:gd name="T11" fmla="*/ 2147483647 h 646"/>
              <a:gd name="T12" fmla="*/ 2147483647 w 950"/>
              <a:gd name="T13" fmla="*/ 2147483647 h 646"/>
              <a:gd name="T14" fmla="*/ 2147483647 w 950"/>
              <a:gd name="T15" fmla="*/ 2147483647 h 646"/>
              <a:gd name="T16" fmla="*/ 2147483647 w 950"/>
              <a:gd name="T17" fmla="*/ 2147483647 h 646"/>
              <a:gd name="T18" fmla="*/ 2147483647 w 950"/>
              <a:gd name="T19" fmla="*/ 0 h 646"/>
              <a:gd name="T20" fmla="*/ 2147483647 w 950"/>
              <a:gd name="T21" fmla="*/ 2147483647 h 646"/>
              <a:gd name="T22" fmla="*/ 2147483647 w 950"/>
              <a:gd name="T23" fmla="*/ 2147483647 h 646"/>
              <a:gd name="T24" fmla="*/ 2147483647 w 950"/>
              <a:gd name="T25" fmla="*/ 2147483647 h 646"/>
              <a:gd name="T26" fmla="*/ 2147483647 w 950"/>
              <a:gd name="T27" fmla="*/ 2147483647 h 646"/>
              <a:gd name="T28" fmla="*/ 2147483647 w 950"/>
              <a:gd name="T29" fmla="*/ 2147483647 h 646"/>
              <a:gd name="T30" fmla="*/ 2147483647 w 950"/>
              <a:gd name="T31" fmla="*/ 2147483647 h 646"/>
              <a:gd name="T32" fmla="*/ 2147483647 w 950"/>
              <a:gd name="T33" fmla="*/ 2147483647 h 646"/>
              <a:gd name="T34" fmla="*/ 2147483647 w 950"/>
              <a:gd name="T35" fmla="*/ 2147483647 h 646"/>
              <a:gd name="T36" fmla="*/ 2147483647 w 950"/>
              <a:gd name="T37" fmla="*/ 2147483647 h 646"/>
              <a:gd name="T38" fmla="*/ 2147483647 w 950"/>
              <a:gd name="T39" fmla="*/ 2147483647 h 646"/>
              <a:gd name="T40" fmla="*/ 2147483647 w 950"/>
              <a:gd name="T41" fmla="*/ 2147483647 h 646"/>
              <a:gd name="T42" fmla="*/ 2147483647 w 950"/>
              <a:gd name="T43" fmla="*/ 2147483647 h 646"/>
              <a:gd name="T44" fmla="*/ 2147483647 w 950"/>
              <a:gd name="T45" fmla="*/ 2147483647 h 646"/>
              <a:gd name="T46" fmla="*/ 2147483647 w 950"/>
              <a:gd name="T47" fmla="*/ 2147483647 h 646"/>
              <a:gd name="T48" fmla="*/ 2147483647 w 950"/>
              <a:gd name="T49" fmla="*/ 2147483647 h 646"/>
              <a:gd name="T50" fmla="*/ 2147483647 w 950"/>
              <a:gd name="T51" fmla="*/ 2147483647 h 646"/>
              <a:gd name="T52" fmla="*/ 2147483647 w 950"/>
              <a:gd name="T53" fmla="*/ 2147483647 h 646"/>
              <a:gd name="T54" fmla="*/ 2147483647 w 950"/>
              <a:gd name="T55" fmla="*/ 2147483647 h 646"/>
              <a:gd name="T56" fmla="*/ 2147483647 w 950"/>
              <a:gd name="T57" fmla="*/ 2147483647 h 646"/>
              <a:gd name="T58" fmla="*/ 2147483647 w 950"/>
              <a:gd name="T59" fmla="*/ 2147483647 h 646"/>
              <a:gd name="T60" fmla="*/ 2147483647 w 950"/>
              <a:gd name="T61" fmla="*/ 2147483647 h 646"/>
              <a:gd name="T62" fmla="*/ 2147483647 w 950"/>
              <a:gd name="T63" fmla="*/ 2147483647 h 646"/>
              <a:gd name="T64" fmla="*/ 2147483647 w 950"/>
              <a:gd name="T65" fmla="*/ 2147483647 h 646"/>
              <a:gd name="T66" fmla="*/ 2147483647 w 950"/>
              <a:gd name="T67" fmla="*/ 2147483647 h 646"/>
              <a:gd name="T68" fmla="*/ 2147483647 w 950"/>
              <a:gd name="T69" fmla="*/ 2147483647 h 646"/>
              <a:gd name="T70" fmla="*/ 2147483647 w 950"/>
              <a:gd name="T71" fmla="*/ 2147483647 h 646"/>
              <a:gd name="T72" fmla="*/ 2147483647 w 950"/>
              <a:gd name="T73" fmla="*/ 2147483647 h 646"/>
              <a:gd name="T74" fmla="*/ 2147483647 w 950"/>
              <a:gd name="T75" fmla="*/ 2147483647 h 646"/>
              <a:gd name="T76" fmla="*/ 2147483647 w 950"/>
              <a:gd name="T77" fmla="*/ 2147483647 h 646"/>
              <a:gd name="T78" fmla="*/ 2147483647 w 950"/>
              <a:gd name="T79" fmla="*/ 2147483647 h 646"/>
              <a:gd name="T80" fmla="*/ 2147483647 w 950"/>
              <a:gd name="T81" fmla="*/ 2147483647 h 646"/>
              <a:gd name="T82" fmla="*/ 2147483647 w 950"/>
              <a:gd name="T83" fmla="*/ 2147483647 h 646"/>
              <a:gd name="T84" fmla="*/ 2147483647 w 950"/>
              <a:gd name="T85" fmla="*/ 2147483647 h 646"/>
              <a:gd name="T86" fmla="*/ 2147483647 w 950"/>
              <a:gd name="T87" fmla="*/ 2147483647 h 646"/>
              <a:gd name="T88" fmla="*/ 2147483647 w 950"/>
              <a:gd name="T89" fmla="*/ 2147483647 h 646"/>
              <a:gd name="T90" fmla="*/ 2147483647 w 950"/>
              <a:gd name="T91" fmla="*/ 2147483647 h 646"/>
              <a:gd name="T92" fmla="*/ 2147483647 w 950"/>
              <a:gd name="T93" fmla="*/ 2147483647 h 646"/>
              <a:gd name="T94" fmla="*/ 2147483647 w 950"/>
              <a:gd name="T95" fmla="*/ 2147483647 h 646"/>
              <a:gd name="T96" fmla="*/ 2147483647 w 950"/>
              <a:gd name="T97" fmla="*/ 2147483647 h 646"/>
              <a:gd name="T98" fmla="*/ 2147483647 w 950"/>
              <a:gd name="T99" fmla="*/ 2147483647 h 646"/>
              <a:gd name="T100" fmla="*/ 2147483647 w 950"/>
              <a:gd name="T101" fmla="*/ 2147483647 h 646"/>
              <a:gd name="T102" fmla="*/ 2147483647 w 950"/>
              <a:gd name="T103" fmla="*/ 2147483647 h 64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950"/>
              <a:gd name="T157" fmla="*/ 0 h 646"/>
              <a:gd name="T158" fmla="*/ 950 w 950"/>
              <a:gd name="T159" fmla="*/ 646 h 64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950" h="646">
                <a:moveTo>
                  <a:pt x="94" y="156"/>
                </a:moveTo>
                <a:cubicBezTo>
                  <a:pt x="100" y="180"/>
                  <a:pt x="106" y="191"/>
                  <a:pt x="78" y="200"/>
                </a:cubicBezTo>
                <a:cubicBezTo>
                  <a:pt x="73" y="197"/>
                  <a:pt x="66" y="196"/>
                  <a:pt x="62" y="192"/>
                </a:cubicBezTo>
                <a:cubicBezTo>
                  <a:pt x="59" y="189"/>
                  <a:pt x="61" y="183"/>
                  <a:pt x="58" y="180"/>
                </a:cubicBezTo>
                <a:cubicBezTo>
                  <a:pt x="51" y="173"/>
                  <a:pt x="39" y="173"/>
                  <a:pt x="30" y="168"/>
                </a:cubicBezTo>
                <a:cubicBezTo>
                  <a:pt x="16" y="148"/>
                  <a:pt x="0" y="141"/>
                  <a:pt x="26" y="124"/>
                </a:cubicBezTo>
                <a:cubicBezTo>
                  <a:pt x="43" y="72"/>
                  <a:pt x="49" y="88"/>
                  <a:pt x="122" y="80"/>
                </a:cubicBezTo>
                <a:cubicBezTo>
                  <a:pt x="161" y="67"/>
                  <a:pt x="192" y="62"/>
                  <a:pt x="234" y="56"/>
                </a:cubicBezTo>
                <a:cubicBezTo>
                  <a:pt x="272" y="37"/>
                  <a:pt x="229" y="62"/>
                  <a:pt x="262" y="32"/>
                </a:cubicBezTo>
                <a:cubicBezTo>
                  <a:pt x="277" y="18"/>
                  <a:pt x="297" y="11"/>
                  <a:pt x="314" y="0"/>
                </a:cubicBezTo>
                <a:cubicBezTo>
                  <a:pt x="351" y="4"/>
                  <a:pt x="382" y="17"/>
                  <a:pt x="418" y="24"/>
                </a:cubicBezTo>
                <a:cubicBezTo>
                  <a:pt x="435" y="35"/>
                  <a:pt x="453" y="37"/>
                  <a:pt x="470" y="48"/>
                </a:cubicBezTo>
                <a:cubicBezTo>
                  <a:pt x="473" y="75"/>
                  <a:pt x="470" y="108"/>
                  <a:pt x="494" y="124"/>
                </a:cubicBezTo>
                <a:cubicBezTo>
                  <a:pt x="499" y="139"/>
                  <a:pt x="509" y="141"/>
                  <a:pt x="514" y="156"/>
                </a:cubicBezTo>
                <a:cubicBezTo>
                  <a:pt x="515" y="167"/>
                  <a:pt x="514" y="178"/>
                  <a:pt x="518" y="188"/>
                </a:cubicBezTo>
                <a:cubicBezTo>
                  <a:pt x="525" y="205"/>
                  <a:pt x="543" y="187"/>
                  <a:pt x="518" y="204"/>
                </a:cubicBezTo>
                <a:cubicBezTo>
                  <a:pt x="510" y="229"/>
                  <a:pt x="511" y="285"/>
                  <a:pt x="534" y="300"/>
                </a:cubicBezTo>
                <a:cubicBezTo>
                  <a:pt x="544" y="329"/>
                  <a:pt x="535" y="319"/>
                  <a:pt x="554" y="332"/>
                </a:cubicBezTo>
                <a:cubicBezTo>
                  <a:pt x="559" y="339"/>
                  <a:pt x="560" y="350"/>
                  <a:pt x="566" y="356"/>
                </a:cubicBezTo>
                <a:cubicBezTo>
                  <a:pt x="600" y="390"/>
                  <a:pt x="653" y="395"/>
                  <a:pt x="698" y="400"/>
                </a:cubicBezTo>
                <a:cubicBezTo>
                  <a:pt x="711" y="409"/>
                  <a:pt x="719" y="419"/>
                  <a:pt x="734" y="424"/>
                </a:cubicBezTo>
                <a:cubicBezTo>
                  <a:pt x="748" y="438"/>
                  <a:pt x="765" y="453"/>
                  <a:pt x="782" y="464"/>
                </a:cubicBezTo>
                <a:cubicBezTo>
                  <a:pt x="824" y="458"/>
                  <a:pt x="836" y="460"/>
                  <a:pt x="866" y="440"/>
                </a:cubicBezTo>
                <a:cubicBezTo>
                  <a:pt x="871" y="420"/>
                  <a:pt x="881" y="418"/>
                  <a:pt x="890" y="400"/>
                </a:cubicBezTo>
                <a:cubicBezTo>
                  <a:pt x="907" y="401"/>
                  <a:pt x="926" y="397"/>
                  <a:pt x="942" y="404"/>
                </a:cubicBezTo>
                <a:cubicBezTo>
                  <a:pt x="950" y="408"/>
                  <a:pt x="950" y="428"/>
                  <a:pt x="950" y="428"/>
                </a:cubicBezTo>
                <a:cubicBezTo>
                  <a:pt x="944" y="453"/>
                  <a:pt x="939" y="467"/>
                  <a:pt x="926" y="488"/>
                </a:cubicBezTo>
                <a:cubicBezTo>
                  <a:pt x="921" y="496"/>
                  <a:pt x="910" y="512"/>
                  <a:pt x="910" y="512"/>
                </a:cubicBezTo>
                <a:cubicBezTo>
                  <a:pt x="914" y="542"/>
                  <a:pt x="925" y="561"/>
                  <a:pt x="934" y="588"/>
                </a:cubicBezTo>
                <a:cubicBezTo>
                  <a:pt x="926" y="612"/>
                  <a:pt x="927" y="622"/>
                  <a:pt x="902" y="628"/>
                </a:cubicBezTo>
                <a:cubicBezTo>
                  <a:pt x="875" y="646"/>
                  <a:pt x="875" y="644"/>
                  <a:pt x="838" y="636"/>
                </a:cubicBezTo>
                <a:cubicBezTo>
                  <a:pt x="821" y="602"/>
                  <a:pt x="770" y="581"/>
                  <a:pt x="734" y="572"/>
                </a:cubicBezTo>
                <a:cubicBezTo>
                  <a:pt x="724" y="562"/>
                  <a:pt x="711" y="548"/>
                  <a:pt x="698" y="544"/>
                </a:cubicBezTo>
                <a:cubicBezTo>
                  <a:pt x="679" y="539"/>
                  <a:pt x="642" y="528"/>
                  <a:pt x="642" y="528"/>
                </a:cubicBezTo>
                <a:cubicBezTo>
                  <a:pt x="604" y="505"/>
                  <a:pt x="580" y="506"/>
                  <a:pt x="538" y="492"/>
                </a:cubicBezTo>
                <a:cubicBezTo>
                  <a:pt x="527" y="488"/>
                  <a:pt x="516" y="486"/>
                  <a:pt x="506" y="480"/>
                </a:cubicBezTo>
                <a:cubicBezTo>
                  <a:pt x="498" y="475"/>
                  <a:pt x="482" y="464"/>
                  <a:pt x="482" y="464"/>
                </a:cubicBezTo>
                <a:cubicBezTo>
                  <a:pt x="475" y="451"/>
                  <a:pt x="458" y="437"/>
                  <a:pt x="474" y="424"/>
                </a:cubicBezTo>
                <a:cubicBezTo>
                  <a:pt x="487" y="414"/>
                  <a:pt x="512" y="405"/>
                  <a:pt x="526" y="396"/>
                </a:cubicBezTo>
                <a:cubicBezTo>
                  <a:pt x="530" y="393"/>
                  <a:pt x="538" y="388"/>
                  <a:pt x="538" y="388"/>
                </a:cubicBezTo>
                <a:cubicBezTo>
                  <a:pt x="526" y="364"/>
                  <a:pt x="516" y="359"/>
                  <a:pt x="494" y="344"/>
                </a:cubicBezTo>
                <a:cubicBezTo>
                  <a:pt x="491" y="340"/>
                  <a:pt x="490" y="335"/>
                  <a:pt x="486" y="332"/>
                </a:cubicBezTo>
                <a:cubicBezTo>
                  <a:pt x="483" y="329"/>
                  <a:pt x="477" y="331"/>
                  <a:pt x="474" y="328"/>
                </a:cubicBezTo>
                <a:cubicBezTo>
                  <a:pt x="453" y="301"/>
                  <a:pt x="464" y="291"/>
                  <a:pt x="434" y="276"/>
                </a:cubicBezTo>
                <a:cubicBezTo>
                  <a:pt x="423" y="260"/>
                  <a:pt x="410" y="256"/>
                  <a:pt x="398" y="240"/>
                </a:cubicBezTo>
                <a:cubicBezTo>
                  <a:pt x="359" y="248"/>
                  <a:pt x="335" y="228"/>
                  <a:pt x="302" y="212"/>
                </a:cubicBezTo>
                <a:cubicBezTo>
                  <a:pt x="327" y="209"/>
                  <a:pt x="421" y="214"/>
                  <a:pt x="346" y="164"/>
                </a:cubicBezTo>
                <a:cubicBezTo>
                  <a:pt x="325" y="133"/>
                  <a:pt x="312" y="130"/>
                  <a:pt x="274" y="120"/>
                </a:cubicBezTo>
                <a:cubicBezTo>
                  <a:pt x="217" y="125"/>
                  <a:pt x="157" y="122"/>
                  <a:pt x="102" y="140"/>
                </a:cubicBezTo>
                <a:cubicBezTo>
                  <a:pt x="99" y="144"/>
                  <a:pt x="93" y="147"/>
                  <a:pt x="94" y="152"/>
                </a:cubicBezTo>
                <a:cubicBezTo>
                  <a:pt x="97" y="170"/>
                  <a:pt x="117" y="156"/>
                  <a:pt x="102" y="176"/>
                </a:cubicBezTo>
                <a:cubicBezTo>
                  <a:pt x="100" y="178"/>
                  <a:pt x="97" y="179"/>
                  <a:pt x="94" y="180"/>
                </a:cubicBezTo>
              </a:path>
            </a:pathLst>
          </a:custGeom>
          <a:solidFill>
            <a:srgbClr val="FF6600"/>
          </a:solidFill>
          <a:ln w="12700">
            <a:solidFill>
              <a:srgbClr val="8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8218" name="Freeform 28"/>
          <p:cNvSpPr>
            <a:spLocks/>
          </p:cNvSpPr>
          <p:nvPr/>
        </p:nvSpPr>
        <p:spPr bwMode="auto">
          <a:xfrm>
            <a:off x="4064000" y="5513388"/>
            <a:ext cx="2228850" cy="1370012"/>
          </a:xfrm>
          <a:custGeom>
            <a:avLst/>
            <a:gdLst>
              <a:gd name="T0" fmla="*/ 2147483647 w 1404"/>
              <a:gd name="T1" fmla="*/ 2147483647 h 863"/>
              <a:gd name="T2" fmla="*/ 2147483647 w 1404"/>
              <a:gd name="T3" fmla="*/ 2147483647 h 863"/>
              <a:gd name="T4" fmla="*/ 2147483647 w 1404"/>
              <a:gd name="T5" fmla="*/ 2147483647 h 863"/>
              <a:gd name="T6" fmla="*/ 2147483647 w 1404"/>
              <a:gd name="T7" fmla="*/ 2147483647 h 863"/>
              <a:gd name="T8" fmla="*/ 2147483647 w 1404"/>
              <a:gd name="T9" fmla="*/ 2147483647 h 863"/>
              <a:gd name="T10" fmla="*/ 2147483647 w 1404"/>
              <a:gd name="T11" fmla="*/ 2147483647 h 863"/>
              <a:gd name="T12" fmla="*/ 2147483647 w 1404"/>
              <a:gd name="T13" fmla="*/ 2147483647 h 863"/>
              <a:gd name="T14" fmla="*/ 2147483647 w 1404"/>
              <a:gd name="T15" fmla="*/ 2147483647 h 863"/>
              <a:gd name="T16" fmla="*/ 2147483647 w 1404"/>
              <a:gd name="T17" fmla="*/ 2147483647 h 863"/>
              <a:gd name="T18" fmla="*/ 2147483647 w 1404"/>
              <a:gd name="T19" fmla="*/ 2147483647 h 863"/>
              <a:gd name="T20" fmla="*/ 2147483647 w 1404"/>
              <a:gd name="T21" fmla="*/ 2147483647 h 863"/>
              <a:gd name="T22" fmla="*/ 2147483647 w 1404"/>
              <a:gd name="T23" fmla="*/ 2147483647 h 863"/>
              <a:gd name="T24" fmla="*/ 2147483647 w 1404"/>
              <a:gd name="T25" fmla="*/ 2147483647 h 863"/>
              <a:gd name="T26" fmla="*/ 2147483647 w 1404"/>
              <a:gd name="T27" fmla="*/ 2147483647 h 863"/>
              <a:gd name="T28" fmla="*/ 2147483647 w 1404"/>
              <a:gd name="T29" fmla="*/ 2147483647 h 863"/>
              <a:gd name="T30" fmla="*/ 2147483647 w 1404"/>
              <a:gd name="T31" fmla="*/ 2147483647 h 863"/>
              <a:gd name="T32" fmla="*/ 2147483647 w 1404"/>
              <a:gd name="T33" fmla="*/ 2147483647 h 863"/>
              <a:gd name="T34" fmla="*/ 2147483647 w 1404"/>
              <a:gd name="T35" fmla="*/ 2147483647 h 863"/>
              <a:gd name="T36" fmla="*/ 2147483647 w 1404"/>
              <a:gd name="T37" fmla="*/ 2147483647 h 863"/>
              <a:gd name="T38" fmla="*/ 2147483647 w 1404"/>
              <a:gd name="T39" fmla="*/ 2147483647 h 863"/>
              <a:gd name="T40" fmla="*/ 2147483647 w 1404"/>
              <a:gd name="T41" fmla="*/ 2147483647 h 863"/>
              <a:gd name="T42" fmla="*/ 2147483647 w 1404"/>
              <a:gd name="T43" fmla="*/ 2147483647 h 863"/>
              <a:gd name="T44" fmla="*/ 2147483647 w 1404"/>
              <a:gd name="T45" fmla="*/ 2147483647 h 863"/>
              <a:gd name="T46" fmla="*/ 2147483647 w 1404"/>
              <a:gd name="T47" fmla="*/ 2147483647 h 863"/>
              <a:gd name="T48" fmla="*/ 2147483647 w 1404"/>
              <a:gd name="T49" fmla="*/ 2147483647 h 863"/>
              <a:gd name="T50" fmla="*/ 2147483647 w 1404"/>
              <a:gd name="T51" fmla="*/ 2147483647 h 863"/>
              <a:gd name="T52" fmla="*/ 2147483647 w 1404"/>
              <a:gd name="T53" fmla="*/ 2147483647 h 863"/>
              <a:gd name="T54" fmla="*/ 2147483647 w 1404"/>
              <a:gd name="T55" fmla="*/ 2147483647 h 863"/>
              <a:gd name="T56" fmla="*/ 2147483647 w 1404"/>
              <a:gd name="T57" fmla="*/ 2147483647 h 863"/>
              <a:gd name="T58" fmla="*/ 2147483647 w 1404"/>
              <a:gd name="T59" fmla="*/ 2147483647 h 863"/>
              <a:gd name="T60" fmla="*/ 2147483647 w 1404"/>
              <a:gd name="T61" fmla="*/ 2147483647 h 863"/>
              <a:gd name="T62" fmla="*/ 2147483647 w 1404"/>
              <a:gd name="T63" fmla="*/ 2147483647 h 863"/>
              <a:gd name="T64" fmla="*/ 2147483647 w 1404"/>
              <a:gd name="T65" fmla="*/ 2147483647 h 863"/>
              <a:gd name="T66" fmla="*/ 2147483647 w 1404"/>
              <a:gd name="T67" fmla="*/ 2147483647 h 863"/>
              <a:gd name="T68" fmla="*/ 2147483647 w 1404"/>
              <a:gd name="T69" fmla="*/ 2147483647 h 863"/>
              <a:gd name="T70" fmla="*/ 2147483647 w 1404"/>
              <a:gd name="T71" fmla="*/ 2147483647 h 863"/>
              <a:gd name="T72" fmla="*/ 2147483647 w 1404"/>
              <a:gd name="T73" fmla="*/ 2147483647 h 863"/>
              <a:gd name="T74" fmla="*/ 2147483647 w 1404"/>
              <a:gd name="T75" fmla="*/ 2147483647 h 863"/>
              <a:gd name="T76" fmla="*/ 2147483647 w 1404"/>
              <a:gd name="T77" fmla="*/ 2147483647 h 863"/>
              <a:gd name="T78" fmla="*/ 2147483647 w 1404"/>
              <a:gd name="T79" fmla="*/ 2147483647 h 863"/>
              <a:gd name="T80" fmla="*/ 2147483647 w 1404"/>
              <a:gd name="T81" fmla="*/ 2147483647 h 863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1404"/>
              <a:gd name="T124" fmla="*/ 0 h 863"/>
              <a:gd name="T125" fmla="*/ 1404 w 1404"/>
              <a:gd name="T126" fmla="*/ 863 h 863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1404" h="863">
                <a:moveTo>
                  <a:pt x="0" y="175"/>
                </a:moveTo>
                <a:cubicBezTo>
                  <a:pt x="2" y="167"/>
                  <a:pt x="10" y="122"/>
                  <a:pt x="16" y="115"/>
                </a:cubicBezTo>
                <a:cubicBezTo>
                  <a:pt x="22" y="108"/>
                  <a:pt x="40" y="99"/>
                  <a:pt x="40" y="99"/>
                </a:cubicBezTo>
                <a:cubicBezTo>
                  <a:pt x="51" y="76"/>
                  <a:pt x="55" y="84"/>
                  <a:pt x="76" y="91"/>
                </a:cubicBezTo>
                <a:cubicBezTo>
                  <a:pt x="107" y="81"/>
                  <a:pt x="110" y="82"/>
                  <a:pt x="120" y="51"/>
                </a:cubicBezTo>
                <a:cubicBezTo>
                  <a:pt x="120" y="51"/>
                  <a:pt x="150" y="31"/>
                  <a:pt x="156" y="27"/>
                </a:cubicBezTo>
                <a:cubicBezTo>
                  <a:pt x="160" y="24"/>
                  <a:pt x="168" y="19"/>
                  <a:pt x="168" y="19"/>
                </a:cubicBezTo>
                <a:cubicBezTo>
                  <a:pt x="196" y="26"/>
                  <a:pt x="185" y="24"/>
                  <a:pt x="204" y="39"/>
                </a:cubicBezTo>
                <a:cubicBezTo>
                  <a:pt x="214" y="47"/>
                  <a:pt x="232" y="45"/>
                  <a:pt x="244" y="51"/>
                </a:cubicBezTo>
                <a:cubicBezTo>
                  <a:pt x="297" y="81"/>
                  <a:pt x="344" y="116"/>
                  <a:pt x="404" y="131"/>
                </a:cubicBezTo>
                <a:cubicBezTo>
                  <a:pt x="421" y="142"/>
                  <a:pt x="429" y="160"/>
                  <a:pt x="444" y="175"/>
                </a:cubicBezTo>
                <a:cubicBezTo>
                  <a:pt x="449" y="190"/>
                  <a:pt x="468" y="202"/>
                  <a:pt x="484" y="207"/>
                </a:cubicBezTo>
                <a:cubicBezTo>
                  <a:pt x="456" y="226"/>
                  <a:pt x="501" y="238"/>
                  <a:pt x="520" y="239"/>
                </a:cubicBezTo>
                <a:cubicBezTo>
                  <a:pt x="569" y="241"/>
                  <a:pt x="619" y="242"/>
                  <a:pt x="668" y="243"/>
                </a:cubicBezTo>
                <a:cubicBezTo>
                  <a:pt x="786" y="230"/>
                  <a:pt x="710" y="244"/>
                  <a:pt x="760" y="211"/>
                </a:cubicBezTo>
                <a:cubicBezTo>
                  <a:pt x="763" y="206"/>
                  <a:pt x="764" y="200"/>
                  <a:pt x="768" y="195"/>
                </a:cubicBezTo>
                <a:cubicBezTo>
                  <a:pt x="771" y="191"/>
                  <a:pt x="777" y="191"/>
                  <a:pt x="780" y="187"/>
                </a:cubicBezTo>
                <a:cubicBezTo>
                  <a:pt x="783" y="182"/>
                  <a:pt x="781" y="176"/>
                  <a:pt x="784" y="171"/>
                </a:cubicBezTo>
                <a:cubicBezTo>
                  <a:pt x="789" y="163"/>
                  <a:pt x="811" y="145"/>
                  <a:pt x="820" y="139"/>
                </a:cubicBezTo>
                <a:cubicBezTo>
                  <a:pt x="821" y="134"/>
                  <a:pt x="820" y="127"/>
                  <a:pt x="824" y="123"/>
                </a:cubicBezTo>
                <a:cubicBezTo>
                  <a:pt x="830" y="116"/>
                  <a:pt x="848" y="107"/>
                  <a:pt x="848" y="107"/>
                </a:cubicBezTo>
                <a:cubicBezTo>
                  <a:pt x="849" y="102"/>
                  <a:pt x="848" y="95"/>
                  <a:pt x="852" y="91"/>
                </a:cubicBezTo>
                <a:cubicBezTo>
                  <a:pt x="858" y="84"/>
                  <a:pt x="876" y="75"/>
                  <a:pt x="876" y="75"/>
                </a:cubicBezTo>
                <a:cubicBezTo>
                  <a:pt x="939" y="96"/>
                  <a:pt x="894" y="97"/>
                  <a:pt x="980" y="103"/>
                </a:cubicBezTo>
                <a:cubicBezTo>
                  <a:pt x="1018" y="116"/>
                  <a:pt x="996" y="110"/>
                  <a:pt x="1048" y="115"/>
                </a:cubicBezTo>
                <a:cubicBezTo>
                  <a:pt x="1089" y="123"/>
                  <a:pt x="1106" y="158"/>
                  <a:pt x="1144" y="171"/>
                </a:cubicBezTo>
                <a:cubicBezTo>
                  <a:pt x="1152" y="159"/>
                  <a:pt x="1156" y="161"/>
                  <a:pt x="1148" y="147"/>
                </a:cubicBezTo>
                <a:cubicBezTo>
                  <a:pt x="1143" y="139"/>
                  <a:pt x="1132" y="123"/>
                  <a:pt x="1132" y="123"/>
                </a:cubicBezTo>
                <a:cubicBezTo>
                  <a:pt x="1134" y="106"/>
                  <a:pt x="1142" y="89"/>
                  <a:pt x="1128" y="75"/>
                </a:cubicBezTo>
                <a:cubicBezTo>
                  <a:pt x="1121" y="68"/>
                  <a:pt x="1104" y="59"/>
                  <a:pt x="1104" y="59"/>
                </a:cubicBezTo>
                <a:cubicBezTo>
                  <a:pt x="1117" y="20"/>
                  <a:pt x="1096" y="80"/>
                  <a:pt x="1116" y="31"/>
                </a:cubicBezTo>
                <a:cubicBezTo>
                  <a:pt x="1119" y="23"/>
                  <a:pt x="1124" y="7"/>
                  <a:pt x="1124" y="7"/>
                </a:cubicBezTo>
                <a:cubicBezTo>
                  <a:pt x="1155" y="9"/>
                  <a:pt x="1189" y="0"/>
                  <a:pt x="1216" y="15"/>
                </a:cubicBezTo>
                <a:cubicBezTo>
                  <a:pt x="1235" y="26"/>
                  <a:pt x="1256" y="50"/>
                  <a:pt x="1276" y="59"/>
                </a:cubicBezTo>
                <a:cubicBezTo>
                  <a:pt x="1299" y="70"/>
                  <a:pt x="1336" y="72"/>
                  <a:pt x="1360" y="75"/>
                </a:cubicBezTo>
                <a:cubicBezTo>
                  <a:pt x="1404" y="90"/>
                  <a:pt x="1361" y="137"/>
                  <a:pt x="1348" y="163"/>
                </a:cubicBezTo>
                <a:cubicBezTo>
                  <a:pt x="1351" y="197"/>
                  <a:pt x="1353" y="227"/>
                  <a:pt x="1364" y="259"/>
                </a:cubicBezTo>
                <a:cubicBezTo>
                  <a:pt x="1366" y="305"/>
                  <a:pt x="1382" y="348"/>
                  <a:pt x="1356" y="387"/>
                </a:cubicBezTo>
                <a:cubicBezTo>
                  <a:pt x="1360" y="419"/>
                  <a:pt x="1356" y="427"/>
                  <a:pt x="1380" y="443"/>
                </a:cubicBezTo>
                <a:cubicBezTo>
                  <a:pt x="1368" y="466"/>
                  <a:pt x="1356" y="469"/>
                  <a:pt x="1332" y="475"/>
                </a:cubicBezTo>
                <a:cubicBezTo>
                  <a:pt x="1317" y="498"/>
                  <a:pt x="1307" y="502"/>
                  <a:pt x="1332" y="519"/>
                </a:cubicBezTo>
                <a:cubicBezTo>
                  <a:pt x="1345" y="538"/>
                  <a:pt x="1338" y="526"/>
                  <a:pt x="1348" y="555"/>
                </a:cubicBezTo>
                <a:cubicBezTo>
                  <a:pt x="1349" y="559"/>
                  <a:pt x="1352" y="567"/>
                  <a:pt x="1352" y="567"/>
                </a:cubicBezTo>
                <a:cubicBezTo>
                  <a:pt x="1338" y="589"/>
                  <a:pt x="1352" y="614"/>
                  <a:pt x="1364" y="635"/>
                </a:cubicBezTo>
                <a:cubicBezTo>
                  <a:pt x="1369" y="643"/>
                  <a:pt x="1380" y="659"/>
                  <a:pt x="1380" y="659"/>
                </a:cubicBezTo>
                <a:cubicBezTo>
                  <a:pt x="1366" y="729"/>
                  <a:pt x="1376" y="688"/>
                  <a:pt x="1336" y="675"/>
                </a:cubicBezTo>
                <a:cubicBezTo>
                  <a:pt x="1321" y="676"/>
                  <a:pt x="1306" y="676"/>
                  <a:pt x="1292" y="679"/>
                </a:cubicBezTo>
                <a:cubicBezTo>
                  <a:pt x="1261" y="685"/>
                  <a:pt x="1236" y="711"/>
                  <a:pt x="1204" y="719"/>
                </a:cubicBezTo>
                <a:cubicBezTo>
                  <a:pt x="1164" y="710"/>
                  <a:pt x="1107" y="675"/>
                  <a:pt x="1072" y="671"/>
                </a:cubicBezTo>
                <a:cubicBezTo>
                  <a:pt x="1026" y="666"/>
                  <a:pt x="979" y="666"/>
                  <a:pt x="932" y="663"/>
                </a:cubicBezTo>
                <a:cubicBezTo>
                  <a:pt x="891" y="642"/>
                  <a:pt x="855" y="666"/>
                  <a:pt x="816" y="679"/>
                </a:cubicBezTo>
                <a:cubicBezTo>
                  <a:pt x="801" y="684"/>
                  <a:pt x="776" y="703"/>
                  <a:pt x="776" y="703"/>
                </a:cubicBezTo>
                <a:cubicBezTo>
                  <a:pt x="763" y="723"/>
                  <a:pt x="767" y="751"/>
                  <a:pt x="744" y="759"/>
                </a:cubicBezTo>
                <a:cubicBezTo>
                  <a:pt x="734" y="774"/>
                  <a:pt x="722" y="776"/>
                  <a:pt x="712" y="791"/>
                </a:cubicBezTo>
                <a:cubicBezTo>
                  <a:pt x="705" y="843"/>
                  <a:pt x="718" y="850"/>
                  <a:pt x="680" y="863"/>
                </a:cubicBezTo>
                <a:cubicBezTo>
                  <a:pt x="664" y="852"/>
                  <a:pt x="646" y="837"/>
                  <a:pt x="628" y="831"/>
                </a:cubicBezTo>
                <a:cubicBezTo>
                  <a:pt x="607" y="799"/>
                  <a:pt x="574" y="744"/>
                  <a:pt x="540" y="727"/>
                </a:cubicBezTo>
                <a:cubicBezTo>
                  <a:pt x="530" y="708"/>
                  <a:pt x="521" y="706"/>
                  <a:pt x="504" y="695"/>
                </a:cubicBezTo>
                <a:cubicBezTo>
                  <a:pt x="495" y="677"/>
                  <a:pt x="485" y="670"/>
                  <a:pt x="468" y="659"/>
                </a:cubicBezTo>
                <a:cubicBezTo>
                  <a:pt x="448" y="629"/>
                  <a:pt x="460" y="641"/>
                  <a:pt x="436" y="623"/>
                </a:cubicBezTo>
                <a:cubicBezTo>
                  <a:pt x="437" y="615"/>
                  <a:pt x="441" y="607"/>
                  <a:pt x="440" y="599"/>
                </a:cubicBezTo>
                <a:cubicBezTo>
                  <a:pt x="439" y="594"/>
                  <a:pt x="433" y="592"/>
                  <a:pt x="432" y="587"/>
                </a:cubicBezTo>
                <a:cubicBezTo>
                  <a:pt x="429" y="572"/>
                  <a:pt x="449" y="563"/>
                  <a:pt x="460" y="559"/>
                </a:cubicBezTo>
                <a:cubicBezTo>
                  <a:pt x="471" y="513"/>
                  <a:pt x="454" y="568"/>
                  <a:pt x="476" y="535"/>
                </a:cubicBezTo>
                <a:cubicBezTo>
                  <a:pt x="497" y="504"/>
                  <a:pt x="462" y="531"/>
                  <a:pt x="492" y="511"/>
                </a:cubicBezTo>
                <a:cubicBezTo>
                  <a:pt x="511" y="473"/>
                  <a:pt x="496" y="477"/>
                  <a:pt x="528" y="483"/>
                </a:cubicBezTo>
                <a:cubicBezTo>
                  <a:pt x="553" y="500"/>
                  <a:pt x="591" y="500"/>
                  <a:pt x="620" y="503"/>
                </a:cubicBezTo>
                <a:cubicBezTo>
                  <a:pt x="625" y="500"/>
                  <a:pt x="634" y="501"/>
                  <a:pt x="636" y="495"/>
                </a:cubicBezTo>
                <a:cubicBezTo>
                  <a:pt x="641" y="482"/>
                  <a:pt x="604" y="467"/>
                  <a:pt x="604" y="467"/>
                </a:cubicBezTo>
                <a:cubicBezTo>
                  <a:pt x="605" y="458"/>
                  <a:pt x="622" y="416"/>
                  <a:pt x="612" y="407"/>
                </a:cubicBezTo>
                <a:cubicBezTo>
                  <a:pt x="609" y="404"/>
                  <a:pt x="561" y="392"/>
                  <a:pt x="560" y="391"/>
                </a:cubicBezTo>
                <a:cubicBezTo>
                  <a:pt x="537" y="382"/>
                  <a:pt x="532" y="378"/>
                  <a:pt x="516" y="367"/>
                </a:cubicBezTo>
                <a:cubicBezTo>
                  <a:pt x="480" y="373"/>
                  <a:pt x="443" y="383"/>
                  <a:pt x="408" y="395"/>
                </a:cubicBezTo>
                <a:cubicBezTo>
                  <a:pt x="396" y="412"/>
                  <a:pt x="365" y="424"/>
                  <a:pt x="344" y="431"/>
                </a:cubicBezTo>
                <a:cubicBezTo>
                  <a:pt x="325" y="460"/>
                  <a:pt x="352" y="507"/>
                  <a:pt x="316" y="519"/>
                </a:cubicBezTo>
                <a:cubicBezTo>
                  <a:pt x="309" y="516"/>
                  <a:pt x="302" y="516"/>
                  <a:pt x="296" y="511"/>
                </a:cubicBezTo>
                <a:cubicBezTo>
                  <a:pt x="287" y="503"/>
                  <a:pt x="278" y="462"/>
                  <a:pt x="268" y="455"/>
                </a:cubicBezTo>
                <a:cubicBezTo>
                  <a:pt x="255" y="446"/>
                  <a:pt x="245" y="436"/>
                  <a:pt x="232" y="427"/>
                </a:cubicBezTo>
                <a:cubicBezTo>
                  <a:pt x="220" y="402"/>
                  <a:pt x="180" y="331"/>
                  <a:pt x="156" y="315"/>
                </a:cubicBezTo>
                <a:cubicBezTo>
                  <a:pt x="128" y="273"/>
                  <a:pt x="173" y="336"/>
                  <a:pt x="132" y="295"/>
                </a:cubicBezTo>
                <a:cubicBezTo>
                  <a:pt x="111" y="274"/>
                  <a:pt x="117" y="264"/>
                  <a:pt x="92" y="251"/>
                </a:cubicBezTo>
                <a:cubicBezTo>
                  <a:pt x="82" y="237"/>
                  <a:pt x="81" y="225"/>
                  <a:pt x="64" y="219"/>
                </a:cubicBezTo>
                <a:cubicBezTo>
                  <a:pt x="50" y="198"/>
                  <a:pt x="29" y="165"/>
                  <a:pt x="0" y="175"/>
                </a:cubicBezTo>
                <a:close/>
              </a:path>
            </a:pathLst>
          </a:custGeom>
          <a:solidFill>
            <a:srgbClr val="FF6600"/>
          </a:solidFill>
          <a:ln w="12700">
            <a:solidFill>
              <a:srgbClr val="8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387" name="Text Box 29"/>
          <p:cNvSpPr txBox="1">
            <a:spLocks noChangeArrowheads="1"/>
          </p:cNvSpPr>
          <p:nvPr/>
        </p:nvSpPr>
        <p:spPr bwMode="auto">
          <a:xfrm>
            <a:off x="2310210" y="4149080"/>
            <a:ext cx="1109662" cy="468313"/>
          </a:xfrm>
          <a:prstGeom prst="rect">
            <a:avLst/>
          </a:prstGeom>
          <a:solidFill>
            <a:srgbClr val="C0C0C0">
              <a:alpha val="70000"/>
            </a:srgb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800" dirty="0"/>
              <a:t>Горячеключевской </a:t>
            </a:r>
          </a:p>
          <a:p>
            <a:pPr algn="ctr">
              <a:defRPr/>
            </a:pPr>
            <a:r>
              <a:rPr lang="ru-RU" sz="800" dirty="0"/>
              <a:t>охотзаказник</a:t>
            </a:r>
          </a:p>
          <a:p>
            <a:pPr algn="ctr">
              <a:defRPr/>
            </a:pPr>
            <a:r>
              <a:rPr lang="ru-RU" sz="800" dirty="0"/>
              <a:t>38,0 тыс. га</a:t>
            </a:r>
          </a:p>
        </p:txBody>
      </p:sp>
      <p:sp>
        <p:nvSpPr>
          <p:cNvPr id="15388" name="Text Box 33"/>
          <p:cNvSpPr txBox="1">
            <a:spLocks noChangeArrowheads="1"/>
          </p:cNvSpPr>
          <p:nvPr/>
        </p:nvSpPr>
        <p:spPr bwMode="auto">
          <a:xfrm>
            <a:off x="3275856" y="6417071"/>
            <a:ext cx="1566863" cy="468313"/>
          </a:xfrm>
          <a:prstGeom prst="rect">
            <a:avLst/>
          </a:prstGeom>
          <a:solidFill>
            <a:srgbClr val="C0C0C0">
              <a:alpha val="70000"/>
            </a:srgb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800" dirty="0"/>
              <a:t>Кавказский государственный</a:t>
            </a:r>
          </a:p>
          <a:p>
            <a:pPr algn="ctr">
              <a:defRPr/>
            </a:pPr>
            <a:r>
              <a:rPr lang="ru-RU" sz="800" dirty="0"/>
              <a:t>Биосферный заповедник</a:t>
            </a:r>
          </a:p>
          <a:p>
            <a:pPr algn="ctr">
              <a:defRPr/>
            </a:pPr>
            <a:r>
              <a:rPr lang="ru-RU" sz="800" dirty="0"/>
              <a:t>262,2 тыс. га</a:t>
            </a:r>
          </a:p>
        </p:txBody>
      </p:sp>
      <p:sp>
        <p:nvSpPr>
          <p:cNvPr id="46" name="Прямоугольник 45"/>
          <p:cNvSpPr/>
          <p:nvPr/>
        </p:nvSpPr>
        <p:spPr>
          <a:xfrm>
            <a:off x="6072188" y="697636"/>
            <a:ext cx="3071812" cy="5231678"/>
          </a:xfrm>
          <a:prstGeom prst="rect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grpSp>
        <p:nvGrpSpPr>
          <p:cNvPr id="8223" name="Группа 46"/>
          <p:cNvGrpSpPr>
            <a:grpSpLocks/>
          </p:cNvGrpSpPr>
          <p:nvPr/>
        </p:nvGrpSpPr>
        <p:grpSpPr bwMode="auto">
          <a:xfrm>
            <a:off x="6084888" y="1196975"/>
            <a:ext cx="3059112" cy="4537075"/>
            <a:chOff x="6084888" y="1196975"/>
            <a:chExt cx="3059112" cy="4537075"/>
          </a:xfrm>
        </p:grpSpPr>
        <p:sp>
          <p:nvSpPr>
            <p:cNvPr id="8236" name="Табличка 3"/>
            <p:cNvSpPr>
              <a:spLocks noChangeArrowheads="1"/>
            </p:cNvSpPr>
            <p:nvPr/>
          </p:nvSpPr>
          <p:spPr bwMode="auto">
            <a:xfrm>
              <a:off x="7667625" y="2997200"/>
              <a:ext cx="1295400" cy="935038"/>
            </a:xfrm>
            <a:prstGeom prst="plaque">
              <a:avLst>
                <a:gd name="adj" fmla="val 16667"/>
              </a:avLst>
            </a:prstGeom>
            <a:solidFill>
              <a:srgbClr val="FF0000"/>
            </a:solidFill>
            <a:ln w="25400" algn="ctr">
              <a:solidFill>
                <a:srgbClr val="993300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200" dirty="0">
                  <a:solidFill>
                    <a:srgbClr val="FFFFFF"/>
                  </a:solidFill>
                  <a:latin typeface="Times New Roman" pitchFamily="18" charset="0"/>
                </a:rPr>
                <a:t>Общая площадь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200" dirty="0">
                  <a:solidFill>
                    <a:srgbClr val="FFFFFF"/>
                  </a:solidFill>
                  <a:latin typeface="Times New Roman" pitchFamily="18" charset="0"/>
                </a:rPr>
                <a:t>1 685 154 Га</a:t>
              </a:r>
            </a:p>
          </p:txBody>
        </p:sp>
        <p:sp>
          <p:nvSpPr>
            <p:cNvPr id="8237" name="Прямоугольник 8"/>
            <p:cNvSpPr>
              <a:spLocks noChangeArrowheads="1"/>
            </p:cNvSpPr>
            <p:nvPr/>
          </p:nvSpPr>
          <p:spPr bwMode="auto">
            <a:xfrm>
              <a:off x="6143636" y="2000240"/>
              <a:ext cx="1266825" cy="642937"/>
            </a:xfrm>
            <a:prstGeom prst="rect">
              <a:avLst/>
            </a:prstGeom>
            <a:solidFill>
              <a:srgbClr val="993300"/>
            </a:solidFill>
            <a:ln w="25400" algn="ctr">
              <a:solidFill>
                <a:srgbClr val="993300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000" dirty="0">
                  <a:solidFill>
                    <a:srgbClr val="FFFFFF"/>
                  </a:solidFill>
                  <a:latin typeface="Times New Roman" pitchFamily="18" charset="0"/>
                </a:rPr>
                <a:t>Земли лесного фонда 1 265 823 Га</a:t>
              </a:r>
            </a:p>
          </p:txBody>
        </p:sp>
        <p:sp>
          <p:nvSpPr>
            <p:cNvPr id="8238" name="Прямоугольник 5"/>
            <p:cNvSpPr>
              <a:spLocks noChangeArrowheads="1"/>
            </p:cNvSpPr>
            <p:nvPr/>
          </p:nvSpPr>
          <p:spPr bwMode="auto">
            <a:xfrm>
              <a:off x="6084888" y="3068638"/>
              <a:ext cx="1193800" cy="711200"/>
            </a:xfrm>
            <a:prstGeom prst="rect">
              <a:avLst/>
            </a:prstGeom>
            <a:solidFill>
              <a:srgbClr val="993300"/>
            </a:solidFill>
            <a:ln w="25400" algn="ctr">
              <a:solidFill>
                <a:srgbClr val="993300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050" dirty="0">
                  <a:solidFill>
                    <a:srgbClr val="FFFFFF"/>
                  </a:solidFill>
                  <a:latin typeface="Times New Roman" pitchFamily="18" charset="0"/>
                </a:rPr>
                <a:t>Земли населенных пунктов 1 730 Га</a:t>
              </a:r>
            </a:p>
          </p:txBody>
        </p:sp>
        <p:sp>
          <p:nvSpPr>
            <p:cNvPr id="8239" name="Прямоугольник 4"/>
            <p:cNvSpPr>
              <a:spLocks noChangeArrowheads="1"/>
            </p:cNvSpPr>
            <p:nvPr/>
          </p:nvSpPr>
          <p:spPr bwMode="auto">
            <a:xfrm>
              <a:off x="7353300" y="4891088"/>
              <a:ext cx="1790700" cy="842962"/>
            </a:xfrm>
            <a:prstGeom prst="rect">
              <a:avLst/>
            </a:prstGeom>
            <a:solidFill>
              <a:srgbClr val="993300"/>
            </a:solidFill>
            <a:ln w="25400" algn="ctr">
              <a:solidFill>
                <a:srgbClr val="993300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000" dirty="0">
                  <a:solidFill>
                    <a:srgbClr val="FFFFFF"/>
                  </a:solidFill>
                  <a:latin typeface="Times New Roman" pitchFamily="18" charset="0"/>
                </a:rPr>
                <a:t>Земли особо охраняемых природных территорий 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000" dirty="0">
                  <a:solidFill>
                    <a:srgbClr val="FFFFFF"/>
                  </a:solidFill>
                  <a:latin typeface="Times New Roman" pitchFamily="18" charset="0"/>
                </a:rPr>
                <a:t>369 945 Га</a:t>
              </a:r>
            </a:p>
          </p:txBody>
        </p:sp>
        <p:sp>
          <p:nvSpPr>
            <p:cNvPr id="8240" name="Прямоугольник 7"/>
            <p:cNvSpPr>
              <a:spLocks noChangeArrowheads="1"/>
            </p:cNvSpPr>
            <p:nvPr/>
          </p:nvSpPr>
          <p:spPr bwMode="auto">
            <a:xfrm>
              <a:off x="6084888" y="4149725"/>
              <a:ext cx="1382712" cy="642938"/>
            </a:xfrm>
            <a:prstGeom prst="rect">
              <a:avLst/>
            </a:prstGeom>
            <a:solidFill>
              <a:srgbClr val="993300"/>
            </a:solidFill>
            <a:ln w="25400" algn="ctr">
              <a:solidFill>
                <a:srgbClr val="993300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050" dirty="0">
                  <a:solidFill>
                    <a:srgbClr val="FFFFFF"/>
                  </a:solidFill>
                  <a:latin typeface="Times New Roman" pitchFamily="18" charset="0"/>
                </a:rPr>
                <a:t>Земли иных категорий 13 696 Га</a:t>
              </a:r>
            </a:p>
          </p:txBody>
        </p:sp>
        <p:sp>
          <p:nvSpPr>
            <p:cNvPr id="8241" name="Прямоугольник 6"/>
            <p:cNvSpPr>
              <a:spLocks noChangeArrowheads="1"/>
            </p:cNvSpPr>
            <p:nvPr/>
          </p:nvSpPr>
          <p:spPr bwMode="auto">
            <a:xfrm>
              <a:off x="7380288" y="1196975"/>
              <a:ext cx="1641475" cy="642938"/>
            </a:xfrm>
            <a:prstGeom prst="rect">
              <a:avLst/>
            </a:prstGeom>
            <a:solidFill>
              <a:srgbClr val="993300"/>
            </a:solidFill>
            <a:ln w="25400" algn="ctr">
              <a:solidFill>
                <a:srgbClr val="993300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000" dirty="0">
                  <a:solidFill>
                    <a:srgbClr val="FFFFFF"/>
                  </a:solidFill>
                  <a:latin typeface="Times New Roman" pitchFamily="18" charset="0"/>
                </a:rPr>
                <a:t>Земли обороны и безопасности 33960 Га</a:t>
              </a:r>
            </a:p>
          </p:txBody>
        </p:sp>
        <p:sp>
          <p:nvSpPr>
            <p:cNvPr id="8242" name="Line 144"/>
            <p:cNvSpPr>
              <a:spLocks noChangeShapeType="1"/>
            </p:cNvSpPr>
            <p:nvPr/>
          </p:nvSpPr>
          <p:spPr bwMode="auto">
            <a:xfrm flipV="1">
              <a:off x="8316913" y="1844675"/>
              <a:ext cx="0" cy="1152525"/>
            </a:xfrm>
            <a:prstGeom prst="line">
              <a:avLst/>
            </a:prstGeom>
            <a:noFill/>
            <a:ln w="28575">
              <a:solidFill>
                <a:srgbClr val="993300"/>
              </a:solidFill>
              <a:round/>
              <a:headEnd/>
              <a:tailEnd type="triangle" w="med" len="med"/>
            </a:ln>
            <a:effectLst>
              <a:prstShdw prst="shdw17" dist="17961" dir="2700000">
                <a:srgbClr val="5C1F00"/>
              </a:prst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243" name="Line 145"/>
            <p:cNvSpPr>
              <a:spLocks noChangeShapeType="1"/>
            </p:cNvSpPr>
            <p:nvPr/>
          </p:nvSpPr>
          <p:spPr bwMode="auto">
            <a:xfrm flipH="1" flipV="1">
              <a:off x="7451725" y="2276475"/>
              <a:ext cx="433388" cy="720725"/>
            </a:xfrm>
            <a:prstGeom prst="line">
              <a:avLst/>
            </a:prstGeom>
            <a:noFill/>
            <a:ln w="28575">
              <a:solidFill>
                <a:srgbClr val="993300"/>
              </a:solidFill>
              <a:round/>
              <a:headEnd/>
              <a:tailEnd type="triangle" w="med" len="med"/>
            </a:ln>
            <a:effectLst>
              <a:prstShdw prst="shdw17" dist="17961" dir="2700000">
                <a:srgbClr val="5C1F00"/>
              </a:prst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244" name="Line 146"/>
            <p:cNvSpPr>
              <a:spLocks noChangeShapeType="1"/>
            </p:cNvSpPr>
            <p:nvPr/>
          </p:nvSpPr>
          <p:spPr bwMode="auto">
            <a:xfrm flipH="1" flipV="1">
              <a:off x="7235825" y="3429000"/>
              <a:ext cx="431800" cy="0"/>
            </a:xfrm>
            <a:prstGeom prst="line">
              <a:avLst/>
            </a:prstGeom>
            <a:noFill/>
            <a:ln w="28575">
              <a:solidFill>
                <a:srgbClr val="993300"/>
              </a:solidFill>
              <a:round/>
              <a:headEnd/>
              <a:tailEnd type="triangle" w="med" len="med"/>
            </a:ln>
            <a:effectLst>
              <a:prstShdw prst="shdw17" dist="17961" dir="2700000">
                <a:srgbClr val="5C1F00"/>
              </a:prst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245" name="Line 147"/>
            <p:cNvSpPr>
              <a:spLocks noChangeShapeType="1"/>
            </p:cNvSpPr>
            <p:nvPr/>
          </p:nvSpPr>
          <p:spPr bwMode="auto">
            <a:xfrm>
              <a:off x="8316913" y="3933825"/>
              <a:ext cx="0" cy="935038"/>
            </a:xfrm>
            <a:prstGeom prst="line">
              <a:avLst/>
            </a:prstGeom>
            <a:noFill/>
            <a:ln w="28575">
              <a:solidFill>
                <a:srgbClr val="993300"/>
              </a:solidFill>
              <a:round/>
              <a:headEnd/>
              <a:tailEnd type="triangle" w="med" len="med"/>
            </a:ln>
            <a:effectLst>
              <a:prstShdw prst="shdw17" dist="17961" dir="2700000">
                <a:srgbClr val="5C1F00"/>
              </a:prst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246" name="Line 148"/>
            <p:cNvSpPr>
              <a:spLocks noChangeShapeType="1"/>
            </p:cNvSpPr>
            <p:nvPr/>
          </p:nvSpPr>
          <p:spPr bwMode="auto">
            <a:xfrm flipH="1">
              <a:off x="7451725" y="3933825"/>
              <a:ext cx="433388" cy="503238"/>
            </a:xfrm>
            <a:prstGeom prst="line">
              <a:avLst/>
            </a:prstGeom>
            <a:noFill/>
            <a:ln w="28575">
              <a:solidFill>
                <a:srgbClr val="993300"/>
              </a:solidFill>
              <a:round/>
              <a:headEnd/>
              <a:tailEnd type="triangle" w="med" len="med"/>
            </a:ln>
            <a:effectLst>
              <a:prstShdw prst="shdw17" dist="17961" dir="2700000">
                <a:srgbClr val="5C1F00"/>
              </a:prst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5392" name="Text Box 34"/>
          <p:cNvSpPr txBox="1">
            <a:spLocks noChangeArrowheads="1"/>
          </p:cNvSpPr>
          <p:nvPr/>
        </p:nvSpPr>
        <p:spPr bwMode="auto">
          <a:xfrm>
            <a:off x="4716016" y="5157192"/>
            <a:ext cx="1193800" cy="346075"/>
          </a:xfrm>
          <a:prstGeom prst="rect">
            <a:avLst/>
          </a:prstGeom>
          <a:solidFill>
            <a:srgbClr val="C0C0C0">
              <a:alpha val="70000"/>
            </a:srgb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800" dirty="0" err="1"/>
              <a:t>Псебайский</a:t>
            </a:r>
            <a:r>
              <a:rPr lang="ru-RU" sz="800" dirty="0"/>
              <a:t> заказник</a:t>
            </a:r>
          </a:p>
          <a:p>
            <a:pPr algn="ctr">
              <a:defRPr/>
            </a:pPr>
            <a:r>
              <a:rPr lang="ru-RU" sz="800" dirty="0"/>
              <a:t>37,4 тыс. га</a:t>
            </a:r>
          </a:p>
        </p:txBody>
      </p:sp>
      <p:sp>
        <p:nvSpPr>
          <p:cNvPr id="15393" name="Text Box 31"/>
          <p:cNvSpPr txBox="1">
            <a:spLocks noChangeArrowheads="1"/>
          </p:cNvSpPr>
          <p:nvPr/>
        </p:nvSpPr>
        <p:spPr bwMode="auto">
          <a:xfrm>
            <a:off x="2843808" y="5373216"/>
            <a:ext cx="1228725" cy="346075"/>
          </a:xfrm>
          <a:prstGeom prst="rect">
            <a:avLst/>
          </a:prstGeom>
          <a:solidFill>
            <a:srgbClr val="C0C0C0">
              <a:alpha val="70000"/>
            </a:srgb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800" dirty="0"/>
              <a:t>Туапсинский заказник</a:t>
            </a:r>
          </a:p>
          <a:p>
            <a:pPr algn="ctr">
              <a:defRPr/>
            </a:pPr>
            <a:r>
              <a:rPr lang="ru-RU" sz="800" dirty="0"/>
              <a:t>15,0 тыс. га</a:t>
            </a:r>
          </a:p>
        </p:txBody>
      </p:sp>
      <p:sp>
        <p:nvSpPr>
          <p:cNvPr id="15394" name="Text Box 32"/>
          <p:cNvSpPr txBox="1">
            <a:spLocks noChangeArrowheads="1"/>
          </p:cNvSpPr>
          <p:nvPr/>
        </p:nvSpPr>
        <p:spPr bwMode="auto">
          <a:xfrm>
            <a:off x="2912939" y="5841008"/>
            <a:ext cx="1443037" cy="468312"/>
          </a:xfrm>
          <a:prstGeom prst="rect">
            <a:avLst/>
          </a:prstGeom>
          <a:solidFill>
            <a:srgbClr val="C0C0C0">
              <a:alpha val="70000"/>
            </a:srgb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800" dirty="0"/>
              <a:t>Головинский</a:t>
            </a:r>
          </a:p>
          <a:p>
            <a:pPr algn="ctr">
              <a:defRPr/>
            </a:pPr>
            <a:r>
              <a:rPr lang="ru-RU" sz="800" dirty="0"/>
              <a:t>республиканский заказник</a:t>
            </a:r>
          </a:p>
          <a:p>
            <a:pPr algn="ctr">
              <a:defRPr/>
            </a:pPr>
            <a:r>
              <a:rPr lang="ru-RU" sz="800" dirty="0"/>
              <a:t>50,0 тыс. га</a:t>
            </a:r>
          </a:p>
        </p:txBody>
      </p:sp>
      <p:sp>
        <p:nvSpPr>
          <p:cNvPr id="15395" name="Text Box 30"/>
          <p:cNvSpPr txBox="1">
            <a:spLocks noChangeArrowheads="1"/>
          </p:cNvSpPr>
          <p:nvPr/>
        </p:nvSpPr>
        <p:spPr bwMode="auto">
          <a:xfrm>
            <a:off x="2668892" y="4689475"/>
            <a:ext cx="1387475" cy="590550"/>
          </a:xfrm>
          <a:prstGeom prst="rect">
            <a:avLst/>
          </a:prstGeom>
          <a:solidFill>
            <a:srgbClr val="C0C0C0">
              <a:alpha val="70000"/>
            </a:srgb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800" dirty="0"/>
              <a:t>«Причерноморский»</a:t>
            </a:r>
          </a:p>
          <a:p>
            <a:pPr algn="ctr">
              <a:defRPr/>
            </a:pPr>
            <a:r>
              <a:rPr lang="ru-RU" sz="800" dirty="0"/>
              <a:t>государственный</a:t>
            </a:r>
          </a:p>
          <a:p>
            <a:pPr algn="ctr">
              <a:defRPr/>
            </a:pPr>
            <a:r>
              <a:rPr lang="ru-RU" sz="800" dirty="0"/>
              <a:t>Природный охотзаказник</a:t>
            </a:r>
          </a:p>
          <a:p>
            <a:pPr algn="ctr">
              <a:defRPr/>
            </a:pPr>
            <a:r>
              <a:rPr lang="ru-RU" sz="800" dirty="0"/>
              <a:t>58,8 тыс. га</a:t>
            </a:r>
          </a:p>
        </p:txBody>
      </p:sp>
      <p:sp>
        <p:nvSpPr>
          <p:cNvPr id="8228" name="Rectangle 39"/>
          <p:cNvSpPr>
            <a:spLocks noChangeArrowheads="1"/>
          </p:cNvSpPr>
          <p:nvPr/>
        </p:nvSpPr>
        <p:spPr bwMode="auto">
          <a:xfrm>
            <a:off x="6072188" y="5929313"/>
            <a:ext cx="3071812" cy="10001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310" tIns="45660" rIns="91310" bIns="45660" anchor="ctr"/>
          <a:lstStyle>
            <a:lvl1pPr defTabSz="912813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912813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912813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912813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912813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8229" name="Freeform 15"/>
          <p:cNvSpPr>
            <a:spLocks/>
          </p:cNvSpPr>
          <p:nvPr/>
        </p:nvSpPr>
        <p:spPr bwMode="auto">
          <a:xfrm>
            <a:off x="6500813" y="6335713"/>
            <a:ext cx="219075" cy="269875"/>
          </a:xfrm>
          <a:custGeom>
            <a:avLst/>
            <a:gdLst>
              <a:gd name="T0" fmla="*/ 2147483647 w 138"/>
              <a:gd name="T1" fmla="*/ 2147483647 h 170"/>
              <a:gd name="T2" fmla="*/ 2147483647 w 138"/>
              <a:gd name="T3" fmla="*/ 2147483647 h 170"/>
              <a:gd name="T4" fmla="*/ 0 w 138"/>
              <a:gd name="T5" fmla="*/ 2147483647 h 170"/>
              <a:gd name="T6" fmla="*/ 2147483647 w 138"/>
              <a:gd name="T7" fmla="*/ 2147483647 h 170"/>
              <a:gd name="T8" fmla="*/ 2147483647 w 138"/>
              <a:gd name="T9" fmla="*/ 2147483647 h 170"/>
              <a:gd name="T10" fmla="*/ 2147483647 w 138"/>
              <a:gd name="T11" fmla="*/ 2147483647 h 170"/>
              <a:gd name="T12" fmla="*/ 2147483647 w 138"/>
              <a:gd name="T13" fmla="*/ 2147483647 h 170"/>
              <a:gd name="T14" fmla="*/ 2147483647 w 138"/>
              <a:gd name="T15" fmla="*/ 2147483647 h 170"/>
              <a:gd name="T16" fmla="*/ 2147483647 w 138"/>
              <a:gd name="T17" fmla="*/ 2147483647 h 170"/>
              <a:gd name="T18" fmla="*/ 2147483647 w 138"/>
              <a:gd name="T19" fmla="*/ 2147483647 h 170"/>
              <a:gd name="T20" fmla="*/ 2147483647 w 138"/>
              <a:gd name="T21" fmla="*/ 2147483647 h 170"/>
              <a:gd name="T22" fmla="*/ 2147483647 w 138"/>
              <a:gd name="T23" fmla="*/ 2147483647 h 170"/>
              <a:gd name="T24" fmla="*/ 2147483647 w 138"/>
              <a:gd name="T25" fmla="*/ 2147483647 h 170"/>
              <a:gd name="T26" fmla="*/ 2147483647 w 138"/>
              <a:gd name="T27" fmla="*/ 2147483647 h 170"/>
              <a:gd name="T28" fmla="*/ 2147483647 w 138"/>
              <a:gd name="T29" fmla="*/ 2147483647 h 170"/>
              <a:gd name="T30" fmla="*/ 2147483647 w 138"/>
              <a:gd name="T31" fmla="*/ 2147483647 h 170"/>
              <a:gd name="T32" fmla="*/ 2147483647 w 138"/>
              <a:gd name="T33" fmla="*/ 2147483647 h 170"/>
              <a:gd name="T34" fmla="*/ 2147483647 w 138"/>
              <a:gd name="T35" fmla="*/ 2147483647 h 170"/>
              <a:gd name="T36" fmla="*/ 2147483647 w 138"/>
              <a:gd name="T37" fmla="*/ 2147483647 h 170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138"/>
              <a:gd name="T58" fmla="*/ 0 h 170"/>
              <a:gd name="T59" fmla="*/ 138 w 138"/>
              <a:gd name="T60" fmla="*/ 170 h 170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138" h="170">
                <a:moveTo>
                  <a:pt x="32" y="110"/>
                </a:moveTo>
                <a:cubicBezTo>
                  <a:pt x="25" y="100"/>
                  <a:pt x="20" y="89"/>
                  <a:pt x="10" y="82"/>
                </a:cubicBezTo>
                <a:cubicBezTo>
                  <a:pt x="0" y="67"/>
                  <a:pt x="12" y="47"/>
                  <a:pt x="0" y="30"/>
                </a:cubicBezTo>
                <a:cubicBezTo>
                  <a:pt x="4" y="0"/>
                  <a:pt x="31" y="14"/>
                  <a:pt x="56" y="16"/>
                </a:cubicBezTo>
                <a:cubicBezTo>
                  <a:pt x="62" y="20"/>
                  <a:pt x="71" y="27"/>
                  <a:pt x="54" y="10"/>
                </a:cubicBezTo>
                <a:cubicBezTo>
                  <a:pt x="52" y="8"/>
                  <a:pt x="56" y="14"/>
                  <a:pt x="58" y="16"/>
                </a:cubicBezTo>
                <a:cubicBezTo>
                  <a:pt x="63" y="22"/>
                  <a:pt x="69" y="23"/>
                  <a:pt x="76" y="28"/>
                </a:cubicBezTo>
                <a:cubicBezTo>
                  <a:pt x="79" y="32"/>
                  <a:pt x="81" y="37"/>
                  <a:pt x="84" y="40"/>
                </a:cubicBezTo>
                <a:cubicBezTo>
                  <a:pt x="88" y="44"/>
                  <a:pt x="96" y="52"/>
                  <a:pt x="96" y="52"/>
                </a:cubicBezTo>
                <a:cubicBezTo>
                  <a:pt x="97" y="54"/>
                  <a:pt x="96" y="57"/>
                  <a:pt x="98" y="58"/>
                </a:cubicBezTo>
                <a:cubicBezTo>
                  <a:pt x="101" y="60"/>
                  <a:pt x="110" y="62"/>
                  <a:pt x="110" y="62"/>
                </a:cubicBezTo>
                <a:cubicBezTo>
                  <a:pt x="116" y="70"/>
                  <a:pt x="121" y="77"/>
                  <a:pt x="124" y="86"/>
                </a:cubicBezTo>
                <a:cubicBezTo>
                  <a:pt x="121" y="90"/>
                  <a:pt x="119" y="94"/>
                  <a:pt x="116" y="98"/>
                </a:cubicBezTo>
                <a:cubicBezTo>
                  <a:pt x="115" y="100"/>
                  <a:pt x="117" y="102"/>
                  <a:pt x="118" y="104"/>
                </a:cubicBezTo>
                <a:cubicBezTo>
                  <a:pt x="124" y="115"/>
                  <a:pt x="128" y="131"/>
                  <a:pt x="138" y="138"/>
                </a:cubicBezTo>
                <a:cubicBezTo>
                  <a:pt x="132" y="161"/>
                  <a:pt x="123" y="160"/>
                  <a:pt x="104" y="170"/>
                </a:cubicBezTo>
                <a:cubicBezTo>
                  <a:pt x="77" y="164"/>
                  <a:pt x="88" y="160"/>
                  <a:pt x="70" y="152"/>
                </a:cubicBezTo>
                <a:cubicBezTo>
                  <a:pt x="62" y="148"/>
                  <a:pt x="46" y="140"/>
                  <a:pt x="46" y="140"/>
                </a:cubicBezTo>
                <a:cubicBezTo>
                  <a:pt x="39" y="130"/>
                  <a:pt x="30" y="110"/>
                  <a:pt x="30" y="98"/>
                </a:cubicBezTo>
              </a:path>
            </a:pathLst>
          </a:custGeom>
          <a:solidFill>
            <a:srgbClr val="FF6600"/>
          </a:solidFill>
          <a:ln w="12700">
            <a:solidFill>
              <a:srgbClr val="8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8230" name="TextBox 50"/>
          <p:cNvSpPr txBox="1">
            <a:spLocks noChangeArrowheads="1"/>
          </p:cNvSpPr>
          <p:nvPr/>
        </p:nvSpPr>
        <p:spPr bwMode="auto">
          <a:xfrm>
            <a:off x="6858000" y="6215063"/>
            <a:ext cx="20732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200">
                <a:latin typeface="Arial" charset="0"/>
              </a:rPr>
              <a:t>Земли особо охраняемых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200">
                <a:latin typeface="Arial" charset="0"/>
              </a:rPr>
              <a:t>природных территорий</a:t>
            </a:r>
          </a:p>
        </p:txBody>
      </p:sp>
      <p:sp>
        <p:nvSpPr>
          <p:cNvPr id="8231" name="TextBox 51"/>
          <p:cNvSpPr txBox="1">
            <a:spLocks noChangeArrowheads="1"/>
          </p:cNvSpPr>
          <p:nvPr/>
        </p:nvSpPr>
        <p:spPr bwMode="auto">
          <a:xfrm>
            <a:off x="6643688" y="5929313"/>
            <a:ext cx="184467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200">
                <a:latin typeface="Arial" charset="0"/>
              </a:rPr>
              <a:t>Условные обозначения</a:t>
            </a:r>
          </a:p>
        </p:txBody>
      </p:sp>
      <p:sp>
        <p:nvSpPr>
          <p:cNvPr id="8232" name="AutoShape 53" descr="data:image/jpeg;base64,/9j/4AAQSkZJRgABAQAAAQABAAD/2wCEAAkGBxQTEhUUEhQVFRQXGBgaGBcXGBQWGRcWFxYXFhcaFxcYHCggGBolHBYXIjEhJSkrLi4uFx8zODMsNygtLisBCgoKDg0OGhAQGiwkHCQsLywsLCwsLCwsLCwsLCwsLCwsLCwsLCwsLCwsLC0sLCwsLCwsLCwsLCwsLCwsLCwsLP/AABEIAL4BCQMBIgACEQEDEQH/xAAcAAABBQEBAQAAAAAAAAAAAAAEAAIDBQYBBwj/xAA7EAABAwIEBAQDBwQBBAMAAAABAAIRAyEEEjFBBSJRYRNxgZEGMqFCUrHB0eHwFCNi8aIVM3KSFiWy/8QAGgEAAgMBAQAAAAAAAAAAAAAAAgMAAQQFBv/EACoRAAICAQQBAwMEAwAAAAAAAAABAhEDBBIhMUETIlEFFGEjMnGBkaGx/9oADAMBAAIRAxEAPwD25JdXCkNFnCVwpOUZckyYSQLjG2WYxYuVqqxWe4nQgyEpjolQ5DomoCELWfAVBkGIEqsxb4U+OxPdUeNxKdFFHcRVF0HN1Aa909jpTfBS7C6JR9Ksg6bYCdTddKUh8sZd4eojaKq8IVZUXKNi1ERdCMw9VV5PNCMaIASJs6GCNpFhTqxZangNaWwsU55Dlf8ABXnMO61YX7Uc/VL3s1q6mtKctKdmISSSSsgkkklCCSSSUIJJJJQgkkklCCXF1JQg0pJJJTLGkKCoESVG9qVOISYI9qBxVCZVk8KGpokMajK4ynCz/EqkCy1HFzeFlOI3sFSDRSYl8oGqyVcNwe6GxNGEe4KilqU7qbDtXHtlycTCLf4GwxvsNpldy8yiw5lWVOjdZ8k9sqN+LA5wcgnBBGtN0KxmVShyZfBia5okcecFHRaFXtdcKwaCNEnK6Nmk5VErqeaD0Wm4A5pbH2m6+RVBTiJ2NksLizSqhzYiYPkhw6intYGo02+3Hs9AZonITB4oPEhFLpxkcSSafI5cSSTbBOpJJKyCSSSUIJJJJQgkkklCCSSSUINKS45NBSW+Sx0pFMlOAQ9lkNRiCrVFY1dFVvbzFJkuRkGU+PZmKz+LwcEytpTY31VPxMAlA0MTozJoRdAY+laVemmgeKU4agXY1MyOJsUPVNkVjG3QFSpJQzfJ0tLC4MsMC7QFaPCsMNKyVB0O/l1r8ALC+g0PRYtRkdo6mCChBj8SBZMY3ld2UuMaIlRYR+o/l1ox5Lx8HNyYv1v5FSurVklt+iq8IDmHSVaFwaD2/LVBnycjdPDbA5w2uILSYg7p1d0G+osgKjbuU1CqS0Sdo9rLHkb22jTKHu3Gk+G8ftK1jHyF5XQxDqT5botz8N8VFZvcarpaTUWtrOR9S0bj+pHovpSlNXV0FI4x0JybK6E6LKOpJJIiCSSSUIJJJJQgkkklCDCFG4KYppSZotMgpvU4Kgc26lCTGTQToTiga1MzZHgJQraciJ0ZXiJLXyhKkuN1peJYVrtRcKqNHaNEppjUysbhVT8fENutM4LFfF2OymEO3kZF8mVxFWXIWsy+u91xtfMSuYevMjulZIuzu6Rx9Oh1L52ra4N0QesSsLn5xdbrh7ZY0+SwatNJM242qkT4vfy0Q2FpmVZVqWa0bITAmDBQ6afsaM2VXKL+CejShcxmPbTyl1g54aewINylxTilOk1hnNmqCmQDdpnKSewNlnuO1/EdVw4u4ZXMA1JgHL3OvunLHKVNlRlHleS6x1QspF7QCWgi/TQGF3hNUOqBg+0wu6iYBj8ViX8QqFplxIOQP2ylpMD2laD4TrxUDhtuflYwuAc5x2sY9U6emUcTsS9U5PbEvcSy8SZHa3VS8IxnhVWmYDhdMxGLp1KrhTJJbIdsJlzY/wCJQNZuZsDUEx/PNc3Epw77RtUfUhtl5R6jSxoc2WmVIzFgrz/4R4g4ksPfc7EbHRa91l28ORyjZ5zU6b0Z7S2o1w7RTAqpwWsj1Vo1a4MxSVEiSjdUATwnqSYB1JJJWQSSSShBJJJKEOFNlOKbCCfJaInFNZUUrgoXNWZqg1RM1dSanQjigQeq1COws3GqsHhQOdlBKBrkJMo8S2CZ2XlPxji89UxYCy33xTx0NJDel15RxSvmcVIK2Nj8g1LVKjZxQ/ixKjpYjW6qWJts6mDPGCVhbfmC33DHHwdbgLzanipI8/otjhOMinTgG4yg6HUTp3ghYNZgk0kjfps0JqVM0lbFNpgvcYaBrrrZefYrjjzYOO9+xbBkecn1Vn8ScXBy0Q75qbXtjTxc5IaTsC3MPOFkKsA2Mg3vqCRcHyR6LTbVcvJh+oZmlUGSYniLiRzE8xcPNxl34BF1HOdS8cODXNc1gbMPgNIBHQCIVS6gQZFxcg+WvqFJQqxrp0XReNVwcqOeSlcuSwweLlrw4i5aTrMtzGfMzEq74RiCGuaIh4yzP2SQ6B3kBZaMpcZBkQPzROErkW10gad5n2QygqCjmkpp2eqcF4TUYx7ntLZj5iOZ19Bra/uqviOOFOoQL2k/hHmqup8UZ8MKLgc5qB7CNGtA+WTeZn3VdVxRrYhwGrtAJ9/oPdYIYPdKWQ7UNQ4qo+X/AKNNhMaA5tVpykkCOp/gW+4fivEY12xH1XjlHEEgNBgh35/it3TxTopeG7KW1WuLfvCcjgOnK427J0YRxyXPYjUyeeDdcx7PQcEy6sYVRhsfTa5rHPAcc0AnUN1VuTZaonFn2DVdVPSNkLWfCJpGyqEqZJLglC6mykCtCkhY5JJJEQSSSShBLi6kqZBjlESpyENXb0SZxCiSsKcHLLcZ+I/6fFYWgdKxdmPS4a3/AJOnyBWb4F8ZxjqjK4y8z6UzLWtD3PaZ3iSIiyiIz01yAxjuVw7FZk/GTX8Rp4dhIYDUY8mwLoGTXaQQO/mrahxeliGPfRfmDXOaTeQW2NvqOoQzLiebfFNJwJImJWLxjbLV8W4j4zSdLkkdgYn6hZLF1bkK8aHtqivqOj1Qe8InE2v1UOGw5e8D3KcuhMm7Ca1CNNgPU/z8FLg3z6z+pRNTTeG79xZRZQ0y3QD6nVLfJFJ9EIw+Z3PMflt9VEWETmudAfK34BH0myQIudO4Gy7i6eg3EkTebXCtcFW32B0SIuAex+qgxNNwJlsGZgbTeFZuoAAAi9822olDsLmNI1aTeYM9xKjfwHCpcMEpUzF9L+twERhWNDgSMwv6EbugXjoosQwNeQDIFtFY4au14aKrgykxpIFNoBLup6k3uhyN7bQ7FCKntfZ1nESxzizmykEAtEEgm8bdUT8OUajq7XgFzs0kXsBeSdhMBW1DhDG03FxbFRuZkTmc11wD01GnQonhbW0qkAEQRI3dLXT7duqwzzpxaS5Opj001KLb47KnA0XMrjNIEuf/ALW3biGZqXhhrgX05JElsGZA8gboF+BbUeXU383hQ0GwLnfe6REeqyzK7xUJ5muoNYS06l2YzPQQ5Ihk9Sr7RpyRjBNLyW+IqVG8SLC4iKjgN+WvUDnAdBlBPuvZOE47xKLXvhuaSB/iDay8QfWZ4WHg/wB/M0ve6dA0uIJ7FwHotN8HfEj6lMtcYayoAw7tzNqSO+oXRwy3Lk4WqxKEuPJvMNiXeLVp1xl/u5aJGj2GmHjyIh49EziHEHU6tANPI6o9jr7BhIJ8nBZ3D8cqUxD/AO7UfWcKUua0MIbMGTmymIHSVmsXxZzaDJc54GJJ5wQcoa6GjeOZwJN7JnAlpnqFbiUVW0t3sc4H/wASLR6n2VjhDa68+4v8UZKlF1O9MucAT8xPiMNVk7CB7EKSn8SvGIqQSW1QBTmOXKyXekkieqiXIL6PRQU5ZWr8UNGBqVgR4tOnJafvaA9xMFaTCVMzGu+80H3EpqAJklwobxX/AHW+/wCyIoJJUVLENcXBpktMHsbfqvL/AIu+PHCtiMPTjJAaHE6PaZO2hgD1KpeCfF7qGKrPJLRUFRwDzyl+Vz2N1sM5AEa+qGUkiLk9pxOJZTGZ7g0SBJsJJgD1Xlvxp8eCoGDDOcGtqU3ZoOWoLPLT0ynKe91V8c+MnY3CPa6z2uY4gOixMggdnCPXusLxGsTlFhlaxlgBZoA9T3QuSZAri/Faleq+tUMvJdptI+z0GiGq4p73GqTD3kkxa5F4+vulTwriDEAiTeBPbuV2nTywNpN+sf7Q2W2EU8W9svL3B5cDmm/KZaZ6gifQIvCcfrUw4scAS57zE3e9uXNHUXIVJiMRIi6hGJI2t+iqr7Imy/4hiuRpAvVY7MJGocBPvdUBq3uf4FIK2YSPIe90C6cyKBbkyZ4LoAv2UmAs+9v2TGOl1uyMo1M0E35vm01uZRtl2muew99WB3Ik97WP86IEAlpE+vRdqVZknQWXcPVymD9qP9IKpAheAIcGi2YSSY0mfcaKaqcrnFw5tAfT+eyY6qC6dP0Cgq4jmBN4KpogNisVfTUSekKCnVFybg2jsliACSJ3kHW2ijezLHdFwEkGZaZNMvLoh3iGQTb5C0xptB6JlSmRYHlMXiLkd7x9FFgRLjvDSb7gfn+iLrcUzXLRIkDexAHvZB0+DU2pRuS5NjhqLaWEY8vOY5CTqQRU8MtaDsBFu6ExXEQXtab8hLz/AJBwEecQfNZ6lxBz8rHE5c4JHewEKJ+JIcd3EwenoNtFlWmpuzS/qHtSXg9CxPGKVKS2DDbD7JzEmCdiDPuspxjEtc/M2ZqtzucTd7ibZhtEAeiFrVczMh1jc+cT6QhKrSJnSLdR1+iHHplF2Fl16nFxrtdhuLxH9sU283KNohxnMPw+i0XwyxlPDtgQ6SXOJMOewlxIHYWnsVkxUM23iTGgF7HqtDxX+1hqYbre3/kLn6rVBbDnznv/AMEnE8cKvhlsMDHZpAEjK62U9OUHzKr5LnXJyw7fV17+8IcYkQY5gAL6QDqAPILj8WBcXJBJ06iAhk2xTZeU8QXNptgES50k2zXbPmGkhdwVexc92XwqZyNIJzEki3uPZUDKmUAXBAJ9Te/ouMrl4cAbAE6gaeaGO6yrLWviangtjXJUabCYAAB8oE+gXtHwlxDxsNTdBBaA09y0ASvBi8v8NjAS4wLTLjPTzNl7xwXDtwmEYxxtTYS7qDBe62+pWmLB/BaVqmw90Lbv7Ku4bxoVqLKgIzPZm6ASSNEJ/wBQP+SLsNI8AfUBdzEnSesHX6KQ1LwDmYHPySLgE6+oaFV1K/XdF4SsTH08kuSYIdSeIO0QRABnYgn2+qjeQXXHf2ErjBsITsHfOOgn6hUlSLYbU2EaRJ7C/wCJVdiiQyR1/wCJCJq4rldrN/1CrXYibaW/dRJgUd8K7ZOxm++v5/RJzeUA92+pj9EK9xzDNIMifIwic82i02/VE77LJaogQ3QSfyQdIy6NpR/UdkDXp5RPcz1QxlzQVHXjK8RayINTUCzSf2Vb4spzK8wmUUHV3XgabT7pjqubsQuimRlcdInzTH0gbjzUISNxBO+nZSNdMKKjUAkncR2AUDHKBFixv9yeUiAYIME9CjMRRZm0iZMA5oBNoPkd1TjE6QIiUdg8RLuboNPpolSj5NOOcUttDqkCpBeMrafLmvEuNhHckqCrLjAbrF7j1jui3Ob47csHkINpvcn1jdT12GxyadTq0mQZG20pblQ/ZuT+LIzwaqwMc4taHgEODg6AdCQL7FOHDzLg6AWguJLgAQOhOsqxoPe6C8imWjlyw0kSZFzeDKK45gw8sw9Itaxw8RxIGYmYDS46jNJjukerO6bNH2mJxtWZplbcA3bffeb9BCjxOJzQHX1Pl2Vq/hL5dnmb2byyABOUDUaW7oDFYEBs3kdtdVqjNHPlgdncJXDbCS4xMaACfqi8fiM9i75RE367IDhzDcxYR0Fp79YUuJbmAcLC+hETtYnW6J1YvbwPa4NDTBkj0PW3VD13wYE262MG8rQ8J4Mx7bvJeQCGi8NJmHHQOMi3RVPHQGvINiAMp1nX2P7qlyyvTdWB06xEgmZ277GVPVqA7S7TN+wsgMNMmVoOEcFNVrjmEN1ggkmAQL6WIv2RAOiXhdQU2CscuZrmgCTmMXdA2EEK9wuJxGKrCj4xZTcXOLiYEH5mg/fLZaheG8Api9SS4AQ2RDdZmNbrQ4RrWtJDQTsf0RUB0aOmaZZTFJsMYA1rdwBYjuQuZP8AM+wXaGKp5GtMtLYynLPiHKHOIA1be/ku+H/lS9/3V7kgkmfODipcPVgplZ4Pn1XcAQajQ6zSQCexKllFxhbNL+tv1T8O/K0m3Nt2/wBqDENDHmmCSBGupsEJiMT/AD1Q9lD8WbmD6dShoh7ZO9+24TnV7d/wQrqs+aJIpBuIAJJ7D0hcpazpCHdUIsU6m+VK4CDnEtg7kH0v/PdA1q2aZ9lJiMRMINxKpIgmsMgIvDUmh1zOtvwT8LSBi1zY+qdWwxDiwiDKtss654jyFlBmspqlDL7H1tYoSZCiLoJp3FlFSEFKnrbROe8aAdPdRlp0E1KkljS2NfWya485gFnadPNKgSXMBuJWixfDKdQCCQ77Tt3dZB9EieRQas1xwvNFteChGIcHAgAQ0iRvr9bo91erlHzaagCw0idmmTPqga+EFOplLrATPnNlb8KqNa4MJDp+afu6xPmpkdq0iYdyk4y4K91SoIzB0nQmT7K2w76gqguLmu8IWMaZjlFxYbhS/wBQG1HHMSCJLNbSL2+1GnkEPWxWZxexrs2VrRmg2bpbTUlJblLih0XDHc9/9BXEcMMrXOOaA4mXOLiNCRqIDhEiyCqeEA0Na0nUkG4JvFukfVcxtcvaZdzAODpiMs3EC0HX2QNesCbGZMG2sb/gihB+WDl1UHe1EmJw0gmQYvAJJAJHzDbVWvDOF8v9ynnc67ACWtAtZx2NhsquviAJIbrb16H0hHcK434TXOdzP1AOk6QikpNcCccluW5F1wc+E6t4riXNAb/iBqA2NTMX8uio+O0gKmYkkukuGzQSQA07julw3HF5e94Ju52Um0/nFo9VLWrE/wBx55SIIOkkB2uwmUKtS5GboSg4x+TPVjzdBprP8lWGDxEDKCfQ6z23Kkq1GsjlpmR92QQo341ti2mGkdOifusxzhTNBw+rUAcTNyBsYaOv1RuI4kB4bmPtNx2tchZocTsT1EekqMYkOMGY7RIso5PwBRqa3xIW1aLszi2nmJFrkggAeWqov/lGJ+8f/Rv6KXhFBpJNbRslstd8xsBfpqj/APp9P7/0d+iAZFM83dTN1ffDdBha7NT5wQZI+ydCJ8vqhuI8M8MPIeHZQ0kEQ7mMTCuOAtLxTcXADw3NdImYLRYdbKZci2WhFg9Wkx3jkgl40N4HLfRB8UwwdUpNptDBUAi+/n/NVfYGkMz2loyvFj0J29Qmuw0iHAAgS2b6E6Da0JMc1AsyWPoZHlovBj1UYcBGxBVn8Q4fK8EEEPkiNtAqaowjeZ6LZB7o2EnZLUEmUnD3UrqRDb9JAETc/a3Gi5SpOccoG0+g1KIMY2mYlEYajEGQZ27nbzSIsJPWRtqAJRmEaBcwTsLzcHbtEeoQSY2MLH4Sjd20D1F4/nmn12kuBMyBY3Ol572lFCiKhscpgG/WTPmLD3U9VgEg6zZ3n/D7oN3kNQT4AalIMmTLS2bwNeiqTR6GRtsrp7CXZbEXHlv57qD+mBaCIkT8o01se2iK6JstFV7JrWnVECiYLtmmPUgkedgU/Dt0KtyKjD5I2Oylpn7QJja6uXBxIMudrAmInc2VbiKMtJa3vHbqpsJWcOvNAnobJc1aH4p7JOJK2nOIcKr4AYRIi4+y247+amrcLyw6kX95a4wYBta4VdUJFUzJIPr6lXGHxL3BoOYnaAeVmhLv8RIuk5HKNNMdihDJakuRvC8PUcTEOcLFgHNET7LmFpND3tcHw3lcAbiDcAyieFYWp4hIdkc35jMOIDo5TrMIHAgVHFxfALiTdwmTuZ17oFktvnguekjFKS7sJxTA1jQ1ryHTqAMzQQSJnW4VTiGHPJAYLQJEaDQDqfxWjdgqeVoAa7NnILnZrQwGMxi0fUqmGHGcsAAdGsANP6enRFjmXmwKK4QBWqOLibEnXLp3hRxoIM2tfzW04Lw2mTpLQx3YggAAO6XP0VbhOGsqlwYCXNJLm6QNiDpb81cdQra+BM9HPapfIDhcO4usDzENgAzMTEI91DM3mc0EOcBuTA1IGxKjwGAqNLHs5jBPObAmW72M6+yKxGDfkJdHiO3GkibDtoo8ib7Cx4dna5KbG4YgjM9l9w08sRrB7oSpYxJt6T3urFnDKj3c2kWIiLDlXaXBw54a59zodQYvF9031IrtiMkG1dFfhqgzaW9VZYHC5gQ0c45g6YzC+g0VhQ+Gg0c5jqdhbWd1beC0BhDQcogEWkWiQFjy62K/aZ1Ehw7MjMs5nOgwZNwNRfzTof8A5fRNp8WZnLALi5sIAAvrebH+FTf17O3sVm9bL8BGT4lScfEeRqzLA3IM+yL+HmMFBrgTN5B+9OnlCbicQdHb2jS5nXqnNcWtABENta0/utk23HazOFUqmR74m973uIAROEpu8STBYQZvJk3EdlVNJiTv/CD2/RHh7paJsN/Y6dkmSaKBviWlNIiILb94Bvf2WOatjxym9zACSMzgD2Yd43VGeDczwXgBtxaS4D8LGd1s006jTCigV1R7gYv+5uoqZBMmdwfyEbojD0HOJyNcCL3IFp7xPkFDSq3aNBmJMCwk7dlqDQTnMBrWgAanc3JE+Un2VlhOEucJqZgDOXrpqfIn1XKDRnDhlGVoMExmv1i/or7huIe5kuMkEz5bZe2nskyddD+0OZw4smDDSPkN4g3AO4sT5FB4sZS8AkWsel7kdzZWTqwvMjUX7hV1RxfZs2udpgCBfvf0Qxb8gsqqzst5gk6+4/JF8GwxzGQDzCRMcp1I67ojhuBa81PEm2ggls66z1/FHVGNaZcBNyCLWFx+Kqb3cB45ODsj4/TJaIgAmZiGtbJEuPmYjuswzodZj2lbDCkPc5rmy1zW5gQYLftAA6X310VViPhp1NxLGl7dRqCGxmlx2jT0VRko8MrbKTQLgvkcYJaASbagC4E6qHAYSo1rKvzMMGNYbpcddlYVKLixwbywBmBc6ACLkD8lLwGiHYWm6d3W6QSB+RSp5ajf5Olg0a3pc3VgWBwnjYqs0S3kmLTYsVhQpVWVWE5iGmZZc5Sb8u4S+G6X/wBmGOJGem685b5Z9fl0W/ZhRTJ5G7gvFgM0EAjYT0WHV53CSrpo2YnBJpr3WVdfh7GsfXOrgctgAJGutlgMA8sIaXFk9J6ztrC3fxg9zKVTLLQ8Q5u0n7QnSCL+azXCcIxwDKtoAPUWHbul6aVQcvkbKDyJJfyM47gm02USMrs4cXGBEkNDYtOg91DUwk+HygjI24ixJcII+iO+JX5m0WtNhIAdrB6H7vTVQUszMuciIAgE/LJOh3krXhbcVyZ9Vtxt3+CTAcLeczmuY3MJDYMQBJADtPXsn4Fj7tYzNPzREuaOl/opaGNIJtcWE72j6W90xuLhxiQLAbEGNt7qvfzZlzZ8dR2PosMdWnLyZBksDEti0EC0GFScRxxlvNAvbKXXnaNzojxW8R4Ob5jeb23PsSlj6LczYywOWzety4EaGSlwuMkq5HLKs1yukuCpwFapUMFgAsDMwL6HrqrbC4c/K7KIHKRMEDv5W20TcO0Bxa1xJ87Fpt76oTH1SwiHGD5/juEc903XRjz5VGOxOy0c+Z6O0G/7oejVAEnQ2vbzBVQ/EWuSd5G0f60XDxDNTl/UAb3vt7JX2rMNnBiTVxTm5jkI0uJOUTEzOh0yi2hVl/Rt6s/9lnsI8CoXOMPMw4ZdI8p+u5U/jN/x+i1vC40l8AKSJqjWZX5uY6NJmx1/ZAUq5OvyzdcpvLpB3Ou6MbTvl6gaddQVocKFUKjUBIzDliR5xF1NhKwPKZAadeyqH1zmI/nVWvDmEMLpu6w7X/dLyQpWVVclrU5spfsY9rif0QNB4c+uyAIy3IE3EE+UR7I7DiQ4QIaRJ3JMm3axU2OwDQ01SBLgJjyH6LPCVOn5DhByTkvBVDh7W0shtuHOE66QdekKo4fhGlsPLYc45XzBaRNiYOuuVX9YggNff5ZjrmEeglB0MMKb3OyhweQINoGvrotkJ2uQo+50GVcL4lI+CAXBvK8C4pzzMB6yPqo+HWBDhDgesm4BOyL4Yx+eJaP7cgtkENNWI8zF1YjhzOYEf9vObHUgTqe6z5NSoOmdPDoJzjusqsRiQIkTJnqIF/0TsCDlcYDjBnMYtc220UPHaJpU5MEQD7lH/D+ELyBmIhjpAMBxmm2HW05j3sE55F6e4zehL1dhTYOu9r8xOpgjYgxspqjg4kAmSHERoIBcfSyP4vwE0iCX/McrQJN+rifVBNwRbUpSf+4XAxu2wI7EoY5Yz5QyenlD9xdYdpzwwAPJ16DZvnY2V62lkbDpO+4IkzcTf9kJwioxj2kAxDrSNLGO+uqnxPExUFRrQQS4gOsC2Qb76LFmc5NJGvTwim5PpGfrvY6uxpcLHlEgZwdh10+iB+GbYdzNPDq1AfodFm+N4seIXMzAtJJcQMxeHG89BAgK0wPGBhzUc8F/iEPMQOb7VuhlapaSUcVL8GnF9Qx5My4rv/g2pjJxLa9MQGtiXDqHXgedvJXGD+Ja+ZrqlRzqQ+am1rG5gbmLfN3WTpvJEC2Y6dBNgu1apkgRaZmSOlrrYtPjcVa8HKlrsu9/FnpvxjxBtbh5rMqNJzhtteZsxB2ghCYLDtYykKw1DSHNvAygmQOYESBbqvNBVJcCb9ibW/JXAr1HEf3XmCA2XGGz0WD7BRjtT4uzfh18I93X9Gv4vgml9OtSOdrTcE8uUyAQYkGT6XVdxrDy7M1jsrGgON4D9bny8tVn8XUqulviuy9CdShhUc43JuAPmcQdpIJ7q4aVrm+i82uwyjVNl/iOKUngzyuEEPAsAYEEC50HqVTuxhebWF5P4TKhp0nSb6j84Ka+ibQdRP1haI4ox6ORkzOdcBGGxDoy7g7fX6BW1Vzi12XW4HSe/VAYWiASWzZ0GY36AeYVpTado6X9P1QZeBasDwdNwMuMyAD9kRawjpG/VPxTA45Wtyza57CNdAOysv6UAA62t+CgojO4tdeSMpsMp1030SHkt2XtZXU28jgRo3pcQb32Kq/DLgY27+eyv8a+HVIHM5oubwXQD9J90D/SlgDbEmTpaLhOjPyU1RWYekS6Br2ibiLe6P8A+n1/uf8A4UXD6c7mSdjsbaK0yt+8/wBmfon5ZNtV8C4RpO/k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Arial" charset="0"/>
            </a:endParaRPr>
          </a:p>
        </p:txBody>
      </p:sp>
      <p:sp>
        <p:nvSpPr>
          <p:cNvPr id="8233" name="AutoShape 55" descr="data:image/jpeg;base64,/9j/4AAQSkZJRgABAQAAAQABAAD/2wCEAAkGBxQTEhUUEhQVFRQXGBgaGBcXGBQWGRcWFxYXFhcaFxcYHCggGBolHBYXIjEhJSkrLi4uFx8zODMsNygtLisBCgoKDg0OGhAQGiwkHCQsLywsLCwsLCwsLCwsLCwsLCwsLCwsLCwsLCwsLC0sLCwsLCwsLCwsLCwsLCwsLCwsLP/AABEIAL4BCQMBIgACEQEDEQH/xAAcAAABBQEBAQAAAAAAAAAAAAAEAAIDBQYBBwj/xAA7EAABAwIEBAQDBwQBBAMAAAABAAIRAyEEEjFBBSJRYRNxgZEGMqFCUrHB0eHwFCNi8aIVM3KSFiWy/8QAGgEAAgMBAQAAAAAAAAAAAAAAAgMAAQQFBv/EACoRAAICAQQBAwMEAwAAAAAAAAABAhEDBBIhMUETIlEFFGEjMnGBkaGx/9oADAMBAAIRAxEAPwD25JdXCkNFnCVwpOUZckyYSQLjG2WYxYuVqqxWe4nQgyEpjolQ5DomoCELWfAVBkGIEqsxb4U+OxPdUeNxKdFFHcRVF0HN1Aa909jpTfBS7C6JR9Ksg6bYCdTddKUh8sZd4eojaKq8IVZUXKNi1ERdCMw9VV5PNCMaIASJs6GCNpFhTqxZangNaWwsU55Dlf8ABXnMO61YX7Uc/VL3s1q6mtKctKdmISSSSsgkkklCCSSSUIJJJJQgkkklCCXF1JQg0pJJJTLGkKCoESVG9qVOISYI9qBxVCZVk8KGpokMajK4ynCz/EqkCy1HFzeFlOI3sFSDRSYl8oGqyVcNwe6GxNGEe4KilqU7qbDtXHtlycTCLf4GwxvsNpldy8yiw5lWVOjdZ8k9sqN+LA5wcgnBBGtN0KxmVShyZfBia5okcecFHRaFXtdcKwaCNEnK6Nmk5VErqeaD0Wm4A5pbH2m6+RVBTiJ2NksLizSqhzYiYPkhw6intYGo02+3Hs9AZonITB4oPEhFLpxkcSSafI5cSSTbBOpJJKyCSSSUIJJJJQgkkklCCSSSUINKS45NBSW+Sx0pFMlOAQ9lkNRiCrVFY1dFVvbzFJkuRkGU+PZmKz+LwcEytpTY31VPxMAlA0MTozJoRdAY+laVemmgeKU4agXY1MyOJsUPVNkVjG3QFSpJQzfJ0tLC4MsMC7QFaPCsMNKyVB0O/l1r8ALC+g0PRYtRkdo6mCChBj8SBZMY3ld2UuMaIlRYR+o/l1ox5Lx8HNyYv1v5FSurVklt+iq8IDmHSVaFwaD2/LVBnycjdPDbA5w2uILSYg7p1d0G+osgKjbuU1CqS0Sdo9rLHkb22jTKHu3Gk+G8ftK1jHyF5XQxDqT5botz8N8VFZvcarpaTUWtrOR9S0bj+pHovpSlNXV0FI4x0JybK6E6LKOpJJIiCSSSUIJJJJQgkkklCDCFG4KYppSZotMgpvU4Kgc26lCTGTQToTiga1MzZHgJQraciJ0ZXiJLXyhKkuN1peJYVrtRcKqNHaNEppjUysbhVT8fENutM4LFfF2OymEO3kZF8mVxFWXIWsy+u91xtfMSuYevMjulZIuzu6Rx9Oh1L52ra4N0QesSsLn5xdbrh7ZY0+SwatNJM242qkT4vfy0Q2FpmVZVqWa0bITAmDBQ6afsaM2VXKL+CejShcxmPbTyl1g54aewINylxTilOk1hnNmqCmQDdpnKSewNlnuO1/EdVw4u4ZXMA1JgHL3OvunLHKVNlRlHleS6x1QspF7QCWgi/TQGF3hNUOqBg+0wu6iYBj8ViX8QqFplxIOQP2ylpMD2laD4TrxUDhtuflYwuAc5x2sY9U6emUcTsS9U5PbEvcSy8SZHa3VS8IxnhVWmYDhdMxGLp1KrhTJJbIdsJlzY/wCJQNZuZsDUEx/PNc3Epw77RtUfUhtl5R6jSxoc2WmVIzFgrz/4R4g4ksPfc7EbHRa91l28ORyjZ5zU6b0Z7S2o1w7RTAqpwWsj1Vo1a4MxSVEiSjdUATwnqSYB1JJJWQSSSShBJJJKEOFNlOKbCCfJaInFNZUUrgoXNWZqg1RM1dSanQjigQeq1COws3GqsHhQOdlBKBrkJMo8S2CZ2XlPxji89UxYCy33xTx0NJDel15RxSvmcVIK2Nj8g1LVKjZxQ/ixKjpYjW6qWJts6mDPGCVhbfmC33DHHwdbgLzanipI8/otjhOMinTgG4yg6HUTp3ghYNZgk0kjfps0JqVM0lbFNpgvcYaBrrrZefYrjjzYOO9+xbBkecn1Vn8ScXBy0Q75qbXtjTxc5IaTsC3MPOFkKsA2Mg3vqCRcHyR6LTbVcvJh+oZmlUGSYniLiRzE8xcPNxl34BF1HOdS8cODXNc1gbMPgNIBHQCIVS6gQZFxcg+WvqFJQqxrp0XReNVwcqOeSlcuSwweLlrw4i5aTrMtzGfMzEq74RiCGuaIh4yzP2SQ6B3kBZaMpcZBkQPzROErkW10gad5n2QygqCjmkpp2eqcF4TUYx7ntLZj5iOZ19Bra/uqviOOFOoQL2k/hHmqup8UZ8MKLgc5qB7CNGtA+WTeZn3VdVxRrYhwGrtAJ9/oPdYIYPdKWQ7UNQ4qo+X/AKNNhMaA5tVpykkCOp/gW+4fivEY12xH1XjlHEEgNBgh35/it3TxTopeG7KW1WuLfvCcjgOnK427J0YRxyXPYjUyeeDdcx7PQcEy6sYVRhsfTa5rHPAcc0AnUN1VuTZaonFn2DVdVPSNkLWfCJpGyqEqZJLglC6mykCtCkhY5JJJEQSSSShBLi6kqZBjlESpyENXb0SZxCiSsKcHLLcZ+I/6fFYWgdKxdmPS4a3/AJOnyBWb4F8ZxjqjK4y8z6UzLWtD3PaZ3iSIiyiIz01yAxjuVw7FZk/GTX8Rp4dhIYDUY8mwLoGTXaQQO/mrahxeliGPfRfmDXOaTeQW2NvqOoQzLiebfFNJwJImJWLxjbLV8W4j4zSdLkkdgYn6hZLF1bkK8aHtqivqOj1Qe8InE2v1UOGw5e8D3KcuhMm7Ca1CNNgPU/z8FLg3z6z+pRNTTeG79xZRZQ0y3QD6nVLfJFJ9EIw+Z3PMflt9VEWETmudAfK34BH0myQIudO4Gy7i6eg3EkTebXCtcFW32B0SIuAex+qgxNNwJlsGZgbTeFZuoAAAi9822olDsLmNI1aTeYM9xKjfwHCpcMEpUzF9L+twERhWNDgSMwv6EbugXjoosQwNeQDIFtFY4au14aKrgykxpIFNoBLup6k3uhyN7bQ7FCKntfZ1nESxzizmykEAtEEgm8bdUT8OUajq7XgFzs0kXsBeSdhMBW1DhDG03FxbFRuZkTmc11wD01GnQonhbW0qkAEQRI3dLXT7duqwzzpxaS5Opj001KLb47KnA0XMrjNIEuf/ALW3biGZqXhhrgX05JElsGZA8gboF+BbUeXU383hQ0GwLnfe6REeqyzK7xUJ5muoNYS06l2YzPQQ5Ihk9Sr7RpyRjBNLyW+IqVG8SLC4iKjgN+WvUDnAdBlBPuvZOE47xKLXvhuaSB/iDay8QfWZ4WHg/wB/M0ve6dA0uIJ7FwHotN8HfEj6lMtcYayoAw7tzNqSO+oXRwy3Lk4WqxKEuPJvMNiXeLVp1xl/u5aJGj2GmHjyIh49EziHEHU6tANPI6o9jr7BhIJ8nBZ3D8cqUxD/AO7UfWcKUua0MIbMGTmymIHSVmsXxZzaDJc54GJJ5wQcoa6GjeOZwJN7JnAlpnqFbiUVW0t3sc4H/wASLR6n2VjhDa68+4v8UZKlF1O9MucAT8xPiMNVk7CB7EKSn8SvGIqQSW1QBTmOXKyXekkieqiXIL6PRQU5ZWr8UNGBqVgR4tOnJafvaA9xMFaTCVMzGu+80H3EpqAJklwobxX/AHW+/wCyIoJJUVLENcXBpktMHsbfqvL/AIu+PHCtiMPTjJAaHE6PaZO2hgD1KpeCfF7qGKrPJLRUFRwDzyl+Vz2N1sM5AEa+qGUkiLk9pxOJZTGZ7g0SBJsJJgD1Xlvxp8eCoGDDOcGtqU3ZoOWoLPLT0ynKe91V8c+MnY3CPa6z2uY4gOixMggdnCPXusLxGsTlFhlaxlgBZoA9T3QuSZAri/Faleq+tUMvJdptI+z0GiGq4p73GqTD3kkxa5F4+vulTwriDEAiTeBPbuV2nTywNpN+sf7Q2W2EU8W9svL3B5cDmm/KZaZ6gifQIvCcfrUw4scAS57zE3e9uXNHUXIVJiMRIi6hGJI2t+iqr7Imy/4hiuRpAvVY7MJGocBPvdUBq3uf4FIK2YSPIe90C6cyKBbkyZ4LoAv2UmAs+9v2TGOl1uyMo1M0E35vm01uZRtl2muew99WB3Ik97WP86IEAlpE+vRdqVZknQWXcPVymD9qP9IKpAheAIcGi2YSSY0mfcaKaqcrnFw5tAfT+eyY6qC6dP0Cgq4jmBN4KpogNisVfTUSekKCnVFybg2jsliACSJ3kHW2ijezLHdFwEkGZaZNMvLoh3iGQTb5C0xptB6JlSmRYHlMXiLkd7x9FFgRLjvDSb7gfn+iLrcUzXLRIkDexAHvZB0+DU2pRuS5NjhqLaWEY8vOY5CTqQRU8MtaDsBFu6ExXEQXtab8hLz/AJBwEecQfNZ6lxBz8rHE5c4JHewEKJ+JIcd3EwenoNtFlWmpuzS/qHtSXg9CxPGKVKS2DDbD7JzEmCdiDPuspxjEtc/M2ZqtzucTd7ibZhtEAeiFrVczMh1jc+cT6QhKrSJnSLdR1+iHHplF2Fl16nFxrtdhuLxH9sU283KNohxnMPw+i0XwyxlPDtgQ6SXOJMOewlxIHYWnsVkxUM23iTGgF7HqtDxX+1hqYbre3/kLn6rVBbDnznv/AMEnE8cKvhlsMDHZpAEjK62U9OUHzKr5LnXJyw7fV17+8IcYkQY5gAL6QDqAPILj8WBcXJBJ06iAhk2xTZeU8QXNptgES50k2zXbPmGkhdwVexc92XwqZyNIJzEki3uPZUDKmUAXBAJ9Te/ouMrl4cAbAE6gaeaGO6yrLWviangtjXJUabCYAAB8oE+gXtHwlxDxsNTdBBaA09y0ASvBi8v8NjAS4wLTLjPTzNl7xwXDtwmEYxxtTYS7qDBe62+pWmLB/BaVqmw90Lbv7Ku4bxoVqLKgIzPZm6ASSNEJ/wBQP+SLsNI8AfUBdzEnSesHX6KQ1LwDmYHPySLgE6+oaFV1K/XdF4SsTH08kuSYIdSeIO0QRABnYgn2+qjeQXXHf2ErjBsITsHfOOgn6hUlSLYbU2EaRJ7C/wCJVdiiQyR1/wCJCJq4rldrN/1CrXYibaW/dRJgUd8K7ZOxm++v5/RJzeUA92+pj9EK9xzDNIMifIwic82i02/VE77LJaogQ3QSfyQdIy6NpR/UdkDXp5RPcz1QxlzQVHXjK8RayINTUCzSf2Vb4spzK8wmUUHV3XgabT7pjqubsQuimRlcdInzTH0gbjzUISNxBO+nZSNdMKKjUAkncR2AUDHKBFixv9yeUiAYIME9CjMRRZm0iZMA5oBNoPkd1TjE6QIiUdg8RLuboNPpolSj5NOOcUttDqkCpBeMrafLmvEuNhHckqCrLjAbrF7j1jui3Ob47csHkINpvcn1jdT12GxyadTq0mQZG20pblQ/ZuT+LIzwaqwMc4taHgEODg6AdCQL7FOHDzLg6AWguJLgAQOhOsqxoPe6C8imWjlyw0kSZFzeDKK45gw8sw9Itaxw8RxIGYmYDS46jNJjukerO6bNH2mJxtWZplbcA3bffeb9BCjxOJzQHX1Pl2Vq/hL5dnmb2byyABOUDUaW7oDFYEBs3kdtdVqjNHPlgdncJXDbCS4xMaACfqi8fiM9i75RE367IDhzDcxYR0Fp79YUuJbmAcLC+hETtYnW6J1YvbwPa4NDTBkj0PW3VD13wYE262MG8rQ8J4Mx7bvJeQCGi8NJmHHQOMi3RVPHQGvINiAMp1nX2P7qlyyvTdWB06xEgmZ277GVPVqA7S7TN+wsgMNMmVoOEcFNVrjmEN1ggkmAQL6WIv2RAOiXhdQU2CscuZrmgCTmMXdA2EEK9wuJxGKrCj4xZTcXOLiYEH5mg/fLZaheG8Api9SS4AQ2RDdZmNbrQ4RrWtJDQTsf0RUB0aOmaZZTFJsMYA1rdwBYjuQuZP8AM+wXaGKp5GtMtLYynLPiHKHOIA1be/ku+H/lS9/3V7kgkmfODipcPVgplZ4Pn1XcAQajQ6zSQCexKllFxhbNL+tv1T8O/K0m3Nt2/wBqDENDHmmCSBGupsEJiMT/AD1Q9lD8WbmD6dShoh7ZO9+24TnV7d/wQrqs+aJIpBuIAJJ7D0hcpazpCHdUIsU6m+VK4CDnEtg7kH0v/PdA1q2aZ9lJiMRMINxKpIgmsMgIvDUmh1zOtvwT8LSBi1zY+qdWwxDiwiDKtss654jyFlBmspqlDL7H1tYoSZCiLoJp3FlFSEFKnrbROe8aAdPdRlp0E1KkljS2NfWya485gFnadPNKgSXMBuJWixfDKdQCCQ77Tt3dZB9EieRQas1xwvNFteChGIcHAgAQ0iRvr9bo91erlHzaagCw0idmmTPqga+EFOplLrATPnNlb8KqNa4MJDp+afu6xPmpkdq0iYdyk4y4K91SoIzB0nQmT7K2w76gqguLmu8IWMaZjlFxYbhS/wBQG1HHMSCJLNbSL2+1GnkEPWxWZxexrs2VrRmg2bpbTUlJblLih0XDHc9/9BXEcMMrXOOaA4mXOLiNCRqIDhEiyCqeEA0Na0nUkG4JvFukfVcxtcvaZdzAODpiMs3EC0HX2QNesCbGZMG2sb/gihB+WDl1UHe1EmJw0gmQYvAJJAJHzDbVWvDOF8v9ynnc67ACWtAtZx2NhsquviAJIbrb16H0hHcK434TXOdzP1AOk6QikpNcCccluW5F1wc+E6t4riXNAb/iBqA2NTMX8uio+O0gKmYkkukuGzQSQA07julw3HF5e94Ju52Um0/nFo9VLWrE/wBx55SIIOkkB2uwmUKtS5GboSg4x+TPVjzdBprP8lWGDxEDKCfQ6z23Kkq1GsjlpmR92QQo341ti2mGkdOifusxzhTNBw+rUAcTNyBsYaOv1RuI4kB4bmPtNx2tchZocTsT1EekqMYkOMGY7RIso5PwBRqa3xIW1aLszi2nmJFrkggAeWqov/lGJ+8f/Rv6KXhFBpJNbRslstd8xsBfpqj/APp9P7/0d+iAZFM83dTN1ffDdBha7NT5wQZI+ydCJ8vqhuI8M8MPIeHZQ0kEQ7mMTCuOAtLxTcXADw3NdImYLRYdbKZci2WhFg9Wkx3jkgl40N4HLfRB8UwwdUpNptDBUAi+/n/NVfYGkMz2loyvFj0J29Qmuw0iHAAgS2b6E6Da0JMc1AsyWPoZHlovBj1UYcBGxBVn8Q4fK8EEEPkiNtAqaowjeZ6LZB7o2EnZLUEmUnD3UrqRDb9JAETc/a3Gi5SpOccoG0+g1KIMY2mYlEYajEGQZ27nbzSIsJPWRtqAJRmEaBcwTsLzcHbtEeoQSY2MLH4Sjd20D1F4/nmn12kuBMyBY3Ol572lFCiKhscpgG/WTPmLD3U9VgEg6zZ3n/D7oN3kNQT4AalIMmTLS2bwNeiqTR6GRtsrp7CXZbEXHlv57qD+mBaCIkT8o01se2iK6JstFV7JrWnVECiYLtmmPUgkedgU/Dt0KtyKjD5I2Oylpn7QJja6uXBxIMudrAmInc2VbiKMtJa3vHbqpsJWcOvNAnobJc1aH4p7JOJK2nOIcKr4AYRIi4+y247+amrcLyw6kX95a4wYBta4VdUJFUzJIPr6lXGHxL3BoOYnaAeVmhLv8RIuk5HKNNMdihDJakuRvC8PUcTEOcLFgHNET7LmFpND3tcHw3lcAbiDcAyieFYWp4hIdkc35jMOIDo5TrMIHAgVHFxfALiTdwmTuZ17oFktvnguekjFKS7sJxTA1jQ1ryHTqAMzQQSJnW4VTiGHPJAYLQJEaDQDqfxWjdgqeVoAa7NnILnZrQwGMxi0fUqmGHGcsAAdGsANP6enRFjmXmwKK4QBWqOLibEnXLp3hRxoIM2tfzW04Lw2mTpLQx3YggAAO6XP0VbhOGsqlwYCXNJLm6QNiDpb81cdQra+BM9HPapfIDhcO4usDzENgAzMTEI91DM3mc0EOcBuTA1IGxKjwGAqNLHs5jBPObAmW72M6+yKxGDfkJdHiO3GkibDtoo8ib7Cx4dna5KbG4YgjM9l9w08sRrB7oSpYxJt6T3urFnDKj3c2kWIiLDlXaXBw54a59zodQYvF9031IrtiMkG1dFfhqgzaW9VZYHC5gQ0c45g6YzC+g0VhQ+Gg0c5jqdhbWd1beC0BhDQcogEWkWiQFjy62K/aZ1Ehw7MjMs5nOgwZNwNRfzTof8A5fRNp8WZnLALi5sIAAvrebH+FTf17O3sVm9bL8BGT4lScfEeRqzLA3IM+yL+HmMFBrgTN5B+9OnlCbicQdHb2jS5nXqnNcWtABENta0/utk23HazOFUqmR74m973uIAROEpu8STBYQZvJk3EdlVNJiTv/CD2/RHh7paJsN/Y6dkmSaKBviWlNIiILb94Bvf2WOatjxym9zACSMzgD2Yd43VGeDczwXgBtxaS4D8LGd1s006jTCigV1R7gYv+5uoqZBMmdwfyEbojD0HOJyNcCL3IFp7xPkFDSq3aNBmJMCwk7dlqDQTnMBrWgAanc3JE+Un2VlhOEucJqZgDOXrpqfIn1XKDRnDhlGVoMExmv1i/or7huIe5kuMkEz5bZe2nskyddD+0OZw4smDDSPkN4g3AO4sT5FB4sZS8AkWsel7kdzZWTqwvMjUX7hV1RxfZs2udpgCBfvf0Qxb8gsqqzst5gk6+4/JF8GwxzGQDzCRMcp1I67ojhuBa81PEm2ggls66z1/FHVGNaZcBNyCLWFx+Kqb3cB45ODsj4/TJaIgAmZiGtbJEuPmYjuswzodZj2lbDCkPc5rmy1zW5gQYLftAA6X310VViPhp1NxLGl7dRqCGxmlx2jT0VRko8MrbKTQLgvkcYJaASbagC4E6qHAYSo1rKvzMMGNYbpcddlYVKLixwbywBmBc6ACLkD8lLwGiHYWm6d3W6QSB+RSp5ajf5Olg0a3pc3VgWBwnjYqs0S3kmLTYsVhQpVWVWE5iGmZZc5Sb8u4S+G6X/wBmGOJGem685b5Z9fl0W/ZhRTJ5G7gvFgM0EAjYT0WHV53CSrpo2YnBJpr3WVdfh7GsfXOrgctgAJGutlgMA8sIaXFk9J6ztrC3fxg9zKVTLLQ8Q5u0n7QnSCL+azXCcIxwDKtoAPUWHbul6aVQcvkbKDyJJfyM47gm02USMrs4cXGBEkNDYtOg91DUwk+HygjI24ixJcII+iO+JX5m0WtNhIAdrB6H7vTVQUszMuciIAgE/LJOh3krXhbcVyZ9Vtxt3+CTAcLeczmuY3MJDYMQBJADtPXsn4Fj7tYzNPzREuaOl/opaGNIJtcWE72j6W90xuLhxiQLAbEGNt7qvfzZlzZ8dR2PosMdWnLyZBksDEti0EC0GFScRxxlvNAvbKXXnaNzojxW8R4Ob5jeb23PsSlj6LczYywOWzety4EaGSlwuMkq5HLKs1yukuCpwFapUMFgAsDMwL6HrqrbC4c/K7KIHKRMEDv5W20TcO0Bxa1xJ87Fpt76oTH1SwiHGD5/juEc903XRjz5VGOxOy0c+Z6O0G/7oejVAEnQ2vbzBVQ/EWuSd5G0f60XDxDNTl/UAb3vt7JX2rMNnBiTVxTm5jkI0uJOUTEzOh0yi2hVl/Rt6s/9lnsI8CoXOMPMw4ZdI8p+u5U/jN/x+i1vC40l8AKSJqjWZX5uY6NJmx1/ZAUq5OvyzdcpvLpB3Ou6MbTvl6gaddQVocKFUKjUBIzDliR5xF1NhKwPKZAadeyqH1zmI/nVWvDmEMLpu6w7X/dLyQpWVVclrU5spfsY9rif0QNB4c+uyAIy3IE3EE+UR7I7DiQ4QIaRJ3JMm3axU2OwDQ01SBLgJjyH6LPCVOn5DhByTkvBVDh7W0shtuHOE66QdekKo4fhGlsPLYc45XzBaRNiYOuuVX9YggNff5ZjrmEeglB0MMKb3OyhweQINoGvrotkJ2uQo+50GVcL4lI+CAXBvK8C4pzzMB6yPqo+HWBDhDgesm4BOyL4Yx+eJaP7cgtkENNWI8zF1YjhzOYEf9vObHUgTqe6z5NSoOmdPDoJzjusqsRiQIkTJnqIF/0TsCDlcYDjBnMYtc220UPHaJpU5MEQD7lH/D+ELyBmIhjpAMBxmm2HW05j3sE55F6e4zehL1dhTYOu9r8xOpgjYgxspqjg4kAmSHERoIBcfSyP4vwE0iCX/McrQJN+rifVBNwRbUpSf+4XAxu2wI7EoY5Yz5QyenlD9xdYdpzwwAPJ16DZvnY2V62lkbDpO+4IkzcTf9kJwioxj2kAxDrSNLGO+uqnxPExUFRrQQS4gOsC2Qb76LFmc5NJGvTwim5PpGfrvY6uxpcLHlEgZwdh10+iB+GbYdzNPDq1AfodFm+N4seIXMzAtJJcQMxeHG89BAgK0wPGBhzUc8F/iEPMQOb7VuhlapaSUcVL8GnF9Qx5My4rv/g2pjJxLa9MQGtiXDqHXgedvJXGD+Ja+ZrqlRzqQ+am1rG5gbmLfN3WTpvJEC2Y6dBNgu1apkgRaZmSOlrrYtPjcVa8HKlrsu9/FnpvxjxBtbh5rMqNJzhtteZsxB2ghCYLDtYykKw1DSHNvAygmQOYESBbqvNBVJcCb9ibW/JXAr1HEf3XmCA2XGGz0WD7BRjtT4uzfh18I93X9Gv4vgml9OtSOdrTcE8uUyAQYkGT6XVdxrDy7M1jsrGgON4D9bny8tVn8XUqulviuy9CdShhUc43JuAPmcQdpIJ7q4aVrm+i82uwyjVNl/iOKUngzyuEEPAsAYEEC50HqVTuxhebWF5P4TKhp0nSb6j84Ka+ibQdRP1haI4ox6ORkzOdcBGGxDoy7g7fX6BW1Vzi12XW4HSe/VAYWiASWzZ0GY36AeYVpTado6X9P1QZeBasDwdNwMuMyAD9kRawjpG/VPxTA45Wtyza57CNdAOysv6UAA62t+CgojO4tdeSMpsMp1030SHkt2XtZXU28jgRo3pcQb32Kq/DLgY27+eyv8a+HVIHM5oubwXQD9J90D/SlgDbEmTpaLhOjPyU1RWYekS6Br2ibiLe6P8A+n1/uf8A4UXD6c7mSdjsbaK0yt+8/wBmfon5ZNtV8C4RpO/k/9k="/>
          <p:cNvSpPr>
            <a:spLocks noChangeAspect="1" noChangeArrowheads="1"/>
          </p:cNvSpPr>
          <p:nvPr/>
        </p:nvSpPr>
        <p:spPr bwMode="auto">
          <a:xfrm>
            <a:off x="307975" y="79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Arial" charset="0"/>
            </a:endParaRPr>
          </a:p>
        </p:txBody>
      </p:sp>
      <p:sp>
        <p:nvSpPr>
          <p:cNvPr id="56" name="Text Box 2"/>
          <p:cNvSpPr txBox="1">
            <a:spLocks noChangeArrowheads="1"/>
          </p:cNvSpPr>
          <p:nvPr/>
        </p:nvSpPr>
        <p:spPr bwMode="auto">
          <a:xfrm>
            <a:off x="-1" y="0"/>
            <a:ext cx="9144000" cy="697635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46603" tIns="23302" rIns="46603" bIns="23302" anchor="ctr"/>
          <a:lstStyle>
            <a:defPPr>
              <a:defRPr lang="ru-RU"/>
            </a:defPPr>
            <a:lvl1pPr algn="ctr">
              <a:defRPr sz="1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sz="1200" dirty="0">
                <a:solidFill>
                  <a:schemeClr val="bg1"/>
                </a:solidFill>
              </a:rPr>
              <a:t>ПРИНАДЛЕЖНОСТЬ ЛЕСНЫХ УГОДИЙ</a:t>
            </a:r>
          </a:p>
        </p:txBody>
      </p:sp>
      <p:pic>
        <p:nvPicPr>
          <p:cNvPr id="54" name="Picture 2">
            <a:extLst>
              <a:ext uri="{FF2B5EF4-FFF2-40B4-BE49-F238E27FC236}">
                <a16:creationId xmlns:a16="http://schemas.microsoft.com/office/drawing/2014/main" id="{361F002F-6A19-4378-AB54-2DA7377DDB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00" y="4878217"/>
            <a:ext cx="2621192" cy="3165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5" name="Picture 2">
            <a:extLst>
              <a:ext uri="{FF2B5EF4-FFF2-40B4-BE49-F238E27FC236}">
                <a16:creationId xmlns:a16="http://schemas.microsoft.com/office/drawing/2014/main" id="{6BE6183E-4F44-44F8-8DA6-CA287CA735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64" y="5145097"/>
            <a:ext cx="2599219" cy="17885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16397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1" name="Picture 2" descr="Анапа">
            <a:extLst>
              <a:ext uri="{FF2B5EF4-FFF2-40B4-BE49-F238E27FC236}">
                <a16:creationId xmlns:a16="http://schemas.microsoft.com/office/drawing/2014/main" id="{EEDA85C6-1544-4CAF-BAD0-A20DD834F3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176" y="670251"/>
            <a:ext cx="9158176" cy="618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 Box 312"/>
          <p:cNvSpPr txBox="1">
            <a:spLocks noChangeArrowheads="1"/>
          </p:cNvSpPr>
          <p:nvPr/>
        </p:nvSpPr>
        <p:spPr bwMode="auto">
          <a:xfrm>
            <a:off x="0" y="-27384"/>
            <a:ext cx="9144000" cy="42642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txBody>
          <a:bodyPr lIns="56536" tIns="28268" rIns="56536" bIns="28268">
            <a:spAutoFit/>
          </a:bodyPr>
          <a:lstStyle>
            <a:lvl1pPr defTabSz="1281113" eaLnBrk="0" hangingPunct="0">
              <a:defRPr sz="3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1281113" eaLnBrk="0" hangingPunct="0">
              <a:defRPr sz="3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1281113" eaLnBrk="0" hangingPunct="0">
              <a:defRPr sz="3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1281113" eaLnBrk="0" hangingPunct="0">
              <a:defRPr sz="3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1281113" eaLnBrk="0" hangingPunct="0">
              <a:defRPr sz="3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1281113" eaLnBrk="0" fontAlgn="base" hangingPunct="0">
              <a:spcBef>
                <a:spcPct val="0"/>
              </a:spcBef>
              <a:spcAft>
                <a:spcPct val="0"/>
              </a:spcAft>
              <a:defRPr sz="3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1281113" eaLnBrk="0" fontAlgn="base" hangingPunct="0">
              <a:spcBef>
                <a:spcPct val="0"/>
              </a:spcBef>
              <a:spcAft>
                <a:spcPct val="0"/>
              </a:spcAft>
              <a:defRPr sz="3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1281113" eaLnBrk="0" fontAlgn="base" hangingPunct="0">
              <a:spcBef>
                <a:spcPct val="0"/>
              </a:spcBef>
              <a:spcAft>
                <a:spcPct val="0"/>
              </a:spcAft>
              <a:defRPr sz="3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1281113" eaLnBrk="0" fontAlgn="base" hangingPunct="0">
              <a:spcBef>
                <a:spcPct val="0"/>
              </a:spcBef>
              <a:spcAft>
                <a:spcPct val="0"/>
              </a:spcAft>
              <a:defRPr sz="3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sz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МОДЕЛЬ РАЗВИТИЯ ЛЕСОПОЖАРНОЙ ОБСТАНОВКИ </a:t>
            </a:r>
          </a:p>
          <a:p>
            <a:pPr algn="ctr" eaLnBrk="1" hangingPunct="1"/>
            <a:r>
              <a:rPr lang="ru-RU" sz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ТЕРРИТОРИИ МО СОЧИ КРАСНОДАРСКОГО КРАЯ</a:t>
            </a:r>
          </a:p>
        </p:txBody>
      </p:sp>
      <p:sp>
        <p:nvSpPr>
          <p:cNvPr id="16" name="Text Box 2">
            <a:extLst>
              <a:ext uri="{FF2B5EF4-FFF2-40B4-BE49-F238E27FC236}">
                <a16:creationId xmlns:a16="http://schemas.microsoft.com/office/drawing/2014/main" id="{25894FD8-3331-4827-9064-EB729ACD1E2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1" y="-27384"/>
            <a:ext cx="9144000" cy="697635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46603" tIns="23302" rIns="46603" bIns="23302" anchor="ctr"/>
          <a:lstStyle>
            <a:defPPr>
              <a:defRPr lang="ru-RU"/>
            </a:defPPr>
            <a:lvl1pPr algn="ctr">
              <a:defRPr sz="1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sz="1200" dirty="0">
                <a:solidFill>
                  <a:schemeClr val="bg1"/>
                </a:solidFill>
              </a:rPr>
              <a:t>РИСК ВОЗНИКНОВЕНИЯ ПРИРОДНЫХ ПОЖАРОВ НА ТЕРРИТОРИИ </a:t>
            </a:r>
          </a:p>
          <a:p>
            <a:r>
              <a:rPr lang="ru-RU" sz="1200" dirty="0">
                <a:solidFill>
                  <a:schemeClr val="bg1"/>
                </a:solidFill>
              </a:rPr>
              <a:t>МО </a:t>
            </a:r>
            <a:r>
              <a:rPr lang="ru-RU" sz="1200" dirty="0" smtClean="0">
                <a:solidFill>
                  <a:schemeClr val="bg1"/>
                </a:solidFill>
              </a:rPr>
              <a:t>Г. </a:t>
            </a:r>
            <a:r>
              <a:rPr lang="ru-RU" sz="1200" dirty="0">
                <a:solidFill>
                  <a:schemeClr val="bg1"/>
                </a:solidFill>
              </a:rPr>
              <a:t>АНАПА</a:t>
            </a:r>
          </a:p>
        </p:txBody>
      </p:sp>
      <p:grpSp>
        <p:nvGrpSpPr>
          <p:cNvPr id="17" name="Группа 16">
            <a:extLst>
              <a:ext uri="{FF2B5EF4-FFF2-40B4-BE49-F238E27FC236}">
                <a16:creationId xmlns:a16="http://schemas.microsoft.com/office/drawing/2014/main" id="{2774C102-E73F-455B-9D48-41573EF0F552}"/>
              </a:ext>
            </a:extLst>
          </p:cNvPr>
          <p:cNvGrpSpPr/>
          <p:nvPr/>
        </p:nvGrpSpPr>
        <p:grpSpPr>
          <a:xfrm>
            <a:off x="7164290" y="4676913"/>
            <a:ext cx="2088351" cy="2135950"/>
            <a:chOff x="7235829" y="4725144"/>
            <a:chExt cx="2088351" cy="2135950"/>
          </a:xfrm>
        </p:grpSpPr>
        <p:sp>
          <p:nvSpPr>
            <p:cNvPr id="22" name="Rectangle 903">
              <a:extLst>
                <a:ext uri="{FF2B5EF4-FFF2-40B4-BE49-F238E27FC236}">
                  <a16:creationId xmlns:a16="http://schemas.microsoft.com/office/drawing/2014/main" id="{9804347C-5D74-4A61-AFEE-F1014514EF3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35829" y="4725144"/>
              <a:ext cx="1937306" cy="21328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000000"/>
              </a:solidFill>
              <a:miter lim="800000"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3" name="Text Box 64">
              <a:extLst>
                <a:ext uri="{FF2B5EF4-FFF2-40B4-BE49-F238E27FC236}">
                  <a16:creationId xmlns:a16="http://schemas.microsoft.com/office/drawing/2014/main" id="{9E4E132D-00FF-4BB4-BA30-7F75C01D39D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898420" y="5171707"/>
              <a:ext cx="1200145" cy="370071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61697" tIns="30846" rIns="61697" bIns="30846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100" dirty="0">
                  <a:latin typeface="Arial" charset="0"/>
                </a:rPr>
                <a:t>- </a:t>
              </a:r>
              <a:r>
                <a:rPr lang="ru-RU" altLang="ru-RU" sz="900" dirty="0">
                  <a:latin typeface="Arial" charset="0"/>
                </a:rPr>
                <a:t>вертолетные площадки</a:t>
              </a:r>
            </a:p>
          </p:txBody>
        </p:sp>
        <p:grpSp>
          <p:nvGrpSpPr>
            <p:cNvPr id="24" name="Group 48">
              <a:extLst>
                <a:ext uri="{FF2B5EF4-FFF2-40B4-BE49-F238E27FC236}">
                  <a16:creationId xmlns:a16="http://schemas.microsoft.com/office/drawing/2014/main" id="{BCFC37AF-3030-40A0-B27B-AD922424DE3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390157" y="5637316"/>
              <a:ext cx="216716" cy="383972"/>
              <a:chOff x="3168" y="192"/>
              <a:chExt cx="528" cy="700"/>
            </a:xfrm>
          </p:grpSpPr>
          <p:sp>
            <p:nvSpPr>
              <p:cNvPr id="33" name="Line 49">
                <a:extLst>
                  <a:ext uri="{FF2B5EF4-FFF2-40B4-BE49-F238E27FC236}">
                    <a16:creationId xmlns:a16="http://schemas.microsoft.com/office/drawing/2014/main" id="{D05C1089-31B7-40AE-A967-B05A2C2629D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220"/>
                <a:ext cx="0" cy="672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4" name="Line 50">
                <a:extLst>
                  <a:ext uri="{FF2B5EF4-FFF2-40B4-BE49-F238E27FC236}">
                    <a16:creationId xmlns:a16="http://schemas.microsoft.com/office/drawing/2014/main" id="{4DA3527B-3859-4A59-A46C-5414BEF2113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5" name="Line 51">
                <a:extLst>
                  <a:ext uri="{FF2B5EF4-FFF2-40B4-BE49-F238E27FC236}">
                    <a16:creationId xmlns:a16="http://schemas.microsoft.com/office/drawing/2014/main" id="{DA290233-F42B-465C-9162-A2560B20503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6" name="Line 52">
                <a:extLst>
                  <a:ext uri="{FF2B5EF4-FFF2-40B4-BE49-F238E27FC236}">
                    <a16:creationId xmlns:a16="http://schemas.microsoft.com/office/drawing/2014/main" id="{0D2F503E-FF37-4157-89D8-D7F720DBE10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25" name="Freeform 53">
              <a:extLst>
                <a:ext uri="{FF2B5EF4-FFF2-40B4-BE49-F238E27FC236}">
                  <a16:creationId xmlns:a16="http://schemas.microsoft.com/office/drawing/2014/main" id="{B6717207-FC35-473A-9DC8-D1FE176F3941}"/>
                </a:ext>
              </a:extLst>
            </p:cNvPr>
            <p:cNvSpPr>
              <a:spLocks/>
            </p:cNvSpPr>
            <p:nvPr/>
          </p:nvSpPr>
          <p:spPr bwMode="auto">
            <a:xfrm>
              <a:off x="7406575" y="5667764"/>
              <a:ext cx="200298" cy="184374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0 w 291"/>
                <a:gd name="T5" fmla="*/ 1 h 159"/>
                <a:gd name="T6" fmla="*/ 0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26" name="Text Box 54">
              <a:extLst>
                <a:ext uri="{FF2B5EF4-FFF2-40B4-BE49-F238E27FC236}">
                  <a16:creationId xmlns:a16="http://schemas.microsoft.com/office/drawing/2014/main" id="{1931F49B-AD83-4B28-BFA6-792841F17AE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83590" y="5667764"/>
              <a:ext cx="256118" cy="136332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  <p:sp>
          <p:nvSpPr>
            <p:cNvPr id="27" name="Text Box 64">
              <a:extLst>
                <a:ext uri="{FF2B5EF4-FFF2-40B4-BE49-F238E27FC236}">
                  <a16:creationId xmlns:a16="http://schemas.microsoft.com/office/drawing/2014/main" id="{E9BDDF01-B819-4691-A2CE-1A246EE033B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908961" y="5717927"/>
              <a:ext cx="1200145" cy="231572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61697" tIns="30846" rIns="61697" bIns="30846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100" dirty="0">
                  <a:latin typeface="Arial" charset="0"/>
                </a:rPr>
                <a:t>- </a:t>
              </a:r>
              <a:r>
                <a:rPr lang="ru-RU" altLang="ru-RU" sz="900" dirty="0">
                  <a:latin typeface="Arial" charset="0"/>
                </a:rPr>
                <a:t>пожарная часть</a:t>
              </a:r>
            </a:p>
          </p:txBody>
        </p:sp>
        <p:sp>
          <p:nvSpPr>
            <p:cNvPr id="28" name="Text Box 64">
              <a:extLst>
                <a:ext uri="{FF2B5EF4-FFF2-40B4-BE49-F238E27FC236}">
                  <a16:creationId xmlns:a16="http://schemas.microsoft.com/office/drawing/2014/main" id="{FBA33455-11DB-48DB-8118-6299D5FB34C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538497" y="4812383"/>
              <a:ext cx="1425991" cy="200794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61697" tIns="30846" rIns="61697" bIns="30846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900" dirty="0">
                  <a:latin typeface="Arial" charset="0"/>
                </a:rPr>
                <a:t>Условные обозначения              </a:t>
              </a:r>
            </a:p>
          </p:txBody>
        </p:sp>
        <p:graphicFrame>
          <p:nvGraphicFramePr>
            <p:cNvPr id="29" name="Object 170">
              <a:extLst>
                <a:ext uri="{FF2B5EF4-FFF2-40B4-BE49-F238E27FC236}">
                  <a16:creationId xmlns:a16="http://schemas.microsoft.com/office/drawing/2014/main" id="{FCDBA7E5-844D-4AAD-A795-AD21200F417B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7309709" y="6088365"/>
            <a:ext cx="372685" cy="22158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665" name="Clip" r:id="rId4" imgW="403250" imgH="226771" progId="MS_ClipArt_Gallery.2">
                    <p:embed/>
                  </p:oleObj>
                </mc:Choice>
                <mc:Fallback>
                  <p:oleObj name="Clip" r:id="rId4" imgW="403250" imgH="226771" progId="MS_ClipArt_Gallery.2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309709" y="6088365"/>
                          <a:ext cx="372685" cy="221587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30" name="Text Box 47">
              <a:extLst>
                <a:ext uri="{FF2B5EF4-FFF2-40B4-BE49-F238E27FC236}">
                  <a16:creationId xmlns:a16="http://schemas.microsoft.com/office/drawing/2014/main" id="{D2F3078D-C84B-48D9-85F8-68E83B0D86E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835081" y="6012248"/>
              <a:ext cx="1489099" cy="350692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7836" tIns="63922" rIns="127836" bIns="63922">
              <a:spAutoFit/>
            </a:bodyPr>
            <a:lstStyle>
              <a:lvl1pPr defTabSz="1457325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1457325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1457325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1457325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1457325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lnSpc>
                  <a:spcPct val="80000"/>
                </a:lnSpc>
                <a:spcBef>
                  <a:spcPct val="0"/>
                </a:spcBef>
                <a:buFontTx/>
                <a:buNone/>
              </a:pPr>
              <a:r>
                <a:rPr lang="ru-RU" altLang="ru-RU" sz="900" b="1" dirty="0">
                  <a:latin typeface="Arial" charset="0"/>
                </a:rPr>
                <a:t>- </a:t>
              </a:r>
              <a:r>
                <a:rPr lang="ru-RU" altLang="ru-RU" sz="900" dirty="0">
                  <a:latin typeface="Arial" charset="0"/>
                </a:rPr>
                <a:t>зона возможного лесного пожара</a:t>
              </a:r>
            </a:p>
          </p:txBody>
        </p:sp>
        <p:sp>
          <p:nvSpPr>
            <p:cNvPr id="31" name="Rectangle 200">
              <a:extLst>
                <a:ext uri="{FF2B5EF4-FFF2-40B4-BE49-F238E27FC236}">
                  <a16:creationId xmlns:a16="http://schemas.microsoft.com/office/drawing/2014/main" id="{9920C751-C22C-4113-A0ED-379B22770A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88366" y="6511241"/>
              <a:ext cx="595968" cy="230045"/>
            </a:xfrm>
            <a:prstGeom prst="rect">
              <a:avLst/>
            </a:prstGeom>
            <a:solidFill>
              <a:srgbClr val="FFFF00"/>
            </a:solidFill>
            <a:ln w="25400">
              <a:solidFill>
                <a:srgbClr val="000000"/>
              </a:solidFill>
              <a:miter lim="800000"/>
              <a:headEnd/>
              <a:tailEnd/>
            </a:ln>
            <a:effectLst>
              <a:prstShdw prst="shdw17" dist="17961" dir="2700000">
                <a:srgbClr val="999999"/>
              </a:prstShdw>
            </a:effec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800">
                  <a:solidFill>
                    <a:srgbClr val="000000"/>
                  </a:solidFill>
                  <a:latin typeface="Arial" charset="0"/>
                  <a:cs typeface="Times New Roman" pitchFamily="18" charset="0"/>
                </a:rPr>
                <a:t>п. Гайдук </a:t>
              </a:r>
            </a:p>
          </p:txBody>
        </p:sp>
        <p:sp>
          <p:nvSpPr>
            <p:cNvPr id="32" name="Text Box 47">
              <a:extLst>
                <a:ext uri="{FF2B5EF4-FFF2-40B4-BE49-F238E27FC236}">
                  <a16:creationId xmlns:a16="http://schemas.microsoft.com/office/drawing/2014/main" id="{646450BC-41F2-43CD-960A-8D02F83DA58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840006" y="6399603"/>
              <a:ext cx="1339697" cy="461491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7836" tIns="63922" rIns="127836" bIns="63922">
              <a:spAutoFit/>
            </a:bodyPr>
            <a:lstStyle>
              <a:lvl1pPr defTabSz="1457325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1457325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1457325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1457325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1457325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lnSpc>
                  <a:spcPct val="80000"/>
                </a:lnSpc>
                <a:spcBef>
                  <a:spcPct val="0"/>
                </a:spcBef>
                <a:buFontTx/>
                <a:buNone/>
              </a:pPr>
              <a:r>
                <a:rPr lang="ru-RU" altLang="ru-RU" sz="900" b="1" dirty="0">
                  <a:latin typeface="Arial" charset="0"/>
                </a:rPr>
                <a:t>- </a:t>
              </a:r>
              <a:r>
                <a:rPr lang="ru-RU" altLang="ru-RU" sz="900" dirty="0">
                  <a:latin typeface="Arial" charset="0"/>
                </a:rPr>
                <a:t>населенный пункт, попадающий в зону лесного пожара</a:t>
              </a:r>
            </a:p>
          </p:txBody>
        </p:sp>
      </p:grpSp>
      <p:sp>
        <p:nvSpPr>
          <p:cNvPr id="37" name="AutoShape 172">
            <a:extLst>
              <a:ext uri="{FF2B5EF4-FFF2-40B4-BE49-F238E27FC236}">
                <a16:creationId xmlns:a16="http://schemas.microsoft.com/office/drawing/2014/main" id="{4576AE19-5D60-4898-919D-FCFA6AC9F7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30689" y="3518369"/>
            <a:ext cx="1225550" cy="576263"/>
          </a:xfrm>
          <a:prstGeom prst="wedgeRectCallout">
            <a:avLst>
              <a:gd name="adj1" fmla="val 79147"/>
              <a:gd name="adj2" fmla="val 52046"/>
            </a:avLst>
          </a:prstGeom>
          <a:solidFill>
            <a:srgbClr val="3366FF"/>
          </a:solidFill>
          <a:ln>
            <a:noFill/>
          </a:ln>
          <a:effectLst>
            <a:prstShdw prst="shdw17" dist="17961" dir="2700000">
              <a:srgbClr val="1F3D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>
                <a:latin typeface="Arial" charset="0"/>
              </a:rPr>
              <a:t>Места забора воды БЕ-200 ЧС</a:t>
            </a:r>
          </a:p>
        </p:txBody>
      </p:sp>
      <p:sp>
        <p:nvSpPr>
          <p:cNvPr id="48" name="Oval 110">
            <a:extLst>
              <a:ext uri="{FF2B5EF4-FFF2-40B4-BE49-F238E27FC236}">
                <a16:creationId xmlns:a16="http://schemas.microsoft.com/office/drawing/2014/main" id="{B5EA0CF5-F078-4E19-9242-05711CD4F68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75339" y="4417875"/>
            <a:ext cx="215900" cy="21590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78826" tIns="39412" rIns="78826" bIns="39412" anchor="ctr"/>
          <a:lstStyle>
            <a:lvl1pPr defTabSz="788988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788988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788988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788988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788988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 b="1">
                <a:latin typeface="Arial" charset="0"/>
              </a:rPr>
              <a:t>Т</a:t>
            </a:r>
          </a:p>
        </p:txBody>
      </p:sp>
      <p:grpSp>
        <p:nvGrpSpPr>
          <p:cNvPr id="49" name="Group 397">
            <a:extLst>
              <a:ext uri="{FF2B5EF4-FFF2-40B4-BE49-F238E27FC236}">
                <a16:creationId xmlns:a16="http://schemas.microsoft.com/office/drawing/2014/main" id="{07646E72-49FC-4008-8B57-5CE95A2DA4EF}"/>
              </a:ext>
            </a:extLst>
          </p:cNvPr>
          <p:cNvGrpSpPr>
            <a:grpSpLocks/>
          </p:cNvGrpSpPr>
          <p:nvPr/>
        </p:nvGrpSpPr>
        <p:grpSpPr bwMode="auto">
          <a:xfrm>
            <a:off x="5258499" y="4365468"/>
            <a:ext cx="255588" cy="233363"/>
            <a:chOff x="578" y="-479"/>
            <a:chExt cx="226" cy="206"/>
          </a:xfrm>
        </p:grpSpPr>
        <p:grpSp>
          <p:nvGrpSpPr>
            <p:cNvPr id="50" name="Group 48">
              <a:extLst>
                <a:ext uri="{FF2B5EF4-FFF2-40B4-BE49-F238E27FC236}">
                  <a16:creationId xmlns:a16="http://schemas.microsoft.com/office/drawing/2014/main" id="{5DF29F11-89A4-41E6-9CA2-5FB7C9067EA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53" name="Line 49">
                <a:extLst>
                  <a:ext uri="{FF2B5EF4-FFF2-40B4-BE49-F238E27FC236}">
                    <a16:creationId xmlns:a16="http://schemas.microsoft.com/office/drawing/2014/main" id="{F3058F56-A934-45D6-AA39-C41269B4E82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4" name="Line 50">
                <a:extLst>
                  <a:ext uri="{FF2B5EF4-FFF2-40B4-BE49-F238E27FC236}">
                    <a16:creationId xmlns:a16="http://schemas.microsoft.com/office/drawing/2014/main" id="{97439BF1-7F6F-4BE8-AC48-519093D37BE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5" name="Line 51">
                <a:extLst>
                  <a:ext uri="{FF2B5EF4-FFF2-40B4-BE49-F238E27FC236}">
                    <a16:creationId xmlns:a16="http://schemas.microsoft.com/office/drawing/2014/main" id="{00E8058F-FDF1-498D-9680-25B8D93DDE3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6" name="Line 52">
                <a:extLst>
                  <a:ext uri="{FF2B5EF4-FFF2-40B4-BE49-F238E27FC236}">
                    <a16:creationId xmlns:a16="http://schemas.microsoft.com/office/drawing/2014/main" id="{6DF11345-1589-4F59-B325-BFCB79BD1FA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51" name="Freeform 53">
              <a:extLst>
                <a:ext uri="{FF2B5EF4-FFF2-40B4-BE49-F238E27FC236}">
                  <a16:creationId xmlns:a16="http://schemas.microsoft.com/office/drawing/2014/main" id="{0584E803-5A92-487A-9E23-D84A120BD9DC}"/>
                </a:ext>
              </a:extLst>
            </p:cNvPr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52" name="Text Box 54">
              <a:extLst>
                <a:ext uri="{FF2B5EF4-FFF2-40B4-BE49-F238E27FC236}">
                  <a16:creationId xmlns:a16="http://schemas.microsoft.com/office/drawing/2014/main" id="{F1F75E21-4D2A-4830-9793-32C9D0287DE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sp>
        <p:nvSpPr>
          <p:cNvPr id="60" name="Rectangle 144">
            <a:extLst>
              <a:ext uri="{FF2B5EF4-FFF2-40B4-BE49-F238E27FC236}">
                <a16:creationId xmlns:a16="http://schemas.microsoft.com/office/drawing/2014/main" id="{1D26D451-1861-414B-A747-5626A71518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92954" y="6079801"/>
            <a:ext cx="936625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900" dirty="0">
                <a:latin typeface="Arial" charset="0"/>
                <a:cs typeface="Times New Roman" pitchFamily="18" charset="0"/>
              </a:rPr>
              <a:t>с. Большой </a:t>
            </a:r>
            <a:r>
              <a:rPr lang="ru-RU" altLang="ru-RU" sz="900" dirty="0" err="1">
                <a:latin typeface="Arial" charset="0"/>
                <a:cs typeface="Times New Roman" pitchFamily="18" charset="0"/>
              </a:rPr>
              <a:t>Утриш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4" name="Rectangle 144">
            <a:extLst>
              <a:ext uri="{FF2B5EF4-FFF2-40B4-BE49-F238E27FC236}">
                <a16:creationId xmlns:a16="http://schemas.microsoft.com/office/drawing/2014/main" id="{DDA9941A-0BFA-4138-9FA5-E41A529DE3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67769" y="5549102"/>
            <a:ext cx="936625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900" dirty="0">
                <a:latin typeface="Arial" charset="0"/>
                <a:cs typeface="Times New Roman" pitchFamily="18" charset="0"/>
              </a:rPr>
              <a:t>с. Малый </a:t>
            </a:r>
            <a:r>
              <a:rPr lang="ru-RU" altLang="ru-RU" sz="900" dirty="0" err="1">
                <a:latin typeface="Arial" charset="0"/>
                <a:cs typeface="Times New Roman" pitchFamily="18" charset="0"/>
              </a:rPr>
              <a:t>Утриш</a:t>
            </a:r>
            <a:endParaRPr lang="ru-RU" altLang="ru-RU" sz="900" dirty="0">
              <a:latin typeface="Arial" charset="0"/>
            </a:endParaRPr>
          </a:p>
        </p:txBody>
      </p:sp>
      <p:graphicFrame>
        <p:nvGraphicFramePr>
          <p:cNvPr id="71" name="Object 565">
            <a:extLst>
              <a:ext uri="{FF2B5EF4-FFF2-40B4-BE49-F238E27FC236}">
                <a16:creationId xmlns:a16="http://schemas.microsoft.com/office/drawing/2014/main" id="{E520CE88-2BED-473E-9251-7A255369326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18287770"/>
              </p:ext>
            </p:extLst>
          </p:nvPr>
        </p:nvGraphicFramePr>
        <p:xfrm>
          <a:off x="5421119" y="5664291"/>
          <a:ext cx="592138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66" name="Clip" r:id="rId6" imgW="403250" imgH="226771" progId="MS_ClipArt_Gallery.2">
                  <p:embed/>
                </p:oleObj>
              </mc:Choice>
              <mc:Fallback>
                <p:oleObj name="Clip" r:id="rId6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21119" y="5664291"/>
                        <a:ext cx="592138" cy="333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" name="Object 565">
            <a:extLst>
              <a:ext uri="{FF2B5EF4-FFF2-40B4-BE49-F238E27FC236}">
                <a16:creationId xmlns:a16="http://schemas.microsoft.com/office/drawing/2014/main" id="{59715151-249E-49EF-9F47-2B2FBD5AD9B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08699827"/>
              </p:ext>
            </p:extLst>
          </p:nvPr>
        </p:nvGraphicFramePr>
        <p:xfrm>
          <a:off x="5717357" y="6275301"/>
          <a:ext cx="592138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67" name="Clip" r:id="rId7" imgW="403250" imgH="226771" progId="MS_ClipArt_Gallery.2">
                  <p:embed/>
                </p:oleObj>
              </mc:Choice>
              <mc:Fallback>
                <p:oleObj name="Clip" r:id="rId7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17357" y="6275301"/>
                        <a:ext cx="592138" cy="333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98" name="Group 397">
            <a:extLst>
              <a:ext uri="{FF2B5EF4-FFF2-40B4-BE49-F238E27FC236}">
                <a16:creationId xmlns:a16="http://schemas.microsoft.com/office/drawing/2014/main" id="{C6D173D5-F048-4C68-8AF2-BE4A37F2BA4E}"/>
              </a:ext>
            </a:extLst>
          </p:cNvPr>
          <p:cNvGrpSpPr>
            <a:grpSpLocks/>
          </p:cNvGrpSpPr>
          <p:nvPr/>
        </p:nvGrpSpPr>
        <p:grpSpPr bwMode="auto">
          <a:xfrm>
            <a:off x="5503909" y="5288365"/>
            <a:ext cx="255588" cy="233363"/>
            <a:chOff x="578" y="-479"/>
            <a:chExt cx="226" cy="206"/>
          </a:xfrm>
        </p:grpSpPr>
        <p:grpSp>
          <p:nvGrpSpPr>
            <p:cNvPr id="99" name="Group 48">
              <a:extLst>
                <a:ext uri="{FF2B5EF4-FFF2-40B4-BE49-F238E27FC236}">
                  <a16:creationId xmlns:a16="http://schemas.microsoft.com/office/drawing/2014/main" id="{A9ACA19D-580B-4B64-A2D6-F228F002428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02" name="Line 49">
                <a:extLst>
                  <a:ext uri="{FF2B5EF4-FFF2-40B4-BE49-F238E27FC236}">
                    <a16:creationId xmlns:a16="http://schemas.microsoft.com/office/drawing/2014/main" id="{986E2FA6-BD46-4A74-A710-8DC47AF7EC3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03" name="Line 50">
                <a:extLst>
                  <a:ext uri="{FF2B5EF4-FFF2-40B4-BE49-F238E27FC236}">
                    <a16:creationId xmlns:a16="http://schemas.microsoft.com/office/drawing/2014/main" id="{ACC9119B-8154-4FAA-936F-7D4D0667078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04" name="Line 51">
                <a:extLst>
                  <a:ext uri="{FF2B5EF4-FFF2-40B4-BE49-F238E27FC236}">
                    <a16:creationId xmlns:a16="http://schemas.microsoft.com/office/drawing/2014/main" id="{8619336D-F8A6-4C16-8A79-3D5A155C9F5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05" name="Line 52">
                <a:extLst>
                  <a:ext uri="{FF2B5EF4-FFF2-40B4-BE49-F238E27FC236}">
                    <a16:creationId xmlns:a16="http://schemas.microsoft.com/office/drawing/2014/main" id="{8B293D54-B724-4266-B42D-3DEB39C1745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00" name="Freeform 53">
              <a:extLst>
                <a:ext uri="{FF2B5EF4-FFF2-40B4-BE49-F238E27FC236}">
                  <a16:creationId xmlns:a16="http://schemas.microsoft.com/office/drawing/2014/main" id="{8BF4B693-D440-4938-A9C9-41E7F2460B2F}"/>
                </a:ext>
              </a:extLst>
            </p:cNvPr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01" name="Text Box 54">
              <a:extLst>
                <a:ext uri="{FF2B5EF4-FFF2-40B4-BE49-F238E27FC236}">
                  <a16:creationId xmlns:a16="http://schemas.microsoft.com/office/drawing/2014/main" id="{5BFB2818-B3CD-4953-B4B1-44D595C1C65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122" name="Group 397">
            <a:extLst>
              <a:ext uri="{FF2B5EF4-FFF2-40B4-BE49-F238E27FC236}">
                <a16:creationId xmlns:a16="http://schemas.microsoft.com/office/drawing/2014/main" id="{81ABDF00-E53E-4B65-9B11-BCE1D1FD08F3}"/>
              </a:ext>
            </a:extLst>
          </p:cNvPr>
          <p:cNvGrpSpPr>
            <a:grpSpLocks/>
          </p:cNvGrpSpPr>
          <p:nvPr/>
        </p:nvGrpSpPr>
        <p:grpSpPr bwMode="auto">
          <a:xfrm>
            <a:off x="5172478" y="4823188"/>
            <a:ext cx="255588" cy="233363"/>
            <a:chOff x="578" y="-479"/>
            <a:chExt cx="226" cy="206"/>
          </a:xfrm>
        </p:grpSpPr>
        <p:grpSp>
          <p:nvGrpSpPr>
            <p:cNvPr id="123" name="Group 48">
              <a:extLst>
                <a:ext uri="{FF2B5EF4-FFF2-40B4-BE49-F238E27FC236}">
                  <a16:creationId xmlns:a16="http://schemas.microsoft.com/office/drawing/2014/main" id="{033C9D68-DC33-40E3-A565-175478399FB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26" name="Line 49">
                <a:extLst>
                  <a:ext uri="{FF2B5EF4-FFF2-40B4-BE49-F238E27FC236}">
                    <a16:creationId xmlns:a16="http://schemas.microsoft.com/office/drawing/2014/main" id="{1F78176F-59D3-445E-8445-3FE1E1FA337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7" name="Line 50">
                <a:extLst>
                  <a:ext uri="{FF2B5EF4-FFF2-40B4-BE49-F238E27FC236}">
                    <a16:creationId xmlns:a16="http://schemas.microsoft.com/office/drawing/2014/main" id="{8541649C-8211-46A0-B6FF-984D414EFDC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8" name="Line 51">
                <a:extLst>
                  <a:ext uri="{FF2B5EF4-FFF2-40B4-BE49-F238E27FC236}">
                    <a16:creationId xmlns:a16="http://schemas.microsoft.com/office/drawing/2014/main" id="{32880C44-E8D8-45D8-B6C4-C5196C04016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9" name="Line 52">
                <a:extLst>
                  <a:ext uri="{FF2B5EF4-FFF2-40B4-BE49-F238E27FC236}">
                    <a16:creationId xmlns:a16="http://schemas.microsoft.com/office/drawing/2014/main" id="{429A75E4-28C3-4D64-B5B6-6500D7A4C98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24" name="Freeform 53">
              <a:extLst>
                <a:ext uri="{FF2B5EF4-FFF2-40B4-BE49-F238E27FC236}">
                  <a16:creationId xmlns:a16="http://schemas.microsoft.com/office/drawing/2014/main" id="{712D35EF-CE17-4325-A7A1-DF6B2FC8BB6A}"/>
                </a:ext>
              </a:extLst>
            </p:cNvPr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25" name="Text Box 54">
              <a:extLst>
                <a:ext uri="{FF2B5EF4-FFF2-40B4-BE49-F238E27FC236}">
                  <a16:creationId xmlns:a16="http://schemas.microsoft.com/office/drawing/2014/main" id="{7FD142A9-34CB-406A-AF62-7821DC3C397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sp>
        <p:nvSpPr>
          <p:cNvPr id="133" name="Oval 110">
            <a:extLst>
              <a:ext uri="{FF2B5EF4-FFF2-40B4-BE49-F238E27FC236}">
                <a16:creationId xmlns:a16="http://schemas.microsoft.com/office/drawing/2014/main" id="{27DBA7DC-5FAD-48A6-8843-87DC2F4B007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98911" y="5160782"/>
            <a:ext cx="206205" cy="21590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78826" tIns="39412" rIns="78826" bIns="39412" anchor="ctr"/>
          <a:lstStyle>
            <a:lvl1pPr defTabSz="788988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788988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788988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788988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788988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 b="1" dirty="0">
                <a:latin typeface="Arial" charset="0"/>
              </a:rPr>
              <a:t>Т</a:t>
            </a:r>
          </a:p>
        </p:txBody>
      </p:sp>
      <p:grpSp>
        <p:nvGrpSpPr>
          <p:cNvPr id="132" name="Группа 131">
            <a:extLst>
              <a:ext uri="{FF2B5EF4-FFF2-40B4-BE49-F238E27FC236}">
                <a16:creationId xmlns:a16="http://schemas.microsoft.com/office/drawing/2014/main" id="{00BCA803-6EB4-4CED-A095-ABF9C3E2DAB5}"/>
              </a:ext>
            </a:extLst>
          </p:cNvPr>
          <p:cNvGrpSpPr/>
          <p:nvPr/>
        </p:nvGrpSpPr>
        <p:grpSpPr>
          <a:xfrm>
            <a:off x="6487010" y="3029264"/>
            <a:ext cx="2528280" cy="1263829"/>
            <a:chOff x="6428209" y="4993020"/>
            <a:chExt cx="2608288" cy="707551"/>
          </a:xfrm>
        </p:grpSpPr>
        <p:sp>
          <p:nvSpPr>
            <p:cNvPr id="134" name="Text Box 830">
              <a:extLst>
                <a:ext uri="{FF2B5EF4-FFF2-40B4-BE49-F238E27FC236}">
                  <a16:creationId xmlns:a16="http://schemas.microsoft.com/office/drawing/2014/main" id="{7E543730-C9EA-49EA-BEB6-88F14D5D801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428209" y="5235012"/>
              <a:ext cx="2608287" cy="465559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61541" tIns="30770" rIns="61541" bIns="30770">
              <a:spAutoFit/>
            </a:bodyPr>
            <a:lstStyle>
              <a:lvl1pPr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Населенных пунктов – 52 </a:t>
              </a:r>
              <a:r>
                <a:rPr lang="ru-RU" sz="10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шт</a:t>
              </a:r>
              <a:r>
                <a:rPr lang="en-US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;</a:t>
              </a:r>
              <a:endParaRPr lang="ru-RU" sz="1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количество домов - 31334 шт., </a:t>
              </a:r>
              <a:endParaRPr lang="en-US" sz="1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население 156728 человека, </a:t>
              </a:r>
            </a:p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СЗО - 137, </a:t>
              </a:r>
            </a:p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ПОО </a:t>
              </a:r>
              <a:r>
                <a:rPr lang="en-US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</a:t>
              </a:r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7</a:t>
              </a:r>
            </a:p>
          </p:txBody>
        </p:sp>
        <p:sp>
          <p:nvSpPr>
            <p:cNvPr id="135" name="Rectangle 84">
              <a:extLst>
                <a:ext uri="{FF2B5EF4-FFF2-40B4-BE49-F238E27FC236}">
                  <a16:creationId xmlns:a16="http://schemas.microsoft.com/office/drawing/2014/main" id="{E1608ED8-DEF3-4DF8-845A-3D78E50CA55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28209" y="4993020"/>
              <a:ext cx="2608288" cy="138524"/>
            </a:xfrm>
            <a:prstGeom prst="rect">
              <a:avLst/>
            </a:prstGeom>
            <a:solidFill>
              <a:srgbClr val="FFFF00"/>
            </a:solidFill>
            <a:ln w="3175">
              <a:solidFill>
                <a:schemeClr val="tx1"/>
              </a:solidFill>
            </a:ln>
            <a:effectLst/>
          </p:spPr>
          <p:txBody>
            <a:bodyPr wrap="square" lIns="62160" tIns="31079" rIns="62160" bIns="31079">
              <a:spAutoFit/>
            </a:bodyPr>
            <a:lstStyle/>
            <a:p>
              <a:pPr algn="ctr" defTabSz="622300" eaLnBrk="0" hangingPunct="0"/>
              <a:r>
                <a:rPr lang="ru-RU" sz="1200" b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Справочная информация</a:t>
              </a:r>
            </a:p>
          </p:txBody>
        </p:sp>
      </p:grpSp>
      <p:pic>
        <p:nvPicPr>
          <p:cNvPr id="136" name="Picture 2">
            <a:extLst>
              <a:ext uri="{FF2B5EF4-FFF2-40B4-BE49-F238E27FC236}">
                <a16:creationId xmlns:a16="http://schemas.microsoft.com/office/drawing/2014/main" id="{45AFF481-03BB-44FD-B660-73747B0334F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1" y="761285"/>
            <a:ext cx="3462985" cy="18036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7" name="Picture 2">
            <a:extLst>
              <a:ext uri="{FF2B5EF4-FFF2-40B4-BE49-F238E27FC236}">
                <a16:creationId xmlns:a16="http://schemas.microsoft.com/office/drawing/2014/main" id="{25AED923-FA7F-4A64-A8B2-264222035E5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6" y="3145168"/>
            <a:ext cx="2695462" cy="37087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53828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Новросс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92149"/>
            <a:ext cx="9169400" cy="61658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7" name="Line 5"/>
          <p:cNvSpPr>
            <a:spLocks noChangeShapeType="1"/>
          </p:cNvSpPr>
          <p:nvPr/>
        </p:nvSpPr>
        <p:spPr bwMode="auto">
          <a:xfrm>
            <a:off x="1893888" y="-1152525"/>
            <a:ext cx="0" cy="0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268" name="Line 6"/>
          <p:cNvSpPr>
            <a:spLocks noChangeShapeType="1"/>
          </p:cNvSpPr>
          <p:nvPr/>
        </p:nvSpPr>
        <p:spPr bwMode="auto">
          <a:xfrm>
            <a:off x="1893888" y="-579439"/>
            <a:ext cx="0" cy="0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grpSp>
        <p:nvGrpSpPr>
          <p:cNvPr id="11269" name="Group 397"/>
          <p:cNvGrpSpPr>
            <a:grpSpLocks/>
          </p:cNvGrpSpPr>
          <p:nvPr/>
        </p:nvGrpSpPr>
        <p:grpSpPr bwMode="auto">
          <a:xfrm>
            <a:off x="4140202" y="981076"/>
            <a:ext cx="257175" cy="233363"/>
            <a:chOff x="578" y="-479"/>
            <a:chExt cx="226" cy="206"/>
          </a:xfrm>
        </p:grpSpPr>
        <p:grpSp>
          <p:nvGrpSpPr>
            <p:cNvPr id="11399" name="Group 48"/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1402" name="Line 49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403" name="Line 50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404" name="Line 51"/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405" name="Line 52"/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1400" name="Freeform 53"/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1401" name="Text Box 54"/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11270" name="Group 397"/>
          <p:cNvGrpSpPr>
            <a:grpSpLocks/>
          </p:cNvGrpSpPr>
          <p:nvPr/>
        </p:nvGrpSpPr>
        <p:grpSpPr bwMode="auto">
          <a:xfrm>
            <a:off x="4572000" y="4868863"/>
            <a:ext cx="255588" cy="233363"/>
            <a:chOff x="578" y="-479"/>
            <a:chExt cx="226" cy="206"/>
          </a:xfrm>
        </p:grpSpPr>
        <p:grpSp>
          <p:nvGrpSpPr>
            <p:cNvPr id="11392" name="Group 48"/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1395" name="Line 49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396" name="Line 50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397" name="Line 51"/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398" name="Line 52"/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1393" name="Freeform 53"/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1394" name="Text Box 54"/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11274" name="Group 397"/>
          <p:cNvGrpSpPr>
            <a:grpSpLocks/>
          </p:cNvGrpSpPr>
          <p:nvPr/>
        </p:nvGrpSpPr>
        <p:grpSpPr bwMode="auto">
          <a:xfrm>
            <a:off x="3995740" y="2420937"/>
            <a:ext cx="257175" cy="233363"/>
            <a:chOff x="578" y="-479"/>
            <a:chExt cx="226" cy="206"/>
          </a:xfrm>
        </p:grpSpPr>
        <p:grpSp>
          <p:nvGrpSpPr>
            <p:cNvPr id="11381" name="Group 48"/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1384" name="Line 49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385" name="Line 50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386" name="Line 51"/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387" name="Line 52"/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1382" name="Freeform 53"/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1383" name="Text Box 54"/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11275" name="Group 397"/>
          <p:cNvGrpSpPr>
            <a:grpSpLocks/>
          </p:cNvGrpSpPr>
          <p:nvPr/>
        </p:nvGrpSpPr>
        <p:grpSpPr bwMode="auto">
          <a:xfrm>
            <a:off x="6443665" y="4581525"/>
            <a:ext cx="257175" cy="233363"/>
            <a:chOff x="578" y="-479"/>
            <a:chExt cx="226" cy="206"/>
          </a:xfrm>
        </p:grpSpPr>
        <p:grpSp>
          <p:nvGrpSpPr>
            <p:cNvPr id="11374" name="Group 48"/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1377" name="Line 49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378" name="Line 50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379" name="Line 51"/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380" name="Line 52"/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1375" name="Freeform 53"/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1376" name="Text Box 54"/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11276" name="Group 397"/>
          <p:cNvGrpSpPr>
            <a:grpSpLocks/>
          </p:cNvGrpSpPr>
          <p:nvPr/>
        </p:nvGrpSpPr>
        <p:grpSpPr bwMode="auto">
          <a:xfrm>
            <a:off x="7019925" y="4868863"/>
            <a:ext cx="255588" cy="233363"/>
            <a:chOff x="578" y="-479"/>
            <a:chExt cx="226" cy="206"/>
          </a:xfrm>
        </p:grpSpPr>
        <p:grpSp>
          <p:nvGrpSpPr>
            <p:cNvPr id="11367" name="Group 48"/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1370" name="Line 49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371" name="Line 50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372" name="Line 51"/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373" name="Line 52"/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1368" name="Freeform 53"/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1369" name="Text Box 54"/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11278" name="Group 397"/>
          <p:cNvGrpSpPr>
            <a:grpSpLocks/>
          </p:cNvGrpSpPr>
          <p:nvPr/>
        </p:nvGrpSpPr>
        <p:grpSpPr bwMode="auto">
          <a:xfrm>
            <a:off x="5580065" y="3573463"/>
            <a:ext cx="255587" cy="233363"/>
            <a:chOff x="578" y="-479"/>
            <a:chExt cx="226" cy="206"/>
          </a:xfrm>
        </p:grpSpPr>
        <p:grpSp>
          <p:nvGrpSpPr>
            <p:cNvPr id="11353" name="Group 48"/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1356" name="Line 49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357" name="Line 50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358" name="Line 51"/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359" name="Line 52"/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1354" name="Freeform 53"/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1355" name="Text Box 54"/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sp>
        <p:nvSpPr>
          <p:cNvPr id="11281" name="Freeform 89"/>
          <p:cNvSpPr>
            <a:spLocks/>
          </p:cNvSpPr>
          <p:nvPr/>
        </p:nvSpPr>
        <p:spPr bwMode="auto">
          <a:xfrm>
            <a:off x="3132140" y="2103439"/>
            <a:ext cx="5170487" cy="3630612"/>
          </a:xfrm>
          <a:custGeom>
            <a:avLst/>
            <a:gdLst>
              <a:gd name="T0" fmla="*/ 2147483647 w 3257"/>
              <a:gd name="T1" fmla="*/ 2147483647 h 2287"/>
              <a:gd name="T2" fmla="*/ 2147483647 w 3257"/>
              <a:gd name="T3" fmla="*/ 2147483647 h 2287"/>
              <a:gd name="T4" fmla="*/ 2147483647 w 3257"/>
              <a:gd name="T5" fmla="*/ 2147483647 h 2287"/>
              <a:gd name="T6" fmla="*/ 2147483647 w 3257"/>
              <a:gd name="T7" fmla="*/ 2147483647 h 2287"/>
              <a:gd name="T8" fmla="*/ 2147483647 w 3257"/>
              <a:gd name="T9" fmla="*/ 2147483647 h 2287"/>
              <a:gd name="T10" fmla="*/ 2147483647 w 3257"/>
              <a:gd name="T11" fmla="*/ 2147483647 h 2287"/>
              <a:gd name="T12" fmla="*/ 2147483647 w 3257"/>
              <a:gd name="T13" fmla="*/ 2147483647 h 2287"/>
              <a:gd name="T14" fmla="*/ 2147483647 w 3257"/>
              <a:gd name="T15" fmla="*/ 2147483647 h 2287"/>
              <a:gd name="T16" fmla="*/ 2147483647 w 3257"/>
              <a:gd name="T17" fmla="*/ 2147483647 h 2287"/>
              <a:gd name="T18" fmla="*/ 2147483647 w 3257"/>
              <a:gd name="T19" fmla="*/ 2147483647 h 2287"/>
              <a:gd name="T20" fmla="*/ 2147483647 w 3257"/>
              <a:gd name="T21" fmla="*/ 2147483647 h 2287"/>
              <a:gd name="T22" fmla="*/ 2147483647 w 3257"/>
              <a:gd name="T23" fmla="*/ 2147483647 h 2287"/>
              <a:gd name="T24" fmla="*/ 2147483647 w 3257"/>
              <a:gd name="T25" fmla="*/ 2147483647 h 2287"/>
              <a:gd name="T26" fmla="*/ 2147483647 w 3257"/>
              <a:gd name="T27" fmla="*/ 2147483647 h 2287"/>
              <a:gd name="T28" fmla="*/ 2147483647 w 3257"/>
              <a:gd name="T29" fmla="*/ 2147483647 h 2287"/>
              <a:gd name="T30" fmla="*/ 2147483647 w 3257"/>
              <a:gd name="T31" fmla="*/ 2147483647 h 2287"/>
              <a:gd name="T32" fmla="*/ 2147483647 w 3257"/>
              <a:gd name="T33" fmla="*/ 2147483647 h 2287"/>
              <a:gd name="T34" fmla="*/ 2147483647 w 3257"/>
              <a:gd name="T35" fmla="*/ 2147483647 h 2287"/>
              <a:gd name="T36" fmla="*/ 2147483647 w 3257"/>
              <a:gd name="T37" fmla="*/ 2147483647 h 2287"/>
              <a:gd name="T38" fmla="*/ 2147483647 w 3257"/>
              <a:gd name="T39" fmla="*/ 2147483647 h 2287"/>
              <a:gd name="T40" fmla="*/ 2147483647 w 3257"/>
              <a:gd name="T41" fmla="*/ 2147483647 h 2287"/>
              <a:gd name="T42" fmla="*/ 2147483647 w 3257"/>
              <a:gd name="T43" fmla="*/ 2147483647 h 2287"/>
              <a:gd name="T44" fmla="*/ 2147483647 w 3257"/>
              <a:gd name="T45" fmla="*/ 2147483647 h 2287"/>
              <a:gd name="T46" fmla="*/ 2147483647 w 3257"/>
              <a:gd name="T47" fmla="*/ 2147483647 h 2287"/>
              <a:gd name="T48" fmla="*/ 2147483647 w 3257"/>
              <a:gd name="T49" fmla="*/ 2147483647 h 2287"/>
              <a:gd name="T50" fmla="*/ 2147483647 w 3257"/>
              <a:gd name="T51" fmla="*/ 2147483647 h 2287"/>
              <a:gd name="T52" fmla="*/ 2147483647 w 3257"/>
              <a:gd name="T53" fmla="*/ 2147483647 h 2287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w 3257"/>
              <a:gd name="T82" fmla="*/ 0 h 2287"/>
              <a:gd name="T83" fmla="*/ 3257 w 3257"/>
              <a:gd name="T84" fmla="*/ 2287 h 2287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T81" t="T82" r="T83" b="T84"/>
            <a:pathLst>
              <a:path w="3257" h="2287">
                <a:moveTo>
                  <a:pt x="137" y="1657"/>
                </a:moveTo>
                <a:cubicBezTo>
                  <a:pt x="144" y="1436"/>
                  <a:pt x="0" y="1295"/>
                  <a:pt x="14" y="1074"/>
                </a:cubicBezTo>
                <a:cubicBezTo>
                  <a:pt x="27" y="920"/>
                  <a:pt x="858" y="1049"/>
                  <a:pt x="913" y="895"/>
                </a:cubicBezTo>
                <a:cubicBezTo>
                  <a:pt x="933" y="828"/>
                  <a:pt x="1102" y="687"/>
                  <a:pt x="1177" y="661"/>
                </a:cubicBezTo>
                <a:cubicBezTo>
                  <a:pt x="1403" y="580"/>
                  <a:pt x="1421" y="523"/>
                  <a:pt x="1639" y="517"/>
                </a:cubicBezTo>
                <a:cubicBezTo>
                  <a:pt x="1776" y="570"/>
                  <a:pt x="1482" y="16"/>
                  <a:pt x="1592" y="8"/>
                </a:cubicBezTo>
                <a:cubicBezTo>
                  <a:pt x="1702" y="0"/>
                  <a:pt x="2137" y="361"/>
                  <a:pt x="2299" y="469"/>
                </a:cubicBezTo>
                <a:cubicBezTo>
                  <a:pt x="2340" y="496"/>
                  <a:pt x="2529" y="629"/>
                  <a:pt x="2563" y="655"/>
                </a:cubicBezTo>
                <a:cubicBezTo>
                  <a:pt x="2611" y="689"/>
                  <a:pt x="2785" y="745"/>
                  <a:pt x="2785" y="745"/>
                </a:cubicBezTo>
                <a:cubicBezTo>
                  <a:pt x="2819" y="852"/>
                  <a:pt x="2918" y="853"/>
                  <a:pt x="2966" y="953"/>
                </a:cubicBezTo>
                <a:cubicBezTo>
                  <a:pt x="3007" y="1034"/>
                  <a:pt x="3034" y="1121"/>
                  <a:pt x="3089" y="1195"/>
                </a:cubicBezTo>
                <a:cubicBezTo>
                  <a:pt x="3117" y="1302"/>
                  <a:pt x="3257" y="1506"/>
                  <a:pt x="3235" y="1603"/>
                </a:cubicBezTo>
                <a:cubicBezTo>
                  <a:pt x="3252" y="1702"/>
                  <a:pt x="3239" y="1760"/>
                  <a:pt x="3193" y="1789"/>
                </a:cubicBezTo>
                <a:cubicBezTo>
                  <a:pt x="3147" y="1818"/>
                  <a:pt x="3072" y="1812"/>
                  <a:pt x="2959" y="1777"/>
                </a:cubicBezTo>
                <a:cubicBezTo>
                  <a:pt x="2857" y="1764"/>
                  <a:pt x="2617" y="1630"/>
                  <a:pt x="2515" y="1577"/>
                </a:cubicBezTo>
                <a:cubicBezTo>
                  <a:pt x="2453" y="1543"/>
                  <a:pt x="2392" y="1496"/>
                  <a:pt x="2330" y="1456"/>
                </a:cubicBezTo>
                <a:cubicBezTo>
                  <a:pt x="2310" y="1443"/>
                  <a:pt x="2269" y="1416"/>
                  <a:pt x="2269" y="1416"/>
                </a:cubicBezTo>
                <a:cubicBezTo>
                  <a:pt x="2221" y="1349"/>
                  <a:pt x="1745" y="826"/>
                  <a:pt x="1663" y="799"/>
                </a:cubicBezTo>
                <a:cubicBezTo>
                  <a:pt x="1437" y="819"/>
                  <a:pt x="1203" y="1349"/>
                  <a:pt x="1333" y="1537"/>
                </a:cubicBezTo>
                <a:cubicBezTo>
                  <a:pt x="1297" y="1663"/>
                  <a:pt x="1820" y="1650"/>
                  <a:pt x="1861" y="1771"/>
                </a:cubicBezTo>
                <a:cubicBezTo>
                  <a:pt x="1615" y="1933"/>
                  <a:pt x="2187" y="2180"/>
                  <a:pt x="1941" y="2240"/>
                </a:cubicBezTo>
                <a:cubicBezTo>
                  <a:pt x="1873" y="2287"/>
                  <a:pt x="1688" y="2133"/>
                  <a:pt x="1613" y="2160"/>
                </a:cubicBezTo>
                <a:cubicBezTo>
                  <a:pt x="1449" y="2153"/>
                  <a:pt x="1815" y="2037"/>
                  <a:pt x="1651" y="2017"/>
                </a:cubicBezTo>
                <a:cubicBezTo>
                  <a:pt x="1623" y="2017"/>
                  <a:pt x="1420" y="1856"/>
                  <a:pt x="1399" y="1849"/>
                </a:cubicBezTo>
                <a:cubicBezTo>
                  <a:pt x="1310" y="1809"/>
                  <a:pt x="1139" y="1585"/>
                  <a:pt x="1057" y="1531"/>
                </a:cubicBezTo>
                <a:cubicBezTo>
                  <a:pt x="1016" y="1504"/>
                  <a:pt x="631" y="1514"/>
                  <a:pt x="583" y="1501"/>
                </a:cubicBezTo>
                <a:cubicBezTo>
                  <a:pt x="555" y="1494"/>
                  <a:pt x="75" y="1717"/>
                  <a:pt x="137" y="1657"/>
                </a:cubicBezTo>
                <a:close/>
              </a:path>
            </a:pathLst>
          </a:custGeom>
          <a:solidFill>
            <a:srgbClr val="FF0000">
              <a:alpha val="3294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283" name="Line 245"/>
          <p:cNvSpPr>
            <a:spLocks noChangeShapeType="1"/>
          </p:cNvSpPr>
          <p:nvPr/>
        </p:nvSpPr>
        <p:spPr bwMode="auto">
          <a:xfrm>
            <a:off x="4138613" y="300039"/>
            <a:ext cx="0" cy="0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284" name="Line 246"/>
          <p:cNvSpPr>
            <a:spLocks noChangeShapeType="1"/>
          </p:cNvSpPr>
          <p:nvPr/>
        </p:nvSpPr>
        <p:spPr bwMode="auto">
          <a:xfrm>
            <a:off x="4138613" y="604839"/>
            <a:ext cx="0" cy="0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graphicFrame>
        <p:nvGraphicFramePr>
          <p:cNvPr id="11286" name="Object 381"/>
          <p:cNvGraphicFramePr>
            <a:graphicFrameLocks noChangeAspect="1"/>
          </p:cNvGraphicFramePr>
          <p:nvPr/>
        </p:nvGraphicFramePr>
        <p:xfrm>
          <a:off x="6300789" y="5876926"/>
          <a:ext cx="447675" cy="252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248" name="Clip" r:id="rId5" imgW="403250" imgH="226771" progId="MS_ClipArt_Gallery.2">
                  <p:embed/>
                </p:oleObj>
              </mc:Choice>
              <mc:Fallback>
                <p:oleObj name="Clip" r:id="rId5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00789" y="5876926"/>
                        <a:ext cx="447675" cy="2524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87" name="Object 920"/>
          <p:cNvGraphicFramePr>
            <a:graphicFrameLocks noChangeAspect="1"/>
          </p:cNvGraphicFramePr>
          <p:nvPr/>
        </p:nvGraphicFramePr>
        <p:xfrm>
          <a:off x="5292727" y="1844676"/>
          <a:ext cx="358775" cy="201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249" name="Clip" r:id="rId7" imgW="403250" imgH="226771" progId="MS_ClipArt_Gallery.2">
                  <p:embed/>
                </p:oleObj>
              </mc:Choice>
              <mc:Fallback>
                <p:oleObj name="Clip" r:id="rId7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92727" y="1844676"/>
                        <a:ext cx="358775" cy="2016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88" name="Object 921"/>
          <p:cNvGraphicFramePr>
            <a:graphicFrameLocks noChangeAspect="1"/>
          </p:cNvGraphicFramePr>
          <p:nvPr/>
        </p:nvGraphicFramePr>
        <p:xfrm>
          <a:off x="4572002" y="5300663"/>
          <a:ext cx="360363" cy="201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250" name="Clip" r:id="rId8" imgW="403250" imgH="226771" progId="MS_ClipArt_Gallery.2">
                  <p:embed/>
                </p:oleObj>
              </mc:Choice>
              <mc:Fallback>
                <p:oleObj name="Clip" r:id="rId8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2" y="5300663"/>
                        <a:ext cx="360363" cy="2016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89" name="Object 922"/>
          <p:cNvGraphicFramePr>
            <a:graphicFrameLocks noChangeAspect="1"/>
          </p:cNvGraphicFramePr>
          <p:nvPr/>
        </p:nvGraphicFramePr>
        <p:xfrm>
          <a:off x="6156327" y="4518025"/>
          <a:ext cx="303213" cy="17145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251" name="Clip" r:id="rId9" imgW="403250" imgH="226771" progId="MS_ClipArt_Gallery.2">
                  <p:embed/>
                </p:oleObj>
              </mc:Choice>
              <mc:Fallback>
                <p:oleObj name="Clip" r:id="rId9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56327" y="4518025"/>
                        <a:ext cx="303213" cy="17145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90" name="Object 923"/>
          <p:cNvGraphicFramePr>
            <a:graphicFrameLocks noChangeAspect="1"/>
          </p:cNvGraphicFramePr>
          <p:nvPr/>
        </p:nvGraphicFramePr>
        <p:xfrm>
          <a:off x="4932363" y="6092825"/>
          <a:ext cx="360362" cy="20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252" name="Clip" r:id="rId10" imgW="403250" imgH="226771" progId="MS_ClipArt_Gallery.2">
                  <p:embed/>
                </p:oleObj>
              </mc:Choice>
              <mc:Fallback>
                <p:oleObj name="Clip" r:id="rId10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32363" y="6092825"/>
                        <a:ext cx="360362" cy="203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91" name="Object 925"/>
          <p:cNvGraphicFramePr>
            <a:graphicFrameLocks noChangeAspect="1"/>
          </p:cNvGraphicFramePr>
          <p:nvPr/>
        </p:nvGraphicFramePr>
        <p:xfrm>
          <a:off x="5795963" y="6453190"/>
          <a:ext cx="431800" cy="242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253" name="Clip" r:id="rId11" imgW="403250" imgH="226771" progId="MS_ClipArt_Gallery.2">
                  <p:embed/>
                </p:oleObj>
              </mc:Choice>
              <mc:Fallback>
                <p:oleObj name="Clip" r:id="rId11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95963" y="6453190"/>
                        <a:ext cx="431800" cy="2428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92" name="Object 926"/>
          <p:cNvGraphicFramePr>
            <a:graphicFrameLocks noChangeAspect="1"/>
          </p:cNvGraphicFramePr>
          <p:nvPr/>
        </p:nvGraphicFramePr>
        <p:xfrm>
          <a:off x="4932363" y="4908551"/>
          <a:ext cx="431800" cy="242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254" name="Clip" r:id="rId12" imgW="403250" imgH="226771" progId="MS_ClipArt_Gallery.2">
                  <p:embed/>
                </p:oleObj>
              </mc:Choice>
              <mc:Fallback>
                <p:oleObj name="Clip" r:id="rId12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32363" y="4908551"/>
                        <a:ext cx="431800" cy="2428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93" name="Object 927"/>
          <p:cNvGraphicFramePr>
            <a:graphicFrameLocks noChangeAspect="1"/>
          </p:cNvGraphicFramePr>
          <p:nvPr/>
        </p:nvGraphicFramePr>
        <p:xfrm>
          <a:off x="5580063" y="2205039"/>
          <a:ext cx="360362" cy="20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255" name="Clip" r:id="rId13" imgW="403250" imgH="226771" progId="MS_ClipArt_Gallery.2">
                  <p:embed/>
                </p:oleObj>
              </mc:Choice>
              <mc:Fallback>
                <p:oleObj name="Clip" r:id="rId13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80063" y="2205039"/>
                        <a:ext cx="360362" cy="203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294" name="Freeform 179"/>
          <p:cNvSpPr>
            <a:spLocks/>
          </p:cNvSpPr>
          <p:nvPr/>
        </p:nvSpPr>
        <p:spPr bwMode="auto">
          <a:xfrm>
            <a:off x="3779838" y="6165851"/>
            <a:ext cx="1871662" cy="647700"/>
          </a:xfrm>
          <a:custGeom>
            <a:avLst/>
            <a:gdLst>
              <a:gd name="T0" fmla="*/ 2147483647 w 1179"/>
              <a:gd name="T1" fmla="*/ 2147483647 h 408"/>
              <a:gd name="T2" fmla="*/ 2147483647 w 1179"/>
              <a:gd name="T3" fmla="*/ 2147483647 h 408"/>
              <a:gd name="T4" fmla="*/ 2147483647 w 1179"/>
              <a:gd name="T5" fmla="*/ 2147483647 h 408"/>
              <a:gd name="T6" fmla="*/ 2147483647 w 1179"/>
              <a:gd name="T7" fmla="*/ 2147483647 h 408"/>
              <a:gd name="T8" fmla="*/ 2147483647 w 1179"/>
              <a:gd name="T9" fmla="*/ 2147483647 h 408"/>
              <a:gd name="T10" fmla="*/ 2147483647 w 1179"/>
              <a:gd name="T11" fmla="*/ 2147483647 h 408"/>
              <a:gd name="T12" fmla="*/ 2147483647 w 1179"/>
              <a:gd name="T13" fmla="*/ 2147483647 h 408"/>
              <a:gd name="T14" fmla="*/ 2147483647 w 1179"/>
              <a:gd name="T15" fmla="*/ 2147483647 h 408"/>
              <a:gd name="T16" fmla="*/ 2147483647 w 1179"/>
              <a:gd name="T17" fmla="*/ 2147483647 h 408"/>
              <a:gd name="T18" fmla="*/ 2147483647 w 1179"/>
              <a:gd name="T19" fmla="*/ 2147483647 h 408"/>
              <a:gd name="T20" fmla="*/ 2147483647 w 1179"/>
              <a:gd name="T21" fmla="*/ 2147483647 h 408"/>
              <a:gd name="T22" fmla="*/ 2147483647 w 1179"/>
              <a:gd name="T23" fmla="*/ 2147483647 h 408"/>
              <a:gd name="T24" fmla="*/ 2147483647 w 1179"/>
              <a:gd name="T25" fmla="*/ 2147483647 h 408"/>
              <a:gd name="T26" fmla="*/ 2147483647 w 1179"/>
              <a:gd name="T27" fmla="*/ 2147483647 h 408"/>
              <a:gd name="T28" fmla="*/ 2147483647 w 1179"/>
              <a:gd name="T29" fmla="*/ 2147483647 h 408"/>
              <a:gd name="T30" fmla="*/ 2147483647 w 1179"/>
              <a:gd name="T31" fmla="*/ 2147483647 h 408"/>
              <a:gd name="T32" fmla="*/ 2147483647 w 1179"/>
              <a:gd name="T33" fmla="*/ 2147483647 h 408"/>
              <a:gd name="T34" fmla="*/ 2147483647 w 1179"/>
              <a:gd name="T35" fmla="*/ 2147483647 h 408"/>
              <a:gd name="T36" fmla="*/ 2147483647 w 1179"/>
              <a:gd name="T37" fmla="*/ 2147483647 h 408"/>
              <a:gd name="T38" fmla="*/ 2147483647 w 1179"/>
              <a:gd name="T39" fmla="*/ 2147483647 h 408"/>
              <a:gd name="T40" fmla="*/ 0 w 1179"/>
              <a:gd name="T41" fmla="*/ 2147483647 h 408"/>
              <a:gd name="T42" fmla="*/ 0 w 1179"/>
              <a:gd name="T43" fmla="*/ 0 h 408"/>
              <a:gd name="T44" fmla="*/ 2147483647 w 1179"/>
              <a:gd name="T45" fmla="*/ 2147483647 h 408"/>
              <a:gd name="T46" fmla="*/ 2147483647 w 1179"/>
              <a:gd name="T47" fmla="*/ 2147483647 h 408"/>
              <a:gd name="T48" fmla="*/ 2147483647 w 1179"/>
              <a:gd name="T49" fmla="*/ 2147483647 h 408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w 1179"/>
              <a:gd name="T76" fmla="*/ 0 h 408"/>
              <a:gd name="T77" fmla="*/ 1179 w 1179"/>
              <a:gd name="T78" fmla="*/ 408 h 408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T75" t="T76" r="T77" b="T78"/>
            <a:pathLst>
              <a:path w="1179" h="408">
                <a:moveTo>
                  <a:pt x="62" y="73"/>
                </a:moveTo>
                <a:cubicBezTo>
                  <a:pt x="73" y="77"/>
                  <a:pt x="84" y="78"/>
                  <a:pt x="94" y="84"/>
                </a:cubicBezTo>
                <a:cubicBezTo>
                  <a:pt x="108" y="92"/>
                  <a:pt x="117" y="108"/>
                  <a:pt x="131" y="116"/>
                </a:cubicBezTo>
                <a:cubicBezTo>
                  <a:pt x="144" y="123"/>
                  <a:pt x="160" y="122"/>
                  <a:pt x="174" y="127"/>
                </a:cubicBezTo>
                <a:cubicBezTo>
                  <a:pt x="192" y="134"/>
                  <a:pt x="208" y="142"/>
                  <a:pt x="227" y="148"/>
                </a:cubicBezTo>
                <a:cubicBezTo>
                  <a:pt x="246" y="161"/>
                  <a:pt x="237" y="159"/>
                  <a:pt x="254" y="159"/>
                </a:cubicBezTo>
                <a:lnTo>
                  <a:pt x="499" y="181"/>
                </a:lnTo>
                <a:lnTo>
                  <a:pt x="680" y="226"/>
                </a:lnTo>
                <a:lnTo>
                  <a:pt x="771" y="181"/>
                </a:lnTo>
                <a:lnTo>
                  <a:pt x="953" y="226"/>
                </a:lnTo>
                <a:lnTo>
                  <a:pt x="1043" y="363"/>
                </a:lnTo>
                <a:lnTo>
                  <a:pt x="1179" y="363"/>
                </a:lnTo>
                <a:lnTo>
                  <a:pt x="1179" y="408"/>
                </a:lnTo>
                <a:lnTo>
                  <a:pt x="953" y="408"/>
                </a:lnTo>
                <a:lnTo>
                  <a:pt x="907" y="408"/>
                </a:lnTo>
                <a:lnTo>
                  <a:pt x="817" y="272"/>
                </a:lnTo>
                <a:lnTo>
                  <a:pt x="680" y="317"/>
                </a:lnTo>
                <a:lnTo>
                  <a:pt x="454" y="317"/>
                </a:lnTo>
                <a:lnTo>
                  <a:pt x="136" y="226"/>
                </a:lnTo>
                <a:lnTo>
                  <a:pt x="45" y="181"/>
                </a:lnTo>
                <a:lnTo>
                  <a:pt x="0" y="90"/>
                </a:lnTo>
                <a:lnTo>
                  <a:pt x="0" y="0"/>
                </a:lnTo>
                <a:lnTo>
                  <a:pt x="91" y="90"/>
                </a:lnTo>
                <a:lnTo>
                  <a:pt x="45" y="45"/>
                </a:lnTo>
                <a:lnTo>
                  <a:pt x="62" y="73"/>
                </a:lnTo>
                <a:close/>
              </a:path>
            </a:pathLst>
          </a:custGeom>
          <a:solidFill>
            <a:srgbClr val="00CCFF"/>
          </a:solidFill>
          <a:ln>
            <a:noFill/>
          </a:ln>
          <a:effectLst>
            <a:prstShdw prst="shdw17" dist="17961" dir="2700000">
              <a:srgbClr val="007A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295" name="Freeform 181"/>
          <p:cNvSpPr>
            <a:spLocks/>
          </p:cNvSpPr>
          <p:nvPr/>
        </p:nvSpPr>
        <p:spPr bwMode="auto">
          <a:xfrm>
            <a:off x="1116015" y="1773239"/>
            <a:ext cx="1368425" cy="3240087"/>
          </a:xfrm>
          <a:custGeom>
            <a:avLst/>
            <a:gdLst>
              <a:gd name="T0" fmla="*/ 2147483647 w 862"/>
              <a:gd name="T1" fmla="*/ 0 h 2041"/>
              <a:gd name="T2" fmla="*/ 2147483647 w 862"/>
              <a:gd name="T3" fmla="*/ 2147483647 h 2041"/>
              <a:gd name="T4" fmla="*/ 2147483647 w 862"/>
              <a:gd name="T5" fmla="*/ 2147483647 h 2041"/>
              <a:gd name="T6" fmla="*/ 2147483647 w 862"/>
              <a:gd name="T7" fmla="*/ 2147483647 h 2041"/>
              <a:gd name="T8" fmla="*/ 2147483647 w 862"/>
              <a:gd name="T9" fmla="*/ 2147483647 h 2041"/>
              <a:gd name="T10" fmla="*/ 2147483647 w 862"/>
              <a:gd name="T11" fmla="*/ 2147483647 h 2041"/>
              <a:gd name="T12" fmla="*/ 2147483647 w 862"/>
              <a:gd name="T13" fmla="*/ 2147483647 h 2041"/>
              <a:gd name="T14" fmla="*/ 2147483647 w 862"/>
              <a:gd name="T15" fmla="*/ 2147483647 h 2041"/>
              <a:gd name="T16" fmla="*/ 2147483647 w 862"/>
              <a:gd name="T17" fmla="*/ 2147483647 h 2041"/>
              <a:gd name="T18" fmla="*/ 2147483647 w 862"/>
              <a:gd name="T19" fmla="*/ 2147483647 h 2041"/>
              <a:gd name="T20" fmla="*/ 2147483647 w 862"/>
              <a:gd name="T21" fmla="*/ 2147483647 h 2041"/>
              <a:gd name="T22" fmla="*/ 2147483647 w 862"/>
              <a:gd name="T23" fmla="*/ 2147483647 h 2041"/>
              <a:gd name="T24" fmla="*/ 2147483647 w 862"/>
              <a:gd name="T25" fmla="*/ 2147483647 h 2041"/>
              <a:gd name="T26" fmla="*/ 2147483647 w 862"/>
              <a:gd name="T27" fmla="*/ 2147483647 h 2041"/>
              <a:gd name="T28" fmla="*/ 2147483647 w 862"/>
              <a:gd name="T29" fmla="*/ 2147483647 h 2041"/>
              <a:gd name="T30" fmla="*/ 2147483647 w 862"/>
              <a:gd name="T31" fmla="*/ 2147483647 h 2041"/>
              <a:gd name="T32" fmla="*/ 2147483647 w 862"/>
              <a:gd name="T33" fmla="*/ 2147483647 h 2041"/>
              <a:gd name="T34" fmla="*/ 2147483647 w 862"/>
              <a:gd name="T35" fmla="*/ 2147483647 h 2041"/>
              <a:gd name="T36" fmla="*/ 2147483647 w 862"/>
              <a:gd name="T37" fmla="*/ 2147483647 h 2041"/>
              <a:gd name="T38" fmla="*/ 2147483647 w 862"/>
              <a:gd name="T39" fmla="*/ 2147483647 h 2041"/>
              <a:gd name="T40" fmla="*/ 2147483647 w 862"/>
              <a:gd name="T41" fmla="*/ 2147483647 h 2041"/>
              <a:gd name="T42" fmla="*/ 2147483647 w 862"/>
              <a:gd name="T43" fmla="*/ 2147483647 h 2041"/>
              <a:gd name="T44" fmla="*/ 2147483647 w 862"/>
              <a:gd name="T45" fmla="*/ 2147483647 h 2041"/>
              <a:gd name="T46" fmla="*/ 2147483647 w 862"/>
              <a:gd name="T47" fmla="*/ 2147483647 h 2041"/>
              <a:gd name="T48" fmla="*/ 2147483647 w 862"/>
              <a:gd name="T49" fmla="*/ 2147483647 h 2041"/>
              <a:gd name="T50" fmla="*/ 0 w 862"/>
              <a:gd name="T51" fmla="*/ 2147483647 h 2041"/>
              <a:gd name="T52" fmla="*/ 2147483647 w 862"/>
              <a:gd name="T53" fmla="*/ 0 h 2041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w 862"/>
              <a:gd name="T82" fmla="*/ 0 h 2041"/>
              <a:gd name="T83" fmla="*/ 862 w 862"/>
              <a:gd name="T84" fmla="*/ 2041 h 2041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T81" t="T82" r="T83" b="T84"/>
            <a:pathLst>
              <a:path w="862" h="2041">
                <a:moveTo>
                  <a:pt x="45" y="0"/>
                </a:moveTo>
                <a:lnTo>
                  <a:pt x="181" y="272"/>
                </a:lnTo>
                <a:lnTo>
                  <a:pt x="227" y="408"/>
                </a:lnTo>
                <a:lnTo>
                  <a:pt x="227" y="544"/>
                </a:lnTo>
                <a:lnTo>
                  <a:pt x="227" y="680"/>
                </a:lnTo>
                <a:lnTo>
                  <a:pt x="363" y="862"/>
                </a:lnTo>
                <a:lnTo>
                  <a:pt x="453" y="1134"/>
                </a:lnTo>
                <a:lnTo>
                  <a:pt x="499" y="1315"/>
                </a:lnTo>
                <a:lnTo>
                  <a:pt x="544" y="1451"/>
                </a:lnTo>
                <a:lnTo>
                  <a:pt x="544" y="1678"/>
                </a:lnTo>
                <a:lnTo>
                  <a:pt x="635" y="1723"/>
                </a:lnTo>
                <a:lnTo>
                  <a:pt x="635" y="1814"/>
                </a:lnTo>
                <a:lnTo>
                  <a:pt x="771" y="1950"/>
                </a:lnTo>
                <a:lnTo>
                  <a:pt x="862" y="2041"/>
                </a:lnTo>
                <a:lnTo>
                  <a:pt x="726" y="1996"/>
                </a:lnTo>
                <a:lnTo>
                  <a:pt x="635" y="1996"/>
                </a:lnTo>
                <a:lnTo>
                  <a:pt x="544" y="1859"/>
                </a:lnTo>
                <a:lnTo>
                  <a:pt x="363" y="1769"/>
                </a:lnTo>
                <a:lnTo>
                  <a:pt x="317" y="1587"/>
                </a:lnTo>
                <a:lnTo>
                  <a:pt x="363" y="1497"/>
                </a:lnTo>
                <a:lnTo>
                  <a:pt x="272" y="1224"/>
                </a:lnTo>
                <a:lnTo>
                  <a:pt x="272" y="998"/>
                </a:lnTo>
                <a:lnTo>
                  <a:pt x="136" y="771"/>
                </a:lnTo>
                <a:lnTo>
                  <a:pt x="45" y="544"/>
                </a:lnTo>
                <a:lnTo>
                  <a:pt x="45" y="272"/>
                </a:lnTo>
                <a:lnTo>
                  <a:pt x="0" y="45"/>
                </a:lnTo>
                <a:lnTo>
                  <a:pt x="45" y="0"/>
                </a:lnTo>
                <a:close/>
              </a:path>
            </a:pathLst>
          </a:custGeom>
          <a:solidFill>
            <a:srgbClr val="00CCFF"/>
          </a:solidFill>
          <a:ln>
            <a:noFill/>
          </a:ln>
          <a:effectLst>
            <a:prstShdw prst="shdw17" dist="17961" dir="2700000">
              <a:srgbClr val="007A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296" name="AutoShape 182"/>
          <p:cNvSpPr>
            <a:spLocks noChangeArrowheads="1"/>
          </p:cNvSpPr>
          <p:nvPr/>
        </p:nvSpPr>
        <p:spPr bwMode="auto">
          <a:xfrm>
            <a:off x="179388" y="3644902"/>
            <a:ext cx="1223962" cy="576263"/>
          </a:xfrm>
          <a:prstGeom prst="wedgeRectCallout">
            <a:avLst>
              <a:gd name="adj1" fmla="val 61671"/>
              <a:gd name="adj2" fmla="val -133194"/>
            </a:avLst>
          </a:prstGeom>
          <a:solidFill>
            <a:srgbClr val="3366FF"/>
          </a:solidFill>
          <a:ln>
            <a:noFill/>
          </a:ln>
          <a:effectLst>
            <a:prstShdw prst="shdw17" dist="17961" dir="2700000">
              <a:srgbClr val="1F3D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>
                <a:latin typeface="Arial" charset="0"/>
              </a:rPr>
              <a:t>Места забора воды БЕ-200 ЧС</a:t>
            </a:r>
          </a:p>
        </p:txBody>
      </p:sp>
      <p:sp>
        <p:nvSpPr>
          <p:cNvPr id="11297" name="Rectangle 185"/>
          <p:cNvSpPr>
            <a:spLocks noChangeArrowheads="1"/>
          </p:cNvSpPr>
          <p:nvPr/>
        </p:nvSpPr>
        <p:spPr bwMode="auto">
          <a:xfrm>
            <a:off x="5435602" y="6237289"/>
            <a:ext cx="792163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800">
                <a:latin typeface="Arial" charset="0"/>
              </a:rPr>
              <a:t>п. Федотовка</a:t>
            </a:r>
          </a:p>
        </p:txBody>
      </p:sp>
      <p:sp>
        <p:nvSpPr>
          <p:cNvPr id="3258" name="Rectangle 186"/>
          <p:cNvSpPr>
            <a:spLocks noChangeArrowheads="1"/>
          </p:cNvSpPr>
          <p:nvPr/>
        </p:nvSpPr>
        <p:spPr bwMode="auto">
          <a:xfrm>
            <a:off x="5795965" y="2349501"/>
            <a:ext cx="936625" cy="2159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>
            <a:prstShdw prst="shdw17" dist="17961" dir="2700000">
              <a:schemeClr val="bg1">
                <a:gamma/>
                <a:shade val="60000"/>
                <a:invGamma/>
              </a:scheme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800">
                <a:solidFill>
                  <a:srgbClr val="000000"/>
                </a:solidFill>
                <a:cs typeface="Times New Roman" pitchFamily="18" charset="0"/>
              </a:rPr>
              <a:t>п. Верхне Баканский</a:t>
            </a:r>
            <a:r>
              <a:rPr lang="ru-RU" sz="900">
                <a:cs typeface="Times New Roman" pitchFamily="18" charset="0"/>
              </a:rPr>
              <a:t> </a:t>
            </a:r>
          </a:p>
        </p:txBody>
      </p:sp>
      <p:sp>
        <p:nvSpPr>
          <p:cNvPr id="11299" name="Rectangle 187"/>
          <p:cNvSpPr>
            <a:spLocks noChangeArrowheads="1"/>
          </p:cNvSpPr>
          <p:nvPr/>
        </p:nvSpPr>
        <p:spPr bwMode="auto">
          <a:xfrm>
            <a:off x="4859338" y="5373689"/>
            <a:ext cx="792162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800">
                <a:latin typeface="Arial" charset="0"/>
              </a:rPr>
              <a:t>п.Абрау-Дюрсо </a:t>
            </a:r>
          </a:p>
        </p:txBody>
      </p:sp>
      <p:sp>
        <p:nvSpPr>
          <p:cNvPr id="11300" name="Rectangle 188"/>
          <p:cNvSpPr>
            <a:spLocks noChangeArrowheads="1"/>
          </p:cNvSpPr>
          <p:nvPr/>
        </p:nvSpPr>
        <p:spPr bwMode="auto">
          <a:xfrm>
            <a:off x="5292727" y="5013326"/>
            <a:ext cx="792163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800">
                <a:latin typeface="Times New Roman" pitchFamily="18" charset="0"/>
              </a:rPr>
              <a:t>п. Васильевка</a:t>
            </a:r>
            <a:r>
              <a:rPr lang="ru-RU" altLang="ru-RU" sz="900">
                <a:latin typeface="Arial" charset="0"/>
              </a:rPr>
              <a:t>  </a:t>
            </a:r>
          </a:p>
        </p:txBody>
      </p:sp>
      <p:sp>
        <p:nvSpPr>
          <p:cNvPr id="11301" name="Rectangle 189"/>
          <p:cNvSpPr>
            <a:spLocks noChangeArrowheads="1"/>
          </p:cNvSpPr>
          <p:nvPr/>
        </p:nvSpPr>
        <p:spPr bwMode="auto">
          <a:xfrm>
            <a:off x="5076827" y="6524626"/>
            <a:ext cx="792163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8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у. Широкая балка</a:t>
            </a:r>
            <a:r>
              <a:rPr lang="ru-RU" altLang="ru-RU" sz="800">
                <a:latin typeface="Arial" charset="0"/>
              </a:rPr>
              <a:t> </a:t>
            </a:r>
          </a:p>
        </p:txBody>
      </p:sp>
      <p:sp>
        <p:nvSpPr>
          <p:cNvPr id="11302" name="Rectangle 190"/>
          <p:cNvSpPr>
            <a:spLocks noChangeArrowheads="1"/>
          </p:cNvSpPr>
          <p:nvPr/>
        </p:nvSpPr>
        <p:spPr bwMode="auto">
          <a:xfrm>
            <a:off x="6300788" y="6165851"/>
            <a:ext cx="647700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8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п. Мысхако</a:t>
            </a:r>
            <a:r>
              <a:rPr lang="ru-RU" altLang="ru-RU" sz="800">
                <a:latin typeface="Arial" charset="0"/>
              </a:rPr>
              <a:t> </a:t>
            </a:r>
          </a:p>
        </p:txBody>
      </p:sp>
      <p:sp>
        <p:nvSpPr>
          <p:cNvPr id="11303" name="Rectangle 191"/>
          <p:cNvSpPr>
            <a:spLocks noChangeArrowheads="1"/>
          </p:cNvSpPr>
          <p:nvPr/>
        </p:nvSpPr>
        <p:spPr bwMode="auto">
          <a:xfrm>
            <a:off x="4427540" y="2133601"/>
            <a:ext cx="865187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8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х. Ленинский путь</a:t>
            </a:r>
          </a:p>
        </p:txBody>
      </p:sp>
      <p:sp>
        <p:nvSpPr>
          <p:cNvPr id="11304" name="Rectangle 192"/>
          <p:cNvSpPr>
            <a:spLocks noChangeArrowheads="1"/>
          </p:cNvSpPr>
          <p:nvPr/>
        </p:nvSpPr>
        <p:spPr bwMode="auto">
          <a:xfrm>
            <a:off x="4356102" y="5949951"/>
            <a:ext cx="1008063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8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п. Северная Озереевка </a:t>
            </a:r>
          </a:p>
        </p:txBody>
      </p:sp>
      <p:sp>
        <p:nvSpPr>
          <p:cNvPr id="11305" name="Rectangle 193"/>
          <p:cNvSpPr>
            <a:spLocks noChangeArrowheads="1"/>
          </p:cNvSpPr>
          <p:nvPr/>
        </p:nvSpPr>
        <p:spPr bwMode="auto">
          <a:xfrm>
            <a:off x="4067177" y="6237289"/>
            <a:ext cx="936625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8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п. Южная Озереевка </a:t>
            </a:r>
          </a:p>
        </p:txBody>
      </p:sp>
      <p:sp>
        <p:nvSpPr>
          <p:cNvPr id="11306" name="Rectangle 194"/>
          <p:cNvSpPr>
            <a:spLocks noChangeArrowheads="1"/>
          </p:cNvSpPr>
          <p:nvPr/>
        </p:nvSpPr>
        <p:spPr bwMode="auto">
          <a:xfrm>
            <a:off x="6227763" y="4292601"/>
            <a:ext cx="792162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8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п. Кириловка </a:t>
            </a:r>
          </a:p>
        </p:txBody>
      </p:sp>
      <p:sp>
        <p:nvSpPr>
          <p:cNvPr id="11307" name="Rectangle 195"/>
          <p:cNvSpPr>
            <a:spLocks noChangeArrowheads="1"/>
          </p:cNvSpPr>
          <p:nvPr/>
        </p:nvSpPr>
        <p:spPr bwMode="auto">
          <a:xfrm>
            <a:off x="5795965" y="2349501"/>
            <a:ext cx="936625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8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п. Верхне Баканский</a:t>
            </a:r>
            <a:r>
              <a:rPr lang="ru-RU" altLang="ru-RU" sz="900">
                <a:latin typeface="Arial" charset="0"/>
                <a:cs typeface="Times New Roman" pitchFamily="18" charset="0"/>
              </a:rPr>
              <a:t> </a:t>
            </a:r>
          </a:p>
        </p:txBody>
      </p:sp>
      <p:sp>
        <p:nvSpPr>
          <p:cNvPr id="11308" name="Rectangle 196"/>
          <p:cNvSpPr>
            <a:spLocks noChangeArrowheads="1"/>
          </p:cNvSpPr>
          <p:nvPr/>
        </p:nvSpPr>
        <p:spPr bwMode="auto">
          <a:xfrm>
            <a:off x="4859340" y="908051"/>
            <a:ext cx="936625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8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ст. Натухаевская </a:t>
            </a:r>
          </a:p>
        </p:txBody>
      </p:sp>
      <p:sp>
        <p:nvSpPr>
          <p:cNvPr id="11309" name="Rectangle 197"/>
          <p:cNvSpPr>
            <a:spLocks noChangeArrowheads="1"/>
          </p:cNvSpPr>
          <p:nvPr/>
        </p:nvSpPr>
        <p:spPr bwMode="auto">
          <a:xfrm>
            <a:off x="4140202" y="1700214"/>
            <a:ext cx="720725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8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п. Семигорье </a:t>
            </a:r>
          </a:p>
        </p:txBody>
      </p:sp>
      <p:sp>
        <p:nvSpPr>
          <p:cNvPr id="11310" name="Rectangle 198"/>
          <p:cNvSpPr>
            <a:spLocks noChangeArrowheads="1"/>
          </p:cNvSpPr>
          <p:nvPr/>
        </p:nvSpPr>
        <p:spPr bwMode="auto">
          <a:xfrm>
            <a:off x="4067175" y="4508501"/>
            <a:ext cx="865188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8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п. Владимировка </a:t>
            </a:r>
          </a:p>
        </p:txBody>
      </p:sp>
      <p:sp>
        <p:nvSpPr>
          <p:cNvPr id="11311" name="Rectangle 199"/>
          <p:cNvSpPr>
            <a:spLocks noChangeArrowheads="1"/>
          </p:cNvSpPr>
          <p:nvPr/>
        </p:nvSpPr>
        <p:spPr bwMode="auto">
          <a:xfrm>
            <a:off x="4716465" y="5661026"/>
            <a:ext cx="720725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8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п. Глебовка </a:t>
            </a:r>
          </a:p>
        </p:txBody>
      </p:sp>
      <p:sp>
        <p:nvSpPr>
          <p:cNvPr id="11312" name="Rectangle 200"/>
          <p:cNvSpPr>
            <a:spLocks noChangeArrowheads="1"/>
          </p:cNvSpPr>
          <p:nvPr/>
        </p:nvSpPr>
        <p:spPr bwMode="auto">
          <a:xfrm>
            <a:off x="4932363" y="4221163"/>
            <a:ext cx="576262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8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п. Гайдук </a:t>
            </a:r>
          </a:p>
        </p:txBody>
      </p:sp>
      <p:graphicFrame>
        <p:nvGraphicFramePr>
          <p:cNvPr id="11313" name="Object 924"/>
          <p:cNvGraphicFramePr>
            <a:graphicFrameLocks noChangeAspect="1"/>
          </p:cNvGraphicFramePr>
          <p:nvPr/>
        </p:nvGraphicFramePr>
        <p:xfrm>
          <a:off x="4572002" y="1125539"/>
          <a:ext cx="360363" cy="20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256" name="Clip" r:id="rId14" imgW="403250" imgH="226771" progId="MS_ClipArt_Gallery.2">
                  <p:embed/>
                </p:oleObj>
              </mc:Choice>
              <mc:Fallback>
                <p:oleObj name="Clip" r:id="rId14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2" y="1125539"/>
                        <a:ext cx="360363" cy="203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314" name="Object 11"/>
          <p:cNvGraphicFramePr>
            <a:graphicFrameLocks noChangeAspect="1"/>
          </p:cNvGraphicFramePr>
          <p:nvPr/>
        </p:nvGraphicFramePr>
        <p:xfrm>
          <a:off x="4932363" y="1700213"/>
          <a:ext cx="360362" cy="20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257" name="Clip" r:id="rId15" imgW="403250" imgH="226771" progId="MS_ClipArt_Gallery.2">
                  <p:embed/>
                </p:oleObj>
              </mc:Choice>
              <mc:Fallback>
                <p:oleObj name="Clip" r:id="rId15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32363" y="1700213"/>
                        <a:ext cx="360362" cy="203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315" name="Object 12"/>
          <p:cNvGraphicFramePr>
            <a:graphicFrameLocks noChangeAspect="1"/>
          </p:cNvGraphicFramePr>
          <p:nvPr/>
        </p:nvGraphicFramePr>
        <p:xfrm>
          <a:off x="4932363" y="4581525"/>
          <a:ext cx="360362" cy="20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258" name="Clip" r:id="rId16" imgW="403250" imgH="226771" progId="MS_ClipArt_Gallery.2">
                  <p:embed/>
                </p:oleObj>
              </mc:Choice>
              <mc:Fallback>
                <p:oleObj name="Clip" r:id="rId16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32363" y="4581525"/>
                        <a:ext cx="360362" cy="203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316" name="Object 13"/>
          <p:cNvGraphicFramePr>
            <a:graphicFrameLocks noChangeAspect="1"/>
          </p:cNvGraphicFramePr>
          <p:nvPr/>
        </p:nvGraphicFramePr>
        <p:xfrm>
          <a:off x="5508627" y="4221163"/>
          <a:ext cx="360363" cy="20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259" name="Clip" r:id="rId17" imgW="403250" imgH="226771" progId="MS_ClipArt_Gallery.2">
                  <p:embed/>
                </p:oleObj>
              </mc:Choice>
              <mc:Fallback>
                <p:oleObj name="Clip" r:id="rId17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08627" y="4221163"/>
                        <a:ext cx="360363" cy="203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317" name="Oval 110"/>
          <p:cNvSpPr>
            <a:spLocks noChangeArrowheads="1"/>
          </p:cNvSpPr>
          <p:nvPr/>
        </p:nvSpPr>
        <p:spPr bwMode="auto">
          <a:xfrm>
            <a:off x="6877050" y="4508500"/>
            <a:ext cx="287338" cy="27940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78826" tIns="39412" rIns="78826" bIns="39412" anchor="ctr"/>
          <a:lstStyle>
            <a:lvl1pPr defTabSz="788988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788988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788988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788988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788988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 b="1">
                <a:latin typeface="Arial" charset="0"/>
              </a:rPr>
              <a:t>Т</a:t>
            </a:r>
          </a:p>
        </p:txBody>
      </p:sp>
      <p:graphicFrame>
        <p:nvGraphicFramePr>
          <p:cNvPr id="11321" name="Объект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80344767"/>
              </p:ext>
            </p:extLst>
          </p:nvPr>
        </p:nvGraphicFramePr>
        <p:xfrm>
          <a:off x="-36512" y="5265677"/>
          <a:ext cx="3384376" cy="161970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260" name="Document" r:id="rId18" imgW="4144744" imgH="2255564" progId="Word.Document.8">
                  <p:embed/>
                </p:oleObj>
              </mc:Choice>
              <mc:Fallback>
                <p:oleObj name="Document" r:id="rId18" imgW="4144744" imgH="2255564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r="3546" b="3125"/>
                      <a:stretch>
                        <a:fillRect/>
                      </a:stretch>
                    </p:blipFill>
                    <p:spPr bwMode="auto">
                      <a:xfrm>
                        <a:off x="-36512" y="5265677"/>
                        <a:ext cx="3384376" cy="1619708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2" name="Text Box 2"/>
          <p:cNvSpPr txBox="1">
            <a:spLocks noChangeArrowheads="1"/>
          </p:cNvSpPr>
          <p:nvPr/>
        </p:nvSpPr>
        <p:spPr bwMode="auto">
          <a:xfrm>
            <a:off x="-1" y="1"/>
            <a:ext cx="9144000" cy="697635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46603" tIns="23302" rIns="46603" bIns="23302" anchor="ctr"/>
          <a:lstStyle>
            <a:defPPr>
              <a:defRPr lang="ru-RU"/>
            </a:defPPr>
            <a:lvl1pPr algn="ctr">
              <a:defRPr sz="1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sz="1200" dirty="0">
                <a:solidFill>
                  <a:schemeClr val="bg1"/>
                </a:solidFill>
              </a:rPr>
              <a:t>РИСК ВОЗНИКНОВЕНИЯ ПРИРОДНЫХ ПОЖАРОВ НА ТЕРРИТОРИИ </a:t>
            </a:r>
          </a:p>
          <a:p>
            <a:r>
              <a:rPr lang="ru-RU" sz="1200" dirty="0">
                <a:solidFill>
                  <a:schemeClr val="bg1"/>
                </a:solidFill>
              </a:rPr>
              <a:t>МО Г. НОВОРОССИЙСК</a:t>
            </a:r>
          </a:p>
        </p:txBody>
      </p:sp>
      <p:grpSp>
        <p:nvGrpSpPr>
          <p:cNvPr id="140" name="Группа 139">
            <a:extLst>
              <a:ext uri="{FF2B5EF4-FFF2-40B4-BE49-F238E27FC236}">
                <a16:creationId xmlns:a16="http://schemas.microsoft.com/office/drawing/2014/main" id="{CF4130B4-CC6A-4243-8117-DC156E1A58D8}"/>
              </a:ext>
            </a:extLst>
          </p:cNvPr>
          <p:cNvGrpSpPr/>
          <p:nvPr/>
        </p:nvGrpSpPr>
        <p:grpSpPr>
          <a:xfrm>
            <a:off x="6555884" y="2622956"/>
            <a:ext cx="2574393" cy="1263829"/>
            <a:chOff x="6428208" y="4993020"/>
            <a:chExt cx="2608289" cy="707551"/>
          </a:xfrm>
        </p:grpSpPr>
        <p:sp>
          <p:nvSpPr>
            <p:cNvPr id="141" name="Text Box 830">
              <a:extLst>
                <a:ext uri="{FF2B5EF4-FFF2-40B4-BE49-F238E27FC236}">
                  <a16:creationId xmlns:a16="http://schemas.microsoft.com/office/drawing/2014/main" id="{4B4E1026-D6FE-477D-A76D-09ABFD1A9E8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428208" y="5235012"/>
              <a:ext cx="2608287" cy="465559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61541" tIns="30770" rIns="61541" bIns="30770">
              <a:spAutoFit/>
            </a:bodyPr>
            <a:lstStyle>
              <a:lvl1pPr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Населенных пунктов – </a:t>
              </a:r>
              <a:r>
                <a:rPr lang="en-US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25</a:t>
              </a:r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ru-RU" sz="10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шт</a:t>
              </a:r>
              <a:r>
                <a:rPr lang="en-US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;</a:t>
              </a:r>
              <a:endParaRPr lang="ru-RU" sz="1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количество домов – </a:t>
              </a:r>
              <a:r>
                <a:rPr lang="en-US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47 931</a:t>
              </a:r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шт., </a:t>
              </a:r>
              <a:endParaRPr lang="en-US" sz="1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население </a:t>
              </a:r>
              <a:r>
                <a:rPr lang="en-US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– 246 266</a:t>
              </a:r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человека, </a:t>
              </a:r>
            </a:p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СЗО - 63, </a:t>
              </a:r>
            </a:p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ПОО </a:t>
              </a:r>
              <a:r>
                <a:rPr lang="en-US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</a:t>
              </a:r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37.</a:t>
              </a:r>
            </a:p>
          </p:txBody>
        </p:sp>
        <p:sp>
          <p:nvSpPr>
            <p:cNvPr id="143" name="Rectangle 84">
              <a:extLst>
                <a:ext uri="{FF2B5EF4-FFF2-40B4-BE49-F238E27FC236}">
                  <a16:creationId xmlns:a16="http://schemas.microsoft.com/office/drawing/2014/main" id="{A8FEAC8A-1BFA-4118-879C-E06A49351C8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28209" y="4993020"/>
              <a:ext cx="2608288" cy="138524"/>
            </a:xfrm>
            <a:prstGeom prst="rect">
              <a:avLst/>
            </a:prstGeom>
            <a:solidFill>
              <a:srgbClr val="FFFF00"/>
            </a:solidFill>
            <a:ln w="3175">
              <a:solidFill>
                <a:schemeClr val="tx1"/>
              </a:solidFill>
            </a:ln>
            <a:effectLst/>
          </p:spPr>
          <p:txBody>
            <a:bodyPr wrap="square" lIns="62160" tIns="31079" rIns="62160" bIns="31079">
              <a:spAutoFit/>
            </a:bodyPr>
            <a:lstStyle/>
            <a:p>
              <a:pPr algn="ctr" defTabSz="622300" eaLnBrk="0" hangingPunct="0"/>
              <a:r>
                <a:rPr lang="ru-RU" sz="1200" b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Справочная информация</a:t>
              </a:r>
            </a:p>
          </p:txBody>
        </p:sp>
      </p:grpSp>
      <p:pic>
        <p:nvPicPr>
          <p:cNvPr id="144" name="Picture 2">
            <a:extLst>
              <a:ext uri="{FF2B5EF4-FFF2-40B4-BE49-F238E27FC236}">
                <a16:creationId xmlns:a16="http://schemas.microsoft.com/office/drawing/2014/main" id="{869ED0A3-4526-4D43-9E9F-D4260B2015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0820" y="715963"/>
            <a:ext cx="3194696" cy="16300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62" name="Группа 161">
            <a:extLst>
              <a:ext uri="{FF2B5EF4-FFF2-40B4-BE49-F238E27FC236}">
                <a16:creationId xmlns:a16="http://schemas.microsoft.com/office/drawing/2014/main" id="{69C5CADB-8A9D-4079-B17B-E10D37DAF55C}"/>
              </a:ext>
            </a:extLst>
          </p:cNvPr>
          <p:cNvGrpSpPr/>
          <p:nvPr/>
        </p:nvGrpSpPr>
        <p:grpSpPr>
          <a:xfrm>
            <a:off x="7164290" y="4653137"/>
            <a:ext cx="2088351" cy="2135950"/>
            <a:chOff x="7235829" y="4725144"/>
            <a:chExt cx="2088351" cy="2135950"/>
          </a:xfrm>
        </p:grpSpPr>
        <p:sp>
          <p:nvSpPr>
            <p:cNvPr id="163" name="Rectangle 903">
              <a:extLst>
                <a:ext uri="{FF2B5EF4-FFF2-40B4-BE49-F238E27FC236}">
                  <a16:creationId xmlns:a16="http://schemas.microsoft.com/office/drawing/2014/main" id="{6EE57660-F7A1-4BDA-8DD4-F8B97B9101B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35829" y="4725144"/>
              <a:ext cx="1937306" cy="21328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000000"/>
              </a:solidFill>
              <a:miter lim="800000"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64" name="Text Box 64">
              <a:extLst>
                <a:ext uri="{FF2B5EF4-FFF2-40B4-BE49-F238E27FC236}">
                  <a16:creationId xmlns:a16="http://schemas.microsoft.com/office/drawing/2014/main" id="{F9FD5B92-9224-4CB1-8CB0-48A9B503A0B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898420" y="5171707"/>
              <a:ext cx="1200145" cy="370071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61697" tIns="30846" rIns="61697" bIns="30846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100" dirty="0">
                  <a:latin typeface="Arial" charset="0"/>
                </a:rPr>
                <a:t>- </a:t>
              </a:r>
              <a:r>
                <a:rPr lang="ru-RU" altLang="ru-RU" sz="900" dirty="0">
                  <a:latin typeface="Arial" charset="0"/>
                </a:rPr>
                <a:t>вертолетные площадки</a:t>
              </a:r>
            </a:p>
          </p:txBody>
        </p:sp>
        <p:grpSp>
          <p:nvGrpSpPr>
            <p:cNvPr id="165" name="Group 48">
              <a:extLst>
                <a:ext uri="{FF2B5EF4-FFF2-40B4-BE49-F238E27FC236}">
                  <a16:creationId xmlns:a16="http://schemas.microsoft.com/office/drawing/2014/main" id="{AD8FE858-812F-4E92-8D15-43189851FB0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390157" y="5637316"/>
              <a:ext cx="216716" cy="383972"/>
              <a:chOff x="3168" y="192"/>
              <a:chExt cx="528" cy="700"/>
            </a:xfrm>
          </p:grpSpPr>
          <p:sp>
            <p:nvSpPr>
              <p:cNvPr id="175" name="Line 49">
                <a:extLst>
                  <a:ext uri="{FF2B5EF4-FFF2-40B4-BE49-F238E27FC236}">
                    <a16:creationId xmlns:a16="http://schemas.microsoft.com/office/drawing/2014/main" id="{510A2CA3-4E56-49AD-81D0-1FE9A93A9BD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220"/>
                <a:ext cx="0" cy="672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76" name="Line 50">
                <a:extLst>
                  <a:ext uri="{FF2B5EF4-FFF2-40B4-BE49-F238E27FC236}">
                    <a16:creationId xmlns:a16="http://schemas.microsoft.com/office/drawing/2014/main" id="{084BC40B-28C5-4B6E-B6B5-3DD8C6BA147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77" name="Line 51">
                <a:extLst>
                  <a:ext uri="{FF2B5EF4-FFF2-40B4-BE49-F238E27FC236}">
                    <a16:creationId xmlns:a16="http://schemas.microsoft.com/office/drawing/2014/main" id="{E1775FB9-3DAF-4A36-B9F1-701CCDBB7FF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78" name="Line 52">
                <a:extLst>
                  <a:ext uri="{FF2B5EF4-FFF2-40B4-BE49-F238E27FC236}">
                    <a16:creationId xmlns:a16="http://schemas.microsoft.com/office/drawing/2014/main" id="{00532461-2B45-44B7-B49C-C0001AE01A4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66" name="Freeform 53">
              <a:extLst>
                <a:ext uri="{FF2B5EF4-FFF2-40B4-BE49-F238E27FC236}">
                  <a16:creationId xmlns:a16="http://schemas.microsoft.com/office/drawing/2014/main" id="{DE539935-DF8E-4061-A620-F9F8DDFBBD32}"/>
                </a:ext>
              </a:extLst>
            </p:cNvPr>
            <p:cNvSpPr>
              <a:spLocks/>
            </p:cNvSpPr>
            <p:nvPr/>
          </p:nvSpPr>
          <p:spPr bwMode="auto">
            <a:xfrm>
              <a:off x="7406575" y="5667764"/>
              <a:ext cx="200298" cy="184374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0 w 291"/>
                <a:gd name="T5" fmla="*/ 1 h 159"/>
                <a:gd name="T6" fmla="*/ 0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67" name="Text Box 54">
              <a:extLst>
                <a:ext uri="{FF2B5EF4-FFF2-40B4-BE49-F238E27FC236}">
                  <a16:creationId xmlns:a16="http://schemas.microsoft.com/office/drawing/2014/main" id="{A00CE758-32D3-4AC7-85A6-1A6BC7DD095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83590" y="5667764"/>
              <a:ext cx="256118" cy="136332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  <p:sp>
          <p:nvSpPr>
            <p:cNvPr id="168" name="Text Box 64">
              <a:extLst>
                <a:ext uri="{FF2B5EF4-FFF2-40B4-BE49-F238E27FC236}">
                  <a16:creationId xmlns:a16="http://schemas.microsoft.com/office/drawing/2014/main" id="{8691337E-2CE6-48E1-914B-48144BAA021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908961" y="5717927"/>
              <a:ext cx="1200145" cy="231572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61697" tIns="30846" rIns="61697" bIns="30846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100" dirty="0">
                  <a:latin typeface="Arial" charset="0"/>
                </a:rPr>
                <a:t>- </a:t>
              </a:r>
              <a:r>
                <a:rPr lang="ru-RU" altLang="ru-RU" sz="900" dirty="0">
                  <a:latin typeface="Arial" charset="0"/>
                </a:rPr>
                <a:t>пожарная часть</a:t>
              </a:r>
            </a:p>
          </p:txBody>
        </p:sp>
        <p:sp>
          <p:nvSpPr>
            <p:cNvPr id="169" name="Text Box 64">
              <a:extLst>
                <a:ext uri="{FF2B5EF4-FFF2-40B4-BE49-F238E27FC236}">
                  <a16:creationId xmlns:a16="http://schemas.microsoft.com/office/drawing/2014/main" id="{42284444-C405-473D-B57E-6734D5BBD43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538497" y="4812383"/>
              <a:ext cx="1425991" cy="200794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61697" tIns="30846" rIns="61697" bIns="30846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900" dirty="0">
                  <a:latin typeface="Arial" charset="0"/>
                </a:rPr>
                <a:t>Условные обозначения              </a:t>
              </a:r>
            </a:p>
          </p:txBody>
        </p:sp>
        <p:graphicFrame>
          <p:nvGraphicFramePr>
            <p:cNvPr id="170" name="Object 170">
              <a:extLst>
                <a:ext uri="{FF2B5EF4-FFF2-40B4-BE49-F238E27FC236}">
                  <a16:creationId xmlns:a16="http://schemas.microsoft.com/office/drawing/2014/main" id="{D19143AB-F001-449A-80AF-8713C20FBE67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50334134"/>
                </p:ext>
              </p:extLst>
            </p:nvPr>
          </p:nvGraphicFramePr>
          <p:xfrm>
            <a:off x="7309709" y="6088365"/>
            <a:ext cx="372685" cy="22158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4261" name="Clip" r:id="rId21" imgW="403250" imgH="226771" progId="MS_ClipArt_Gallery.2">
                    <p:embed/>
                  </p:oleObj>
                </mc:Choice>
                <mc:Fallback>
                  <p:oleObj name="Clip" r:id="rId21" imgW="403250" imgH="226771" progId="MS_ClipArt_Gallery.2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309709" y="6088365"/>
                          <a:ext cx="372685" cy="221587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71" name="Text Box 47">
              <a:extLst>
                <a:ext uri="{FF2B5EF4-FFF2-40B4-BE49-F238E27FC236}">
                  <a16:creationId xmlns:a16="http://schemas.microsoft.com/office/drawing/2014/main" id="{27FCE9DF-D47A-46FB-A5BB-7DD1CC374A5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835081" y="6012248"/>
              <a:ext cx="1489099" cy="350692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7836" tIns="63922" rIns="127836" bIns="63922">
              <a:spAutoFit/>
            </a:bodyPr>
            <a:lstStyle>
              <a:lvl1pPr defTabSz="1457325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1457325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1457325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1457325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1457325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lnSpc>
                  <a:spcPct val="80000"/>
                </a:lnSpc>
                <a:spcBef>
                  <a:spcPct val="0"/>
                </a:spcBef>
                <a:buFontTx/>
                <a:buNone/>
              </a:pPr>
              <a:r>
                <a:rPr lang="ru-RU" altLang="ru-RU" sz="900" b="1" dirty="0">
                  <a:latin typeface="Arial" charset="0"/>
                </a:rPr>
                <a:t>- </a:t>
              </a:r>
              <a:r>
                <a:rPr lang="ru-RU" altLang="ru-RU" sz="900" dirty="0">
                  <a:latin typeface="Arial" charset="0"/>
                </a:rPr>
                <a:t>зона возможного лесного пожара</a:t>
              </a:r>
            </a:p>
          </p:txBody>
        </p:sp>
        <p:sp>
          <p:nvSpPr>
            <p:cNvPr id="172" name="Rectangle 200">
              <a:extLst>
                <a:ext uri="{FF2B5EF4-FFF2-40B4-BE49-F238E27FC236}">
                  <a16:creationId xmlns:a16="http://schemas.microsoft.com/office/drawing/2014/main" id="{F2A1C64E-C39E-4EB2-8033-F835202362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88366" y="6511241"/>
              <a:ext cx="595968" cy="230045"/>
            </a:xfrm>
            <a:prstGeom prst="rect">
              <a:avLst/>
            </a:prstGeom>
            <a:solidFill>
              <a:srgbClr val="FFFF00"/>
            </a:solidFill>
            <a:ln w="25400">
              <a:solidFill>
                <a:srgbClr val="000000"/>
              </a:solidFill>
              <a:miter lim="800000"/>
              <a:headEnd/>
              <a:tailEnd/>
            </a:ln>
            <a:effectLst>
              <a:prstShdw prst="shdw17" dist="17961" dir="2700000">
                <a:srgbClr val="999999"/>
              </a:prstShdw>
            </a:effec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800">
                  <a:solidFill>
                    <a:srgbClr val="000000"/>
                  </a:solidFill>
                  <a:latin typeface="Arial" charset="0"/>
                  <a:cs typeface="Times New Roman" pitchFamily="18" charset="0"/>
                </a:rPr>
                <a:t>п. Гайдук </a:t>
              </a:r>
            </a:p>
          </p:txBody>
        </p:sp>
        <p:sp>
          <p:nvSpPr>
            <p:cNvPr id="173" name="Text Box 47">
              <a:extLst>
                <a:ext uri="{FF2B5EF4-FFF2-40B4-BE49-F238E27FC236}">
                  <a16:creationId xmlns:a16="http://schemas.microsoft.com/office/drawing/2014/main" id="{9C17ECAE-509E-4082-93FB-042989BA11F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840006" y="6399603"/>
              <a:ext cx="1339697" cy="461491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7836" tIns="63922" rIns="127836" bIns="63922">
              <a:spAutoFit/>
            </a:bodyPr>
            <a:lstStyle>
              <a:lvl1pPr defTabSz="1457325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1457325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1457325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1457325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1457325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lnSpc>
                  <a:spcPct val="80000"/>
                </a:lnSpc>
                <a:spcBef>
                  <a:spcPct val="0"/>
                </a:spcBef>
                <a:buFontTx/>
                <a:buNone/>
              </a:pPr>
              <a:r>
                <a:rPr lang="ru-RU" altLang="ru-RU" sz="900" b="1" dirty="0">
                  <a:latin typeface="Arial" charset="0"/>
                </a:rPr>
                <a:t>- </a:t>
              </a:r>
              <a:r>
                <a:rPr lang="ru-RU" altLang="ru-RU" sz="900" dirty="0">
                  <a:latin typeface="Arial" charset="0"/>
                </a:rPr>
                <a:t>населенный пункт, попадающий в зону лесного пожара</a:t>
              </a:r>
            </a:p>
          </p:txBody>
        </p:sp>
      </p:grpSp>
      <p:sp>
        <p:nvSpPr>
          <p:cNvPr id="179" name="Oval 110">
            <a:extLst>
              <a:ext uri="{FF2B5EF4-FFF2-40B4-BE49-F238E27FC236}">
                <a16:creationId xmlns:a16="http://schemas.microsoft.com/office/drawing/2014/main" id="{FC9E0EE7-9561-4CF9-ACF6-39C73A7DC97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98909" y="5160782"/>
            <a:ext cx="215900" cy="21590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78826" tIns="39412" rIns="78826" bIns="39412" anchor="ctr"/>
          <a:lstStyle>
            <a:lvl1pPr defTabSz="788988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788988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788988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788988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788988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 b="1">
                <a:latin typeface="Arial" charset="0"/>
              </a:rPr>
              <a:t>Т</a:t>
            </a:r>
          </a:p>
        </p:txBody>
      </p:sp>
    </p:spTree>
    <p:extLst>
      <p:ext uri="{BB962C8B-B14F-4D97-AF65-F5344CB8AC3E}">
        <p14:creationId xmlns:p14="http://schemas.microsoft.com/office/powerpoint/2010/main" val="2344061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Геленджик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" y="-26988"/>
            <a:ext cx="9142413" cy="6846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2291" name="Group 397"/>
          <p:cNvGrpSpPr>
            <a:grpSpLocks/>
          </p:cNvGrpSpPr>
          <p:nvPr/>
        </p:nvGrpSpPr>
        <p:grpSpPr bwMode="auto">
          <a:xfrm>
            <a:off x="1908177" y="2565401"/>
            <a:ext cx="257175" cy="233363"/>
            <a:chOff x="578" y="-479"/>
            <a:chExt cx="226" cy="206"/>
          </a:xfrm>
        </p:grpSpPr>
        <p:grpSp>
          <p:nvGrpSpPr>
            <p:cNvPr id="12405" name="Group 48"/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2408" name="Line 49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409" name="Line 50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410" name="Line 51"/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411" name="Line 52"/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2406" name="Freeform 53"/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2407" name="Text Box 54"/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12292" name="Group 397"/>
          <p:cNvGrpSpPr>
            <a:grpSpLocks/>
          </p:cNvGrpSpPr>
          <p:nvPr/>
        </p:nvGrpSpPr>
        <p:grpSpPr bwMode="auto">
          <a:xfrm>
            <a:off x="2268540" y="2420937"/>
            <a:ext cx="257175" cy="233363"/>
            <a:chOff x="578" y="-479"/>
            <a:chExt cx="226" cy="206"/>
          </a:xfrm>
        </p:grpSpPr>
        <p:grpSp>
          <p:nvGrpSpPr>
            <p:cNvPr id="12398" name="Group 48"/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2401" name="Line 49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402" name="Line 50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403" name="Line 51"/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404" name="Line 52"/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2399" name="Freeform 53"/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2400" name="Text Box 54"/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12293" name="Group 397"/>
          <p:cNvGrpSpPr>
            <a:grpSpLocks/>
          </p:cNvGrpSpPr>
          <p:nvPr/>
        </p:nvGrpSpPr>
        <p:grpSpPr bwMode="auto">
          <a:xfrm>
            <a:off x="2555875" y="2636837"/>
            <a:ext cx="255588" cy="233363"/>
            <a:chOff x="578" y="-479"/>
            <a:chExt cx="226" cy="206"/>
          </a:xfrm>
        </p:grpSpPr>
        <p:grpSp>
          <p:nvGrpSpPr>
            <p:cNvPr id="12391" name="Group 48"/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2394" name="Line 49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395" name="Line 50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396" name="Line 51"/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397" name="Line 52"/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2392" name="Freeform 53"/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2393" name="Text Box 54"/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12294" name="Group 397"/>
          <p:cNvGrpSpPr>
            <a:grpSpLocks/>
          </p:cNvGrpSpPr>
          <p:nvPr/>
        </p:nvGrpSpPr>
        <p:grpSpPr bwMode="auto">
          <a:xfrm>
            <a:off x="2627315" y="2997201"/>
            <a:ext cx="255587" cy="233363"/>
            <a:chOff x="578" y="-479"/>
            <a:chExt cx="226" cy="206"/>
          </a:xfrm>
        </p:grpSpPr>
        <p:grpSp>
          <p:nvGrpSpPr>
            <p:cNvPr id="12384" name="Group 48"/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2387" name="Line 49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388" name="Line 50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389" name="Line 51"/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390" name="Line 52"/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2385" name="Freeform 53"/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2386" name="Text Box 54"/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12295" name="Group 397"/>
          <p:cNvGrpSpPr>
            <a:grpSpLocks/>
          </p:cNvGrpSpPr>
          <p:nvPr/>
        </p:nvGrpSpPr>
        <p:grpSpPr bwMode="auto">
          <a:xfrm>
            <a:off x="1476375" y="1412876"/>
            <a:ext cx="255588" cy="233363"/>
            <a:chOff x="578" y="-479"/>
            <a:chExt cx="226" cy="206"/>
          </a:xfrm>
        </p:grpSpPr>
        <p:grpSp>
          <p:nvGrpSpPr>
            <p:cNvPr id="12377" name="Group 48"/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2380" name="Line 49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381" name="Line 50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382" name="Line 51"/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383" name="Line 52"/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2378" name="Freeform 53"/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2379" name="Text Box 54"/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12296" name="Group 397"/>
          <p:cNvGrpSpPr>
            <a:grpSpLocks/>
          </p:cNvGrpSpPr>
          <p:nvPr/>
        </p:nvGrpSpPr>
        <p:grpSpPr bwMode="auto">
          <a:xfrm>
            <a:off x="6084890" y="5661025"/>
            <a:ext cx="255587" cy="233363"/>
            <a:chOff x="578" y="-479"/>
            <a:chExt cx="226" cy="206"/>
          </a:xfrm>
        </p:grpSpPr>
        <p:grpSp>
          <p:nvGrpSpPr>
            <p:cNvPr id="12370" name="Group 48"/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2373" name="Line 49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374" name="Line 50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375" name="Line 51"/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376" name="Line 52"/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2371" name="Freeform 53"/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2372" name="Text Box 54"/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12297" name="Group 397"/>
          <p:cNvGrpSpPr>
            <a:grpSpLocks/>
          </p:cNvGrpSpPr>
          <p:nvPr/>
        </p:nvGrpSpPr>
        <p:grpSpPr bwMode="auto">
          <a:xfrm>
            <a:off x="5076825" y="4149725"/>
            <a:ext cx="255588" cy="233363"/>
            <a:chOff x="578" y="-479"/>
            <a:chExt cx="226" cy="206"/>
          </a:xfrm>
        </p:grpSpPr>
        <p:grpSp>
          <p:nvGrpSpPr>
            <p:cNvPr id="12363" name="Group 48"/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2366" name="Line 49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367" name="Line 50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368" name="Line 51"/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369" name="Line 52"/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2364" name="Freeform 53"/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2365" name="Text Box 54"/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sp>
        <p:nvSpPr>
          <p:cNvPr id="12298" name="Freeform 63"/>
          <p:cNvSpPr>
            <a:spLocks/>
          </p:cNvSpPr>
          <p:nvPr/>
        </p:nvSpPr>
        <p:spPr bwMode="auto">
          <a:xfrm>
            <a:off x="1331913" y="836614"/>
            <a:ext cx="6018212" cy="5630863"/>
          </a:xfrm>
          <a:custGeom>
            <a:avLst/>
            <a:gdLst>
              <a:gd name="T0" fmla="*/ 2147483647 w 3791"/>
              <a:gd name="T1" fmla="*/ 2147483647 h 3547"/>
              <a:gd name="T2" fmla="*/ 2147483647 w 3791"/>
              <a:gd name="T3" fmla="*/ 2147483647 h 3547"/>
              <a:gd name="T4" fmla="*/ 2147483647 w 3791"/>
              <a:gd name="T5" fmla="*/ 2147483647 h 3547"/>
              <a:gd name="T6" fmla="*/ 2147483647 w 3791"/>
              <a:gd name="T7" fmla="*/ 2147483647 h 3547"/>
              <a:gd name="T8" fmla="*/ 2147483647 w 3791"/>
              <a:gd name="T9" fmla="*/ 2147483647 h 3547"/>
              <a:gd name="T10" fmla="*/ 2147483647 w 3791"/>
              <a:gd name="T11" fmla="*/ 2147483647 h 3547"/>
              <a:gd name="T12" fmla="*/ 2147483647 w 3791"/>
              <a:gd name="T13" fmla="*/ 2147483647 h 3547"/>
              <a:gd name="T14" fmla="*/ 2147483647 w 3791"/>
              <a:gd name="T15" fmla="*/ 2147483647 h 3547"/>
              <a:gd name="T16" fmla="*/ 2147483647 w 3791"/>
              <a:gd name="T17" fmla="*/ 2147483647 h 3547"/>
              <a:gd name="T18" fmla="*/ 2147483647 w 3791"/>
              <a:gd name="T19" fmla="*/ 2147483647 h 3547"/>
              <a:gd name="T20" fmla="*/ 2147483647 w 3791"/>
              <a:gd name="T21" fmla="*/ 2147483647 h 3547"/>
              <a:gd name="T22" fmla="*/ 2147483647 w 3791"/>
              <a:gd name="T23" fmla="*/ 2147483647 h 3547"/>
              <a:gd name="T24" fmla="*/ 2147483647 w 3791"/>
              <a:gd name="T25" fmla="*/ 2147483647 h 3547"/>
              <a:gd name="T26" fmla="*/ 2147483647 w 3791"/>
              <a:gd name="T27" fmla="*/ 2147483647 h 3547"/>
              <a:gd name="T28" fmla="*/ 2147483647 w 3791"/>
              <a:gd name="T29" fmla="*/ 2147483647 h 3547"/>
              <a:gd name="T30" fmla="*/ 2147483647 w 3791"/>
              <a:gd name="T31" fmla="*/ 2147483647 h 3547"/>
              <a:gd name="T32" fmla="*/ 2147483647 w 3791"/>
              <a:gd name="T33" fmla="*/ 2147483647 h 3547"/>
              <a:gd name="T34" fmla="*/ 2147483647 w 3791"/>
              <a:gd name="T35" fmla="*/ 2147483647 h 3547"/>
              <a:gd name="T36" fmla="*/ 2147483647 w 3791"/>
              <a:gd name="T37" fmla="*/ 2147483647 h 3547"/>
              <a:gd name="T38" fmla="*/ 2147483647 w 3791"/>
              <a:gd name="T39" fmla="*/ 2147483647 h 3547"/>
              <a:gd name="T40" fmla="*/ 2147483647 w 3791"/>
              <a:gd name="T41" fmla="*/ 2147483647 h 3547"/>
              <a:gd name="T42" fmla="*/ 2147483647 w 3791"/>
              <a:gd name="T43" fmla="*/ 2147483647 h 3547"/>
              <a:gd name="T44" fmla="*/ 2147483647 w 3791"/>
              <a:gd name="T45" fmla="*/ 2147483647 h 3547"/>
              <a:gd name="T46" fmla="*/ 2147483647 w 3791"/>
              <a:gd name="T47" fmla="*/ 2147483647 h 3547"/>
              <a:gd name="T48" fmla="*/ 2147483647 w 3791"/>
              <a:gd name="T49" fmla="*/ 2147483647 h 3547"/>
              <a:gd name="T50" fmla="*/ 2147483647 w 3791"/>
              <a:gd name="T51" fmla="*/ 2147483647 h 3547"/>
              <a:gd name="T52" fmla="*/ 2147483647 w 3791"/>
              <a:gd name="T53" fmla="*/ 2147483647 h 3547"/>
              <a:gd name="T54" fmla="*/ 2147483647 w 3791"/>
              <a:gd name="T55" fmla="*/ 2147483647 h 3547"/>
              <a:gd name="T56" fmla="*/ 2147483647 w 3791"/>
              <a:gd name="T57" fmla="*/ 2147483647 h 3547"/>
              <a:gd name="T58" fmla="*/ 2147483647 w 3791"/>
              <a:gd name="T59" fmla="*/ 2147483647 h 3547"/>
              <a:gd name="T60" fmla="*/ 2147483647 w 3791"/>
              <a:gd name="T61" fmla="*/ 2147483647 h 3547"/>
              <a:gd name="T62" fmla="*/ 2147483647 w 3791"/>
              <a:gd name="T63" fmla="*/ 2147483647 h 3547"/>
              <a:gd name="T64" fmla="*/ 2147483647 w 3791"/>
              <a:gd name="T65" fmla="*/ 2147483647 h 3547"/>
              <a:gd name="T66" fmla="*/ 2147483647 w 3791"/>
              <a:gd name="T67" fmla="*/ 2147483647 h 3547"/>
              <a:gd name="T68" fmla="*/ 2147483647 w 3791"/>
              <a:gd name="T69" fmla="*/ 2147483647 h 3547"/>
              <a:gd name="T70" fmla="*/ 2147483647 w 3791"/>
              <a:gd name="T71" fmla="*/ 2147483647 h 3547"/>
              <a:gd name="T72" fmla="*/ 2147483647 w 3791"/>
              <a:gd name="T73" fmla="*/ 2147483647 h 3547"/>
              <a:gd name="T74" fmla="*/ 2147483647 w 3791"/>
              <a:gd name="T75" fmla="*/ 2147483647 h 3547"/>
              <a:gd name="T76" fmla="*/ 2147483647 w 3791"/>
              <a:gd name="T77" fmla="*/ 2147483647 h 3547"/>
              <a:gd name="T78" fmla="*/ 0 w 3791"/>
              <a:gd name="T79" fmla="*/ 2147483647 h 3547"/>
              <a:gd name="T80" fmla="*/ 2147483647 w 3791"/>
              <a:gd name="T81" fmla="*/ 2147483647 h 3547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3791"/>
              <a:gd name="T124" fmla="*/ 0 h 3547"/>
              <a:gd name="T125" fmla="*/ 3791 w 3791"/>
              <a:gd name="T126" fmla="*/ 3547 h 3547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3791" h="3547">
                <a:moveTo>
                  <a:pt x="6" y="53"/>
                </a:moveTo>
                <a:cubicBezTo>
                  <a:pt x="102" y="9"/>
                  <a:pt x="62" y="0"/>
                  <a:pt x="222" y="17"/>
                </a:cubicBezTo>
                <a:cubicBezTo>
                  <a:pt x="305" y="35"/>
                  <a:pt x="1003" y="780"/>
                  <a:pt x="1080" y="815"/>
                </a:cubicBezTo>
                <a:cubicBezTo>
                  <a:pt x="1118" y="1020"/>
                  <a:pt x="1206" y="1024"/>
                  <a:pt x="1350" y="1072"/>
                </a:cubicBezTo>
                <a:cubicBezTo>
                  <a:pt x="1388" y="1151"/>
                  <a:pt x="1452" y="1142"/>
                  <a:pt x="1513" y="1151"/>
                </a:cubicBezTo>
                <a:cubicBezTo>
                  <a:pt x="1520" y="1164"/>
                  <a:pt x="1529" y="1177"/>
                  <a:pt x="1532" y="1190"/>
                </a:cubicBezTo>
                <a:cubicBezTo>
                  <a:pt x="1539" y="1216"/>
                  <a:pt x="1532" y="1247"/>
                  <a:pt x="1542" y="1268"/>
                </a:cubicBezTo>
                <a:cubicBezTo>
                  <a:pt x="1561" y="1321"/>
                  <a:pt x="1683" y="1321"/>
                  <a:pt x="1696" y="1321"/>
                </a:cubicBezTo>
                <a:cubicBezTo>
                  <a:pt x="1740" y="1342"/>
                  <a:pt x="1776" y="1386"/>
                  <a:pt x="1820" y="1412"/>
                </a:cubicBezTo>
                <a:cubicBezTo>
                  <a:pt x="1923" y="1473"/>
                  <a:pt x="2031" y="1508"/>
                  <a:pt x="2137" y="1556"/>
                </a:cubicBezTo>
                <a:cubicBezTo>
                  <a:pt x="2227" y="1595"/>
                  <a:pt x="2313" y="1708"/>
                  <a:pt x="2415" y="1713"/>
                </a:cubicBezTo>
                <a:cubicBezTo>
                  <a:pt x="2585" y="1721"/>
                  <a:pt x="2754" y="1721"/>
                  <a:pt x="2924" y="1726"/>
                </a:cubicBezTo>
                <a:cubicBezTo>
                  <a:pt x="3004" y="1734"/>
                  <a:pt x="3084" y="1739"/>
                  <a:pt x="3164" y="1765"/>
                </a:cubicBezTo>
                <a:cubicBezTo>
                  <a:pt x="3202" y="1800"/>
                  <a:pt x="3241" y="1808"/>
                  <a:pt x="3279" y="1843"/>
                </a:cubicBezTo>
                <a:cubicBezTo>
                  <a:pt x="3311" y="1913"/>
                  <a:pt x="3366" y="2044"/>
                  <a:pt x="3423" y="2079"/>
                </a:cubicBezTo>
                <a:cubicBezTo>
                  <a:pt x="3500" y="2122"/>
                  <a:pt x="3583" y="2161"/>
                  <a:pt x="3653" y="2222"/>
                </a:cubicBezTo>
                <a:cubicBezTo>
                  <a:pt x="3660" y="2235"/>
                  <a:pt x="3663" y="2248"/>
                  <a:pt x="3673" y="2261"/>
                </a:cubicBezTo>
                <a:cubicBezTo>
                  <a:pt x="3682" y="2275"/>
                  <a:pt x="3695" y="2275"/>
                  <a:pt x="3701" y="2288"/>
                </a:cubicBezTo>
                <a:cubicBezTo>
                  <a:pt x="3737" y="2340"/>
                  <a:pt x="3743" y="2388"/>
                  <a:pt x="3769" y="2444"/>
                </a:cubicBezTo>
                <a:cubicBezTo>
                  <a:pt x="3775" y="2475"/>
                  <a:pt x="3788" y="2505"/>
                  <a:pt x="3788" y="2536"/>
                </a:cubicBezTo>
                <a:cubicBezTo>
                  <a:pt x="3788" y="2636"/>
                  <a:pt x="3791" y="2736"/>
                  <a:pt x="3778" y="2836"/>
                </a:cubicBezTo>
                <a:cubicBezTo>
                  <a:pt x="3746" y="3093"/>
                  <a:pt x="3596" y="3377"/>
                  <a:pt x="3564" y="3377"/>
                </a:cubicBezTo>
                <a:cubicBezTo>
                  <a:pt x="3500" y="3464"/>
                  <a:pt x="3559" y="3386"/>
                  <a:pt x="3450" y="3395"/>
                </a:cubicBezTo>
                <a:cubicBezTo>
                  <a:pt x="3280" y="3547"/>
                  <a:pt x="3167" y="3115"/>
                  <a:pt x="2674" y="3098"/>
                </a:cubicBezTo>
                <a:cubicBezTo>
                  <a:pt x="2623" y="2989"/>
                  <a:pt x="2690" y="3115"/>
                  <a:pt x="2627" y="3046"/>
                </a:cubicBezTo>
                <a:cubicBezTo>
                  <a:pt x="2467" y="2876"/>
                  <a:pt x="2505" y="2893"/>
                  <a:pt x="2271" y="2876"/>
                </a:cubicBezTo>
                <a:cubicBezTo>
                  <a:pt x="2214" y="2836"/>
                  <a:pt x="2169" y="2775"/>
                  <a:pt x="2118" y="2719"/>
                </a:cubicBezTo>
                <a:cubicBezTo>
                  <a:pt x="2089" y="2688"/>
                  <a:pt x="1926" y="2837"/>
                  <a:pt x="1926" y="2837"/>
                </a:cubicBezTo>
                <a:cubicBezTo>
                  <a:pt x="1898" y="2802"/>
                  <a:pt x="1760" y="2729"/>
                  <a:pt x="1686" y="2711"/>
                </a:cubicBezTo>
                <a:cubicBezTo>
                  <a:pt x="1612" y="2693"/>
                  <a:pt x="1537" y="2746"/>
                  <a:pt x="1482" y="2729"/>
                </a:cubicBezTo>
                <a:cubicBezTo>
                  <a:pt x="1463" y="2694"/>
                  <a:pt x="1382" y="2640"/>
                  <a:pt x="1356" y="2609"/>
                </a:cubicBezTo>
                <a:cubicBezTo>
                  <a:pt x="1340" y="2587"/>
                  <a:pt x="1254" y="2339"/>
                  <a:pt x="1254" y="2339"/>
                </a:cubicBezTo>
                <a:cubicBezTo>
                  <a:pt x="1209" y="2243"/>
                  <a:pt x="1222" y="2129"/>
                  <a:pt x="1152" y="2069"/>
                </a:cubicBezTo>
                <a:cubicBezTo>
                  <a:pt x="1101" y="1864"/>
                  <a:pt x="1606" y="1904"/>
                  <a:pt x="1427" y="1882"/>
                </a:cubicBezTo>
                <a:cubicBezTo>
                  <a:pt x="1347" y="1721"/>
                  <a:pt x="1203" y="1704"/>
                  <a:pt x="1091" y="1595"/>
                </a:cubicBezTo>
                <a:cubicBezTo>
                  <a:pt x="1049" y="1551"/>
                  <a:pt x="1021" y="1495"/>
                  <a:pt x="976" y="1451"/>
                </a:cubicBezTo>
                <a:cubicBezTo>
                  <a:pt x="953" y="1408"/>
                  <a:pt x="925" y="1390"/>
                  <a:pt x="899" y="1347"/>
                </a:cubicBezTo>
                <a:cubicBezTo>
                  <a:pt x="870" y="1299"/>
                  <a:pt x="877" y="1177"/>
                  <a:pt x="851" y="1125"/>
                </a:cubicBezTo>
                <a:cubicBezTo>
                  <a:pt x="822" y="1064"/>
                  <a:pt x="845" y="1046"/>
                  <a:pt x="822" y="981"/>
                </a:cubicBezTo>
                <a:cubicBezTo>
                  <a:pt x="800" y="911"/>
                  <a:pt x="19" y="283"/>
                  <a:pt x="0" y="209"/>
                </a:cubicBezTo>
                <a:cubicBezTo>
                  <a:pt x="6" y="179"/>
                  <a:pt x="6" y="83"/>
                  <a:pt x="6" y="53"/>
                </a:cubicBezTo>
                <a:close/>
              </a:path>
            </a:pathLst>
          </a:custGeom>
          <a:solidFill>
            <a:srgbClr val="FF0000">
              <a:alpha val="3294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2299" name="Freeform 64"/>
          <p:cNvSpPr>
            <a:spLocks/>
          </p:cNvSpPr>
          <p:nvPr/>
        </p:nvSpPr>
        <p:spPr bwMode="auto">
          <a:xfrm rot="-7351923">
            <a:off x="6445252" y="6057901"/>
            <a:ext cx="358775" cy="228600"/>
          </a:xfrm>
          <a:custGeom>
            <a:avLst/>
            <a:gdLst>
              <a:gd name="T0" fmla="*/ 2147483647 w 622"/>
              <a:gd name="T1" fmla="*/ 0 h 452"/>
              <a:gd name="T2" fmla="*/ 0 w 622"/>
              <a:gd name="T3" fmla="*/ 2147483647 h 452"/>
              <a:gd name="T4" fmla="*/ 0 60000 65536"/>
              <a:gd name="T5" fmla="*/ 0 60000 65536"/>
              <a:gd name="T6" fmla="*/ 0 w 622"/>
              <a:gd name="T7" fmla="*/ 0 h 452"/>
              <a:gd name="T8" fmla="*/ 622 w 622"/>
              <a:gd name="T9" fmla="*/ 452 h 452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622" h="452">
                <a:moveTo>
                  <a:pt x="622" y="0"/>
                </a:moveTo>
                <a:cubicBezTo>
                  <a:pt x="518" y="75"/>
                  <a:pt x="104" y="377"/>
                  <a:pt x="0" y="452"/>
                </a:cubicBezTo>
              </a:path>
            </a:pathLst>
          </a:custGeom>
          <a:noFill/>
          <a:ln w="38100">
            <a:solidFill>
              <a:srgbClr val="008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/>
          </a:p>
        </p:txBody>
      </p:sp>
      <p:graphicFrame>
        <p:nvGraphicFramePr>
          <p:cNvPr id="12302" name="Object 381"/>
          <p:cNvGraphicFramePr>
            <a:graphicFrameLocks noChangeAspect="1"/>
          </p:cNvGraphicFramePr>
          <p:nvPr/>
        </p:nvGraphicFramePr>
        <p:xfrm>
          <a:off x="6659565" y="5949951"/>
          <a:ext cx="504825" cy="284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592" name="Clip" r:id="rId5" imgW="403250" imgH="226771" progId="MS_ClipArt_Gallery.2">
                  <p:embed/>
                </p:oleObj>
              </mc:Choice>
              <mc:Fallback>
                <p:oleObj name="Clip" r:id="rId5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59565" y="5949951"/>
                        <a:ext cx="504825" cy="2841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303" name="Object 564"/>
          <p:cNvGraphicFramePr>
            <a:graphicFrameLocks noChangeAspect="1"/>
          </p:cNvGraphicFramePr>
          <p:nvPr/>
        </p:nvGraphicFramePr>
        <p:xfrm>
          <a:off x="1619250" y="981077"/>
          <a:ext cx="592138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593" name="Clip" r:id="rId7" imgW="403250" imgH="226771" progId="MS_ClipArt_Gallery.2">
                  <p:embed/>
                </p:oleObj>
              </mc:Choice>
              <mc:Fallback>
                <p:oleObj name="Clip" r:id="rId7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19250" y="981077"/>
                        <a:ext cx="592138" cy="333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304" name="Object 565"/>
          <p:cNvGraphicFramePr>
            <a:graphicFrameLocks noChangeAspect="1"/>
          </p:cNvGraphicFramePr>
          <p:nvPr/>
        </p:nvGraphicFramePr>
        <p:xfrm>
          <a:off x="3203575" y="3860802"/>
          <a:ext cx="592138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594" name="Clip" r:id="rId8" imgW="403250" imgH="226771" progId="MS_ClipArt_Gallery.2">
                  <p:embed/>
                </p:oleObj>
              </mc:Choice>
              <mc:Fallback>
                <p:oleObj name="Clip" r:id="rId8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03575" y="3860802"/>
                        <a:ext cx="592138" cy="333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305" name="Object 566"/>
          <p:cNvGraphicFramePr>
            <a:graphicFrameLocks noChangeAspect="1"/>
          </p:cNvGraphicFramePr>
          <p:nvPr/>
        </p:nvGraphicFramePr>
        <p:xfrm>
          <a:off x="3563940" y="4292602"/>
          <a:ext cx="592137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595" name="Clip" r:id="rId9" imgW="403250" imgH="226771" progId="MS_ClipArt_Gallery.2">
                  <p:embed/>
                </p:oleObj>
              </mc:Choice>
              <mc:Fallback>
                <p:oleObj name="Clip" r:id="rId9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63940" y="4292602"/>
                        <a:ext cx="592137" cy="333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306" name="Object 567"/>
          <p:cNvGraphicFramePr>
            <a:graphicFrameLocks noChangeAspect="1"/>
          </p:cNvGraphicFramePr>
          <p:nvPr/>
        </p:nvGraphicFramePr>
        <p:xfrm>
          <a:off x="4572000" y="4005265"/>
          <a:ext cx="592138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596" name="Clip" r:id="rId10" imgW="403250" imgH="226771" progId="MS_ClipArt_Gallery.2">
                  <p:embed/>
                </p:oleObj>
              </mc:Choice>
              <mc:Fallback>
                <p:oleObj name="Clip" r:id="rId10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0" y="4005265"/>
                        <a:ext cx="592138" cy="333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307" name="Rectangle 141"/>
          <p:cNvSpPr>
            <a:spLocks noChangeArrowheads="1"/>
          </p:cNvSpPr>
          <p:nvPr/>
        </p:nvSpPr>
        <p:spPr bwMode="auto">
          <a:xfrm>
            <a:off x="6312926" y="5515531"/>
            <a:ext cx="792162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900">
                <a:latin typeface="Arial" charset="0"/>
                <a:cs typeface="Times New Roman" pitchFamily="18" charset="0"/>
              </a:rPr>
              <a:t>п. Тешебс</a:t>
            </a:r>
            <a:r>
              <a:rPr lang="ru-RU" altLang="ru-RU" sz="800">
                <a:latin typeface="Arial" charset="0"/>
              </a:rPr>
              <a:t> </a:t>
            </a:r>
          </a:p>
        </p:txBody>
      </p:sp>
      <p:sp>
        <p:nvSpPr>
          <p:cNvPr id="12308" name="Rectangle 142"/>
          <p:cNvSpPr>
            <a:spLocks noChangeArrowheads="1"/>
          </p:cNvSpPr>
          <p:nvPr/>
        </p:nvSpPr>
        <p:spPr bwMode="auto">
          <a:xfrm>
            <a:off x="3779838" y="4652963"/>
            <a:ext cx="792162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900">
                <a:latin typeface="Arial" charset="0"/>
                <a:cs typeface="Times New Roman" pitchFamily="18" charset="0"/>
              </a:rPr>
              <a:t>х. Джанхот</a:t>
            </a:r>
            <a:r>
              <a:rPr lang="ru-RU" altLang="ru-RU" sz="900">
                <a:latin typeface="Arial" charset="0"/>
              </a:rPr>
              <a:t> </a:t>
            </a:r>
          </a:p>
        </p:txBody>
      </p:sp>
      <p:sp>
        <p:nvSpPr>
          <p:cNvPr id="12309" name="Rectangle 143"/>
          <p:cNvSpPr>
            <a:spLocks noChangeArrowheads="1"/>
          </p:cNvSpPr>
          <p:nvPr/>
        </p:nvSpPr>
        <p:spPr bwMode="auto">
          <a:xfrm>
            <a:off x="4356102" y="3789363"/>
            <a:ext cx="1008063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900">
                <a:latin typeface="Arial" charset="0"/>
                <a:cs typeface="Times New Roman" pitchFamily="18" charset="0"/>
              </a:rPr>
              <a:t>х. Широкая Пшада</a:t>
            </a:r>
            <a:r>
              <a:rPr lang="ru-RU" altLang="ru-RU" sz="800">
                <a:latin typeface="Arial" charset="0"/>
              </a:rPr>
              <a:t> </a:t>
            </a:r>
          </a:p>
        </p:txBody>
      </p:sp>
      <p:sp>
        <p:nvSpPr>
          <p:cNvPr id="12310" name="Rectangle 144"/>
          <p:cNvSpPr>
            <a:spLocks noChangeArrowheads="1"/>
          </p:cNvSpPr>
          <p:nvPr/>
        </p:nvSpPr>
        <p:spPr bwMode="auto">
          <a:xfrm>
            <a:off x="2771777" y="3644901"/>
            <a:ext cx="936625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900">
                <a:latin typeface="Arial" charset="0"/>
                <a:cs typeface="Times New Roman" pitchFamily="18" charset="0"/>
              </a:rPr>
              <a:t>с. Прасковеевка</a:t>
            </a:r>
            <a:r>
              <a:rPr lang="ru-RU" altLang="ru-RU" sz="900">
                <a:latin typeface="Arial" charset="0"/>
              </a:rPr>
              <a:t> </a:t>
            </a:r>
          </a:p>
        </p:txBody>
      </p:sp>
      <p:sp>
        <p:nvSpPr>
          <p:cNvPr id="12311" name="Freeform 149"/>
          <p:cNvSpPr>
            <a:spLocks/>
          </p:cNvSpPr>
          <p:nvPr/>
        </p:nvSpPr>
        <p:spPr bwMode="auto">
          <a:xfrm>
            <a:off x="755652" y="1196977"/>
            <a:ext cx="6264275" cy="5616575"/>
          </a:xfrm>
          <a:custGeom>
            <a:avLst/>
            <a:gdLst>
              <a:gd name="T0" fmla="*/ 2147483647 w 3946"/>
              <a:gd name="T1" fmla="*/ 0 h 3538"/>
              <a:gd name="T2" fmla="*/ 2147483647 w 3946"/>
              <a:gd name="T3" fmla="*/ 2147483647 h 3538"/>
              <a:gd name="T4" fmla="*/ 2147483647 w 3946"/>
              <a:gd name="T5" fmla="*/ 2147483647 h 3538"/>
              <a:gd name="T6" fmla="*/ 2147483647 w 3946"/>
              <a:gd name="T7" fmla="*/ 2147483647 h 3538"/>
              <a:gd name="T8" fmla="*/ 2147483647 w 3946"/>
              <a:gd name="T9" fmla="*/ 2147483647 h 3538"/>
              <a:gd name="T10" fmla="*/ 2147483647 w 3946"/>
              <a:gd name="T11" fmla="*/ 2147483647 h 3538"/>
              <a:gd name="T12" fmla="*/ 2147483647 w 3946"/>
              <a:gd name="T13" fmla="*/ 2147483647 h 3538"/>
              <a:gd name="T14" fmla="*/ 2147483647 w 3946"/>
              <a:gd name="T15" fmla="*/ 2147483647 h 3538"/>
              <a:gd name="T16" fmla="*/ 2147483647 w 3946"/>
              <a:gd name="T17" fmla="*/ 2147483647 h 3538"/>
              <a:gd name="T18" fmla="*/ 2147483647 w 3946"/>
              <a:gd name="T19" fmla="*/ 2147483647 h 3538"/>
              <a:gd name="T20" fmla="*/ 2147483647 w 3946"/>
              <a:gd name="T21" fmla="*/ 2147483647 h 3538"/>
              <a:gd name="T22" fmla="*/ 2147483647 w 3946"/>
              <a:gd name="T23" fmla="*/ 2147483647 h 3538"/>
              <a:gd name="T24" fmla="*/ 2147483647 w 3946"/>
              <a:gd name="T25" fmla="*/ 2147483647 h 3538"/>
              <a:gd name="T26" fmla="*/ 2147483647 w 3946"/>
              <a:gd name="T27" fmla="*/ 2147483647 h 3538"/>
              <a:gd name="T28" fmla="*/ 2147483647 w 3946"/>
              <a:gd name="T29" fmla="*/ 2147483647 h 3538"/>
              <a:gd name="T30" fmla="*/ 2147483647 w 3946"/>
              <a:gd name="T31" fmla="*/ 2147483647 h 3538"/>
              <a:gd name="T32" fmla="*/ 2147483647 w 3946"/>
              <a:gd name="T33" fmla="*/ 2147483647 h 3538"/>
              <a:gd name="T34" fmla="*/ 2147483647 w 3946"/>
              <a:gd name="T35" fmla="*/ 2147483647 h 3538"/>
              <a:gd name="T36" fmla="*/ 2147483647 w 3946"/>
              <a:gd name="T37" fmla="*/ 2147483647 h 3538"/>
              <a:gd name="T38" fmla="*/ 2147483647 w 3946"/>
              <a:gd name="T39" fmla="*/ 2147483647 h 3538"/>
              <a:gd name="T40" fmla="*/ 2147483647 w 3946"/>
              <a:gd name="T41" fmla="*/ 2147483647 h 3538"/>
              <a:gd name="T42" fmla="*/ 2147483647 w 3946"/>
              <a:gd name="T43" fmla="*/ 2147483647 h 3538"/>
              <a:gd name="T44" fmla="*/ 2147483647 w 3946"/>
              <a:gd name="T45" fmla="*/ 2147483647 h 3538"/>
              <a:gd name="T46" fmla="*/ 2147483647 w 3946"/>
              <a:gd name="T47" fmla="*/ 2147483647 h 3538"/>
              <a:gd name="T48" fmla="*/ 2147483647 w 3946"/>
              <a:gd name="T49" fmla="*/ 2147483647 h 3538"/>
              <a:gd name="T50" fmla="*/ 2147483647 w 3946"/>
              <a:gd name="T51" fmla="*/ 2147483647 h 3538"/>
              <a:gd name="T52" fmla="*/ 2147483647 w 3946"/>
              <a:gd name="T53" fmla="*/ 2147483647 h 3538"/>
              <a:gd name="T54" fmla="*/ 2147483647 w 3946"/>
              <a:gd name="T55" fmla="*/ 2147483647 h 3538"/>
              <a:gd name="T56" fmla="*/ 2147483647 w 3946"/>
              <a:gd name="T57" fmla="*/ 2147483647 h 3538"/>
              <a:gd name="T58" fmla="*/ 2147483647 w 3946"/>
              <a:gd name="T59" fmla="*/ 2147483647 h 3538"/>
              <a:gd name="T60" fmla="*/ 2147483647 w 3946"/>
              <a:gd name="T61" fmla="*/ 2147483647 h 3538"/>
              <a:gd name="T62" fmla="*/ 2147483647 w 3946"/>
              <a:gd name="T63" fmla="*/ 2147483647 h 3538"/>
              <a:gd name="T64" fmla="*/ 2147483647 w 3946"/>
              <a:gd name="T65" fmla="*/ 2147483647 h 3538"/>
              <a:gd name="T66" fmla="*/ 2147483647 w 3946"/>
              <a:gd name="T67" fmla="*/ 2147483647 h 3538"/>
              <a:gd name="T68" fmla="*/ 2147483647 w 3946"/>
              <a:gd name="T69" fmla="*/ 2147483647 h 3538"/>
              <a:gd name="T70" fmla="*/ 2147483647 w 3946"/>
              <a:gd name="T71" fmla="*/ 2147483647 h 3538"/>
              <a:gd name="T72" fmla="*/ 2147483647 w 3946"/>
              <a:gd name="T73" fmla="*/ 2147483647 h 3538"/>
              <a:gd name="T74" fmla="*/ 2147483647 w 3946"/>
              <a:gd name="T75" fmla="*/ 2147483647 h 3538"/>
              <a:gd name="T76" fmla="*/ 2147483647 w 3946"/>
              <a:gd name="T77" fmla="*/ 2147483647 h 3538"/>
              <a:gd name="T78" fmla="*/ 2147483647 w 3946"/>
              <a:gd name="T79" fmla="*/ 2147483647 h 3538"/>
              <a:gd name="T80" fmla="*/ 2147483647 w 3946"/>
              <a:gd name="T81" fmla="*/ 2147483647 h 3538"/>
              <a:gd name="T82" fmla="*/ 2147483647 w 3946"/>
              <a:gd name="T83" fmla="*/ 2147483647 h 3538"/>
              <a:gd name="T84" fmla="*/ 2147483647 w 3946"/>
              <a:gd name="T85" fmla="*/ 2147483647 h 3538"/>
              <a:gd name="T86" fmla="*/ 2147483647 w 3946"/>
              <a:gd name="T87" fmla="*/ 2147483647 h 3538"/>
              <a:gd name="T88" fmla="*/ 2147483647 w 3946"/>
              <a:gd name="T89" fmla="*/ 2147483647 h 3538"/>
              <a:gd name="T90" fmla="*/ 0 w 3946"/>
              <a:gd name="T91" fmla="*/ 2147483647 h 3538"/>
              <a:gd name="T92" fmla="*/ 2147483647 w 3946"/>
              <a:gd name="T93" fmla="*/ 0 h 3538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w 3946"/>
              <a:gd name="T142" fmla="*/ 0 h 3538"/>
              <a:gd name="T143" fmla="*/ 3946 w 3946"/>
              <a:gd name="T144" fmla="*/ 3538 h 3538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T141" t="T142" r="T143" b="T144"/>
            <a:pathLst>
              <a:path w="3946" h="3538">
                <a:moveTo>
                  <a:pt x="45" y="0"/>
                </a:moveTo>
                <a:lnTo>
                  <a:pt x="272" y="181"/>
                </a:lnTo>
                <a:lnTo>
                  <a:pt x="363" y="317"/>
                </a:lnTo>
                <a:lnTo>
                  <a:pt x="227" y="453"/>
                </a:lnTo>
                <a:lnTo>
                  <a:pt x="499" y="952"/>
                </a:lnTo>
                <a:lnTo>
                  <a:pt x="680" y="1134"/>
                </a:lnTo>
                <a:lnTo>
                  <a:pt x="862" y="1179"/>
                </a:lnTo>
                <a:lnTo>
                  <a:pt x="953" y="1406"/>
                </a:lnTo>
                <a:lnTo>
                  <a:pt x="1179" y="1542"/>
                </a:lnTo>
                <a:lnTo>
                  <a:pt x="1406" y="1814"/>
                </a:lnTo>
                <a:lnTo>
                  <a:pt x="1451" y="2086"/>
                </a:lnTo>
                <a:lnTo>
                  <a:pt x="1678" y="2449"/>
                </a:lnTo>
                <a:lnTo>
                  <a:pt x="1860" y="2585"/>
                </a:lnTo>
                <a:lnTo>
                  <a:pt x="2041" y="2631"/>
                </a:lnTo>
                <a:lnTo>
                  <a:pt x="2132" y="2631"/>
                </a:lnTo>
                <a:lnTo>
                  <a:pt x="2359" y="2767"/>
                </a:lnTo>
                <a:lnTo>
                  <a:pt x="2495" y="2948"/>
                </a:lnTo>
                <a:lnTo>
                  <a:pt x="2676" y="3039"/>
                </a:lnTo>
                <a:lnTo>
                  <a:pt x="2812" y="2994"/>
                </a:lnTo>
                <a:lnTo>
                  <a:pt x="2948" y="2994"/>
                </a:lnTo>
                <a:lnTo>
                  <a:pt x="3175" y="3084"/>
                </a:lnTo>
                <a:lnTo>
                  <a:pt x="3311" y="3130"/>
                </a:lnTo>
                <a:lnTo>
                  <a:pt x="3447" y="3175"/>
                </a:lnTo>
                <a:lnTo>
                  <a:pt x="3629" y="3220"/>
                </a:lnTo>
                <a:lnTo>
                  <a:pt x="3765" y="3356"/>
                </a:lnTo>
                <a:lnTo>
                  <a:pt x="3856" y="3447"/>
                </a:lnTo>
                <a:lnTo>
                  <a:pt x="3946" y="3493"/>
                </a:lnTo>
                <a:lnTo>
                  <a:pt x="3901" y="3493"/>
                </a:lnTo>
                <a:lnTo>
                  <a:pt x="3629" y="3538"/>
                </a:lnTo>
                <a:lnTo>
                  <a:pt x="3447" y="3493"/>
                </a:lnTo>
                <a:lnTo>
                  <a:pt x="3220" y="3311"/>
                </a:lnTo>
                <a:lnTo>
                  <a:pt x="3084" y="3220"/>
                </a:lnTo>
                <a:lnTo>
                  <a:pt x="2722" y="3220"/>
                </a:lnTo>
                <a:lnTo>
                  <a:pt x="2404" y="3175"/>
                </a:lnTo>
                <a:lnTo>
                  <a:pt x="2223" y="2994"/>
                </a:lnTo>
                <a:lnTo>
                  <a:pt x="2086" y="2948"/>
                </a:lnTo>
                <a:lnTo>
                  <a:pt x="1406" y="2495"/>
                </a:lnTo>
                <a:lnTo>
                  <a:pt x="1315" y="2268"/>
                </a:lnTo>
                <a:lnTo>
                  <a:pt x="1179" y="1905"/>
                </a:lnTo>
                <a:lnTo>
                  <a:pt x="998" y="1860"/>
                </a:lnTo>
                <a:lnTo>
                  <a:pt x="771" y="1497"/>
                </a:lnTo>
                <a:lnTo>
                  <a:pt x="590" y="1406"/>
                </a:lnTo>
                <a:lnTo>
                  <a:pt x="363" y="1179"/>
                </a:lnTo>
                <a:lnTo>
                  <a:pt x="91" y="862"/>
                </a:lnTo>
                <a:lnTo>
                  <a:pt x="91" y="544"/>
                </a:lnTo>
                <a:lnTo>
                  <a:pt x="0" y="317"/>
                </a:lnTo>
                <a:lnTo>
                  <a:pt x="45" y="0"/>
                </a:lnTo>
                <a:close/>
              </a:path>
            </a:pathLst>
          </a:custGeom>
          <a:solidFill>
            <a:srgbClr val="00CCFF"/>
          </a:solidFill>
          <a:ln>
            <a:noFill/>
          </a:ln>
          <a:effectLst>
            <a:prstShdw prst="shdw17" dist="17961" dir="2700000">
              <a:srgbClr val="007A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2312" name="Rectangle 146"/>
          <p:cNvSpPr>
            <a:spLocks noChangeArrowheads="1"/>
          </p:cNvSpPr>
          <p:nvPr/>
        </p:nvSpPr>
        <p:spPr bwMode="auto">
          <a:xfrm>
            <a:off x="2195515" y="1268414"/>
            <a:ext cx="720725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900">
                <a:latin typeface="Arial" charset="0"/>
                <a:cs typeface="Times New Roman" pitchFamily="18" charset="0"/>
              </a:rPr>
              <a:t>х. Афонка</a:t>
            </a:r>
            <a:r>
              <a:rPr lang="ru-RU" altLang="ru-RU" sz="800">
                <a:latin typeface="Arial" charset="0"/>
              </a:rPr>
              <a:t> </a:t>
            </a:r>
          </a:p>
        </p:txBody>
      </p:sp>
      <p:sp>
        <p:nvSpPr>
          <p:cNvPr id="12313" name="AutoShape 174"/>
          <p:cNvSpPr>
            <a:spLocks noChangeArrowheads="1"/>
          </p:cNvSpPr>
          <p:nvPr/>
        </p:nvSpPr>
        <p:spPr bwMode="auto">
          <a:xfrm>
            <a:off x="250827" y="3429000"/>
            <a:ext cx="1223963" cy="576263"/>
          </a:xfrm>
          <a:prstGeom prst="wedgeRectCallout">
            <a:avLst>
              <a:gd name="adj1" fmla="val 104083"/>
              <a:gd name="adj2" fmla="val 1241"/>
            </a:avLst>
          </a:prstGeom>
          <a:solidFill>
            <a:srgbClr val="3366FF"/>
          </a:solidFill>
          <a:ln>
            <a:noFill/>
          </a:ln>
          <a:effectLst>
            <a:prstShdw prst="shdw17" dist="17961" dir="2700000">
              <a:srgbClr val="1F3D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>
                <a:latin typeface="Arial" charset="0"/>
              </a:rPr>
              <a:t>Места забора воды БЕ-200 ЧС</a:t>
            </a:r>
          </a:p>
        </p:txBody>
      </p:sp>
      <p:sp>
        <p:nvSpPr>
          <p:cNvPr id="12314" name="Oval 110"/>
          <p:cNvSpPr>
            <a:spLocks noChangeArrowheads="1"/>
          </p:cNvSpPr>
          <p:nvPr/>
        </p:nvSpPr>
        <p:spPr bwMode="auto">
          <a:xfrm>
            <a:off x="2124075" y="2492375"/>
            <a:ext cx="217488" cy="21590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78826" tIns="39412" rIns="78826" bIns="39412" anchor="ctr"/>
          <a:lstStyle>
            <a:lvl1pPr defTabSz="788988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788988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788988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788988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788988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 b="1">
                <a:latin typeface="Arial" charset="0"/>
              </a:rPr>
              <a:t>Т</a:t>
            </a:r>
          </a:p>
        </p:txBody>
      </p:sp>
      <p:sp>
        <p:nvSpPr>
          <p:cNvPr id="12315" name="Oval 110"/>
          <p:cNvSpPr>
            <a:spLocks noChangeArrowheads="1"/>
          </p:cNvSpPr>
          <p:nvPr/>
        </p:nvSpPr>
        <p:spPr bwMode="auto">
          <a:xfrm>
            <a:off x="1692275" y="2636839"/>
            <a:ext cx="215900" cy="21590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78826" tIns="39412" rIns="78826" bIns="39412" anchor="ctr"/>
          <a:lstStyle>
            <a:lvl1pPr defTabSz="788988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788988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788988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788988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788988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 b="1">
                <a:latin typeface="Arial" charset="0"/>
              </a:rPr>
              <a:t>Т</a:t>
            </a:r>
          </a:p>
        </p:txBody>
      </p:sp>
      <p:sp>
        <p:nvSpPr>
          <p:cNvPr id="97" name="Text Box 2"/>
          <p:cNvSpPr txBox="1">
            <a:spLocks noChangeArrowheads="1"/>
          </p:cNvSpPr>
          <p:nvPr/>
        </p:nvSpPr>
        <p:spPr bwMode="auto">
          <a:xfrm>
            <a:off x="-1" y="-27384"/>
            <a:ext cx="9144000" cy="697635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46603" tIns="23302" rIns="46603" bIns="23302" anchor="ctr"/>
          <a:lstStyle>
            <a:defPPr>
              <a:defRPr lang="ru-RU"/>
            </a:defPPr>
            <a:lvl1pPr algn="ctr">
              <a:defRPr sz="1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sz="1200" dirty="0">
                <a:solidFill>
                  <a:schemeClr val="bg1"/>
                </a:solidFill>
              </a:rPr>
              <a:t>РИСК </a:t>
            </a:r>
            <a:r>
              <a:rPr lang="ru-RU" sz="1200" dirty="0" smtClean="0">
                <a:solidFill>
                  <a:schemeClr val="bg1"/>
                </a:solidFill>
              </a:rPr>
              <a:t> ВОЗНИКНОВЕНИЯ ПРИРОДНЫХ  </a:t>
            </a:r>
            <a:r>
              <a:rPr lang="ru-RU" sz="1200" dirty="0">
                <a:solidFill>
                  <a:schemeClr val="bg1"/>
                </a:solidFill>
              </a:rPr>
              <a:t>ПОЖАРОВ НА ТЕРРИТОРИИ </a:t>
            </a:r>
          </a:p>
          <a:p>
            <a:r>
              <a:rPr lang="ru-RU" sz="1200" dirty="0">
                <a:solidFill>
                  <a:schemeClr val="bg1"/>
                </a:solidFill>
              </a:rPr>
              <a:t>МО </a:t>
            </a:r>
            <a:r>
              <a:rPr lang="ru-RU" sz="1200" dirty="0" smtClean="0">
                <a:solidFill>
                  <a:schemeClr val="bg1"/>
                </a:solidFill>
              </a:rPr>
              <a:t>Г. </a:t>
            </a:r>
            <a:r>
              <a:rPr lang="ru-RU" sz="1200" dirty="0">
                <a:solidFill>
                  <a:schemeClr val="bg1"/>
                </a:solidFill>
              </a:rPr>
              <a:t>ГЕЛЕНДЖИК</a:t>
            </a:r>
          </a:p>
        </p:txBody>
      </p:sp>
      <p:pic>
        <p:nvPicPr>
          <p:cNvPr id="98" name="Picture 346" descr="C:\Documents and Settings\Borisovych\Рабочий стол\лесные пожары фото\shemа.jp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41" y="5360662"/>
            <a:ext cx="3995938" cy="14338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99" name="Группа 98">
            <a:extLst>
              <a:ext uri="{FF2B5EF4-FFF2-40B4-BE49-F238E27FC236}">
                <a16:creationId xmlns:a16="http://schemas.microsoft.com/office/drawing/2014/main" id="{63F05041-7573-46EB-AA4F-8EC8A51AFB0E}"/>
              </a:ext>
            </a:extLst>
          </p:cNvPr>
          <p:cNvGrpSpPr/>
          <p:nvPr/>
        </p:nvGrpSpPr>
        <p:grpSpPr>
          <a:xfrm>
            <a:off x="6733578" y="2852932"/>
            <a:ext cx="2374926" cy="1263829"/>
            <a:chOff x="6428209" y="4993020"/>
            <a:chExt cx="2608288" cy="707551"/>
          </a:xfrm>
        </p:grpSpPr>
        <p:sp>
          <p:nvSpPr>
            <p:cNvPr id="100" name="Text Box 830">
              <a:extLst>
                <a:ext uri="{FF2B5EF4-FFF2-40B4-BE49-F238E27FC236}">
                  <a16:creationId xmlns:a16="http://schemas.microsoft.com/office/drawing/2014/main" id="{8FAA9D0F-680A-4FEC-98D3-A5CB8D3EEF5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428209" y="5235012"/>
              <a:ext cx="2608287" cy="465559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61541" tIns="30770" rIns="61541" bIns="30770">
              <a:spAutoFit/>
            </a:bodyPr>
            <a:lstStyle>
              <a:lvl1pPr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Населенных пунктов – 21 </a:t>
              </a:r>
              <a:r>
                <a:rPr lang="ru-RU" sz="10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шт</a:t>
              </a:r>
              <a:r>
                <a:rPr lang="en-US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;</a:t>
              </a:r>
              <a:endParaRPr lang="ru-RU" sz="1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количество домов - 15553 шт., </a:t>
              </a:r>
              <a:endParaRPr lang="en-US" sz="1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население 103523 человека, </a:t>
              </a:r>
            </a:p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СЗО - 154, </a:t>
              </a:r>
            </a:p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ПОО </a:t>
              </a:r>
              <a:r>
                <a:rPr lang="en-US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</a:t>
              </a:r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7</a:t>
              </a:r>
            </a:p>
          </p:txBody>
        </p:sp>
        <p:sp>
          <p:nvSpPr>
            <p:cNvPr id="101" name="Rectangle 84">
              <a:extLst>
                <a:ext uri="{FF2B5EF4-FFF2-40B4-BE49-F238E27FC236}">
                  <a16:creationId xmlns:a16="http://schemas.microsoft.com/office/drawing/2014/main" id="{DCC734DD-01A5-44AB-B945-F954260959B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28209" y="4993020"/>
              <a:ext cx="2608288" cy="138524"/>
            </a:xfrm>
            <a:prstGeom prst="rect">
              <a:avLst/>
            </a:prstGeom>
            <a:solidFill>
              <a:srgbClr val="FFFF00"/>
            </a:solidFill>
            <a:ln w="3175">
              <a:solidFill>
                <a:schemeClr val="tx1"/>
              </a:solidFill>
            </a:ln>
            <a:effectLst/>
          </p:spPr>
          <p:txBody>
            <a:bodyPr wrap="square" lIns="62160" tIns="31079" rIns="62160" bIns="31079">
              <a:spAutoFit/>
            </a:bodyPr>
            <a:lstStyle/>
            <a:p>
              <a:pPr algn="ctr" defTabSz="622300" eaLnBrk="0" hangingPunct="0"/>
              <a:r>
                <a:rPr lang="ru-RU" sz="1200" b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Справочная информация</a:t>
              </a:r>
            </a:p>
          </p:txBody>
        </p:sp>
      </p:grpSp>
      <p:pic>
        <p:nvPicPr>
          <p:cNvPr id="102" name="Picture 2">
            <a:extLst>
              <a:ext uri="{FF2B5EF4-FFF2-40B4-BE49-F238E27FC236}">
                <a16:creationId xmlns:a16="http://schemas.microsoft.com/office/drawing/2014/main" id="{B9669312-4ABD-43DF-A98D-63B9F30593A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91" t="27500" r="64298" b="25500"/>
          <a:stretch/>
        </p:blipFill>
        <p:spPr bwMode="auto">
          <a:xfrm>
            <a:off x="5724132" y="694791"/>
            <a:ext cx="3389212" cy="16516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03" name="Группа 102">
            <a:extLst>
              <a:ext uri="{FF2B5EF4-FFF2-40B4-BE49-F238E27FC236}">
                <a16:creationId xmlns:a16="http://schemas.microsoft.com/office/drawing/2014/main" id="{A579F47C-1EA4-4062-851E-29D11AC24060}"/>
              </a:ext>
            </a:extLst>
          </p:cNvPr>
          <p:cNvGrpSpPr/>
          <p:nvPr/>
        </p:nvGrpSpPr>
        <p:grpSpPr>
          <a:xfrm>
            <a:off x="7164290" y="4653137"/>
            <a:ext cx="2088351" cy="2135950"/>
            <a:chOff x="7235829" y="4725144"/>
            <a:chExt cx="2088351" cy="2135950"/>
          </a:xfrm>
        </p:grpSpPr>
        <p:sp>
          <p:nvSpPr>
            <p:cNvPr id="104" name="Rectangle 903">
              <a:extLst>
                <a:ext uri="{FF2B5EF4-FFF2-40B4-BE49-F238E27FC236}">
                  <a16:creationId xmlns:a16="http://schemas.microsoft.com/office/drawing/2014/main" id="{E22FB5BF-AF7C-4754-A1F7-F3E6895448C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35829" y="4725144"/>
              <a:ext cx="1937306" cy="21328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000000"/>
              </a:solidFill>
              <a:miter lim="800000"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05" name="Text Box 64">
              <a:extLst>
                <a:ext uri="{FF2B5EF4-FFF2-40B4-BE49-F238E27FC236}">
                  <a16:creationId xmlns:a16="http://schemas.microsoft.com/office/drawing/2014/main" id="{569AEB8B-88DE-4DC5-8996-76237225A39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898420" y="5171707"/>
              <a:ext cx="1200145" cy="370071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61697" tIns="30846" rIns="61697" bIns="30846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100" dirty="0">
                  <a:latin typeface="Arial" charset="0"/>
                </a:rPr>
                <a:t>- </a:t>
              </a:r>
              <a:r>
                <a:rPr lang="ru-RU" altLang="ru-RU" sz="900" dirty="0">
                  <a:latin typeface="Arial" charset="0"/>
                </a:rPr>
                <a:t>вертолетные площадки</a:t>
              </a:r>
            </a:p>
          </p:txBody>
        </p:sp>
        <p:grpSp>
          <p:nvGrpSpPr>
            <p:cNvPr id="106" name="Group 48">
              <a:extLst>
                <a:ext uri="{FF2B5EF4-FFF2-40B4-BE49-F238E27FC236}">
                  <a16:creationId xmlns:a16="http://schemas.microsoft.com/office/drawing/2014/main" id="{34165BBA-B1F5-4724-9153-C674F12EEF7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390157" y="5637316"/>
              <a:ext cx="216716" cy="383972"/>
              <a:chOff x="3168" y="192"/>
              <a:chExt cx="528" cy="700"/>
            </a:xfrm>
          </p:grpSpPr>
          <p:sp>
            <p:nvSpPr>
              <p:cNvPr id="116" name="Line 49">
                <a:extLst>
                  <a:ext uri="{FF2B5EF4-FFF2-40B4-BE49-F238E27FC236}">
                    <a16:creationId xmlns:a16="http://schemas.microsoft.com/office/drawing/2014/main" id="{A691661C-CE03-4FC3-85C2-2B82EDB8778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220"/>
                <a:ext cx="0" cy="672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7" name="Line 50">
                <a:extLst>
                  <a:ext uri="{FF2B5EF4-FFF2-40B4-BE49-F238E27FC236}">
                    <a16:creationId xmlns:a16="http://schemas.microsoft.com/office/drawing/2014/main" id="{DE5F4DAF-FB5A-4E60-8A0B-DFC5555BE05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8" name="Line 51">
                <a:extLst>
                  <a:ext uri="{FF2B5EF4-FFF2-40B4-BE49-F238E27FC236}">
                    <a16:creationId xmlns:a16="http://schemas.microsoft.com/office/drawing/2014/main" id="{7F8D2A39-EED4-417C-BC78-A6C318FA1BF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9" name="Line 52">
                <a:extLst>
                  <a:ext uri="{FF2B5EF4-FFF2-40B4-BE49-F238E27FC236}">
                    <a16:creationId xmlns:a16="http://schemas.microsoft.com/office/drawing/2014/main" id="{04861441-F8B4-4600-8920-14D37309AA2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07" name="Freeform 53">
              <a:extLst>
                <a:ext uri="{FF2B5EF4-FFF2-40B4-BE49-F238E27FC236}">
                  <a16:creationId xmlns:a16="http://schemas.microsoft.com/office/drawing/2014/main" id="{82575840-B180-4758-A0D7-F1A2C1ED768F}"/>
                </a:ext>
              </a:extLst>
            </p:cNvPr>
            <p:cNvSpPr>
              <a:spLocks/>
            </p:cNvSpPr>
            <p:nvPr/>
          </p:nvSpPr>
          <p:spPr bwMode="auto">
            <a:xfrm>
              <a:off x="7406575" y="5667764"/>
              <a:ext cx="200298" cy="184374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0 w 291"/>
                <a:gd name="T5" fmla="*/ 1 h 159"/>
                <a:gd name="T6" fmla="*/ 0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08" name="Text Box 54">
              <a:extLst>
                <a:ext uri="{FF2B5EF4-FFF2-40B4-BE49-F238E27FC236}">
                  <a16:creationId xmlns:a16="http://schemas.microsoft.com/office/drawing/2014/main" id="{FF42E336-3538-4660-8882-3DD046A78CE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39749" y="5661247"/>
              <a:ext cx="256118" cy="136332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 dirty="0">
                  <a:latin typeface="Arial" charset="0"/>
                </a:rPr>
                <a:t> ПЧ</a:t>
              </a:r>
              <a:endParaRPr lang="ru-RU" altLang="ru-RU" sz="1300" dirty="0">
                <a:latin typeface="Arial" charset="0"/>
              </a:endParaRPr>
            </a:p>
          </p:txBody>
        </p:sp>
        <p:sp>
          <p:nvSpPr>
            <p:cNvPr id="109" name="Text Box 64">
              <a:extLst>
                <a:ext uri="{FF2B5EF4-FFF2-40B4-BE49-F238E27FC236}">
                  <a16:creationId xmlns:a16="http://schemas.microsoft.com/office/drawing/2014/main" id="{1985D389-957D-4638-B92F-72F692F9D37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908961" y="5717927"/>
              <a:ext cx="1200145" cy="231572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61697" tIns="30846" rIns="61697" bIns="30846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100" dirty="0">
                  <a:latin typeface="Arial" charset="0"/>
                </a:rPr>
                <a:t>- </a:t>
              </a:r>
              <a:r>
                <a:rPr lang="ru-RU" altLang="ru-RU" sz="900" dirty="0">
                  <a:latin typeface="Arial" charset="0"/>
                </a:rPr>
                <a:t>пожарная часть</a:t>
              </a:r>
            </a:p>
          </p:txBody>
        </p:sp>
        <p:sp>
          <p:nvSpPr>
            <p:cNvPr id="110" name="Text Box 64">
              <a:extLst>
                <a:ext uri="{FF2B5EF4-FFF2-40B4-BE49-F238E27FC236}">
                  <a16:creationId xmlns:a16="http://schemas.microsoft.com/office/drawing/2014/main" id="{5917FBCF-F964-4548-BB9D-AE5999D1833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538497" y="4812383"/>
              <a:ext cx="1425991" cy="200794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61697" tIns="30846" rIns="61697" bIns="30846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900" dirty="0">
                  <a:latin typeface="Arial" charset="0"/>
                </a:rPr>
                <a:t>Условные обозначения              </a:t>
              </a:r>
            </a:p>
          </p:txBody>
        </p:sp>
        <p:graphicFrame>
          <p:nvGraphicFramePr>
            <p:cNvPr id="111" name="Object 170">
              <a:extLst>
                <a:ext uri="{FF2B5EF4-FFF2-40B4-BE49-F238E27FC236}">
                  <a16:creationId xmlns:a16="http://schemas.microsoft.com/office/drawing/2014/main" id="{F4A85F83-6C35-453D-B605-DA3797F3C62C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79980096"/>
                </p:ext>
              </p:extLst>
            </p:nvPr>
          </p:nvGraphicFramePr>
          <p:xfrm>
            <a:off x="7309709" y="6088365"/>
            <a:ext cx="372685" cy="22158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4597" name="Clip" r:id="rId13" imgW="403250" imgH="226771" progId="MS_ClipArt_Gallery.2">
                    <p:embed/>
                  </p:oleObj>
                </mc:Choice>
                <mc:Fallback>
                  <p:oleObj name="Clip" r:id="rId13" imgW="403250" imgH="226771" progId="MS_ClipArt_Gallery.2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309709" y="6088365"/>
                          <a:ext cx="372685" cy="221587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12" name="Text Box 47">
              <a:extLst>
                <a:ext uri="{FF2B5EF4-FFF2-40B4-BE49-F238E27FC236}">
                  <a16:creationId xmlns:a16="http://schemas.microsoft.com/office/drawing/2014/main" id="{DBCBD3D3-0A79-49E0-BAD0-8541EDF0AFE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835081" y="6012248"/>
              <a:ext cx="1489099" cy="350692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7836" tIns="63922" rIns="127836" bIns="63922">
              <a:spAutoFit/>
            </a:bodyPr>
            <a:lstStyle>
              <a:lvl1pPr defTabSz="1457325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1457325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1457325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1457325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1457325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lnSpc>
                  <a:spcPct val="80000"/>
                </a:lnSpc>
                <a:spcBef>
                  <a:spcPct val="0"/>
                </a:spcBef>
                <a:buFontTx/>
                <a:buNone/>
              </a:pPr>
              <a:r>
                <a:rPr lang="ru-RU" altLang="ru-RU" sz="900" b="1" dirty="0">
                  <a:latin typeface="Arial" charset="0"/>
                </a:rPr>
                <a:t>- </a:t>
              </a:r>
              <a:r>
                <a:rPr lang="ru-RU" altLang="ru-RU" sz="900" dirty="0">
                  <a:latin typeface="Arial" charset="0"/>
                </a:rPr>
                <a:t>зона возможного лесного пожара</a:t>
              </a:r>
            </a:p>
          </p:txBody>
        </p:sp>
        <p:sp>
          <p:nvSpPr>
            <p:cNvPr id="113" name="Rectangle 200">
              <a:extLst>
                <a:ext uri="{FF2B5EF4-FFF2-40B4-BE49-F238E27FC236}">
                  <a16:creationId xmlns:a16="http://schemas.microsoft.com/office/drawing/2014/main" id="{8A678E0C-39BF-4DA3-95AC-6585282752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88366" y="6511241"/>
              <a:ext cx="595968" cy="230045"/>
            </a:xfrm>
            <a:prstGeom prst="rect">
              <a:avLst/>
            </a:prstGeom>
            <a:solidFill>
              <a:srgbClr val="FFFF00"/>
            </a:solidFill>
            <a:ln w="25400">
              <a:solidFill>
                <a:srgbClr val="000000"/>
              </a:solidFill>
              <a:miter lim="800000"/>
              <a:headEnd/>
              <a:tailEnd/>
            </a:ln>
            <a:effectLst>
              <a:prstShdw prst="shdw17" dist="17961" dir="2700000">
                <a:srgbClr val="999999"/>
              </a:prstShdw>
            </a:effec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800">
                  <a:solidFill>
                    <a:srgbClr val="000000"/>
                  </a:solidFill>
                  <a:latin typeface="Arial" charset="0"/>
                  <a:cs typeface="Times New Roman" pitchFamily="18" charset="0"/>
                </a:rPr>
                <a:t>п. Гайдук </a:t>
              </a:r>
            </a:p>
          </p:txBody>
        </p:sp>
        <p:sp>
          <p:nvSpPr>
            <p:cNvPr id="114" name="Text Box 47">
              <a:extLst>
                <a:ext uri="{FF2B5EF4-FFF2-40B4-BE49-F238E27FC236}">
                  <a16:creationId xmlns:a16="http://schemas.microsoft.com/office/drawing/2014/main" id="{6BEF7103-0DD9-4E52-A13E-2B3DCCAB7D6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840006" y="6399603"/>
              <a:ext cx="1339697" cy="461491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7836" tIns="63922" rIns="127836" bIns="63922">
              <a:spAutoFit/>
            </a:bodyPr>
            <a:lstStyle>
              <a:lvl1pPr defTabSz="1457325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1457325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1457325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1457325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1457325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lnSpc>
                  <a:spcPct val="80000"/>
                </a:lnSpc>
                <a:spcBef>
                  <a:spcPct val="0"/>
                </a:spcBef>
                <a:buFontTx/>
                <a:buNone/>
              </a:pPr>
              <a:r>
                <a:rPr lang="ru-RU" altLang="ru-RU" sz="900" b="1" dirty="0">
                  <a:latin typeface="Arial" charset="0"/>
                </a:rPr>
                <a:t>- </a:t>
              </a:r>
              <a:r>
                <a:rPr lang="ru-RU" altLang="ru-RU" sz="900" dirty="0">
                  <a:latin typeface="Arial" charset="0"/>
                </a:rPr>
                <a:t>населенный пункт, попадающий в зону лесного пожара</a:t>
              </a:r>
            </a:p>
          </p:txBody>
        </p:sp>
      </p:grpSp>
      <p:sp>
        <p:nvSpPr>
          <p:cNvPr id="120" name="Oval 110">
            <a:extLst>
              <a:ext uri="{FF2B5EF4-FFF2-40B4-BE49-F238E27FC236}">
                <a16:creationId xmlns:a16="http://schemas.microsoft.com/office/drawing/2014/main" id="{A5AD1FB7-3966-453C-87E4-A1841E28CDF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98909" y="5160782"/>
            <a:ext cx="215900" cy="21590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78826" tIns="39412" rIns="78826" bIns="39412" anchor="ctr"/>
          <a:lstStyle>
            <a:lvl1pPr defTabSz="788988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788988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788988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788988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788988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 b="1">
                <a:latin typeface="Arial" charset="0"/>
              </a:rPr>
              <a:t>Т</a:t>
            </a:r>
          </a:p>
        </p:txBody>
      </p:sp>
    </p:spTree>
    <p:extLst>
      <p:ext uri="{BB962C8B-B14F-4D97-AF65-F5344CB8AC3E}">
        <p14:creationId xmlns:p14="http://schemas.microsoft.com/office/powerpoint/2010/main" val="942941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Туапсинский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77850"/>
            <a:ext cx="9144000" cy="62801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5" name="Line 5"/>
          <p:cNvSpPr>
            <a:spLocks noChangeShapeType="1"/>
          </p:cNvSpPr>
          <p:nvPr/>
        </p:nvSpPr>
        <p:spPr bwMode="auto">
          <a:xfrm>
            <a:off x="1893888" y="-1152525"/>
            <a:ext cx="0" cy="0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3316" name="Line 6"/>
          <p:cNvSpPr>
            <a:spLocks noChangeShapeType="1"/>
          </p:cNvSpPr>
          <p:nvPr/>
        </p:nvSpPr>
        <p:spPr bwMode="auto">
          <a:xfrm>
            <a:off x="1893888" y="-579439"/>
            <a:ext cx="0" cy="0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grpSp>
        <p:nvGrpSpPr>
          <p:cNvPr id="13317" name="Group 397"/>
          <p:cNvGrpSpPr>
            <a:grpSpLocks/>
          </p:cNvGrpSpPr>
          <p:nvPr/>
        </p:nvGrpSpPr>
        <p:grpSpPr bwMode="auto">
          <a:xfrm>
            <a:off x="4427540" y="5949951"/>
            <a:ext cx="257175" cy="233363"/>
            <a:chOff x="578" y="-479"/>
            <a:chExt cx="226" cy="206"/>
          </a:xfrm>
        </p:grpSpPr>
        <p:grpSp>
          <p:nvGrpSpPr>
            <p:cNvPr id="13525" name="Group 48"/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3528" name="Line 49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529" name="Line 50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530" name="Line 51"/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531" name="Line 52"/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3526" name="Freeform 53"/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3527" name="Text Box 54"/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13318" name="Group 397"/>
          <p:cNvGrpSpPr>
            <a:grpSpLocks/>
          </p:cNvGrpSpPr>
          <p:nvPr/>
        </p:nvGrpSpPr>
        <p:grpSpPr bwMode="auto">
          <a:xfrm>
            <a:off x="4643440" y="5805488"/>
            <a:ext cx="257175" cy="233363"/>
            <a:chOff x="578" y="-479"/>
            <a:chExt cx="226" cy="206"/>
          </a:xfrm>
        </p:grpSpPr>
        <p:grpSp>
          <p:nvGrpSpPr>
            <p:cNvPr id="13518" name="Group 48"/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3521" name="Line 49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522" name="Line 50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523" name="Line 51"/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524" name="Line 52"/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3519" name="Freeform 53"/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3520" name="Text Box 54"/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13319" name="Group 397"/>
          <p:cNvGrpSpPr>
            <a:grpSpLocks/>
          </p:cNvGrpSpPr>
          <p:nvPr/>
        </p:nvGrpSpPr>
        <p:grpSpPr bwMode="auto">
          <a:xfrm>
            <a:off x="4356102" y="5734051"/>
            <a:ext cx="257175" cy="233363"/>
            <a:chOff x="578" y="-479"/>
            <a:chExt cx="226" cy="206"/>
          </a:xfrm>
        </p:grpSpPr>
        <p:grpSp>
          <p:nvGrpSpPr>
            <p:cNvPr id="13511" name="Group 48"/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3514" name="Line 49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515" name="Line 50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516" name="Line 51"/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517" name="Line 52"/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3512" name="Freeform 53"/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3513" name="Text Box 54"/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13320" name="Group 397"/>
          <p:cNvGrpSpPr>
            <a:grpSpLocks/>
          </p:cNvGrpSpPr>
          <p:nvPr/>
        </p:nvGrpSpPr>
        <p:grpSpPr bwMode="auto">
          <a:xfrm>
            <a:off x="1547815" y="3068637"/>
            <a:ext cx="257175" cy="233363"/>
            <a:chOff x="578" y="-479"/>
            <a:chExt cx="226" cy="206"/>
          </a:xfrm>
        </p:grpSpPr>
        <p:grpSp>
          <p:nvGrpSpPr>
            <p:cNvPr id="13504" name="Group 48"/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3507" name="Line 49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508" name="Line 50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509" name="Line 51"/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510" name="Line 52"/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3505" name="Freeform 53"/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3506" name="Text Box 54"/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13321" name="Group 397"/>
          <p:cNvGrpSpPr>
            <a:grpSpLocks/>
          </p:cNvGrpSpPr>
          <p:nvPr/>
        </p:nvGrpSpPr>
        <p:grpSpPr bwMode="auto">
          <a:xfrm>
            <a:off x="2700340" y="3789363"/>
            <a:ext cx="257175" cy="233363"/>
            <a:chOff x="578" y="-479"/>
            <a:chExt cx="226" cy="206"/>
          </a:xfrm>
        </p:grpSpPr>
        <p:grpSp>
          <p:nvGrpSpPr>
            <p:cNvPr id="13497" name="Group 48"/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3500" name="Line 49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501" name="Line 50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502" name="Line 51"/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503" name="Line 52"/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3498" name="Freeform 53"/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3499" name="Text Box 54"/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13322" name="Group 397"/>
          <p:cNvGrpSpPr>
            <a:grpSpLocks/>
          </p:cNvGrpSpPr>
          <p:nvPr/>
        </p:nvGrpSpPr>
        <p:grpSpPr bwMode="auto">
          <a:xfrm>
            <a:off x="6084890" y="3068637"/>
            <a:ext cx="257175" cy="233363"/>
            <a:chOff x="578" y="-479"/>
            <a:chExt cx="226" cy="206"/>
          </a:xfrm>
        </p:grpSpPr>
        <p:grpSp>
          <p:nvGrpSpPr>
            <p:cNvPr id="13490" name="Group 48"/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3493" name="Line 49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494" name="Line 50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495" name="Line 51"/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496" name="Line 52"/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3491" name="Freeform 53"/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3492" name="Text Box 54"/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13323" name="Group 397"/>
          <p:cNvGrpSpPr>
            <a:grpSpLocks/>
          </p:cNvGrpSpPr>
          <p:nvPr/>
        </p:nvGrpSpPr>
        <p:grpSpPr bwMode="auto">
          <a:xfrm>
            <a:off x="4067177" y="5157788"/>
            <a:ext cx="257175" cy="233363"/>
            <a:chOff x="578" y="-479"/>
            <a:chExt cx="226" cy="206"/>
          </a:xfrm>
        </p:grpSpPr>
        <p:grpSp>
          <p:nvGrpSpPr>
            <p:cNvPr id="13483" name="Group 48"/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3486" name="Line 49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487" name="Line 50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488" name="Line 51"/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489" name="Line 52"/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3484" name="Freeform 53"/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3485" name="Text Box 54"/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13324" name="Group 397"/>
          <p:cNvGrpSpPr>
            <a:grpSpLocks/>
          </p:cNvGrpSpPr>
          <p:nvPr/>
        </p:nvGrpSpPr>
        <p:grpSpPr bwMode="auto">
          <a:xfrm>
            <a:off x="5292727" y="2636837"/>
            <a:ext cx="257175" cy="233363"/>
            <a:chOff x="578" y="-479"/>
            <a:chExt cx="226" cy="206"/>
          </a:xfrm>
        </p:grpSpPr>
        <p:grpSp>
          <p:nvGrpSpPr>
            <p:cNvPr id="13476" name="Group 48"/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3479" name="Line 49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480" name="Line 50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481" name="Line 51"/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482" name="Line 52"/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3477" name="Freeform 53"/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3478" name="Text Box 54"/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sp>
        <p:nvSpPr>
          <p:cNvPr id="13325" name="Freeform 78"/>
          <p:cNvSpPr>
            <a:spLocks/>
          </p:cNvSpPr>
          <p:nvPr/>
        </p:nvSpPr>
        <p:spPr bwMode="auto">
          <a:xfrm>
            <a:off x="1116013" y="1196976"/>
            <a:ext cx="6203950" cy="4911725"/>
          </a:xfrm>
          <a:custGeom>
            <a:avLst/>
            <a:gdLst>
              <a:gd name="T0" fmla="*/ 2147483647 w 3908"/>
              <a:gd name="T1" fmla="*/ 2147483647 h 3094"/>
              <a:gd name="T2" fmla="*/ 2147483647 w 3908"/>
              <a:gd name="T3" fmla="*/ 2147483647 h 3094"/>
              <a:gd name="T4" fmla="*/ 2147483647 w 3908"/>
              <a:gd name="T5" fmla="*/ 2147483647 h 3094"/>
              <a:gd name="T6" fmla="*/ 2147483647 w 3908"/>
              <a:gd name="T7" fmla="*/ 0 h 3094"/>
              <a:gd name="T8" fmla="*/ 2147483647 w 3908"/>
              <a:gd name="T9" fmla="*/ 2147483647 h 3094"/>
              <a:gd name="T10" fmla="*/ 2147483647 w 3908"/>
              <a:gd name="T11" fmla="*/ 2147483647 h 3094"/>
              <a:gd name="T12" fmla="*/ 2147483647 w 3908"/>
              <a:gd name="T13" fmla="*/ 2147483647 h 3094"/>
              <a:gd name="T14" fmla="*/ 2147483647 w 3908"/>
              <a:gd name="T15" fmla="*/ 2147483647 h 3094"/>
              <a:gd name="T16" fmla="*/ 2147483647 w 3908"/>
              <a:gd name="T17" fmla="*/ 2147483647 h 3094"/>
              <a:gd name="T18" fmla="*/ 2147483647 w 3908"/>
              <a:gd name="T19" fmla="*/ 2147483647 h 3094"/>
              <a:gd name="T20" fmla="*/ 2147483647 w 3908"/>
              <a:gd name="T21" fmla="*/ 2147483647 h 3094"/>
              <a:gd name="T22" fmla="*/ 2147483647 w 3908"/>
              <a:gd name="T23" fmla="*/ 2147483647 h 3094"/>
              <a:gd name="T24" fmla="*/ 2147483647 w 3908"/>
              <a:gd name="T25" fmla="*/ 2147483647 h 3094"/>
              <a:gd name="T26" fmla="*/ 2147483647 w 3908"/>
              <a:gd name="T27" fmla="*/ 2147483647 h 3094"/>
              <a:gd name="T28" fmla="*/ 2147483647 w 3908"/>
              <a:gd name="T29" fmla="*/ 2147483647 h 3094"/>
              <a:gd name="T30" fmla="*/ 2147483647 w 3908"/>
              <a:gd name="T31" fmla="*/ 2147483647 h 3094"/>
              <a:gd name="T32" fmla="*/ 2147483647 w 3908"/>
              <a:gd name="T33" fmla="*/ 2147483647 h 3094"/>
              <a:gd name="T34" fmla="*/ 2147483647 w 3908"/>
              <a:gd name="T35" fmla="*/ 2147483647 h 3094"/>
              <a:gd name="T36" fmla="*/ 2147483647 w 3908"/>
              <a:gd name="T37" fmla="*/ 2147483647 h 3094"/>
              <a:gd name="T38" fmla="*/ 2147483647 w 3908"/>
              <a:gd name="T39" fmla="*/ 2147483647 h 3094"/>
              <a:gd name="T40" fmla="*/ 2147483647 w 3908"/>
              <a:gd name="T41" fmla="*/ 2147483647 h 3094"/>
              <a:gd name="T42" fmla="*/ 2147483647 w 3908"/>
              <a:gd name="T43" fmla="*/ 2147483647 h 3094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w 3908"/>
              <a:gd name="T67" fmla="*/ 0 h 3094"/>
              <a:gd name="T68" fmla="*/ 3908 w 3908"/>
              <a:gd name="T69" fmla="*/ 3094 h 3094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T66" t="T67" r="T68" b="T69"/>
            <a:pathLst>
              <a:path w="3908" h="3094">
                <a:moveTo>
                  <a:pt x="609" y="1524"/>
                </a:moveTo>
                <a:cubicBezTo>
                  <a:pt x="496" y="1320"/>
                  <a:pt x="114" y="1473"/>
                  <a:pt x="57" y="1272"/>
                </a:cubicBezTo>
                <a:cubicBezTo>
                  <a:pt x="0" y="1071"/>
                  <a:pt x="157" y="530"/>
                  <a:pt x="267" y="318"/>
                </a:cubicBezTo>
                <a:cubicBezTo>
                  <a:pt x="395" y="327"/>
                  <a:pt x="632" y="50"/>
                  <a:pt x="717" y="0"/>
                </a:cubicBezTo>
                <a:cubicBezTo>
                  <a:pt x="857" y="4"/>
                  <a:pt x="979" y="197"/>
                  <a:pt x="1119" y="228"/>
                </a:cubicBezTo>
                <a:cubicBezTo>
                  <a:pt x="1263" y="323"/>
                  <a:pt x="1153" y="612"/>
                  <a:pt x="1317" y="792"/>
                </a:cubicBezTo>
                <a:cubicBezTo>
                  <a:pt x="1437" y="907"/>
                  <a:pt x="1688" y="923"/>
                  <a:pt x="1839" y="918"/>
                </a:cubicBezTo>
                <a:cubicBezTo>
                  <a:pt x="1990" y="913"/>
                  <a:pt x="2122" y="823"/>
                  <a:pt x="2223" y="762"/>
                </a:cubicBezTo>
                <a:cubicBezTo>
                  <a:pt x="2423" y="770"/>
                  <a:pt x="2342" y="574"/>
                  <a:pt x="2445" y="552"/>
                </a:cubicBezTo>
                <a:cubicBezTo>
                  <a:pt x="2548" y="530"/>
                  <a:pt x="2673" y="556"/>
                  <a:pt x="2841" y="630"/>
                </a:cubicBezTo>
                <a:cubicBezTo>
                  <a:pt x="3009" y="704"/>
                  <a:pt x="3300" y="815"/>
                  <a:pt x="3453" y="996"/>
                </a:cubicBezTo>
                <a:cubicBezTo>
                  <a:pt x="3557" y="1115"/>
                  <a:pt x="3731" y="1584"/>
                  <a:pt x="3759" y="1716"/>
                </a:cubicBezTo>
                <a:cubicBezTo>
                  <a:pt x="3908" y="1819"/>
                  <a:pt x="3854" y="2102"/>
                  <a:pt x="3783" y="2202"/>
                </a:cubicBezTo>
                <a:cubicBezTo>
                  <a:pt x="3778" y="2310"/>
                  <a:pt x="3764" y="2266"/>
                  <a:pt x="3729" y="2364"/>
                </a:cubicBezTo>
                <a:cubicBezTo>
                  <a:pt x="3837" y="2475"/>
                  <a:pt x="3646" y="2767"/>
                  <a:pt x="3573" y="2790"/>
                </a:cubicBezTo>
                <a:cubicBezTo>
                  <a:pt x="3511" y="2902"/>
                  <a:pt x="3442" y="3020"/>
                  <a:pt x="3357" y="3036"/>
                </a:cubicBezTo>
                <a:cubicBezTo>
                  <a:pt x="3266" y="3094"/>
                  <a:pt x="3172" y="2853"/>
                  <a:pt x="3063" y="2886"/>
                </a:cubicBezTo>
                <a:cubicBezTo>
                  <a:pt x="2777" y="2847"/>
                  <a:pt x="2359" y="2730"/>
                  <a:pt x="2085" y="2718"/>
                </a:cubicBezTo>
                <a:cubicBezTo>
                  <a:pt x="1929" y="2711"/>
                  <a:pt x="2191" y="2190"/>
                  <a:pt x="2050" y="2141"/>
                </a:cubicBezTo>
                <a:cubicBezTo>
                  <a:pt x="1815" y="2072"/>
                  <a:pt x="1881" y="2528"/>
                  <a:pt x="1647" y="2478"/>
                </a:cubicBezTo>
                <a:cubicBezTo>
                  <a:pt x="1101" y="2244"/>
                  <a:pt x="1348" y="2420"/>
                  <a:pt x="993" y="2040"/>
                </a:cubicBezTo>
                <a:cubicBezTo>
                  <a:pt x="955" y="1983"/>
                  <a:pt x="683" y="1518"/>
                  <a:pt x="609" y="1524"/>
                </a:cubicBezTo>
                <a:close/>
              </a:path>
            </a:pathLst>
          </a:custGeom>
          <a:solidFill>
            <a:srgbClr val="FF0000">
              <a:alpha val="32941"/>
            </a:srgbClr>
          </a:solidFill>
          <a:ln w="0">
            <a:solidFill>
              <a:srgbClr val="ED2B2B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3326" name="AutoShape 98"/>
          <p:cNvSpPr>
            <a:spLocks noChangeArrowheads="1"/>
          </p:cNvSpPr>
          <p:nvPr/>
        </p:nvSpPr>
        <p:spPr bwMode="auto">
          <a:xfrm>
            <a:off x="2339975" y="2997202"/>
            <a:ext cx="1296988" cy="313849"/>
          </a:xfrm>
          <a:prstGeom prst="wedgeRectCallout">
            <a:avLst>
              <a:gd name="adj1" fmla="val -12667"/>
              <a:gd name="adj2" fmla="val 449505"/>
            </a:avLst>
          </a:prstGeom>
          <a:solidFill>
            <a:srgbClr val="969696">
              <a:alpha val="59999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127933" tIns="63967" rIns="127933" bIns="63967">
            <a:spAutoFit/>
          </a:bodyPr>
          <a:lstStyle>
            <a:lvl1pPr defTabSz="1279525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1279525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1279525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1279525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1279525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600" b="1">
                <a:latin typeface="Arial" charset="0"/>
              </a:rPr>
              <a:t>Тип покрытия - асфальт,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600" b="1">
                <a:latin typeface="Arial" charset="0"/>
              </a:rPr>
              <a:t>Протяженность – 100 км.</a:t>
            </a:r>
            <a:endParaRPr lang="ru-RU" altLang="ru-RU" sz="600">
              <a:latin typeface="Arial" charset="0"/>
            </a:endParaRPr>
          </a:p>
        </p:txBody>
      </p:sp>
      <p:sp>
        <p:nvSpPr>
          <p:cNvPr id="13327" name="Rectangle 99"/>
          <p:cNvSpPr>
            <a:spLocks noChangeArrowheads="1"/>
          </p:cNvSpPr>
          <p:nvPr/>
        </p:nvSpPr>
        <p:spPr bwMode="auto">
          <a:xfrm rot="3454736">
            <a:off x="3888582" y="5480844"/>
            <a:ext cx="142875" cy="71438"/>
          </a:xfrm>
          <a:prstGeom prst="rect">
            <a:avLst/>
          </a:prstGeom>
          <a:solidFill>
            <a:srgbClr val="0000FF"/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Arial" charset="0"/>
            </a:endParaRPr>
          </a:p>
        </p:txBody>
      </p:sp>
      <p:sp>
        <p:nvSpPr>
          <p:cNvPr id="13328" name="AutoShape 101"/>
          <p:cNvSpPr>
            <a:spLocks noChangeArrowheads="1"/>
          </p:cNvSpPr>
          <p:nvPr/>
        </p:nvSpPr>
        <p:spPr bwMode="auto">
          <a:xfrm>
            <a:off x="3779838" y="2997202"/>
            <a:ext cx="1225550" cy="313849"/>
          </a:xfrm>
          <a:prstGeom prst="wedgeRectCallout">
            <a:avLst>
              <a:gd name="adj1" fmla="val -56606"/>
              <a:gd name="adj2" fmla="val 325741"/>
            </a:avLst>
          </a:prstGeom>
          <a:solidFill>
            <a:srgbClr val="969696">
              <a:alpha val="59999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127933" tIns="63967" rIns="127933" bIns="63967">
            <a:spAutoFit/>
          </a:bodyPr>
          <a:lstStyle>
            <a:lvl1pPr defTabSz="1279525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1279525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1279525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1279525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1279525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600" b="1">
                <a:latin typeface="Arial" charset="0"/>
              </a:rPr>
              <a:t>Тип покрытия - асфальт,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600" b="1">
                <a:latin typeface="Arial" charset="0"/>
              </a:rPr>
              <a:t>Протяженность – 3,8 км.</a:t>
            </a:r>
            <a:endParaRPr lang="ru-RU" altLang="ru-RU" sz="600">
              <a:latin typeface="Arial" charset="0"/>
            </a:endParaRPr>
          </a:p>
        </p:txBody>
      </p:sp>
      <p:sp>
        <p:nvSpPr>
          <p:cNvPr id="13329" name="Line 102"/>
          <p:cNvSpPr>
            <a:spLocks noChangeShapeType="1"/>
          </p:cNvSpPr>
          <p:nvPr/>
        </p:nvSpPr>
        <p:spPr bwMode="auto">
          <a:xfrm>
            <a:off x="1619250" y="3500437"/>
            <a:ext cx="2520950" cy="2305051"/>
          </a:xfrm>
          <a:prstGeom prst="line">
            <a:avLst/>
          </a:prstGeom>
          <a:noFill/>
          <a:ln w="38100">
            <a:solidFill>
              <a:srgbClr val="3D7F4A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127933" tIns="63967" rIns="127933" bIns="63967">
            <a:spAutoFit/>
          </a:bodyPr>
          <a:lstStyle/>
          <a:p>
            <a:endParaRPr lang="ru-RU"/>
          </a:p>
        </p:txBody>
      </p:sp>
      <p:sp>
        <p:nvSpPr>
          <p:cNvPr id="13332" name="AutoShape 105"/>
          <p:cNvSpPr>
            <a:spLocks noChangeArrowheads="1"/>
          </p:cNvSpPr>
          <p:nvPr/>
        </p:nvSpPr>
        <p:spPr bwMode="auto">
          <a:xfrm>
            <a:off x="5003800" y="5589590"/>
            <a:ext cx="1225550" cy="313849"/>
          </a:xfrm>
          <a:prstGeom prst="wedgeRectCallout">
            <a:avLst>
              <a:gd name="adj1" fmla="val -30181"/>
              <a:gd name="adj2" fmla="val -226731"/>
            </a:avLst>
          </a:prstGeom>
          <a:solidFill>
            <a:srgbClr val="969696">
              <a:alpha val="59999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127933" tIns="63967" rIns="127933" bIns="63967">
            <a:spAutoFit/>
          </a:bodyPr>
          <a:lstStyle>
            <a:lvl1pPr defTabSz="1279525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1279525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1279525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1279525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1279525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600" b="1">
                <a:latin typeface="Arial" charset="0"/>
              </a:rPr>
              <a:t>Тип покрытия - асфальт,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600" b="1">
                <a:latin typeface="Arial" charset="0"/>
              </a:rPr>
              <a:t>Протяженность – 60 км.</a:t>
            </a:r>
            <a:endParaRPr lang="ru-RU" altLang="ru-RU" sz="600">
              <a:latin typeface="Arial" charset="0"/>
            </a:endParaRPr>
          </a:p>
        </p:txBody>
      </p:sp>
      <p:sp>
        <p:nvSpPr>
          <p:cNvPr id="13333" name="AutoShape 106"/>
          <p:cNvSpPr>
            <a:spLocks noChangeArrowheads="1"/>
          </p:cNvSpPr>
          <p:nvPr/>
        </p:nvSpPr>
        <p:spPr bwMode="auto">
          <a:xfrm>
            <a:off x="3995738" y="3933826"/>
            <a:ext cx="1225550" cy="313849"/>
          </a:xfrm>
          <a:prstGeom prst="wedgeRectCallout">
            <a:avLst>
              <a:gd name="adj1" fmla="val -69819"/>
              <a:gd name="adj2" fmla="val 275245"/>
            </a:avLst>
          </a:prstGeom>
          <a:solidFill>
            <a:srgbClr val="969696">
              <a:alpha val="59999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127933" tIns="63967" rIns="127933" bIns="63967">
            <a:spAutoFit/>
          </a:bodyPr>
          <a:lstStyle>
            <a:lvl1pPr defTabSz="1279525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1279525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1279525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1279525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1279525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600" b="1">
                <a:latin typeface="Arial" charset="0"/>
              </a:rPr>
              <a:t>Тип покрытия - асфальт,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600" b="1">
                <a:latin typeface="Arial" charset="0"/>
              </a:rPr>
              <a:t>Протяженность – 40 км.</a:t>
            </a:r>
            <a:endParaRPr lang="ru-RU" altLang="ru-RU" sz="600">
              <a:latin typeface="Arial" charset="0"/>
            </a:endParaRPr>
          </a:p>
        </p:txBody>
      </p:sp>
      <p:sp>
        <p:nvSpPr>
          <p:cNvPr id="13334" name="AutoShape 108"/>
          <p:cNvSpPr>
            <a:spLocks noChangeArrowheads="1"/>
          </p:cNvSpPr>
          <p:nvPr/>
        </p:nvSpPr>
        <p:spPr bwMode="auto">
          <a:xfrm>
            <a:off x="7308852" y="4292602"/>
            <a:ext cx="1368425" cy="313849"/>
          </a:xfrm>
          <a:prstGeom prst="wedgeRectCallout">
            <a:avLst>
              <a:gd name="adj1" fmla="val -121926"/>
              <a:gd name="adj2" fmla="val 315843"/>
            </a:avLst>
          </a:prstGeom>
          <a:solidFill>
            <a:srgbClr val="00FFFF">
              <a:alpha val="59999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127933" tIns="63967" rIns="127933" bIns="63967">
            <a:spAutoFit/>
          </a:bodyPr>
          <a:lstStyle>
            <a:lvl1pPr defTabSz="1279525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1279525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1279525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1279525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1279525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600" b="1">
                <a:latin typeface="Arial" charset="0"/>
              </a:rPr>
              <a:t>Место забора на 2 ПА,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600" b="1">
                <a:latin typeface="Arial" charset="0"/>
              </a:rPr>
              <a:t> время заправки 10 минут.</a:t>
            </a:r>
            <a:endParaRPr lang="ru-RU" altLang="ru-RU" sz="600">
              <a:latin typeface="Arial" charset="0"/>
            </a:endParaRPr>
          </a:p>
        </p:txBody>
      </p:sp>
      <p:graphicFrame>
        <p:nvGraphicFramePr>
          <p:cNvPr id="13392" name="Object 381"/>
          <p:cNvGraphicFramePr>
            <a:graphicFrameLocks noChangeAspect="1"/>
          </p:cNvGraphicFramePr>
          <p:nvPr/>
        </p:nvGraphicFramePr>
        <p:xfrm>
          <a:off x="4643438" y="6237288"/>
          <a:ext cx="360362" cy="20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135" name="Clip" r:id="rId5" imgW="403250" imgH="226771" progId="MS_ClipArt_Gallery.2">
                  <p:embed/>
                </p:oleObj>
              </mc:Choice>
              <mc:Fallback>
                <p:oleObj name="Clip" r:id="rId5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43438" y="6237288"/>
                        <a:ext cx="360362" cy="203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393" name="AutoShape 107"/>
          <p:cNvSpPr>
            <a:spLocks noChangeArrowheads="1"/>
          </p:cNvSpPr>
          <p:nvPr/>
        </p:nvSpPr>
        <p:spPr bwMode="auto">
          <a:xfrm>
            <a:off x="5508627" y="3573465"/>
            <a:ext cx="1368425" cy="313849"/>
          </a:xfrm>
          <a:prstGeom prst="wedgeRectCallout">
            <a:avLst>
              <a:gd name="adj1" fmla="val -43620"/>
              <a:gd name="adj2" fmla="val 401486"/>
            </a:avLst>
          </a:prstGeom>
          <a:solidFill>
            <a:srgbClr val="00FFFF">
              <a:alpha val="59999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127933" tIns="63967" rIns="127933" bIns="63967">
            <a:spAutoFit/>
          </a:bodyPr>
          <a:lstStyle>
            <a:lvl1pPr defTabSz="1279525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1279525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1279525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1279525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1279525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600" b="1">
                <a:latin typeface="Arial" charset="0"/>
              </a:rPr>
              <a:t>Место забора на 2 ПА,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600" b="1">
                <a:latin typeface="Arial" charset="0"/>
              </a:rPr>
              <a:t> время заправки 10 минут.</a:t>
            </a:r>
            <a:endParaRPr lang="ru-RU" altLang="ru-RU" sz="600">
              <a:latin typeface="Arial" charset="0"/>
            </a:endParaRPr>
          </a:p>
        </p:txBody>
      </p:sp>
      <p:graphicFrame>
        <p:nvGraphicFramePr>
          <p:cNvPr id="13394" name="Object 3"/>
          <p:cNvGraphicFramePr>
            <a:graphicFrameLocks noChangeAspect="1"/>
          </p:cNvGraphicFramePr>
          <p:nvPr/>
        </p:nvGraphicFramePr>
        <p:xfrm>
          <a:off x="3276601" y="4868863"/>
          <a:ext cx="360363" cy="20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136" name="Clip" r:id="rId7" imgW="403250" imgH="226771" progId="MS_ClipArt_Gallery.2">
                  <p:embed/>
                </p:oleObj>
              </mc:Choice>
              <mc:Fallback>
                <p:oleObj name="Clip" r:id="rId7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76601" y="4868863"/>
                        <a:ext cx="360363" cy="203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395" name="Object 383"/>
          <p:cNvGraphicFramePr>
            <a:graphicFrameLocks noChangeAspect="1"/>
          </p:cNvGraphicFramePr>
          <p:nvPr/>
        </p:nvGraphicFramePr>
        <p:xfrm>
          <a:off x="900115" y="2852739"/>
          <a:ext cx="358775" cy="201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137" name="Clip" r:id="rId8" imgW="403250" imgH="226771" progId="MS_ClipArt_Gallery.2">
                  <p:embed/>
                </p:oleObj>
              </mc:Choice>
              <mc:Fallback>
                <p:oleObj name="Clip" r:id="rId8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00115" y="2852739"/>
                        <a:ext cx="358775" cy="2016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396" name="Object 174"/>
          <p:cNvGraphicFramePr>
            <a:graphicFrameLocks noChangeAspect="1"/>
          </p:cNvGraphicFramePr>
          <p:nvPr/>
        </p:nvGraphicFramePr>
        <p:xfrm>
          <a:off x="2916240" y="4581526"/>
          <a:ext cx="288925" cy="161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138" name="Clip" r:id="rId9" imgW="403250" imgH="226771" progId="MS_ClipArt_Gallery.2">
                  <p:embed/>
                </p:oleObj>
              </mc:Choice>
              <mc:Fallback>
                <p:oleObj name="Clip" r:id="rId9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16240" y="4581526"/>
                        <a:ext cx="288925" cy="1619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397" name="Object 175"/>
          <p:cNvGraphicFramePr>
            <a:graphicFrameLocks noChangeAspect="1"/>
          </p:cNvGraphicFramePr>
          <p:nvPr/>
        </p:nvGraphicFramePr>
        <p:xfrm>
          <a:off x="3419475" y="3429001"/>
          <a:ext cx="433388" cy="244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139" name="Clip" r:id="rId10" imgW="403250" imgH="226771" progId="MS_ClipArt_Gallery.2">
                  <p:embed/>
                </p:oleObj>
              </mc:Choice>
              <mc:Fallback>
                <p:oleObj name="Clip" r:id="rId10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19475" y="3429001"/>
                        <a:ext cx="433388" cy="244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398" name="Object 176"/>
          <p:cNvGraphicFramePr>
            <a:graphicFrameLocks noChangeAspect="1"/>
          </p:cNvGraphicFramePr>
          <p:nvPr/>
        </p:nvGraphicFramePr>
        <p:xfrm>
          <a:off x="3563940" y="2646363"/>
          <a:ext cx="288925" cy="163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140" name="Clip" r:id="rId11" imgW="403250" imgH="226771" progId="MS_ClipArt_Gallery.2">
                  <p:embed/>
                </p:oleObj>
              </mc:Choice>
              <mc:Fallback>
                <p:oleObj name="Clip" r:id="rId11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63940" y="2646363"/>
                        <a:ext cx="288925" cy="1635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399" name="Object 177"/>
          <p:cNvGraphicFramePr>
            <a:graphicFrameLocks noChangeAspect="1"/>
          </p:cNvGraphicFramePr>
          <p:nvPr/>
        </p:nvGraphicFramePr>
        <p:xfrm>
          <a:off x="2843213" y="1773239"/>
          <a:ext cx="360362" cy="20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141" name="Clip" r:id="rId12" imgW="403250" imgH="226771" progId="MS_ClipArt_Gallery.2">
                  <p:embed/>
                </p:oleObj>
              </mc:Choice>
              <mc:Fallback>
                <p:oleObj name="Clip" r:id="rId12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43213" y="1773239"/>
                        <a:ext cx="360362" cy="203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400" name="Object 178"/>
          <p:cNvGraphicFramePr>
            <a:graphicFrameLocks noChangeAspect="1"/>
          </p:cNvGraphicFramePr>
          <p:nvPr/>
        </p:nvGraphicFramePr>
        <p:xfrm>
          <a:off x="1476375" y="1844676"/>
          <a:ext cx="433388" cy="244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142" name="Clip" r:id="rId13" imgW="403250" imgH="226771" progId="MS_ClipArt_Gallery.2">
                  <p:embed/>
                </p:oleObj>
              </mc:Choice>
              <mc:Fallback>
                <p:oleObj name="Clip" r:id="rId13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76375" y="1844676"/>
                        <a:ext cx="433388" cy="244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401" name="Freeform 169"/>
          <p:cNvSpPr>
            <a:spLocks/>
          </p:cNvSpPr>
          <p:nvPr/>
        </p:nvSpPr>
        <p:spPr bwMode="auto">
          <a:xfrm>
            <a:off x="107952" y="2852739"/>
            <a:ext cx="4537075" cy="3887787"/>
          </a:xfrm>
          <a:custGeom>
            <a:avLst/>
            <a:gdLst>
              <a:gd name="T0" fmla="*/ 2147483647 w 2949"/>
              <a:gd name="T1" fmla="*/ 2147483647 h 2450"/>
              <a:gd name="T2" fmla="*/ 2147483647 w 2949"/>
              <a:gd name="T3" fmla="*/ 2147483647 h 2450"/>
              <a:gd name="T4" fmla="*/ 2147483647 w 2949"/>
              <a:gd name="T5" fmla="*/ 2147483647 h 2450"/>
              <a:gd name="T6" fmla="*/ 2147483647 w 2949"/>
              <a:gd name="T7" fmla="*/ 2147483647 h 2450"/>
              <a:gd name="T8" fmla="*/ 2147483647 w 2949"/>
              <a:gd name="T9" fmla="*/ 2147483647 h 2450"/>
              <a:gd name="T10" fmla="*/ 2147483647 w 2949"/>
              <a:gd name="T11" fmla="*/ 2147483647 h 2450"/>
              <a:gd name="T12" fmla="*/ 2147483647 w 2949"/>
              <a:gd name="T13" fmla="*/ 2147483647 h 2450"/>
              <a:gd name="T14" fmla="*/ 2147483647 w 2949"/>
              <a:gd name="T15" fmla="*/ 2147483647 h 2450"/>
              <a:gd name="T16" fmla="*/ 2147483647 w 2949"/>
              <a:gd name="T17" fmla="*/ 2147483647 h 2450"/>
              <a:gd name="T18" fmla="*/ 2147483647 w 2949"/>
              <a:gd name="T19" fmla="*/ 2147483647 h 2450"/>
              <a:gd name="T20" fmla="*/ 2147483647 w 2949"/>
              <a:gd name="T21" fmla="*/ 2147483647 h 2450"/>
              <a:gd name="T22" fmla="*/ 2147483647 w 2949"/>
              <a:gd name="T23" fmla="*/ 2147483647 h 2450"/>
              <a:gd name="T24" fmla="*/ 2147483647 w 2949"/>
              <a:gd name="T25" fmla="*/ 2147483647 h 2450"/>
              <a:gd name="T26" fmla="*/ 2147483647 w 2949"/>
              <a:gd name="T27" fmla="*/ 2147483647 h 2450"/>
              <a:gd name="T28" fmla="*/ 2147483647 w 2949"/>
              <a:gd name="T29" fmla="*/ 2147483647 h 2450"/>
              <a:gd name="T30" fmla="*/ 2147483647 w 2949"/>
              <a:gd name="T31" fmla="*/ 2147483647 h 2450"/>
              <a:gd name="T32" fmla="*/ 2147483647 w 2949"/>
              <a:gd name="T33" fmla="*/ 2147483647 h 2450"/>
              <a:gd name="T34" fmla="*/ 2147483647 w 2949"/>
              <a:gd name="T35" fmla="*/ 2147483647 h 2450"/>
              <a:gd name="T36" fmla="*/ 2147483647 w 2949"/>
              <a:gd name="T37" fmla="*/ 2147483647 h 2450"/>
              <a:gd name="T38" fmla="*/ 2147483647 w 2949"/>
              <a:gd name="T39" fmla="*/ 2147483647 h 2450"/>
              <a:gd name="T40" fmla="*/ 2147483647 w 2949"/>
              <a:gd name="T41" fmla="*/ 2147483647 h 2450"/>
              <a:gd name="T42" fmla="*/ 2147483647 w 2949"/>
              <a:gd name="T43" fmla="*/ 2147483647 h 2450"/>
              <a:gd name="T44" fmla="*/ 2147483647 w 2949"/>
              <a:gd name="T45" fmla="*/ 2147483647 h 2450"/>
              <a:gd name="T46" fmla="*/ 2147483647 w 2949"/>
              <a:gd name="T47" fmla="*/ 2147483647 h 2450"/>
              <a:gd name="T48" fmla="*/ 2147483647 w 2949"/>
              <a:gd name="T49" fmla="*/ 2147483647 h 2450"/>
              <a:gd name="T50" fmla="*/ 2147483647 w 2949"/>
              <a:gd name="T51" fmla="*/ 2147483647 h 2450"/>
              <a:gd name="T52" fmla="*/ 2147483647 w 2949"/>
              <a:gd name="T53" fmla="*/ 2147483647 h 2450"/>
              <a:gd name="T54" fmla="*/ 2147483647 w 2949"/>
              <a:gd name="T55" fmla="*/ 2147483647 h 2450"/>
              <a:gd name="T56" fmla="*/ 2147483647 w 2949"/>
              <a:gd name="T57" fmla="*/ 2147483647 h 2450"/>
              <a:gd name="T58" fmla="*/ 2147483647 w 2949"/>
              <a:gd name="T59" fmla="*/ 2147483647 h 2450"/>
              <a:gd name="T60" fmla="*/ 2147483647 w 2949"/>
              <a:gd name="T61" fmla="*/ 2147483647 h 2450"/>
              <a:gd name="T62" fmla="*/ 2147483647 w 2949"/>
              <a:gd name="T63" fmla="*/ 2147483647 h 2450"/>
              <a:gd name="T64" fmla="*/ 2147483647 w 2949"/>
              <a:gd name="T65" fmla="*/ 2147483647 h 2450"/>
              <a:gd name="T66" fmla="*/ 2147483647 w 2949"/>
              <a:gd name="T67" fmla="*/ 2147483647 h 2450"/>
              <a:gd name="T68" fmla="*/ 2147483647 w 2949"/>
              <a:gd name="T69" fmla="*/ 2147483647 h 2450"/>
              <a:gd name="T70" fmla="*/ 2147483647 w 2949"/>
              <a:gd name="T71" fmla="*/ 2147483647 h 2450"/>
              <a:gd name="T72" fmla="*/ 2147483647 w 2949"/>
              <a:gd name="T73" fmla="*/ 2147483647 h 2450"/>
              <a:gd name="T74" fmla="*/ 2147483647 w 2949"/>
              <a:gd name="T75" fmla="*/ 2147483647 h 2450"/>
              <a:gd name="T76" fmla="*/ 2147483647 w 2949"/>
              <a:gd name="T77" fmla="*/ 2147483647 h 2450"/>
              <a:gd name="T78" fmla="*/ 2147483647 w 2949"/>
              <a:gd name="T79" fmla="*/ 2147483647 h 2450"/>
              <a:gd name="T80" fmla="*/ 2147483647 w 2949"/>
              <a:gd name="T81" fmla="*/ 2147483647 h 2450"/>
              <a:gd name="T82" fmla="*/ 0 w 2949"/>
              <a:gd name="T83" fmla="*/ 0 h 2450"/>
              <a:gd name="T84" fmla="*/ 2147483647 w 2949"/>
              <a:gd name="T85" fmla="*/ 2147483647 h 2450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w 2949"/>
              <a:gd name="T130" fmla="*/ 0 h 2450"/>
              <a:gd name="T131" fmla="*/ 2949 w 2949"/>
              <a:gd name="T132" fmla="*/ 2450 h 2450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T129" t="T130" r="T131" b="T132"/>
            <a:pathLst>
              <a:path w="2949" h="2450">
                <a:moveTo>
                  <a:pt x="136" y="91"/>
                </a:moveTo>
                <a:lnTo>
                  <a:pt x="273" y="137"/>
                </a:lnTo>
                <a:lnTo>
                  <a:pt x="409" y="182"/>
                </a:lnTo>
                <a:lnTo>
                  <a:pt x="545" y="273"/>
                </a:lnTo>
                <a:lnTo>
                  <a:pt x="590" y="363"/>
                </a:lnTo>
                <a:lnTo>
                  <a:pt x="862" y="409"/>
                </a:lnTo>
                <a:lnTo>
                  <a:pt x="1134" y="545"/>
                </a:lnTo>
                <a:lnTo>
                  <a:pt x="1225" y="681"/>
                </a:lnTo>
                <a:lnTo>
                  <a:pt x="1316" y="772"/>
                </a:lnTo>
                <a:lnTo>
                  <a:pt x="1497" y="862"/>
                </a:lnTo>
                <a:lnTo>
                  <a:pt x="1543" y="953"/>
                </a:lnTo>
                <a:lnTo>
                  <a:pt x="1679" y="1180"/>
                </a:lnTo>
                <a:lnTo>
                  <a:pt x="1769" y="1361"/>
                </a:lnTo>
                <a:lnTo>
                  <a:pt x="2042" y="1452"/>
                </a:lnTo>
                <a:lnTo>
                  <a:pt x="2223" y="1588"/>
                </a:lnTo>
                <a:lnTo>
                  <a:pt x="2314" y="1724"/>
                </a:lnTo>
                <a:lnTo>
                  <a:pt x="2404" y="1770"/>
                </a:lnTo>
                <a:lnTo>
                  <a:pt x="2404" y="1860"/>
                </a:lnTo>
                <a:lnTo>
                  <a:pt x="2631" y="2042"/>
                </a:lnTo>
                <a:lnTo>
                  <a:pt x="2813" y="2178"/>
                </a:lnTo>
                <a:lnTo>
                  <a:pt x="2903" y="2359"/>
                </a:lnTo>
                <a:lnTo>
                  <a:pt x="2949" y="2405"/>
                </a:lnTo>
                <a:lnTo>
                  <a:pt x="2949" y="2450"/>
                </a:lnTo>
                <a:lnTo>
                  <a:pt x="2858" y="2450"/>
                </a:lnTo>
                <a:lnTo>
                  <a:pt x="2767" y="2314"/>
                </a:lnTo>
                <a:lnTo>
                  <a:pt x="2631" y="2223"/>
                </a:lnTo>
                <a:lnTo>
                  <a:pt x="2404" y="1996"/>
                </a:lnTo>
                <a:lnTo>
                  <a:pt x="2268" y="1815"/>
                </a:lnTo>
                <a:lnTo>
                  <a:pt x="1951" y="1633"/>
                </a:lnTo>
                <a:lnTo>
                  <a:pt x="1860" y="1679"/>
                </a:lnTo>
                <a:lnTo>
                  <a:pt x="1588" y="1452"/>
                </a:lnTo>
                <a:lnTo>
                  <a:pt x="1497" y="1225"/>
                </a:lnTo>
                <a:lnTo>
                  <a:pt x="1407" y="1089"/>
                </a:lnTo>
                <a:lnTo>
                  <a:pt x="1134" y="772"/>
                </a:lnTo>
                <a:lnTo>
                  <a:pt x="1044" y="726"/>
                </a:lnTo>
                <a:lnTo>
                  <a:pt x="862" y="636"/>
                </a:lnTo>
                <a:lnTo>
                  <a:pt x="681" y="590"/>
                </a:lnTo>
                <a:lnTo>
                  <a:pt x="318" y="409"/>
                </a:lnTo>
                <a:lnTo>
                  <a:pt x="273" y="273"/>
                </a:lnTo>
                <a:lnTo>
                  <a:pt x="182" y="227"/>
                </a:lnTo>
                <a:lnTo>
                  <a:pt x="46" y="137"/>
                </a:lnTo>
                <a:lnTo>
                  <a:pt x="0" y="0"/>
                </a:lnTo>
                <a:lnTo>
                  <a:pt x="136" y="91"/>
                </a:lnTo>
                <a:close/>
              </a:path>
            </a:pathLst>
          </a:custGeom>
          <a:solidFill>
            <a:srgbClr val="00CCFF"/>
          </a:solidFill>
          <a:ln>
            <a:noFill/>
          </a:ln>
          <a:effectLst>
            <a:prstShdw prst="shdw17" dist="17961" dir="2700000">
              <a:srgbClr val="007A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3402" name="AutoShape 97"/>
          <p:cNvSpPr>
            <a:spLocks noChangeArrowheads="1"/>
          </p:cNvSpPr>
          <p:nvPr/>
        </p:nvSpPr>
        <p:spPr bwMode="auto">
          <a:xfrm>
            <a:off x="2590800" y="6019802"/>
            <a:ext cx="1524000" cy="313849"/>
          </a:xfrm>
          <a:prstGeom prst="wedgeRectCallout">
            <a:avLst>
              <a:gd name="adj1" fmla="val 45625"/>
              <a:gd name="adj2" fmla="val -109120"/>
            </a:avLst>
          </a:prstGeom>
          <a:solidFill>
            <a:srgbClr val="00FFFF">
              <a:alpha val="59999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127933" tIns="63967" rIns="127933" bIns="63967">
            <a:spAutoFit/>
          </a:bodyPr>
          <a:lstStyle>
            <a:lvl1pPr defTabSz="1279525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1279525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1279525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1279525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1279525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600" b="1">
                <a:latin typeface="Arial" charset="0"/>
              </a:rPr>
              <a:t>Место забора на 2 ПА,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600" b="1">
                <a:latin typeface="Arial" charset="0"/>
              </a:rPr>
              <a:t> время заправки 10 минут.</a:t>
            </a:r>
            <a:endParaRPr lang="ru-RU" altLang="ru-RU" sz="600">
              <a:latin typeface="Arial" charset="0"/>
            </a:endParaRPr>
          </a:p>
        </p:txBody>
      </p:sp>
      <p:sp>
        <p:nvSpPr>
          <p:cNvPr id="13403" name="AutoShape 172"/>
          <p:cNvSpPr>
            <a:spLocks noChangeArrowheads="1"/>
          </p:cNvSpPr>
          <p:nvPr/>
        </p:nvSpPr>
        <p:spPr bwMode="auto">
          <a:xfrm>
            <a:off x="77366" y="3280570"/>
            <a:ext cx="1225550" cy="576263"/>
          </a:xfrm>
          <a:prstGeom prst="wedgeRectCallout">
            <a:avLst>
              <a:gd name="adj1" fmla="val 79147"/>
              <a:gd name="adj2" fmla="val 52046"/>
            </a:avLst>
          </a:prstGeom>
          <a:solidFill>
            <a:srgbClr val="3366FF"/>
          </a:solidFill>
          <a:ln>
            <a:noFill/>
          </a:ln>
          <a:effectLst>
            <a:prstShdw prst="shdw17" dist="17961" dir="2700000">
              <a:srgbClr val="1F3D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>
                <a:latin typeface="Arial" charset="0"/>
              </a:rPr>
              <a:t>Места забора воды БЕ-200 ЧС</a:t>
            </a:r>
          </a:p>
        </p:txBody>
      </p:sp>
      <p:sp>
        <p:nvSpPr>
          <p:cNvPr id="13404" name="Rectangle 173"/>
          <p:cNvSpPr>
            <a:spLocks noChangeArrowheads="1"/>
          </p:cNvSpPr>
          <p:nvPr/>
        </p:nvSpPr>
        <p:spPr bwMode="auto">
          <a:xfrm>
            <a:off x="5003802" y="6092826"/>
            <a:ext cx="792163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9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н.п. Туапсе</a:t>
            </a:r>
            <a:r>
              <a:rPr lang="ru-RU" altLang="ru-RU" sz="900">
                <a:latin typeface="Arial" charset="0"/>
                <a:cs typeface="Times New Roman" pitchFamily="18" charset="0"/>
              </a:rPr>
              <a:t> </a:t>
            </a:r>
          </a:p>
        </p:txBody>
      </p:sp>
      <p:sp>
        <p:nvSpPr>
          <p:cNvPr id="13405" name="Rectangle 174"/>
          <p:cNvSpPr>
            <a:spLocks noChangeArrowheads="1"/>
          </p:cNvSpPr>
          <p:nvPr/>
        </p:nvSpPr>
        <p:spPr bwMode="auto">
          <a:xfrm rot="-1370611">
            <a:off x="2411413" y="5157789"/>
            <a:ext cx="792162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8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н.п. сан. Ольгинка</a:t>
            </a:r>
            <a:r>
              <a:rPr lang="ru-RU" altLang="ru-RU" sz="9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 </a:t>
            </a:r>
          </a:p>
        </p:txBody>
      </p:sp>
      <p:sp>
        <p:nvSpPr>
          <p:cNvPr id="13406" name="Rectangle 175"/>
          <p:cNvSpPr>
            <a:spLocks noChangeArrowheads="1"/>
          </p:cNvSpPr>
          <p:nvPr/>
        </p:nvSpPr>
        <p:spPr bwMode="auto">
          <a:xfrm rot="-1371155">
            <a:off x="2195515" y="4941889"/>
            <a:ext cx="936625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8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н.п. сан. Черноморье</a:t>
            </a:r>
            <a:r>
              <a:rPr lang="ru-RU" altLang="ru-RU" sz="9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 </a:t>
            </a:r>
          </a:p>
        </p:txBody>
      </p:sp>
      <p:sp>
        <p:nvSpPr>
          <p:cNvPr id="13407" name="Rectangle 177"/>
          <p:cNvSpPr>
            <a:spLocks noChangeArrowheads="1"/>
          </p:cNvSpPr>
          <p:nvPr/>
        </p:nvSpPr>
        <p:spPr bwMode="auto">
          <a:xfrm>
            <a:off x="3851277" y="2636839"/>
            <a:ext cx="1008063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800">
                <a:latin typeface="Arial" charset="0"/>
                <a:cs typeface="Times New Roman" pitchFamily="18" charset="0"/>
              </a:rPr>
              <a:t>н.п. Подхребтовое</a:t>
            </a:r>
            <a:r>
              <a:rPr lang="ru-RU" altLang="ru-RU" sz="9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 </a:t>
            </a:r>
          </a:p>
        </p:txBody>
      </p:sp>
      <p:sp>
        <p:nvSpPr>
          <p:cNvPr id="13408" name="Rectangle 178"/>
          <p:cNvSpPr>
            <a:spLocks noChangeArrowheads="1"/>
          </p:cNvSpPr>
          <p:nvPr/>
        </p:nvSpPr>
        <p:spPr bwMode="auto">
          <a:xfrm>
            <a:off x="3369187" y="1597819"/>
            <a:ext cx="865188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8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н.п. Молдовановка</a:t>
            </a:r>
            <a:r>
              <a:rPr lang="ru-RU" altLang="ru-RU" sz="9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 </a:t>
            </a:r>
          </a:p>
        </p:txBody>
      </p:sp>
      <p:sp>
        <p:nvSpPr>
          <p:cNvPr id="13409" name="Rectangle 179"/>
          <p:cNvSpPr>
            <a:spLocks noChangeArrowheads="1"/>
          </p:cNvSpPr>
          <p:nvPr/>
        </p:nvSpPr>
        <p:spPr bwMode="auto">
          <a:xfrm>
            <a:off x="2843213" y="4365626"/>
            <a:ext cx="576262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800">
                <a:latin typeface="Arial" charset="0"/>
                <a:cs typeface="Times New Roman" pitchFamily="18" charset="0"/>
              </a:rPr>
              <a:t>н.п. Пляхо</a:t>
            </a:r>
            <a:r>
              <a:rPr lang="ru-RU" altLang="ru-RU" sz="9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 </a:t>
            </a:r>
          </a:p>
        </p:txBody>
      </p:sp>
      <p:sp>
        <p:nvSpPr>
          <p:cNvPr id="13411" name="Rectangle 179"/>
          <p:cNvSpPr>
            <a:spLocks noChangeArrowheads="1"/>
          </p:cNvSpPr>
          <p:nvPr/>
        </p:nvSpPr>
        <p:spPr bwMode="auto">
          <a:xfrm>
            <a:off x="1116013" y="2708275"/>
            <a:ext cx="576262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8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н.п.  Бжид</a:t>
            </a:r>
            <a:r>
              <a:rPr lang="ru-RU" altLang="ru-RU" sz="800">
                <a:latin typeface="Arial" charset="0"/>
                <a:cs typeface="Times New Roman" pitchFamily="18" charset="0"/>
              </a:rPr>
              <a:t> </a:t>
            </a:r>
          </a:p>
        </p:txBody>
      </p:sp>
      <p:sp>
        <p:nvSpPr>
          <p:cNvPr id="13417" name="Rectangle 179"/>
          <p:cNvSpPr>
            <a:spLocks noChangeArrowheads="1"/>
          </p:cNvSpPr>
          <p:nvPr/>
        </p:nvSpPr>
        <p:spPr bwMode="auto">
          <a:xfrm>
            <a:off x="3707904" y="5589365"/>
            <a:ext cx="576263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800">
                <a:latin typeface="Arial" charset="0"/>
                <a:cs typeface="Times New Roman" pitchFamily="18" charset="0"/>
              </a:rPr>
              <a:t>н.п. Небуг </a:t>
            </a:r>
          </a:p>
        </p:txBody>
      </p:sp>
      <p:sp>
        <p:nvSpPr>
          <p:cNvPr id="13418" name="Rectangle 180"/>
          <p:cNvSpPr>
            <a:spLocks noChangeArrowheads="1"/>
          </p:cNvSpPr>
          <p:nvPr/>
        </p:nvSpPr>
        <p:spPr bwMode="auto">
          <a:xfrm rot="-1481655">
            <a:off x="2771777" y="5300663"/>
            <a:ext cx="792163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8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н.п. Сосновый</a:t>
            </a:r>
            <a:r>
              <a:rPr lang="ru-RU" altLang="ru-RU" sz="9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 </a:t>
            </a:r>
          </a:p>
        </p:txBody>
      </p:sp>
      <p:sp>
        <p:nvSpPr>
          <p:cNvPr id="134" name="Text Box 2"/>
          <p:cNvSpPr txBox="1">
            <a:spLocks noChangeArrowheads="1"/>
          </p:cNvSpPr>
          <p:nvPr/>
        </p:nvSpPr>
        <p:spPr bwMode="auto">
          <a:xfrm>
            <a:off x="-1" y="-27384"/>
            <a:ext cx="9144000" cy="697635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46603" tIns="23302" rIns="46603" bIns="23302" anchor="ctr"/>
          <a:lstStyle>
            <a:defPPr>
              <a:defRPr lang="ru-RU"/>
            </a:defPPr>
            <a:lvl1pPr algn="ctr">
              <a:defRPr sz="1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sz="1200" dirty="0" smtClean="0">
                <a:solidFill>
                  <a:schemeClr val="bg1"/>
                </a:solidFill>
              </a:rPr>
              <a:t>РИСК  </a:t>
            </a:r>
            <a:r>
              <a:rPr lang="ru-RU" sz="1200" dirty="0">
                <a:solidFill>
                  <a:schemeClr val="bg1"/>
                </a:solidFill>
              </a:rPr>
              <a:t>ВОЗНИКНОВЕНИЯ </a:t>
            </a:r>
            <a:r>
              <a:rPr lang="ru-RU" sz="1200" dirty="0" smtClean="0">
                <a:solidFill>
                  <a:schemeClr val="bg1"/>
                </a:solidFill>
              </a:rPr>
              <a:t>ПРИРОДНЫХ  ПОЖАРОВ  </a:t>
            </a:r>
            <a:r>
              <a:rPr lang="ru-RU" sz="1200" dirty="0">
                <a:solidFill>
                  <a:schemeClr val="bg1"/>
                </a:solidFill>
              </a:rPr>
              <a:t>НА ТЕРРИТОРИИ </a:t>
            </a:r>
          </a:p>
          <a:p>
            <a:r>
              <a:rPr lang="ru-RU" sz="1200" dirty="0">
                <a:solidFill>
                  <a:schemeClr val="bg1"/>
                </a:solidFill>
              </a:rPr>
              <a:t>МО ТУАПСИНСКИЙ РАЙОН</a:t>
            </a:r>
          </a:p>
        </p:txBody>
      </p:sp>
      <p:grpSp>
        <p:nvGrpSpPr>
          <p:cNvPr id="131" name="Группа 130">
            <a:extLst>
              <a:ext uri="{FF2B5EF4-FFF2-40B4-BE49-F238E27FC236}">
                <a16:creationId xmlns:a16="http://schemas.microsoft.com/office/drawing/2014/main" id="{07B8B0A3-4686-4CCB-8DD1-7357C3E8C2D4}"/>
              </a:ext>
            </a:extLst>
          </p:cNvPr>
          <p:cNvGrpSpPr/>
          <p:nvPr/>
        </p:nvGrpSpPr>
        <p:grpSpPr>
          <a:xfrm>
            <a:off x="-2254" y="5253200"/>
            <a:ext cx="2528280" cy="1263829"/>
            <a:chOff x="6428209" y="4993020"/>
            <a:chExt cx="2608288" cy="707551"/>
          </a:xfrm>
        </p:grpSpPr>
        <p:sp>
          <p:nvSpPr>
            <p:cNvPr id="132" name="Text Box 830">
              <a:extLst>
                <a:ext uri="{FF2B5EF4-FFF2-40B4-BE49-F238E27FC236}">
                  <a16:creationId xmlns:a16="http://schemas.microsoft.com/office/drawing/2014/main" id="{44877EED-145E-481E-8539-4F1B896528A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428209" y="5235012"/>
              <a:ext cx="2608287" cy="465559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61541" tIns="30770" rIns="61541" bIns="30770">
              <a:spAutoFit/>
            </a:bodyPr>
            <a:lstStyle>
              <a:lvl1pPr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Населенных пунктов – 64 </a:t>
              </a:r>
              <a:r>
                <a:rPr lang="ru-RU" sz="10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шт</a:t>
              </a:r>
              <a:r>
                <a:rPr lang="en-US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;</a:t>
              </a:r>
              <a:endParaRPr lang="ru-RU" sz="1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количество домов – 35496 шт., </a:t>
              </a:r>
              <a:endParaRPr lang="en-US" sz="1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население – 125876 человека, </a:t>
              </a:r>
            </a:p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СЗО - 160, </a:t>
              </a:r>
            </a:p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ПОО </a:t>
              </a:r>
              <a:r>
                <a:rPr lang="en-US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</a:t>
              </a:r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19.</a:t>
              </a:r>
            </a:p>
          </p:txBody>
        </p:sp>
        <p:sp>
          <p:nvSpPr>
            <p:cNvPr id="133" name="Rectangle 84">
              <a:extLst>
                <a:ext uri="{FF2B5EF4-FFF2-40B4-BE49-F238E27FC236}">
                  <a16:creationId xmlns:a16="http://schemas.microsoft.com/office/drawing/2014/main" id="{73AA4314-AAA2-4988-A07A-F4C174D90D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28209" y="4993020"/>
              <a:ext cx="2608288" cy="138524"/>
            </a:xfrm>
            <a:prstGeom prst="rect">
              <a:avLst/>
            </a:prstGeom>
            <a:solidFill>
              <a:srgbClr val="FFFF00"/>
            </a:solidFill>
            <a:ln w="3175">
              <a:solidFill>
                <a:schemeClr val="tx1"/>
              </a:solidFill>
            </a:ln>
            <a:effectLst/>
          </p:spPr>
          <p:txBody>
            <a:bodyPr wrap="square" lIns="62160" tIns="31079" rIns="62160" bIns="31079">
              <a:spAutoFit/>
            </a:bodyPr>
            <a:lstStyle/>
            <a:p>
              <a:pPr algn="ctr" defTabSz="622300" eaLnBrk="0" hangingPunct="0"/>
              <a:r>
                <a:rPr lang="ru-RU" sz="1200" b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Справочная информация</a:t>
              </a:r>
            </a:p>
          </p:txBody>
        </p:sp>
      </p:grpSp>
      <p:pic>
        <p:nvPicPr>
          <p:cNvPr id="139" name="Picture 2">
            <a:extLst>
              <a:ext uri="{FF2B5EF4-FFF2-40B4-BE49-F238E27FC236}">
                <a16:creationId xmlns:a16="http://schemas.microsoft.com/office/drawing/2014/main" id="{7B5AB869-B8C7-4072-A96F-04775DACCB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9266" y="670251"/>
            <a:ext cx="3286638" cy="172571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grpSp>
        <p:nvGrpSpPr>
          <p:cNvPr id="157" name="Группа 156">
            <a:extLst>
              <a:ext uri="{FF2B5EF4-FFF2-40B4-BE49-F238E27FC236}">
                <a16:creationId xmlns:a16="http://schemas.microsoft.com/office/drawing/2014/main" id="{E1DA5043-E6D4-4C08-8DCA-B998F163D9F9}"/>
              </a:ext>
            </a:extLst>
          </p:cNvPr>
          <p:cNvGrpSpPr/>
          <p:nvPr/>
        </p:nvGrpSpPr>
        <p:grpSpPr>
          <a:xfrm>
            <a:off x="7164290" y="4676913"/>
            <a:ext cx="2088351" cy="2135950"/>
            <a:chOff x="7235829" y="4725144"/>
            <a:chExt cx="2088351" cy="2135950"/>
          </a:xfrm>
        </p:grpSpPr>
        <p:sp>
          <p:nvSpPr>
            <p:cNvPr id="158" name="Rectangle 903">
              <a:extLst>
                <a:ext uri="{FF2B5EF4-FFF2-40B4-BE49-F238E27FC236}">
                  <a16:creationId xmlns:a16="http://schemas.microsoft.com/office/drawing/2014/main" id="{51624550-E888-4164-8287-6C0F73057FA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35829" y="4725144"/>
              <a:ext cx="1937306" cy="21328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000000"/>
              </a:solidFill>
              <a:miter lim="800000"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59" name="Text Box 64">
              <a:extLst>
                <a:ext uri="{FF2B5EF4-FFF2-40B4-BE49-F238E27FC236}">
                  <a16:creationId xmlns:a16="http://schemas.microsoft.com/office/drawing/2014/main" id="{2A6692A5-31F1-4363-B6ED-F3643B2EA78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898420" y="5171707"/>
              <a:ext cx="1200145" cy="370071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61697" tIns="30846" rIns="61697" bIns="30846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100" dirty="0">
                  <a:latin typeface="Arial" charset="0"/>
                </a:rPr>
                <a:t>- </a:t>
              </a:r>
              <a:r>
                <a:rPr lang="ru-RU" altLang="ru-RU" sz="900" dirty="0">
                  <a:latin typeface="Arial" charset="0"/>
                </a:rPr>
                <a:t>вертолетные площадки</a:t>
              </a:r>
            </a:p>
          </p:txBody>
        </p:sp>
        <p:grpSp>
          <p:nvGrpSpPr>
            <p:cNvPr id="160" name="Group 48">
              <a:extLst>
                <a:ext uri="{FF2B5EF4-FFF2-40B4-BE49-F238E27FC236}">
                  <a16:creationId xmlns:a16="http://schemas.microsoft.com/office/drawing/2014/main" id="{BC0625AA-6BBA-46E2-9772-B63EE90D8ED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390157" y="5637316"/>
              <a:ext cx="216716" cy="383972"/>
              <a:chOff x="3168" y="192"/>
              <a:chExt cx="528" cy="700"/>
            </a:xfrm>
          </p:grpSpPr>
          <p:sp>
            <p:nvSpPr>
              <p:cNvPr id="170" name="Line 49">
                <a:extLst>
                  <a:ext uri="{FF2B5EF4-FFF2-40B4-BE49-F238E27FC236}">
                    <a16:creationId xmlns:a16="http://schemas.microsoft.com/office/drawing/2014/main" id="{6E343149-DBC0-4246-A129-0C8C1DDF1AE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220"/>
                <a:ext cx="0" cy="672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71" name="Line 50">
                <a:extLst>
                  <a:ext uri="{FF2B5EF4-FFF2-40B4-BE49-F238E27FC236}">
                    <a16:creationId xmlns:a16="http://schemas.microsoft.com/office/drawing/2014/main" id="{14B3D495-8BAB-4AF9-ADAB-187A13D8B30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72" name="Line 51">
                <a:extLst>
                  <a:ext uri="{FF2B5EF4-FFF2-40B4-BE49-F238E27FC236}">
                    <a16:creationId xmlns:a16="http://schemas.microsoft.com/office/drawing/2014/main" id="{8E7B9B66-7B34-4D90-8059-3CDFF54A152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73" name="Line 52">
                <a:extLst>
                  <a:ext uri="{FF2B5EF4-FFF2-40B4-BE49-F238E27FC236}">
                    <a16:creationId xmlns:a16="http://schemas.microsoft.com/office/drawing/2014/main" id="{EA53C0D6-A1CA-4C99-ABEA-7FCA1D912DA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61" name="Freeform 53">
              <a:extLst>
                <a:ext uri="{FF2B5EF4-FFF2-40B4-BE49-F238E27FC236}">
                  <a16:creationId xmlns:a16="http://schemas.microsoft.com/office/drawing/2014/main" id="{A9F70D3B-75EF-4A51-8202-F3E9384F4145}"/>
                </a:ext>
              </a:extLst>
            </p:cNvPr>
            <p:cNvSpPr>
              <a:spLocks/>
            </p:cNvSpPr>
            <p:nvPr/>
          </p:nvSpPr>
          <p:spPr bwMode="auto">
            <a:xfrm>
              <a:off x="7406575" y="5667764"/>
              <a:ext cx="200298" cy="184374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0 w 291"/>
                <a:gd name="T5" fmla="*/ 1 h 159"/>
                <a:gd name="T6" fmla="*/ 0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62" name="Text Box 54">
              <a:extLst>
                <a:ext uri="{FF2B5EF4-FFF2-40B4-BE49-F238E27FC236}">
                  <a16:creationId xmlns:a16="http://schemas.microsoft.com/office/drawing/2014/main" id="{753F3F7F-B8FB-465E-86F2-5BF22B19C5E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83590" y="5667764"/>
              <a:ext cx="256118" cy="136332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  <p:sp>
          <p:nvSpPr>
            <p:cNvPr id="163" name="Text Box 64">
              <a:extLst>
                <a:ext uri="{FF2B5EF4-FFF2-40B4-BE49-F238E27FC236}">
                  <a16:creationId xmlns:a16="http://schemas.microsoft.com/office/drawing/2014/main" id="{D7DF5A60-F1DF-4C26-9C72-F94C09C0F8B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908961" y="5717927"/>
              <a:ext cx="1200145" cy="231572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61697" tIns="30846" rIns="61697" bIns="30846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100" dirty="0">
                  <a:latin typeface="Arial" charset="0"/>
                </a:rPr>
                <a:t>- </a:t>
              </a:r>
              <a:r>
                <a:rPr lang="ru-RU" altLang="ru-RU" sz="900" dirty="0">
                  <a:latin typeface="Arial" charset="0"/>
                </a:rPr>
                <a:t>пожарная часть</a:t>
              </a:r>
            </a:p>
          </p:txBody>
        </p:sp>
        <p:sp>
          <p:nvSpPr>
            <p:cNvPr id="164" name="Text Box 64">
              <a:extLst>
                <a:ext uri="{FF2B5EF4-FFF2-40B4-BE49-F238E27FC236}">
                  <a16:creationId xmlns:a16="http://schemas.microsoft.com/office/drawing/2014/main" id="{D05B3742-3AD5-4AC2-9EEC-F9733CB3806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538497" y="4812383"/>
              <a:ext cx="1425991" cy="200794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61697" tIns="30846" rIns="61697" bIns="30846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900" dirty="0">
                  <a:latin typeface="Arial" charset="0"/>
                </a:rPr>
                <a:t>Условные обозначения              </a:t>
              </a:r>
            </a:p>
          </p:txBody>
        </p:sp>
        <p:graphicFrame>
          <p:nvGraphicFramePr>
            <p:cNvPr id="165" name="Object 170">
              <a:extLst>
                <a:ext uri="{FF2B5EF4-FFF2-40B4-BE49-F238E27FC236}">
                  <a16:creationId xmlns:a16="http://schemas.microsoft.com/office/drawing/2014/main" id="{37067A12-85B9-4B21-87C0-485BABF8D2C7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364604838"/>
                </p:ext>
              </p:extLst>
            </p:nvPr>
          </p:nvGraphicFramePr>
          <p:xfrm>
            <a:off x="7309709" y="6088365"/>
            <a:ext cx="372685" cy="22158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143" name="Clip" r:id="rId15" imgW="403250" imgH="226771" progId="MS_ClipArt_Gallery.2">
                    <p:embed/>
                  </p:oleObj>
                </mc:Choice>
                <mc:Fallback>
                  <p:oleObj name="Clip" r:id="rId15" imgW="403250" imgH="226771" progId="MS_ClipArt_Gallery.2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309709" y="6088365"/>
                          <a:ext cx="372685" cy="221587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66" name="Text Box 47">
              <a:extLst>
                <a:ext uri="{FF2B5EF4-FFF2-40B4-BE49-F238E27FC236}">
                  <a16:creationId xmlns:a16="http://schemas.microsoft.com/office/drawing/2014/main" id="{34D0A5E8-A43C-44A2-A539-70058516CC5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835081" y="6012248"/>
              <a:ext cx="1489099" cy="350692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7836" tIns="63922" rIns="127836" bIns="63922">
              <a:spAutoFit/>
            </a:bodyPr>
            <a:lstStyle>
              <a:lvl1pPr defTabSz="1457325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1457325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1457325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1457325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1457325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lnSpc>
                  <a:spcPct val="80000"/>
                </a:lnSpc>
                <a:spcBef>
                  <a:spcPct val="0"/>
                </a:spcBef>
                <a:buFontTx/>
                <a:buNone/>
              </a:pPr>
              <a:r>
                <a:rPr lang="ru-RU" altLang="ru-RU" sz="900" b="1" dirty="0">
                  <a:latin typeface="Arial" charset="0"/>
                </a:rPr>
                <a:t>- </a:t>
              </a:r>
              <a:r>
                <a:rPr lang="ru-RU" altLang="ru-RU" sz="900" dirty="0">
                  <a:latin typeface="Arial" charset="0"/>
                </a:rPr>
                <a:t>зона возможного лесного пожара</a:t>
              </a:r>
            </a:p>
          </p:txBody>
        </p:sp>
        <p:sp>
          <p:nvSpPr>
            <p:cNvPr id="167" name="Rectangle 200">
              <a:extLst>
                <a:ext uri="{FF2B5EF4-FFF2-40B4-BE49-F238E27FC236}">
                  <a16:creationId xmlns:a16="http://schemas.microsoft.com/office/drawing/2014/main" id="{B4828851-BDA8-4763-9415-82DE6742189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88366" y="6511241"/>
              <a:ext cx="595968" cy="230045"/>
            </a:xfrm>
            <a:prstGeom prst="rect">
              <a:avLst/>
            </a:prstGeom>
            <a:solidFill>
              <a:srgbClr val="FFFF00"/>
            </a:solidFill>
            <a:ln w="25400">
              <a:solidFill>
                <a:srgbClr val="000000"/>
              </a:solidFill>
              <a:miter lim="800000"/>
              <a:headEnd/>
              <a:tailEnd/>
            </a:ln>
            <a:effectLst>
              <a:prstShdw prst="shdw17" dist="17961" dir="2700000">
                <a:srgbClr val="999999"/>
              </a:prstShdw>
            </a:effec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800">
                  <a:solidFill>
                    <a:srgbClr val="000000"/>
                  </a:solidFill>
                  <a:latin typeface="Arial" charset="0"/>
                  <a:cs typeface="Times New Roman" pitchFamily="18" charset="0"/>
                </a:rPr>
                <a:t>п. Гайдук </a:t>
              </a:r>
            </a:p>
          </p:txBody>
        </p:sp>
        <p:sp>
          <p:nvSpPr>
            <p:cNvPr id="168" name="Text Box 47">
              <a:extLst>
                <a:ext uri="{FF2B5EF4-FFF2-40B4-BE49-F238E27FC236}">
                  <a16:creationId xmlns:a16="http://schemas.microsoft.com/office/drawing/2014/main" id="{D0CF4961-CB62-4047-B3E1-71712681942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840006" y="6399603"/>
              <a:ext cx="1339697" cy="461491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7836" tIns="63922" rIns="127836" bIns="63922">
              <a:spAutoFit/>
            </a:bodyPr>
            <a:lstStyle>
              <a:lvl1pPr defTabSz="1457325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1457325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1457325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1457325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1457325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lnSpc>
                  <a:spcPct val="80000"/>
                </a:lnSpc>
                <a:spcBef>
                  <a:spcPct val="0"/>
                </a:spcBef>
                <a:buFontTx/>
                <a:buNone/>
              </a:pPr>
              <a:r>
                <a:rPr lang="ru-RU" altLang="ru-RU" sz="900" b="1" dirty="0">
                  <a:latin typeface="Arial" charset="0"/>
                </a:rPr>
                <a:t>- </a:t>
              </a:r>
              <a:r>
                <a:rPr lang="ru-RU" altLang="ru-RU" sz="900" dirty="0">
                  <a:latin typeface="Arial" charset="0"/>
                </a:rPr>
                <a:t>населенный пункт, попадающий в зону лесного пожара</a:t>
              </a:r>
            </a:p>
          </p:txBody>
        </p:sp>
      </p:grpSp>
      <p:sp>
        <p:nvSpPr>
          <p:cNvPr id="174" name="Oval 110">
            <a:extLst>
              <a:ext uri="{FF2B5EF4-FFF2-40B4-BE49-F238E27FC236}">
                <a16:creationId xmlns:a16="http://schemas.microsoft.com/office/drawing/2014/main" id="{63F83775-89F5-4611-87FF-C29E801AF5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98911" y="5160782"/>
            <a:ext cx="206205" cy="21590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78826" tIns="39412" rIns="78826" bIns="39412" anchor="ctr"/>
          <a:lstStyle>
            <a:lvl1pPr defTabSz="788988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788988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788988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788988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788988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 b="1" dirty="0">
                <a:latin typeface="Arial" charset="0"/>
              </a:rPr>
              <a:t>Т</a:t>
            </a:r>
          </a:p>
        </p:txBody>
      </p:sp>
    </p:spTree>
    <p:extLst>
      <p:ext uri="{BB962C8B-B14F-4D97-AF65-F5344CB8AC3E}">
        <p14:creationId xmlns:p14="http://schemas.microsoft.com/office/powerpoint/2010/main" val="730034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0" name="Picture 2" descr="Сочи">
            <a:extLst>
              <a:ext uri="{FF2B5EF4-FFF2-40B4-BE49-F238E27FC236}">
                <a16:creationId xmlns:a16="http://schemas.microsoft.com/office/drawing/2014/main" id="{7B53018E-6A00-4099-938D-703D79A0F3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670252"/>
            <a:ext cx="9144001" cy="6187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 Box 312"/>
          <p:cNvSpPr txBox="1">
            <a:spLocks noChangeArrowheads="1"/>
          </p:cNvSpPr>
          <p:nvPr/>
        </p:nvSpPr>
        <p:spPr bwMode="auto">
          <a:xfrm>
            <a:off x="0" y="-27384"/>
            <a:ext cx="9144000" cy="42642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txBody>
          <a:bodyPr lIns="56536" tIns="28268" rIns="56536" bIns="28268">
            <a:spAutoFit/>
          </a:bodyPr>
          <a:lstStyle>
            <a:lvl1pPr defTabSz="1281113" eaLnBrk="0" hangingPunct="0">
              <a:defRPr sz="3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1281113" eaLnBrk="0" hangingPunct="0">
              <a:defRPr sz="3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1281113" eaLnBrk="0" hangingPunct="0">
              <a:defRPr sz="3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1281113" eaLnBrk="0" hangingPunct="0">
              <a:defRPr sz="3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1281113" eaLnBrk="0" hangingPunct="0">
              <a:defRPr sz="3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1281113" eaLnBrk="0" fontAlgn="base" hangingPunct="0">
              <a:spcBef>
                <a:spcPct val="0"/>
              </a:spcBef>
              <a:spcAft>
                <a:spcPct val="0"/>
              </a:spcAft>
              <a:defRPr sz="3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1281113" eaLnBrk="0" fontAlgn="base" hangingPunct="0">
              <a:spcBef>
                <a:spcPct val="0"/>
              </a:spcBef>
              <a:spcAft>
                <a:spcPct val="0"/>
              </a:spcAft>
              <a:defRPr sz="3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1281113" eaLnBrk="0" fontAlgn="base" hangingPunct="0">
              <a:spcBef>
                <a:spcPct val="0"/>
              </a:spcBef>
              <a:spcAft>
                <a:spcPct val="0"/>
              </a:spcAft>
              <a:defRPr sz="3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1281113" eaLnBrk="0" fontAlgn="base" hangingPunct="0">
              <a:spcBef>
                <a:spcPct val="0"/>
              </a:spcBef>
              <a:spcAft>
                <a:spcPct val="0"/>
              </a:spcAft>
              <a:defRPr sz="3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sz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МОДЕЛЬ РАЗВИТИЯ ЛЕСОПОЖАРНОЙ ОБСТАНОВКИ </a:t>
            </a:r>
          </a:p>
          <a:p>
            <a:pPr algn="ctr" eaLnBrk="1" hangingPunct="1"/>
            <a:r>
              <a:rPr lang="ru-RU" sz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ТЕРРИТОРИИ МО СОЧИ КРАСНОДАРСКОГО КРАЯ</a:t>
            </a:r>
          </a:p>
        </p:txBody>
      </p:sp>
      <p:grpSp>
        <p:nvGrpSpPr>
          <p:cNvPr id="372" name="Группа 371"/>
          <p:cNvGrpSpPr/>
          <p:nvPr/>
        </p:nvGrpSpPr>
        <p:grpSpPr>
          <a:xfrm>
            <a:off x="6431850" y="2780928"/>
            <a:ext cx="2652682" cy="1239199"/>
            <a:chOff x="6428209" y="4993021"/>
            <a:chExt cx="2608288" cy="735677"/>
          </a:xfrm>
        </p:grpSpPr>
        <p:sp>
          <p:nvSpPr>
            <p:cNvPr id="373" name="Text Box 830"/>
            <p:cNvSpPr txBox="1">
              <a:spLocks noChangeArrowheads="1"/>
            </p:cNvSpPr>
            <p:nvPr/>
          </p:nvSpPr>
          <p:spPr bwMode="auto">
            <a:xfrm>
              <a:off x="6428209" y="5235012"/>
              <a:ext cx="2608287" cy="493686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61541" tIns="30770" rIns="61541" bIns="30770">
              <a:spAutoFit/>
            </a:bodyPr>
            <a:lstStyle>
              <a:lvl1pPr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Населенных пунктов – 104 </a:t>
              </a:r>
              <a:r>
                <a:rPr lang="ru-RU" sz="10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шт</a:t>
              </a:r>
              <a:r>
                <a:rPr lang="en-US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;</a:t>
              </a:r>
              <a:endParaRPr lang="ru-RU" sz="1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количество домов – 50362 шт., </a:t>
              </a:r>
              <a:endParaRPr lang="en-US" sz="1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население – 497806 человека, </a:t>
              </a:r>
            </a:p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СЗО - 464, </a:t>
              </a:r>
            </a:p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ПОО </a:t>
              </a:r>
              <a:r>
                <a:rPr lang="en-US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</a:t>
              </a:r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48.</a:t>
              </a:r>
            </a:p>
          </p:txBody>
        </p:sp>
        <p:sp>
          <p:nvSpPr>
            <p:cNvPr id="374" name="Rectangle 84"/>
            <p:cNvSpPr>
              <a:spLocks noChangeArrowheads="1"/>
            </p:cNvSpPr>
            <p:nvPr/>
          </p:nvSpPr>
          <p:spPr bwMode="auto">
            <a:xfrm>
              <a:off x="6428209" y="4993021"/>
              <a:ext cx="2608288" cy="146893"/>
            </a:xfrm>
            <a:prstGeom prst="rect">
              <a:avLst/>
            </a:prstGeom>
            <a:solidFill>
              <a:srgbClr val="FFFF00"/>
            </a:solidFill>
            <a:ln w="3175">
              <a:solidFill>
                <a:schemeClr val="tx1"/>
              </a:solidFill>
            </a:ln>
            <a:effectLst/>
          </p:spPr>
          <p:txBody>
            <a:bodyPr wrap="square" lIns="62160" tIns="31079" rIns="62160" bIns="31079">
              <a:spAutoFit/>
            </a:bodyPr>
            <a:lstStyle/>
            <a:p>
              <a:pPr algn="ctr" defTabSz="622300" eaLnBrk="0" hangingPunct="0"/>
              <a:r>
                <a:rPr lang="ru-RU" sz="1200" b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Справочная информация</a:t>
              </a:r>
            </a:p>
          </p:txBody>
        </p:sp>
      </p:grpSp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6917" y="718942"/>
            <a:ext cx="3459389" cy="18481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Text Box 2">
            <a:extLst>
              <a:ext uri="{FF2B5EF4-FFF2-40B4-BE49-F238E27FC236}">
                <a16:creationId xmlns:a16="http://schemas.microsoft.com/office/drawing/2014/main" id="{25894FD8-3331-4827-9064-EB729ACD1E2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1" y="-27384"/>
            <a:ext cx="9144000" cy="697635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46603" tIns="23302" rIns="46603" bIns="23302" anchor="ctr"/>
          <a:lstStyle>
            <a:defPPr>
              <a:defRPr lang="ru-RU"/>
            </a:defPPr>
            <a:lvl1pPr algn="ctr">
              <a:defRPr sz="1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sz="1200" dirty="0">
                <a:solidFill>
                  <a:schemeClr val="bg1"/>
                </a:solidFill>
              </a:rPr>
              <a:t>РИСК ВОЗНИКНОВЕНИЯ ПРИРОДНЫХ ПОЖАРОВ НА ТЕРРИТОРИИ </a:t>
            </a:r>
          </a:p>
          <a:p>
            <a:r>
              <a:rPr lang="ru-RU" sz="1200" dirty="0">
                <a:solidFill>
                  <a:schemeClr val="bg1"/>
                </a:solidFill>
              </a:rPr>
              <a:t>МО г. СОЧИ</a:t>
            </a:r>
          </a:p>
        </p:txBody>
      </p:sp>
      <p:grpSp>
        <p:nvGrpSpPr>
          <p:cNvPr id="17" name="Группа 16">
            <a:extLst>
              <a:ext uri="{FF2B5EF4-FFF2-40B4-BE49-F238E27FC236}">
                <a16:creationId xmlns:a16="http://schemas.microsoft.com/office/drawing/2014/main" id="{2774C102-E73F-455B-9D48-41573EF0F552}"/>
              </a:ext>
            </a:extLst>
          </p:cNvPr>
          <p:cNvGrpSpPr/>
          <p:nvPr/>
        </p:nvGrpSpPr>
        <p:grpSpPr>
          <a:xfrm>
            <a:off x="7164290" y="4676913"/>
            <a:ext cx="2088351" cy="2135950"/>
            <a:chOff x="7235829" y="4725144"/>
            <a:chExt cx="2088351" cy="2135950"/>
          </a:xfrm>
        </p:grpSpPr>
        <p:sp>
          <p:nvSpPr>
            <p:cNvPr id="22" name="Rectangle 903">
              <a:extLst>
                <a:ext uri="{FF2B5EF4-FFF2-40B4-BE49-F238E27FC236}">
                  <a16:creationId xmlns:a16="http://schemas.microsoft.com/office/drawing/2014/main" id="{9804347C-5D74-4A61-AFEE-F1014514EF3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35829" y="4725144"/>
              <a:ext cx="1937306" cy="21328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000000"/>
              </a:solidFill>
              <a:miter lim="800000"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3" name="Text Box 64">
              <a:extLst>
                <a:ext uri="{FF2B5EF4-FFF2-40B4-BE49-F238E27FC236}">
                  <a16:creationId xmlns:a16="http://schemas.microsoft.com/office/drawing/2014/main" id="{9E4E132D-00FF-4BB4-BA30-7F75C01D39D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898420" y="5171707"/>
              <a:ext cx="1200145" cy="370071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61697" tIns="30846" rIns="61697" bIns="30846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100" dirty="0">
                  <a:latin typeface="Arial" charset="0"/>
                </a:rPr>
                <a:t>- </a:t>
              </a:r>
              <a:r>
                <a:rPr lang="ru-RU" altLang="ru-RU" sz="900" dirty="0">
                  <a:latin typeface="Arial" charset="0"/>
                </a:rPr>
                <a:t>вертолетные площадки</a:t>
              </a:r>
            </a:p>
          </p:txBody>
        </p:sp>
        <p:grpSp>
          <p:nvGrpSpPr>
            <p:cNvPr id="24" name="Group 48">
              <a:extLst>
                <a:ext uri="{FF2B5EF4-FFF2-40B4-BE49-F238E27FC236}">
                  <a16:creationId xmlns:a16="http://schemas.microsoft.com/office/drawing/2014/main" id="{BCFC37AF-3030-40A0-B27B-AD922424DE3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390157" y="5637316"/>
              <a:ext cx="216716" cy="383972"/>
              <a:chOff x="3168" y="192"/>
              <a:chExt cx="528" cy="700"/>
            </a:xfrm>
          </p:grpSpPr>
          <p:sp>
            <p:nvSpPr>
              <p:cNvPr id="33" name="Line 49">
                <a:extLst>
                  <a:ext uri="{FF2B5EF4-FFF2-40B4-BE49-F238E27FC236}">
                    <a16:creationId xmlns:a16="http://schemas.microsoft.com/office/drawing/2014/main" id="{D05C1089-31B7-40AE-A967-B05A2C2629D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220"/>
                <a:ext cx="0" cy="672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4" name="Line 50">
                <a:extLst>
                  <a:ext uri="{FF2B5EF4-FFF2-40B4-BE49-F238E27FC236}">
                    <a16:creationId xmlns:a16="http://schemas.microsoft.com/office/drawing/2014/main" id="{4DA3527B-3859-4A59-A46C-5414BEF2113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5" name="Line 51">
                <a:extLst>
                  <a:ext uri="{FF2B5EF4-FFF2-40B4-BE49-F238E27FC236}">
                    <a16:creationId xmlns:a16="http://schemas.microsoft.com/office/drawing/2014/main" id="{DA290233-F42B-465C-9162-A2560B20503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6" name="Line 52">
                <a:extLst>
                  <a:ext uri="{FF2B5EF4-FFF2-40B4-BE49-F238E27FC236}">
                    <a16:creationId xmlns:a16="http://schemas.microsoft.com/office/drawing/2014/main" id="{0D2F503E-FF37-4157-89D8-D7F720DBE10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25" name="Freeform 53">
              <a:extLst>
                <a:ext uri="{FF2B5EF4-FFF2-40B4-BE49-F238E27FC236}">
                  <a16:creationId xmlns:a16="http://schemas.microsoft.com/office/drawing/2014/main" id="{B6717207-FC35-473A-9DC8-D1FE176F3941}"/>
                </a:ext>
              </a:extLst>
            </p:cNvPr>
            <p:cNvSpPr>
              <a:spLocks/>
            </p:cNvSpPr>
            <p:nvPr/>
          </p:nvSpPr>
          <p:spPr bwMode="auto">
            <a:xfrm>
              <a:off x="7406575" y="5667764"/>
              <a:ext cx="200298" cy="184374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0 w 291"/>
                <a:gd name="T5" fmla="*/ 1 h 159"/>
                <a:gd name="T6" fmla="*/ 0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26" name="Text Box 54">
              <a:extLst>
                <a:ext uri="{FF2B5EF4-FFF2-40B4-BE49-F238E27FC236}">
                  <a16:creationId xmlns:a16="http://schemas.microsoft.com/office/drawing/2014/main" id="{1931F49B-AD83-4B28-BFA6-792841F17AE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83590" y="5667764"/>
              <a:ext cx="256118" cy="136332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  <p:sp>
          <p:nvSpPr>
            <p:cNvPr id="27" name="Text Box 64">
              <a:extLst>
                <a:ext uri="{FF2B5EF4-FFF2-40B4-BE49-F238E27FC236}">
                  <a16:creationId xmlns:a16="http://schemas.microsoft.com/office/drawing/2014/main" id="{E9BDDF01-B819-4691-A2CE-1A246EE033B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908961" y="5717927"/>
              <a:ext cx="1200145" cy="231572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61697" tIns="30846" rIns="61697" bIns="30846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100" dirty="0">
                  <a:latin typeface="Arial" charset="0"/>
                </a:rPr>
                <a:t>- </a:t>
              </a:r>
              <a:r>
                <a:rPr lang="ru-RU" altLang="ru-RU" sz="900" dirty="0">
                  <a:latin typeface="Arial" charset="0"/>
                </a:rPr>
                <a:t>пожарная часть</a:t>
              </a:r>
            </a:p>
          </p:txBody>
        </p:sp>
        <p:sp>
          <p:nvSpPr>
            <p:cNvPr id="28" name="Text Box 64">
              <a:extLst>
                <a:ext uri="{FF2B5EF4-FFF2-40B4-BE49-F238E27FC236}">
                  <a16:creationId xmlns:a16="http://schemas.microsoft.com/office/drawing/2014/main" id="{FBA33455-11DB-48DB-8118-6299D5FB34C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538497" y="4812383"/>
              <a:ext cx="1425991" cy="200794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61697" tIns="30846" rIns="61697" bIns="30846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900" dirty="0">
                  <a:latin typeface="Arial" charset="0"/>
                </a:rPr>
                <a:t>Условные обозначения              </a:t>
              </a:r>
            </a:p>
          </p:txBody>
        </p:sp>
        <p:graphicFrame>
          <p:nvGraphicFramePr>
            <p:cNvPr id="29" name="Object 170">
              <a:extLst>
                <a:ext uri="{FF2B5EF4-FFF2-40B4-BE49-F238E27FC236}">
                  <a16:creationId xmlns:a16="http://schemas.microsoft.com/office/drawing/2014/main" id="{FCDBA7E5-844D-4AAD-A795-AD21200F417B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597802346"/>
                </p:ext>
              </p:extLst>
            </p:nvPr>
          </p:nvGraphicFramePr>
          <p:xfrm>
            <a:off x="7309709" y="6088365"/>
            <a:ext cx="372685" cy="22158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2159" name="Clip" r:id="rId5" imgW="403250" imgH="226771" progId="MS_ClipArt_Gallery.2">
                    <p:embed/>
                  </p:oleObj>
                </mc:Choice>
                <mc:Fallback>
                  <p:oleObj name="Clip" r:id="rId5" imgW="403250" imgH="226771" progId="MS_ClipArt_Gallery.2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309709" y="6088365"/>
                          <a:ext cx="372685" cy="221587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30" name="Text Box 47">
              <a:extLst>
                <a:ext uri="{FF2B5EF4-FFF2-40B4-BE49-F238E27FC236}">
                  <a16:creationId xmlns:a16="http://schemas.microsoft.com/office/drawing/2014/main" id="{D2F3078D-C84B-48D9-85F8-68E83B0D86E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835081" y="6012248"/>
              <a:ext cx="1489099" cy="350692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7836" tIns="63922" rIns="127836" bIns="63922">
              <a:spAutoFit/>
            </a:bodyPr>
            <a:lstStyle>
              <a:lvl1pPr defTabSz="1457325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1457325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1457325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1457325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1457325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lnSpc>
                  <a:spcPct val="80000"/>
                </a:lnSpc>
                <a:spcBef>
                  <a:spcPct val="0"/>
                </a:spcBef>
                <a:buFontTx/>
                <a:buNone/>
              </a:pPr>
              <a:r>
                <a:rPr lang="ru-RU" altLang="ru-RU" sz="900" b="1" dirty="0">
                  <a:latin typeface="Arial" charset="0"/>
                </a:rPr>
                <a:t>- </a:t>
              </a:r>
              <a:r>
                <a:rPr lang="ru-RU" altLang="ru-RU" sz="900" dirty="0">
                  <a:latin typeface="Arial" charset="0"/>
                </a:rPr>
                <a:t>зона возможного лесного пожара</a:t>
              </a:r>
            </a:p>
          </p:txBody>
        </p:sp>
        <p:sp>
          <p:nvSpPr>
            <p:cNvPr id="31" name="Rectangle 200">
              <a:extLst>
                <a:ext uri="{FF2B5EF4-FFF2-40B4-BE49-F238E27FC236}">
                  <a16:creationId xmlns:a16="http://schemas.microsoft.com/office/drawing/2014/main" id="{9920C751-C22C-4113-A0ED-379B22770A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88366" y="6511241"/>
              <a:ext cx="595968" cy="230045"/>
            </a:xfrm>
            <a:prstGeom prst="rect">
              <a:avLst/>
            </a:prstGeom>
            <a:solidFill>
              <a:srgbClr val="FFFF00"/>
            </a:solidFill>
            <a:ln w="25400">
              <a:solidFill>
                <a:srgbClr val="000000"/>
              </a:solidFill>
              <a:miter lim="800000"/>
              <a:headEnd/>
              <a:tailEnd/>
            </a:ln>
            <a:effectLst>
              <a:prstShdw prst="shdw17" dist="17961" dir="2700000">
                <a:srgbClr val="999999"/>
              </a:prstShdw>
            </a:effec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800">
                  <a:solidFill>
                    <a:srgbClr val="000000"/>
                  </a:solidFill>
                  <a:latin typeface="Arial" charset="0"/>
                  <a:cs typeface="Times New Roman" pitchFamily="18" charset="0"/>
                </a:rPr>
                <a:t>п. Гайдук </a:t>
              </a:r>
            </a:p>
          </p:txBody>
        </p:sp>
        <p:sp>
          <p:nvSpPr>
            <p:cNvPr id="32" name="Text Box 47">
              <a:extLst>
                <a:ext uri="{FF2B5EF4-FFF2-40B4-BE49-F238E27FC236}">
                  <a16:creationId xmlns:a16="http://schemas.microsoft.com/office/drawing/2014/main" id="{646450BC-41F2-43CD-960A-8D02F83DA58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840006" y="6399603"/>
              <a:ext cx="1339697" cy="461491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7836" tIns="63922" rIns="127836" bIns="63922">
              <a:spAutoFit/>
            </a:bodyPr>
            <a:lstStyle>
              <a:lvl1pPr defTabSz="1457325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1457325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1457325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1457325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1457325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lnSpc>
                  <a:spcPct val="80000"/>
                </a:lnSpc>
                <a:spcBef>
                  <a:spcPct val="0"/>
                </a:spcBef>
                <a:buFontTx/>
                <a:buNone/>
              </a:pPr>
              <a:r>
                <a:rPr lang="ru-RU" altLang="ru-RU" sz="900" b="1" dirty="0">
                  <a:latin typeface="Arial" charset="0"/>
                </a:rPr>
                <a:t>- </a:t>
              </a:r>
              <a:r>
                <a:rPr lang="ru-RU" altLang="ru-RU" sz="900" dirty="0">
                  <a:latin typeface="Arial" charset="0"/>
                </a:rPr>
                <a:t>населенный пункт, попадающий в зону лесного пожара</a:t>
              </a:r>
            </a:p>
          </p:txBody>
        </p:sp>
      </p:grpSp>
      <p:sp>
        <p:nvSpPr>
          <p:cNvPr id="37" name="AutoShape 172">
            <a:extLst>
              <a:ext uri="{FF2B5EF4-FFF2-40B4-BE49-F238E27FC236}">
                <a16:creationId xmlns:a16="http://schemas.microsoft.com/office/drawing/2014/main" id="{4576AE19-5D60-4898-919D-FCFA6AC9F7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76052" y="3006893"/>
            <a:ext cx="1225550" cy="576263"/>
          </a:xfrm>
          <a:prstGeom prst="wedgeRectCallout">
            <a:avLst>
              <a:gd name="adj1" fmla="val 79147"/>
              <a:gd name="adj2" fmla="val 52046"/>
            </a:avLst>
          </a:prstGeom>
          <a:solidFill>
            <a:srgbClr val="3366FF"/>
          </a:solidFill>
          <a:ln>
            <a:noFill/>
          </a:ln>
          <a:effectLst>
            <a:prstShdw prst="shdw17" dist="17961" dir="2700000">
              <a:srgbClr val="1F3D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>
                <a:latin typeface="Arial" charset="0"/>
              </a:rPr>
              <a:t>Места забора воды БЕ-200 ЧС</a:t>
            </a:r>
          </a:p>
        </p:txBody>
      </p:sp>
      <p:grpSp>
        <p:nvGrpSpPr>
          <p:cNvPr id="38" name="Group 397">
            <a:extLst>
              <a:ext uri="{FF2B5EF4-FFF2-40B4-BE49-F238E27FC236}">
                <a16:creationId xmlns:a16="http://schemas.microsoft.com/office/drawing/2014/main" id="{1D87EC6F-93E3-4692-8073-8F10AA808DC8}"/>
              </a:ext>
            </a:extLst>
          </p:cNvPr>
          <p:cNvGrpSpPr>
            <a:grpSpLocks/>
          </p:cNvGrpSpPr>
          <p:nvPr/>
        </p:nvGrpSpPr>
        <p:grpSpPr bwMode="auto">
          <a:xfrm>
            <a:off x="6116612" y="3673149"/>
            <a:ext cx="255588" cy="233363"/>
            <a:chOff x="578" y="-479"/>
            <a:chExt cx="226" cy="206"/>
          </a:xfrm>
        </p:grpSpPr>
        <p:grpSp>
          <p:nvGrpSpPr>
            <p:cNvPr id="39" name="Group 48">
              <a:extLst>
                <a:ext uri="{FF2B5EF4-FFF2-40B4-BE49-F238E27FC236}">
                  <a16:creationId xmlns:a16="http://schemas.microsoft.com/office/drawing/2014/main" id="{A27C72F5-6540-4077-9369-484079167B7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42" name="Line 49">
                <a:extLst>
                  <a:ext uri="{FF2B5EF4-FFF2-40B4-BE49-F238E27FC236}">
                    <a16:creationId xmlns:a16="http://schemas.microsoft.com/office/drawing/2014/main" id="{5D2EF869-6095-4776-8655-9CEDE604739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3" name="Line 50">
                <a:extLst>
                  <a:ext uri="{FF2B5EF4-FFF2-40B4-BE49-F238E27FC236}">
                    <a16:creationId xmlns:a16="http://schemas.microsoft.com/office/drawing/2014/main" id="{52E681FD-B550-474C-845A-87D3C49CB5E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4" name="Line 51">
                <a:extLst>
                  <a:ext uri="{FF2B5EF4-FFF2-40B4-BE49-F238E27FC236}">
                    <a16:creationId xmlns:a16="http://schemas.microsoft.com/office/drawing/2014/main" id="{95A6CDF4-59EB-49FB-AD82-FD7369FCDE4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5" name="Line 52">
                <a:extLst>
                  <a:ext uri="{FF2B5EF4-FFF2-40B4-BE49-F238E27FC236}">
                    <a16:creationId xmlns:a16="http://schemas.microsoft.com/office/drawing/2014/main" id="{36A696B0-87CF-4466-9D63-450BF3DE69B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40" name="Freeform 53">
              <a:extLst>
                <a:ext uri="{FF2B5EF4-FFF2-40B4-BE49-F238E27FC236}">
                  <a16:creationId xmlns:a16="http://schemas.microsoft.com/office/drawing/2014/main" id="{8330BA94-9AF3-4FE4-8058-72CDDE660AAC}"/>
                </a:ext>
              </a:extLst>
            </p:cNvPr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41" name="Text Box 54">
              <a:extLst>
                <a:ext uri="{FF2B5EF4-FFF2-40B4-BE49-F238E27FC236}">
                  <a16:creationId xmlns:a16="http://schemas.microsoft.com/office/drawing/2014/main" id="{C5058384-AE54-45FD-B15A-A8E5C9D1AD1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aphicFrame>
        <p:nvGraphicFramePr>
          <p:cNvPr id="46" name="Object 565">
            <a:extLst>
              <a:ext uri="{FF2B5EF4-FFF2-40B4-BE49-F238E27FC236}">
                <a16:creationId xmlns:a16="http://schemas.microsoft.com/office/drawing/2014/main" id="{773F8A57-A4DB-4BB8-A098-5A1A12AEFCC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23480235"/>
              </p:ext>
            </p:extLst>
          </p:nvPr>
        </p:nvGraphicFramePr>
        <p:xfrm>
          <a:off x="3218980" y="3429862"/>
          <a:ext cx="592138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160" name="Clip" r:id="rId7" imgW="403250" imgH="226771" progId="MS_ClipArt_Gallery.2">
                  <p:embed/>
                </p:oleObj>
              </mc:Choice>
              <mc:Fallback>
                <p:oleObj name="Clip" r:id="rId7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18980" y="3429862"/>
                        <a:ext cx="592138" cy="333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7" name="Rectangle 144">
            <a:extLst>
              <a:ext uri="{FF2B5EF4-FFF2-40B4-BE49-F238E27FC236}">
                <a16:creationId xmlns:a16="http://schemas.microsoft.com/office/drawing/2014/main" id="{D981009D-2BD6-4925-8644-8367E4CDF7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69916" y="2822377"/>
            <a:ext cx="936625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900" dirty="0">
                <a:latin typeface="Arial" charset="0"/>
                <a:cs typeface="Times New Roman" pitchFamily="18" charset="0"/>
              </a:rPr>
              <a:t>с. </a:t>
            </a:r>
            <a:r>
              <a:rPr lang="ru-RU" altLang="ru-RU" sz="900" dirty="0" err="1">
                <a:latin typeface="Arial" charset="0"/>
                <a:cs typeface="Times New Roman" pitchFamily="18" charset="0"/>
              </a:rPr>
              <a:t>Татьяновка</a:t>
            </a:r>
            <a:r>
              <a:rPr lang="ru-RU" altLang="ru-RU" sz="900" dirty="0">
                <a:latin typeface="Arial" charset="0"/>
              </a:rPr>
              <a:t> </a:t>
            </a:r>
          </a:p>
        </p:txBody>
      </p:sp>
      <p:sp>
        <p:nvSpPr>
          <p:cNvPr id="48" name="Oval 110">
            <a:extLst>
              <a:ext uri="{FF2B5EF4-FFF2-40B4-BE49-F238E27FC236}">
                <a16:creationId xmlns:a16="http://schemas.microsoft.com/office/drawing/2014/main" id="{B5EA0CF5-F078-4E19-9242-05711CD4F68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22916" y="5017043"/>
            <a:ext cx="215900" cy="21590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78826" tIns="39412" rIns="78826" bIns="39412" anchor="ctr"/>
          <a:lstStyle>
            <a:lvl1pPr defTabSz="788988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788988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788988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788988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788988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 b="1">
                <a:latin typeface="Arial" charset="0"/>
              </a:rPr>
              <a:t>Т</a:t>
            </a:r>
          </a:p>
        </p:txBody>
      </p:sp>
      <p:grpSp>
        <p:nvGrpSpPr>
          <p:cNvPr id="49" name="Group 397">
            <a:extLst>
              <a:ext uri="{FF2B5EF4-FFF2-40B4-BE49-F238E27FC236}">
                <a16:creationId xmlns:a16="http://schemas.microsoft.com/office/drawing/2014/main" id="{07646E72-49FC-4008-8B57-5CE95A2DA4EF}"/>
              </a:ext>
            </a:extLst>
          </p:cNvPr>
          <p:cNvGrpSpPr>
            <a:grpSpLocks/>
          </p:cNvGrpSpPr>
          <p:nvPr/>
        </p:nvGrpSpPr>
        <p:grpSpPr bwMode="auto">
          <a:xfrm>
            <a:off x="4795122" y="4633773"/>
            <a:ext cx="255588" cy="233363"/>
            <a:chOff x="578" y="-479"/>
            <a:chExt cx="226" cy="206"/>
          </a:xfrm>
        </p:grpSpPr>
        <p:grpSp>
          <p:nvGrpSpPr>
            <p:cNvPr id="50" name="Group 48">
              <a:extLst>
                <a:ext uri="{FF2B5EF4-FFF2-40B4-BE49-F238E27FC236}">
                  <a16:creationId xmlns:a16="http://schemas.microsoft.com/office/drawing/2014/main" id="{5DF29F11-89A4-41E6-9CA2-5FB7C9067EA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53" name="Line 49">
                <a:extLst>
                  <a:ext uri="{FF2B5EF4-FFF2-40B4-BE49-F238E27FC236}">
                    <a16:creationId xmlns:a16="http://schemas.microsoft.com/office/drawing/2014/main" id="{F3058F56-A934-45D6-AA39-C41269B4E82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4" name="Line 50">
                <a:extLst>
                  <a:ext uri="{FF2B5EF4-FFF2-40B4-BE49-F238E27FC236}">
                    <a16:creationId xmlns:a16="http://schemas.microsoft.com/office/drawing/2014/main" id="{97439BF1-7F6F-4BE8-AC48-519093D37BE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5" name="Line 51">
                <a:extLst>
                  <a:ext uri="{FF2B5EF4-FFF2-40B4-BE49-F238E27FC236}">
                    <a16:creationId xmlns:a16="http://schemas.microsoft.com/office/drawing/2014/main" id="{00E8058F-FDF1-498D-9680-25B8D93DDE3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6" name="Line 52">
                <a:extLst>
                  <a:ext uri="{FF2B5EF4-FFF2-40B4-BE49-F238E27FC236}">
                    <a16:creationId xmlns:a16="http://schemas.microsoft.com/office/drawing/2014/main" id="{6DF11345-1589-4F59-B325-BFCB79BD1FA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51" name="Freeform 53">
              <a:extLst>
                <a:ext uri="{FF2B5EF4-FFF2-40B4-BE49-F238E27FC236}">
                  <a16:creationId xmlns:a16="http://schemas.microsoft.com/office/drawing/2014/main" id="{0584E803-5A92-487A-9E23-D84A120BD9DC}"/>
                </a:ext>
              </a:extLst>
            </p:cNvPr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52" name="Text Box 54">
              <a:extLst>
                <a:ext uri="{FF2B5EF4-FFF2-40B4-BE49-F238E27FC236}">
                  <a16:creationId xmlns:a16="http://schemas.microsoft.com/office/drawing/2014/main" id="{F1F75E21-4D2A-4830-9793-32C9D0287DE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sp>
        <p:nvSpPr>
          <p:cNvPr id="57" name="Rectangle 144">
            <a:extLst>
              <a:ext uri="{FF2B5EF4-FFF2-40B4-BE49-F238E27FC236}">
                <a16:creationId xmlns:a16="http://schemas.microsoft.com/office/drawing/2014/main" id="{47A7340C-8364-4248-B3EA-179C63DE41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33289" y="2239681"/>
            <a:ext cx="936625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900" dirty="0">
                <a:latin typeface="Arial" charset="0"/>
                <a:cs typeface="Times New Roman" pitchFamily="18" charset="0"/>
              </a:rPr>
              <a:t>с. Орел-Изумруд</a:t>
            </a:r>
            <a:r>
              <a:rPr lang="ru-RU" altLang="ru-RU" sz="900" dirty="0">
                <a:latin typeface="Arial" charset="0"/>
              </a:rPr>
              <a:t> </a:t>
            </a:r>
          </a:p>
        </p:txBody>
      </p:sp>
      <p:sp>
        <p:nvSpPr>
          <p:cNvPr id="58" name="Rectangle 144">
            <a:extLst>
              <a:ext uri="{FF2B5EF4-FFF2-40B4-BE49-F238E27FC236}">
                <a16:creationId xmlns:a16="http://schemas.microsoft.com/office/drawing/2014/main" id="{B46B7FD3-41E7-4694-B4C9-E8BEC4CA92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13091" y="4409051"/>
            <a:ext cx="936625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900" dirty="0">
                <a:latin typeface="Arial" charset="0"/>
                <a:cs typeface="Times New Roman" pitchFamily="18" charset="0"/>
              </a:rPr>
              <a:t>с. Лесное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59" name="Rectangle 144">
            <a:extLst>
              <a:ext uri="{FF2B5EF4-FFF2-40B4-BE49-F238E27FC236}">
                <a16:creationId xmlns:a16="http://schemas.microsoft.com/office/drawing/2014/main" id="{A548F40D-F846-4619-BF23-38F29711E24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88222" y="2513271"/>
            <a:ext cx="936625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900" dirty="0">
                <a:latin typeface="Arial" charset="0"/>
                <a:cs typeface="Times New Roman" pitchFamily="18" charset="0"/>
              </a:rPr>
              <a:t>с. Каткова Щель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0" name="Rectangle 144">
            <a:extLst>
              <a:ext uri="{FF2B5EF4-FFF2-40B4-BE49-F238E27FC236}">
                <a16:creationId xmlns:a16="http://schemas.microsoft.com/office/drawing/2014/main" id="{1D26D451-1861-414B-A747-5626A71518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11010" y="4521507"/>
            <a:ext cx="936625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900" dirty="0">
                <a:latin typeface="Arial" charset="0"/>
                <a:cs typeface="Times New Roman" pitchFamily="18" charset="0"/>
              </a:rPr>
              <a:t>с. Казачий Брод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1" name="Rectangle 144">
            <a:extLst>
              <a:ext uri="{FF2B5EF4-FFF2-40B4-BE49-F238E27FC236}">
                <a16:creationId xmlns:a16="http://schemas.microsoft.com/office/drawing/2014/main" id="{0B67C2A1-EFCE-4505-99B2-75A002A0CF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42043" y="2898942"/>
            <a:ext cx="936625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900" dirty="0">
                <a:latin typeface="Arial" charset="0"/>
                <a:cs typeface="Times New Roman" pitchFamily="18" charset="0"/>
              </a:rPr>
              <a:t>с. </a:t>
            </a:r>
            <a:r>
              <a:rPr lang="ru-RU" altLang="ru-RU" sz="900" dirty="0" err="1">
                <a:latin typeface="Arial" charset="0"/>
                <a:cs typeface="Times New Roman" pitchFamily="18" charset="0"/>
              </a:rPr>
              <a:t>Галицыно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2" name="Rectangle 144">
            <a:extLst>
              <a:ext uri="{FF2B5EF4-FFF2-40B4-BE49-F238E27FC236}">
                <a16:creationId xmlns:a16="http://schemas.microsoft.com/office/drawing/2014/main" id="{81BB0BDA-8CAF-41F2-9459-97F751E9641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39292" y="4046222"/>
            <a:ext cx="1266604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900" dirty="0">
                <a:latin typeface="Arial" charset="0"/>
                <a:cs typeface="Times New Roman" pitchFamily="18" charset="0"/>
              </a:rPr>
              <a:t>с. </a:t>
            </a:r>
            <a:r>
              <a:rPr lang="ru-RU" altLang="ru-RU" sz="900" dirty="0" err="1">
                <a:latin typeface="Arial" charset="0"/>
                <a:cs typeface="Times New Roman" pitchFamily="18" charset="0"/>
              </a:rPr>
              <a:t>Верхнениеолаевское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3" name="Rectangle 144">
            <a:extLst>
              <a:ext uri="{FF2B5EF4-FFF2-40B4-BE49-F238E27FC236}">
                <a16:creationId xmlns:a16="http://schemas.microsoft.com/office/drawing/2014/main" id="{1BD4C520-771F-4AA0-8735-00ED306A304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84836" y="3211582"/>
            <a:ext cx="936625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900" dirty="0">
                <a:latin typeface="Arial" charset="0"/>
                <a:cs typeface="Times New Roman" pitchFamily="18" charset="0"/>
              </a:rPr>
              <a:t>с. Верхний Буу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4" name="Rectangle 144">
            <a:extLst>
              <a:ext uri="{FF2B5EF4-FFF2-40B4-BE49-F238E27FC236}">
                <a16:creationId xmlns:a16="http://schemas.microsoft.com/office/drawing/2014/main" id="{DDA9941A-0BFA-4138-9FA5-E41A529DE3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16975" y="3730206"/>
            <a:ext cx="936625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900" dirty="0">
                <a:latin typeface="Arial" charset="0"/>
                <a:cs typeface="Times New Roman" pitchFamily="18" charset="0"/>
              </a:rPr>
              <a:t>с. </a:t>
            </a:r>
            <a:r>
              <a:rPr lang="ru-RU" altLang="ru-RU" sz="900" dirty="0" err="1">
                <a:latin typeface="Arial" charset="0"/>
                <a:cs typeface="Times New Roman" pitchFamily="18" charset="0"/>
              </a:rPr>
              <a:t>Верхневеселое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5" name="Rectangle 144">
            <a:extLst>
              <a:ext uri="{FF2B5EF4-FFF2-40B4-BE49-F238E27FC236}">
                <a16:creationId xmlns:a16="http://schemas.microsoft.com/office/drawing/2014/main" id="{37C9A781-9069-44BE-9CC8-6E8EA29B976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29499" y="3438230"/>
            <a:ext cx="936625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900" dirty="0">
                <a:latin typeface="Arial" charset="0"/>
                <a:cs typeface="Times New Roman" pitchFamily="18" charset="0"/>
              </a:rPr>
              <a:t>с. </a:t>
            </a:r>
            <a:r>
              <a:rPr lang="ru-RU" altLang="ru-RU" sz="900" dirty="0" err="1">
                <a:latin typeface="Arial" charset="0"/>
                <a:cs typeface="Times New Roman" pitchFamily="18" charset="0"/>
              </a:rPr>
              <a:t>Бестужевское</a:t>
            </a:r>
            <a:endParaRPr lang="ru-RU" altLang="ru-RU" sz="900" dirty="0">
              <a:latin typeface="Arial" charset="0"/>
            </a:endParaRPr>
          </a:p>
        </p:txBody>
      </p:sp>
      <p:graphicFrame>
        <p:nvGraphicFramePr>
          <p:cNvPr id="67" name="Object 565">
            <a:extLst>
              <a:ext uri="{FF2B5EF4-FFF2-40B4-BE49-F238E27FC236}">
                <a16:creationId xmlns:a16="http://schemas.microsoft.com/office/drawing/2014/main" id="{3704B10B-FCE8-4792-A3DD-39A6A91C0C5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94955948"/>
              </p:ext>
            </p:extLst>
          </p:nvPr>
        </p:nvGraphicFramePr>
        <p:xfrm>
          <a:off x="4088983" y="3644986"/>
          <a:ext cx="592138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161" name="Clip" r:id="rId8" imgW="403250" imgH="226771" progId="MS_ClipArt_Gallery.2">
                  <p:embed/>
                </p:oleObj>
              </mc:Choice>
              <mc:Fallback>
                <p:oleObj name="Clip" r:id="rId8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88983" y="3644986"/>
                        <a:ext cx="592138" cy="333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8" name="Object 565">
            <a:extLst>
              <a:ext uri="{FF2B5EF4-FFF2-40B4-BE49-F238E27FC236}">
                <a16:creationId xmlns:a16="http://schemas.microsoft.com/office/drawing/2014/main" id="{28939B33-044F-4CFD-AFDA-A828B30FA91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39167153"/>
              </p:ext>
            </p:extLst>
          </p:nvPr>
        </p:nvGraphicFramePr>
        <p:xfrm>
          <a:off x="3990444" y="3094107"/>
          <a:ext cx="592138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162" name="Clip" r:id="rId9" imgW="403250" imgH="226771" progId="MS_ClipArt_Gallery.2">
                  <p:embed/>
                </p:oleObj>
              </mc:Choice>
              <mc:Fallback>
                <p:oleObj name="Clip" r:id="rId9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90444" y="3094107"/>
                        <a:ext cx="592138" cy="333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9" name="Object 565">
            <a:extLst>
              <a:ext uri="{FF2B5EF4-FFF2-40B4-BE49-F238E27FC236}">
                <a16:creationId xmlns:a16="http://schemas.microsoft.com/office/drawing/2014/main" id="{A7837D0D-33E4-4168-819C-E732F146781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54288111"/>
              </p:ext>
            </p:extLst>
          </p:nvPr>
        </p:nvGraphicFramePr>
        <p:xfrm>
          <a:off x="2779265" y="2950403"/>
          <a:ext cx="592138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163" name="Clip" r:id="rId10" imgW="403250" imgH="226771" progId="MS_ClipArt_Gallery.2">
                  <p:embed/>
                </p:oleObj>
              </mc:Choice>
              <mc:Fallback>
                <p:oleObj name="Clip" r:id="rId10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79265" y="2950403"/>
                        <a:ext cx="592138" cy="333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0" name="Object 565">
            <a:extLst>
              <a:ext uri="{FF2B5EF4-FFF2-40B4-BE49-F238E27FC236}">
                <a16:creationId xmlns:a16="http://schemas.microsoft.com/office/drawing/2014/main" id="{E97898A3-30B9-49CF-A96C-112F5E7C016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15449325"/>
              </p:ext>
            </p:extLst>
          </p:nvPr>
        </p:nvGraphicFramePr>
        <p:xfrm>
          <a:off x="2956816" y="2189702"/>
          <a:ext cx="592138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164" name="Clip" r:id="rId11" imgW="403250" imgH="226771" progId="MS_ClipArt_Gallery.2">
                  <p:embed/>
                </p:oleObj>
              </mc:Choice>
              <mc:Fallback>
                <p:oleObj name="Clip" r:id="rId11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56816" y="2189702"/>
                        <a:ext cx="592138" cy="333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" name="Object 565">
            <a:extLst>
              <a:ext uri="{FF2B5EF4-FFF2-40B4-BE49-F238E27FC236}">
                <a16:creationId xmlns:a16="http://schemas.microsoft.com/office/drawing/2014/main" id="{E520CE88-2BED-473E-9251-7A255369326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18119538"/>
              </p:ext>
            </p:extLst>
          </p:nvPr>
        </p:nvGraphicFramePr>
        <p:xfrm>
          <a:off x="4326254" y="4675390"/>
          <a:ext cx="592138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165" name="Clip" r:id="rId12" imgW="403250" imgH="226771" progId="MS_ClipArt_Gallery.2">
                  <p:embed/>
                </p:oleObj>
              </mc:Choice>
              <mc:Fallback>
                <p:oleObj name="Clip" r:id="rId12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26254" y="4675390"/>
                        <a:ext cx="592138" cy="333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" name="Object 565">
            <a:extLst>
              <a:ext uri="{FF2B5EF4-FFF2-40B4-BE49-F238E27FC236}">
                <a16:creationId xmlns:a16="http://schemas.microsoft.com/office/drawing/2014/main" id="{59715151-249E-49EF-9F47-2B2FBD5AD9B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78487378"/>
              </p:ext>
            </p:extLst>
          </p:nvPr>
        </p:nvGraphicFramePr>
        <p:xfrm>
          <a:off x="5175629" y="4570410"/>
          <a:ext cx="592138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166" name="Clip" r:id="rId13" imgW="403250" imgH="226771" progId="MS_ClipArt_Gallery.2">
                  <p:embed/>
                </p:oleObj>
              </mc:Choice>
              <mc:Fallback>
                <p:oleObj name="Clip" r:id="rId13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75629" y="4570410"/>
                        <a:ext cx="592138" cy="333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3" name="Object 565">
            <a:extLst>
              <a:ext uri="{FF2B5EF4-FFF2-40B4-BE49-F238E27FC236}">
                <a16:creationId xmlns:a16="http://schemas.microsoft.com/office/drawing/2014/main" id="{C16212A8-7AFD-4C74-9224-2A955E315F1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95089811"/>
              </p:ext>
            </p:extLst>
          </p:nvPr>
        </p:nvGraphicFramePr>
        <p:xfrm>
          <a:off x="2684856" y="2021825"/>
          <a:ext cx="592138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167" name="Clip" r:id="rId14" imgW="403250" imgH="226771" progId="MS_ClipArt_Gallery.2">
                  <p:embed/>
                </p:oleObj>
              </mc:Choice>
              <mc:Fallback>
                <p:oleObj name="Clip" r:id="rId14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84856" y="2021825"/>
                        <a:ext cx="592138" cy="333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66" name="Group 397">
            <a:extLst>
              <a:ext uri="{FF2B5EF4-FFF2-40B4-BE49-F238E27FC236}">
                <a16:creationId xmlns:a16="http://schemas.microsoft.com/office/drawing/2014/main" id="{E1D3E6AB-CD31-4503-929F-5327D9A66CCF}"/>
              </a:ext>
            </a:extLst>
          </p:cNvPr>
          <p:cNvGrpSpPr>
            <a:grpSpLocks/>
          </p:cNvGrpSpPr>
          <p:nvPr/>
        </p:nvGrpSpPr>
        <p:grpSpPr bwMode="auto">
          <a:xfrm>
            <a:off x="3677010" y="3420277"/>
            <a:ext cx="255588" cy="233363"/>
            <a:chOff x="578" y="-479"/>
            <a:chExt cx="226" cy="206"/>
          </a:xfrm>
        </p:grpSpPr>
        <p:grpSp>
          <p:nvGrpSpPr>
            <p:cNvPr id="75" name="Group 48">
              <a:extLst>
                <a:ext uri="{FF2B5EF4-FFF2-40B4-BE49-F238E27FC236}">
                  <a16:creationId xmlns:a16="http://schemas.microsoft.com/office/drawing/2014/main" id="{7DA2D35F-7471-471E-8A28-5D8A46F609B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78" name="Line 49">
                <a:extLst>
                  <a:ext uri="{FF2B5EF4-FFF2-40B4-BE49-F238E27FC236}">
                    <a16:creationId xmlns:a16="http://schemas.microsoft.com/office/drawing/2014/main" id="{DCDAD9F6-6A0D-4AD3-BB30-E112C935B5F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9" name="Line 50">
                <a:extLst>
                  <a:ext uri="{FF2B5EF4-FFF2-40B4-BE49-F238E27FC236}">
                    <a16:creationId xmlns:a16="http://schemas.microsoft.com/office/drawing/2014/main" id="{EAD1ADA8-AC83-4B97-BB1E-98A3FC66E50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0" name="Line 51">
                <a:extLst>
                  <a:ext uri="{FF2B5EF4-FFF2-40B4-BE49-F238E27FC236}">
                    <a16:creationId xmlns:a16="http://schemas.microsoft.com/office/drawing/2014/main" id="{4F8FDE9C-E5D6-45FA-97B0-EC57BCB6A68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1" name="Line 52">
                <a:extLst>
                  <a:ext uri="{FF2B5EF4-FFF2-40B4-BE49-F238E27FC236}">
                    <a16:creationId xmlns:a16="http://schemas.microsoft.com/office/drawing/2014/main" id="{80B3D7B5-42A0-40CE-89BB-0D93C00AE2A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76" name="Freeform 53">
              <a:extLst>
                <a:ext uri="{FF2B5EF4-FFF2-40B4-BE49-F238E27FC236}">
                  <a16:creationId xmlns:a16="http://schemas.microsoft.com/office/drawing/2014/main" id="{8E40184B-18C0-4B16-9326-31E10F7B0117}"/>
                </a:ext>
              </a:extLst>
            </p:cNvPr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77" name="Text Box 54">
              <a:extLst>
                <a:ext uri="{FF2B5EF4-FFF2-40B4-BE49-F238E27FC236}">
                  <a16:creationId xmlns:a16="http://schemas.microsoft.com/office/drawing/2014/main" id="{AE3E848C-C638-47FE-9889-C7306115C7B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82" name="Group 397">
            <a:extLst>
              <a:ext uri="{FF2B5EF4-FFF2-40B4-BE49-F238E27FC236}">
                <a16:creationId xmlns:a16="http://schemas.microsoft.com/office/drawing/2014/main" id="{D8949A90-0F6D-4224-A5F7-46C105F8CB41}"/>
              </a:ext>
            </a:extLst>
          </p:cNvPr>
          <p:cNvGrpSpPr>
            <a:grpSpLocks/>
          </p:cNvGrpSpPr>
          <p:nvPr/>
        </p:nvGrpSpPr>
        <p:grpSpPr bwMode="auto">
          <a:xfrm>
            <a:off x="2588220" y="2740605"/>
            <a:ext cx="255588" cy="233363"/>
            <a:chOff x="578" y="-479"/>
            <a:chExt cx="226" cy="206"/>
          </a:xfrm>
        </p:grpSpPr>
        <p:grpSp>
          <p:nvGrpSpPr>
            <p:cNvPr id="83" name="Group 48">
              <a:extLst>
                <a:ext uri="{FF2B5EF4-FFF2-40B4-BE49-F238E27FC236}">
                  <a16:creationId xmlns:a16="http://schemas.microsoft.com/office/drawing/2014/main" id="{7296ED5F-91E3-4884-B3E7-D78E3B5371E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86" name="Line 49">
                <a:extLst>
                  <a:ext uri="{FF2B5EF4-FFF2-40B4-BE49-F238E27FC236}">
                    <a16:creationId xmlns:a16="http://schemas.microsoft.com/office/drawing/2014/main" id="{A86CB634-7FC3-49FF-B7E9-6235AAE536F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7" name="Line 50">
                <a:extLst>
                  <a:ext uri="{FF2B5EF4-FFF2-40B4-BE49-F238E27FC236}">
                    <a16:creationId xmlns:a16="http://schemas.microsoft.com/office/drawing/2014/main" id="{9FCD8642-B443-483A-A8B8-DA42DF95BB2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8" name="Line 51">
                <a:extLst>
                  <a:ext uri="{FF2B5EF4-FFF2-40B4-BE49-F238E27FC236}">
                    <a16:creationId xmlns:a16="http://schemas.microsoft.com/office/drawing/2014/main" id="{1EA7FA77-9041-402B-A538-C2F7D7CF635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9" name="Line 52">
                <a:extLst>
                  <a:ext uri="{FF2B5EF4-FFF2-40B4-BE49-F238E27FC236}">
                    <a16:creationId xmlns:a16="http://schemas.microsoft.com/office/drawing/2014/main" id="{5A6224B4-FC79-4EBA-B2B4-EC8B59D200A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84" name="Freeform 53">
              <a:extLst>
                <a:ext uri="{FF2B5EF4-FFF2-40B4-BE49-F238E27FC236}">
                  <a16:creationId xmlns:a16="http://schemas.microsoft.com/office/drawing/2014/main" id="{403B56C3-5B7C-4D8B-AD43-81B7771078D4}"/>
                </a:ext>
              </a:extLst>
            </p:cNvPr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85" name="Text Box 54">
              <a:extLst>
                <a:ext uri="{FF2B5EF4-FFF2-40B4-BE49-F238E27FC236}">
                  <a16:creationId xmlns:a16="http://schemas.microsoft.com/office/drawing/2014/main" id="{2134FDFA-D789-453E-A838-A2CE6BB0141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90" name="Group 397">
            <a:extLst>
              <a:ext uri="{FF2B5EF4-FFF2-40B4-BE49-F238E27FC236}">
                <a16:creationId xmlns:a16="http://schemas.microsoft.com/office/drawing/2014/main" id="{A321F298-502A-448D-94B8-7CA3BF1869F7}"/>
              </a:ext>
            </a:extLst>
          </p:cNvPr>
          <p:cNvGrpSpPr>
            <a:grpSpLocks/>
          </p:cNvGrpSpPr>
          <p:nvPr/>
        </p:nvGrpSpPr>
        <p:grpSpPr bwMode="auto">
          <a:xfrm>
            <a:off x="1982197" y="1844824"/>
            <a:ext cx="255588" cy="233363"/>
            <a:chOff x="578" y="-479"/>
            <a:chExt cx="226" cy="206"/>
          </a:xfrm>
        </p:grpSpPr>
        <p:grpSp>
          <p:nvGrpSpPr>
            <p:cNvPr id="91" name="Group 48">
              <a:extLst>
                <a:ext uri="{FF2B5EF4-FFF2-40B4-BE49-F238E27FC236}">
                  <a16:creationId xmlns:a16="http://schemas.microsoft.com/office/drawing/2014/main" id="{24E9EC30-2060-4F0B-84B5-9B736B8F61D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94" name="Line 49">
                <a:extLst>
                  <a:ext uri="{FF2B5EF4-FFF2-40B4-BE49-F238E27FC236}">
                    <a16:creationId xmlns:a16="http://schemas.microsoft.com/office/drawing/2014/main" id="{BA204E3B-8959-4E9A-A61F-9895D6E4712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95" name="Line 50">
                <a:extLst>
                  <a:ext uri="{FF2B5EF4-FFF2-40B4-BE49-F238E27FC236}">
                    <a16:creationId xmlns:a16="http://schemas.microsoft.com/office/drawing/2014/main" id="{4F23D35A-714D-4FEC-8EC1-C228D44FCE5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96" name="Line 51">
                <a:extLst>
                  <a:ext uri="{FF2B5EF4-FFF2-40B4-BE49-F238E27FC236}">
                    <a16:creationId xmlns:a16="http://schemas.microsoft.com/office/drawing/2014/main" id="{B7FA136B-0D7F-41A1-8186-C04D2B83979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97" name="Line 52">
                <a:extLst>
                  <a:ext uri="{FF2B5EF4-FFF2-40B4-BE49-F238E27FC236}">
                    <a16:creationId xmlns:a16="http://schemas.microsoft.com/office/drawing/2014/main" id="{D4C86D8F-0082-4FBE-B82B-BB9DB9F8434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92" name="Freeform 53">
              <a:extLst>
                <a:ext uri="{FF2B5EF4-FFF2-40B4-BE49-F238E27FC236}">
                  <a16:creationId xmlns:a16="http://schemas.microsoft.com/office/drawing/2014/main" id="{139EA218-DEFF-4B82-995F-97D577F69CD9}"/>
                </a:ext>
              </a:extLst>
            </p:cNvPr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93" name="Text Box 54">
              <a:extLst>
                <a:ext uri="{FF2B5EF4-FFF2-40B4-BE49-F238E27FC236}">
                  <a16:creationId xmlns:a16="http://schemas.microsoft.com/office/drawing/2014/main" id="{6C2E2F3E-A2DF-4FA9-A8BC-68B2C1DA497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98" name="Group 397">
            <a:extLst>
              <a:ext uri="{FF2B5EF4-FFF2-40B4-BE49-F238E27FC236}">
                <a16:creationId xmlns:a16="http://schemas.microsoft.com/office/drawing/2014/main" id="{C6D173D5-F048-4C68-8AF2-BE4A37F2BA4E}"/>
              </a:ext>
            </a:extLst>
          </p:cNvPr>
          <p:cNvGrpSpPr>
            <a:grpSpLocks/>
          </p:cNvGrpSpPr>
          <p:nvPr/>
        </p:nvGrpSpPr>
        <p:grpSpPr bwMode="auto">
          <a:xfrm>
            <a:off x="5309319" y="5006545"/>
            <a:ext cx="255588" cy="233363"/>
            <a:chOff x="578" y="-479"/>
            <a:chExt cx="226" cy="206"/>
          </a:xfrm>
        </p:grpSpPr>
        <p:grpSp>
          <p:nvGrpSpPr>
            <p:cNvPr id="99" name="Group 48">
              <a:extLst>
                <a:ext uri="{FF2B5EF4-FFF2-40B4-BE49-F238E27FC236}">
                  <a16:creationId xmlns:a16="http://schemas.microsoft.com/office/drawing/2014/main" id="{A9ACA19D-580B-4B64-A2D6-F228F002428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02" name="Line 49">
                <a:extLst>
                  <a:ext uri="{FF2B5EF4-FFF2-40B4-BE49-F238E27FC236}">
                    <a16:creationId xmlns:a16="http://schemas.microsoft.com/office/drawing/2014/main" id="{986E2FA6-BD46-4A74-A710-8DC47AF7EC3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03" name="Line 50">
                <a:extLst>
                  <a:ext uri="{FF2B5EF4-FFF2-40B4-BE49-F238E27FC236}">
                    <a16:creationId xmlns:a16="http://schemas.microsoft.com/office/drawing/2014/main" id="{ACC9119B-8154-4FAA-936F-7D4D0667078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04" name="Line 51">
                <a:extLst>
                  <a:ext uri="{FF2B5EF4-FFF2-40B4-BE49-F238E27FC236}">
                    <a16:creationId xmlns:a16="http://schemas.microsoft.com/office/drawing/2014/main" id="{8619336D-F8A6-4C16-8A79-3D5A155C9F5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05" name="Line 52">
                <a:extLst>
                  <a:ext uri="{FF2B5EF4-FFF2-40B4-BE49-F238E27FC236}">
                    <a16:creationId xmlns:a16="http://schemas.microsoft.com/office/drawing/2014/main" id="{8B293D54-B724-4266-B42D-3DEB39C1745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00" name="Freeform 53">
              <a:extLst>
                <a:ext uri="{FF2B5EF4-FFF2-40B4-BE49-F238E27FC236}">
                  <a16:creationId xmlns:a16="http://schemas.microsoft.com/office/drawing/2014/main" id="{8BF4B693-D440-4938-A9C9-41E7F2460B2F}"/>
                </a:ext>
              </a:extLst>
            </p:cNvPr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01" name="Text Box 54">
              <a:extLst>
                <a:ext uri="{FF2B5EF4-FFF2-40B4-BE49-F238E27FC236}">
                  <a16:creationId xmlns:a16="http://schemas.microsoft.com/office/drawing/2014/main" id="{5BFB2818-B3CD-4953-B4B1-44D595C1C65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106" name="Group 397">
            <a:extLst>
              <a:ext uri="{FF2B5EF4-FFF2-40B4-BE49-F238E27FC236}">
                <a16:creationId xmlns:a16="http://schemas.microsoft.com/office/drawing/2014/main" id="{8AE30666-C718-44D1-998C-DE665A644F87}"/>
              </a:ext>
            </a:extLst>
          </p:cNvPr>
          <p:cNvGrpSpPr>
            <a:grpSpLocks/>
          </p:cNvGrpSpPr>
          <p:nvPr/>
        </p:nvGrpSpPr>
        <p:grpSpPr bwMode="auto">
          <a:xfrm>
            <a:off x="5013089" y="5349511"/>
            <a:ext cx="255588" cy="233363"/>
            <a:chOff x="578" y="-479"/>
            <a:chExt cx="226" cy="206"/>
          </a:xfrm>
        </p:grpSpPr>
        <p:grpSp>
          <p:nvGrpSpPr>
            <p:cNvPr id="107" name="Group 48">
              <a:extLst>
                <a:ext uri="{FF2B5EF4-FFF2-40B4-BE49-F238E27FC236}">
                  <a16:creationId xmlns:a16="http://schemas.microsoft.com/office/drawing/2014/main" id="{DC7B4F07-F46A-4BA1-A225-6A6D75215C8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10" name="Line 49">
                <a:extLst>
                  <a:ext uri="{FF2B5EF4-FFF2-40B4-BE49-F238E27FC236}">
                    <a16:creationId xmlns:a16="http://schemas.microsoft.com/office/drawing/2014/main" id="{8E3E8F32-8DE6-4ED4-8BCB-A4AB810FFAE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1" name="Line 50">
                <a:extLst>
                  <a:ext uri="{FF2B5EF4-FFF2-40B4-BE49-F238E27FC236}">
                    <a16:creationId xmlns:a16="http://schemas.microsoft.com/office/drawing/2014/main" id="{EB188213-E0E3-4926-9B73-06AF672798D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2" name="Line 51">
                <a:extLst>
                  <a:ext uri="{FF2B5EF4-FFF2-40B4-BE49-F238E27FC236}">
                    <a16:creationId xmlns:a16="http://schemas.microsoft.com/office/drawing/2014/main" id="{F6ED12B5-61D4-4200-8637-B6A494F213F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3" name="Line 52">
                <a:extLst>
                  <a:ext uri="{FF2B5EF4-FFF2-40B4-BE49-F238E27FC236}">
                    <a16:creationId xmlns:a16="http://schemas.microsoft.com/office/drawing/2014/main" id="{4CE678A9-F25B-4A31-87F5-D7E35340F18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08" name="Freeform 53">
              <a:extLst>
                <a:ext uri="{FF2B5EF4-FFF2-40B4-BE49-F238E27FC236}">
                  <a16:creationId xmlns:a16="http://schemas.microsoft.com/office/drawing/2014/main" id="{D8E37E72-233A-42F8-961B-3F9297B9901A}"/>
                </a:ext>
              </a:extLst>
            </p:cNvPr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09" name="Text Box 54">
              <a:extLst>
                <a:ext uri="{FF2B5EF4-FFF2-40B4-BE49-F238E27FC236}">
                  <a16:creationId xmlns:a16="http://schemas.microsoft.com/office/drawing/2014/main" id="{0DED5A8A-609E-4F80-AAA2-F5C12644B95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114" name="Group 397">
            <a:extLst>
              <a:ext uri="{FF2B5EF4-FFF2-40B4-BE49-F238E27FC236}">
                <a16:creationId xmlns:a16="http://schemas.microsoft.com/office/drawing/2014/main" id="{65D45B2F-62A2-44FB-8099-618BBA7A392F}"/>
              </a:ext>
            </a:extLst>
          </p:cNvPr>
          <p:cNvGrpSpPr>
            <a:grpSpLocks/>
          </p:cNvGrpSpPr>
          <p:nvPr/>
        </p:nvGrpSpPr>
        <p:grpSpPr bwMode="auto">
          <a:xfrm>
            <a:off x="4682906" y="4416003"/>
            <a:ext cx="255588" cy="233363"/>
            <a:chOff x="578" y="-479"/>
            <a:chExt cx="226" cy="206"/>
          </a:xfrm>
        </p:grpSpPr>
        <p:grpSp>
          <p:nvGrpSpPr>
            <p:cNvPr id="115" name="Group 48">
              <a:extLst>
                <a:ext uri="{FF2B5EF4-FFF2-40B4-BE49-F238E27FC236}">
                  <a16:creationId xmlns:a16="http://schemas.microsoft.com/office/drawing/2014/main" id="{9D05C83D-721B-4482-8E19-145BC33CFFB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18" name="Line 49">
                <a:extLst>
                  <a:ext uri="{FF2B5EF4-FFF2-40B4-BE49-F238E27FC236}">
                    <a16:creationId xmlns:a16="http://schemas.microsoft.com/office/drawing/2014/main" id="{C4F44453-5268-41A8-BF39-0C9A637AABA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9" name="Line 50">
                <a:extLst>
                  <a:ext uri="{FF2B5EF4-FFF2-40B4-BE49-F238E27FC236}">
                    <a16:creationId xmlns:a16="http://schemas.microsoft.com/office/drawing/2014/main" id="{6657434D-F2E4-4743-A8DE-A4E0E29838D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0" name="Line 51">
                <a:extLst>
                  <a:ext uri="{FF2B5EF4-FFF2-40B4-BE49-F238E27FC236}">
                    <a16:creationId xmlns:a16="http://schemas.microsoft.com/office/drawing/2014/main" id="{AEE08CA2-107A-4FC6-8CAD-4840707703A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1" name="Line 52">
                <a:extLst>
                  <a:ext uri="{FF2B5EF4-FFF2-40B4-BE49-F238E27FC236}">
                    <a16:creationId xmlns:a16="http://schemas.microsoft.com/office/drawing/2014/main" id="{D3A4E83F-0851-492D-85F9-1CCE611D91F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16" name="Freeform 53">
              <a:extLst>
                <a:ext uri="{FF2B5EF4-FFF2-40B4-BE49-F238E27FC236}">
                  <a16:creationId xmlns:a16="http://schemas.microsoft.com/office/drawing/2014/main" id="{57E5B3D5-A6F1-4CCB-BEA2-E5E66AE7916B}"/>
                </a:ext>
              </a:extLst>
            </p:cNvPr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17" name="Text Box 54">
              <a:extLst>
                <a:ext uri="{FF2B5EF4-FFF2-40B4-BE49-F238E27FC236}">
                  <a16:creationId xmlns:a16="http://schemas.microsoft.com/office/drawing/2014/main" id="{49EBBE54-6E81-47CB-8868-5331D3C2CD1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122" name="Group 397">
            <a:extLst>
              <a:ext uri="{FF2B5EF4-FFF2-40B4-BE49-F238E27FC236}">
                <a16:creationId xmlns:a16="http://schemas.microsoft.com/office/drawing/2014/main" id="{81ABDF00-E53E-4B65-9B11-BCE1D1FD08F3}"/>
              </a:ext>
            </a:extLst>
          </p:cNvPr>
          <p:cNvGrpSpPr>
            <a:grpSpLocks/>
          </p:cNvGrpSpPr>
          <p:nvPr/>
        </p:nvGrpSpPr>
        <p:grpSpPr bwMode="auto">
          <a:xfrm>
            <a:off x="4820796" y="4878397"/>
            <a:ext cx="255588" cy="233363"/>
            <a:chOff x="578" y="-479"/>
            <a:chExt cx="226" cy="206"/>
          </a:xfrm>
        </p:grpSpPr>
        <p:grpSp>
          <p:nvGrpSpPr>
            <p:cNvPr id="123" name="Group 48">
              <a:extLst>
                <a:ext uri="{FF2B5EF4-FFF2-40B4-BE49-F238E27FC236}">
                  <a16:creationId xmlns:a16="http://schemas.microsoft.com/office/drawing/2014/main" id="{033C9D68-DC33-40E3-A565-175478399FB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26" name="Line 49">
                <a:extLst>
                  <a:ext uri="{FF2B5EF4-FFF2-40B4-BE49-F238E27FC236}">
                    <a16:creationId xmlns:a16="http://schemas.microsoft.com/office/drawing/2014/main" id="{1F78176F-59D3-445E-8445-3FE1E1FA337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7" name="Line 50">
                <a:extLst>
                  <a:ext uri="{FF2B5EF4-FFF2-40B4-BE49-F238E27FC236}">
                    <a16:creationId xmlns:a16="http://schemas.microsoft.com/office/drawing/2014/main" id="{8541649C-8211-46A0-B6FF-984D414EFDC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8" name="Line 51">
                <a:extLst>
                  <a:ext uri="{FF2B5EF4-FFF2-40B4-BE49-F238E27FC236}">
                    <a16:creationId xmlns:a16="http://schemas.microsoft.com/office/drawing/2014/main" id="{32880C44-E8D8-45D8-B6C4-C5196C04016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9" name="Line 52">
                <a:extLst>
                  <a:ext uri="{FF2B5EF4-FFF2-40B4-BE49-F238E27FC236}">
                    <a16:creationId xmlns:a16="http://schemas.microsoft.com/office/drawing/2014/main" id="{429A75E4-28C3-4D64-B5B6-6500D7A4C98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24" name="Freeform 53">
              <a:extLst>
                <a:ext uri="{FF2B5EF4-FFF2-40B4-BE49-F238E27FC236}">
                  <a16:creationId xmlns:a16="http://schemas.microsoft.com/office/drawing/2014/main" id="{712D35EF-CE17-4325-A7A1-DF6B2FC8BB6A}"/>
                </a:ext>
              </a:extLst>
            </p:cNvPr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25" name="Text Box 54">
              <a:extLst>
                <a:ext uri="{FF2B5EF4-FFF2-40B4-BE49-F238E27FC236}">
                  <a16:creationId xmlns:a16="http://schemas.microsoft.com/office/drawing/2014/main" id="{7FD142A9-34CB-406A-AF62-7821DC3C397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sp>
        <p:nvSpPr>
          <p:cNvPr id="133" name="Oval 110">
            <a:extLst>
              <a:ext uri="{FF2B5EF4-FFF2-40B4-BE49-F238E27FC236}">
                <a16:creationId xmlns:a16="http://schemas.microsoft.com/office/drawing/2014/main" id="{27DBA7DC-5FAD-48A6-8843-87DC2F4B007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98911" y="5160782"/>
            <a:ext cx="206205" cy="21590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78826" tIns="39412" rIns="78826" bIns="39412" anchor="ctr"/>
          <a:lstStyle>
            <a:lvl1pPr defTabSz="788988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788988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788988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788988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788988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 b="1" dirty="0">
                <a:latin typeface="Arial" charset="0"/>
              </a:rPr>
              <a:t>Т</a:t>
            </a:r>
          </a:p>
        </p:txBody>
      </p:sp>
      <p:pic>
        <p:nvPicPr>
          <p:cNvPr id="131" name="Рисунок 130">
            <a:extLst>
              <a:ext uri="{FF2B5EF4-FFF2-40B4-BE49-F238E27FC236}">
                <a16:creationId xmlns:a16="http://schemas.microsoft.com/office/drawing/2014/main" id="{0DB3E3F9-A18F-44DD-B32A-C4997B066ED2}"/>
              </a:ext>
            </a:extLst>
          </p:cNvPr>
          <p:cNvPicPr/>
          <p:nvPr/>
        </p:nvPicPr>
        <p:blipFill>
          <a:blip r:embed="rId15"/>
          <a:stretch>
            <a:fillRect/>
          </a:stretch>
        </p:blipFill>
        <p:spPr>
          <a:xfrm>
            <a:off x="-1" y="4390677"/>
            <a:ext cx="2930524" cy="2467324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911757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6614</TotalTime>
  <Words>1419</Words>
  <Application>Microsoft Office PowerPoint</Application>
  <PresentationFormat>Экран (4:3)</PresentationFormat>
  <Paragraphs>346</Paragraphs>
  <Slides>10</Slides>
  <Notes>6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10</vt:i4>
      </vt:variant>
    </vt:vector>
  </HeadingPairs>
  <TitlesOfParts>
    <vt:vector size="18" baseType="lpstr">
      <vt:lpstr>Arial</vt:lpstr>
      <vt:lpstr>Calibri</vt:lpstr>
      <vt:lpstr>MS Mincho</vt:lpstr>
      <vt:lpstr>Times New Roman</vt:lpstr>
      <vt:lpstr>Trebuchet MS</vt:lpstr>
      <vt:lpstr>Тема Office</vt:lpstr>
      <vt:lpstr>Clip</vt:lpstr>
      <vt:lpstr>Document</vt:lpstr>
      <vt:lpstr>Презентация PowerPoint</vt:lpstr>
      <vt:lpstr>Презентация PowerPoint</vt:lpstr>
      <vt:lpstr>Презентация PowerPoint</vt:lpstr>
      <vt:lpstr>Краснодарский край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Начальник отдела - Коптелов В.В.</dc:creator>
  <cp:lastModifiedBy>ARM_9</cp:lastModifiedBy>
  <cp:revision>1026</cp:revision>
  <cp:lastPrinted>2022-06-15T21:56:34Z</cp:lastPrinted>
  <dcterms:created xsi:type="dcterms:W3CDTF">2020-10-14T14:17:55Z</dcterms:created>
  <dcterms:modified xsi:type="dcterms:W3CDTF">2023-06-22T07:58:46Z</dcterms:modified>
</cp:coreProperties>
</file>