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797675" cy="99266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7712" autoAdjust="0"/>
  </p:normalViewPr>
  <p:slideViewPr>
    <p:cSldViewPr>
      <p:cViewPr varScale="1">
        <p:scale>
          <a:sx n="109" d="100"/>
          <a:sy n="109" d="100"/>
        </p:scale>
        <p:origin x="78" y="96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0443" y="9428585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9" y="4716877"/>
            <a:ext cx="5439714" cy="4468710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5598" y="641326"/>
            <a:ext cx="9174914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0" name="Freeform 281"/>
          <p:cNvSpPr>
            <a:spLocks noEditPoints="1"/>
          </p:cNvSpPr>
          <p:nvPr/>
        </p:nvSpPr>
        <p:spPr bwMode="auto">
          <a:xfrm rot="21334256">
            <a:off x="1046769" y="3566877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3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4581786" y="2412718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6" name="Freeform 254"/>
          <p:cNvSpPr>
            <a:spLocks noEditPoints="1"/>
          </p:cNvSpPr>
          <p:nvPr/>
        </p:nvSpPr>
        <p:spPr bwMode="auto">
          <a:xfrm rot="21334256">
            <a:off x="2428418" y="1402397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7" name="Freeform 287"/>
          <p:cNvSpPr>
            <a:spLocks noEditPoints="1"/>
          </p:cNvSpPr>
          <p:nvPr/>
        </p:nvSpPr>
        <p:spPr bwMode="auto">
          <a:xfrm rot="21334256">
            <a:off x="3325054" y="1370116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27384"/>
            <a:ext cx="9181758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30.06</a:t>
            </a:r>
            <a:r>
              <a:rPr lang="ru-RU" sz="1200" dirty="0" smtClean="0"/>
              <a:t>-01.07.2023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80798" y="1964016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0" y="824525"/>
            <a:ext cx="2559949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187" name="Группа 186"/>
          <p:cNvGrpSpPr/>
          <p:nvPr/>
        </p:nvGrpSpPr>
        <p:grpSpPr>
          <a:xfrm>
            <a:off x="7083901" y="804631"/>
            <a:ext cx="2096611" cy="1159369"/>
            <a:chOff x="6732241" y="3753957"/>
            <a:chExt cx="2399784" cy="869527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6732241" y="3753957"/>
              <a:ext cx="2399784" cy="869527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424078" y="4170091"/>
              <a:ext cx="240327" cy="117958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421520" y="4352248"/>
              <a:ext cx="240327" cy="12006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768398" y="4112255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750475" y="4288139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6" name="Freeform 269"/>
          <p:cNvSpPr>
            <a:spLocks/>
          </p:cNvSpPr>
          <p:nvPr/>
        </p:nvSpPr>
        <p:spPr bwMode="auto">
          <a:xfrm rot="21334256">
            <a:off x="19011538" y="46024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7" name="Freeform 274"/>
          <p:cNvSpPr>
            <a:spLocks/>
          </p:cNvSpPr>
          <p:nvPr/>
        </p:nvSpPr>
        <p:spPr bwMode="auto">
          <a:xfrm rot="21334256">
            <a:off x="16096097" y="1512297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544315" y="4346673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" name="Rectangle 915"/>
          <p:cNvSpPr>
            <a:spLocks noChangeArrowheads="1"/>
          </p:cNvSpPr>
          <p:nvPr/>
        </p:nvSpPr>
        <p:spPr bwMode="auto">
          <a:xfrm>
            <a:off x="3389401" y="1472721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172605"/>
              </p:ext>
            </p:extLst>
          </p:nvPr>
        </p:nvGraphicFramePr>
        <p:xfrm>
          <a:off x="19890" y="5699760"/>
          <a:ext cx="3059832" cy="1140313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17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Абинский, Апшеронский, Белореченский, Ейский, </a:t>
                      </a:r>
                      <a:r>
                        <a:rPr lang="ru-RU" sz="8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Кореновский</a:t>
                      </a:r>
                      <a:r>
                        <a:rPr lang="ru-RU" sz="800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, Крымский, Лабинский, Ленинградский, Павловский, Северский, Староминский, Темрюкский, Туапсинский, Щербиновский районы и гг. Горячий Ключ, Новороссийск.</a:t>
                      </a:r>
                      <a:endParaRPr lang="ru-RU" sz="200" u="non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/>
          </p:nvPr>
        </p:nvGraphicFramePr>
        <p:xfrm>
          <a:off x="6560387" y="5720025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8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1200" b="1" i="0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6009588" y="17299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Rectangle 915"/>
          <p:cNvSpPr>
            <a:spLocks noChangeArrowheads="1"/>
          </p:cNvSpPr>
          <p:nvPr/>
        </p:nvSpPr>
        <p:spPr bwMode="auto">
          <a:xfrm>
            <a:off x="2977492" y="1879160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Freeform 278"/>
          <p:cNvSpPr>
            <a:spLocks/>
          </p:cNvSpPr>
          <p:nvPr/>
        </p:nvSpPr>
        <p:spPr bwMode="auto">
          <a:xfrm rot="21334256">
            <a:off x="2144600" y="4226829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15" name="Rectangle 953"/>
          <p:cNvSpPr>
            <a:spLocks noChangeArrowheads="1"/>
          </p:cNvSpPr>
          <p:nvPr/>
        </p:nvSpPr>
        <p:spPr bwMode="auto">
          <a:xfrm>
            <a:off x="2195736" y="4475901"/>
            <a:ext cx="5416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Rectangle 976"/>
          <p:cNvSpPr>
            <a:spLocks noChangeArrowheads="1"/>
          </p:cNvSpPr>
          <p:nvPr/>
        </p:nvSpPr>
        <p:spPr bwMode="auto">
          <a:xfrm rot="21334256">
            <a:off x="11479213" y="5020237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Freeform 265"/>
          <p:cNvSpPr>
            <a:spLocks noEditPoints="1"/>
          </p:cNvSpPr>
          <p:nvPr/>
        </p:nvSpPr>
        <p:spPr bwMode="auto">
          <a:xfrm rot="21334256">
            <a:off x="4112532" y="2115576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0" name="Freeform 274"/>
          <p:cNvSpPr>
            <a:spLocks/>
          </p:cNvSpPr>
          <p:nvPr/>
        </p:nvSpPr>
        <p:spPr bwMode="auto">
          <a:xfrm rot="21334256">
            <a:off x="3727996" y="1702866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1" name="Rectangle 712"/>
          <p:cNvSpPr>
            <a:spLocks noChangeArrowheads="1"/>
          </p:cNvSpPr>
          <p:nvPr/>
        </p:nvSpPr>
        <p:spPr bwMode="auto">
          <a:xfrm rot="21334256">
            <a:off x="5006676" y="2550234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Rectangle 865"/>
          <p:cNvSpPr>
            <a:spLocks noChangeArrowheads="1"/>
          </p:cNvSpPr>
          <p:nvPr/>
        </p:nvSpPr>
        <p:spPr bwMode="auto">
          <a:xfrm rot="21334256">
            <a:off x="4173244" y="2310078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Rectangle 860"/>
          <p:cNvSpPr>
            <a:spLocks noChangeArrowheads="1"/>
          </p:cNvSpPr>
          <p:nvPr/>
        </p:nvSpPr>
        <p:spPr bwMode="auto">
          <a:xfrm rot="21334256">
            <a:off x="3907972" y="1913734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Freeform 264"/>
          <p:cNvSpPr>
            <a:spLocks noEditPoints="1"/>
          </p:cNvSpPr>
          <p:nvPr/>
        </p:nvSpPr>
        <p:spPr bwMode="auto">
          <a:xfrm rot="21269054">
            <a:off x="6224641" y="4590494"/>
            <a:ext cx="573087" cy="1068388"/>
          </a:xfrm>
          <a:custGeom>
            <a:avLst/>
            <a:gdLst>
              <a:gd name="T0" fmla="*/ 51 w 161"/>
              <a:gd name="T1" fmla="*/ 14 h 300"/>
              <a:gd name="T2" fmla="*/ 67 w 161"/>
              <a:gd name="T3" fmla="*/ 0 h 300"/>
              <a:gd name="T4" fmla="*/ 94 w 161"/>
              <a:gd name="T5" fmla="*/ 25 h 300"/>
              <a:gd name="T6" fmla="*/ 103 w 161"/>
              <a:gd name="T7" fmla="*/ 25 h 300"/>
              <a:gd name="T8" fmla="*/ 110 w 161"/>
              <a:gd name="T9" fmla="*/ 23 h 300"/>
              <a:gd name="T10" fmla="*/ 117 w 161"/>
              <a:gd name="T11" fmla="*/ 45 h 300"/>
              <a:gd name="T12" fmla="*/ 132 w 161"/>
              <a:gd name="T13" fmla="*/ 58 h 300"/>
              <a:gd name="T14" fmla="*/ 155 w 161"/>
              <a:gd name="T15" fmla="*/ 73 h 300"/>
              <a:gd name="T16" fmla="*/ 148 w 161"/>
              <a:gd name="T17" fmla="*/ 95 h 300"/>
              <a:gd name="T18" fmla="*/ 149 w 161"/>
              <a:gd name="T19" fmla="*/ 129 h 300"/>
              <a:gd name="T20" fmla="*/ 151 w 161"/>
              <a:gd name="T21" fmla="*/ 141 h 300"/>
              <a:gd name="T22" fmla="*/ 152 w 161"/>
              <a:gd name="T23" fmla="*/ 165 h 300"/>
              <a:gd name="T24" fmla="*/ 145 w 161"/>
              <a:gd name="T25" fmla="*/ 182 h 300"/>
              <a:gd name="T26" fmla="*/ 132 w 161"/>
              <a:gd name="T27" fmla="*/ 189 h 300"/>
              <a:gd name="T28" fmla="*/ 113 w 161"/>
              <a:gd name="T29" fmla="*/ 208 h 300"/>
              <a:gd name="T30" fmla="*/ 123 w 161"/>
              <a:gd name="T31" fmla="*/ 217 h 300"/>
              <a:gd name="T32" fmla="*/ 130 w 161"/>
              <a:gd name="T33" fmla="*/ 243 h 300"/>
              <a:gd name="T34" fmla="*/ 141 w 161"/>
              <a:gd name="T35" fmla="*/ 268 h 300"/>
              <a:gd name="T36" fmla="*/ 145 w 161"/>
              <a:gd name="T37" fmla="*/ 268 h 300"/>
              <a:gd name="T38" fmla="*/ 148 w 161"/>
              <a:gd name="T39" fmla="*/ 268 h 300"/>
              <a:gd name="T40" fmla="*/ 154 w 161"/>
              <a:gd name="T41" fmla="*/ 274 h 300"/>
              <a:gd name="T42" fmla="*/ 149 w 161"/>
              <a:gd name="T43" fmla="*/ 277 h 300"/>
              <a:gd name="T44" fmla="*/ 139 w 161"/>
              <a:gd name="T45" fmla="*/ 277 h 300"/>
              <a:gd name="T46" fmla="*/ 132 w 161"/>
              <a:gd name="T47" fmla="*/ 283 h 300"/>
              <a:gd name="T48" fmla="*/ 129 w 161"/>
              <a:gd name="T49" fmla="*/ 286 h 300"/>
              <a:gd name="T50" fmla="*/ 125 w 161"/>
              <a:gd name="T51" fmla="*/ 291 h 300"/>
              <a:gd name="T52" fmla="*/ 105 w 161"/>
              <a:gd name="T53" fmla="*/ 284 h 300"/>
              <a:gd name="T54" fmla="*/ 100 w 161"/>
              <a:gd name="T55" fmla="*/ 286 h 300"/>
              <a:gd name="T56" fmla="*/ 91 w 161"/>
              <a:gd name="T57" fmla="*/ 280 h 300"/>
              <a:gd name="T58" fmla="*/ 76 w 161"/>
              <a:gd name="T59" fmla="*/ 271 h 300"/>
              <a:gd name="T60" fmla="*/ 69 w 161"/>
              <a:gd name="T61" fmla="*/ 271 h 300"/>
              <a:gd name="T62" fmla="*/ 59 w 161"/>
              <a:gd name="T63" fmla="*/ 245 h 300"/>
              <a:gd name="T64" fmla="*/ 57 w 161"/>
              <a:gd name="T65" fmla="*/ 224 h 300"/>
              <a:gd name="T66" fmla="*/ 63 w 161"/>
              <a:gd name="T67" fmla="*/ 209 h 300"/>
              <a:gd name="T68" fmla="*/ 60 w 161"/>
              <a:gd name="T69" fmla="*/ 202 h 300"/>
              <a:gd name="T70" fmla="*/ 51 w 161"/>
              <a:gd name="T71" fmla="*/ 190 h 300"/>
              <a:gd name="T72" fmla="*/ 51 w 161"/>
              <a:gd name="T73" fmla="*/ 184 h 300"/>
              <a:gd name="T74" fmla="*/ 50 w 161"/>
              <a:gd name="T75" fmla="*/ 176 h 300"/>
              <a:gd name="T76" fmla="*/ 42 w 161"/>
              <a:gd name="T77" fmla="*/ 165 h 300"/>
              <a:gd name="T78" fmla="*/ 40 w 161"/>
              <a:gd name="T79" fmla="*/ 155 h 300"/>
              <a:gd name="T80" fmla="*/ 37 w 161"/>
              <a:gd name="T81" fmla="*/ 152 h 300"/>
              <a:gd name="T82" fmla="*/ 31 w 161"/>
              <a:gd name="T83" fmla="*/ 141 h 300"/>
              <a:gd name="T84" fmla="*/ 29 w 161"/>
              <a:gd name="T85" fmla="*/ 135 h 300"/>
              <a:gd name="T86" fmla="*/ 28 w 161"/>
              <a:gd name="T87" fmla="*/ 129 h 300"/>
              <a:gd name="T88" fmla="*/ 26 w 161"/>
              <a:gd name="T89" fmla="*/ 116 h 300"/>
              <a:gd name="T90" fmla="*/ 22 w 161"/>
              <a:gd name="T91" fmla="*/ 108 h 300"/>
              <a:gd name="T92" fmla="*/ 19 w 161"/>
              <a:gd name="T93" fmla="*/ 101 h 300"/>
              <a:gd name="T94" fmla="*/ 19 w 161"/>
              <a:gd name="T95" fmla="*/ 89 h 300"/>
              <a:gd name="T96" fmla="*/ 20 w 161"/>
              <a:gd name="T97" fmla="*/ 75 h 300"/>
              <a:gd name="T98" fmla="*/ 19 w 161"/>
              <a:gd name="T99" fmla="*/ 69 h 300"/>
              <a:gd name="T100" fmla="*/ 15 w 161"/>
              <a:gd name="T101" fmla="*/ 61 h 300"/>
              <a:gd name="T102" fmla="*/ 10 w 161"/>
              <a:gd name="T103" fmla="*/ 58 h 300"/>
              <a:gd name="T104" fmla="*/ 4 w 161"/>
              <a:gd name="T105" fmla="*/ 45 h 300"/>
              <a:gd name="T106" fmla="*/ 0 w 161"/>
              <a:gd name="T107" fmla="*/ 38 h 300"/>
              <a:gd name="T108" fmla="*/ 12 w 161"/>
              <a:gd name="T109" fmla="*/ 31 h 300"/>
              <a:gd name="T110" fmla="*/ 22 w 161"/>
              <a:gd name="T111" fmla="*/ 19 h 300"/>
              <a:gd name="T112" fmla="*/ 148 w 161"/>
              <a:gd name="T113" fmla="*/ 289 h 300"/>
              <a:gd name="T114" fmla="*/ 152 w 161"/>
              <a:gd name="T115" fmla="*/ 293 h 300"/>
              <a:gd name="T116" fmla="*/ 160 w 161"/>
              <a:gd name="T117" fmla="*/ 296 h 300"/>
              <a:gd name="T118" fmla="*/ 152 w 161"/>
              <a:gd name="T119" fmla="*/ 299 h 300"/>
              <a:gd name="T120" fmla="*/ 142 w 161"/>
              <a:gd name="T121" fmla="*/ 300 h 300"/>
              <a:gd name="T122" fmla="*/ 142 w 161"/>
              <a:gd name="T123" fmla="*/ 293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00B05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Rectangle 834"/>
          <p:cNvSpPr>
            <a:spLocks noChangeArrowheads="1"/>
          </p:cNvSpPr>
          <p:nvPr/>
        </p:nvSpPr>
        <p:spPr bwMode="auto">
          <a:xfrm>
            <a:off x="6319991" y="4925714"/>
            <a:ext cx="355867" cy="9233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Лабински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Freeform 247"/>
          <p:cNvSpPr>
            <a:spLocks/>
          </p:cNvSpPr>
          <p:nvPr/>
        </p:nvSpPr>
        <p:spPr bwMode="auto">
          <a:xfrm rot="21334256">
            <a:off x="4376037" y="4766464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5" name="Rectangle 750"/>
          <p:cNvSpPr>
            <a:spLocks noChangeArrowheads="1"/>
          </p:cNvSpPr>
          <p:nvPr/>
        </p:nvSpPr>
        <p:spPr bwMode="auto">
          <a:xfrm>
            <a:off x="4576666" y="5084313"/>
            <a:ext cx="6508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98" name="Freeform 249"/>
          <p:cNvSpPr>
            <a:spLocks/>
          </p:cNvSpPr>
          <p:nvPr/>
        </p:nvSpPr>
        <p:spPr bwMode="auto">
          <a:xfrm rot="21334256">
            <a:off x="4649056" y="4096563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00" name="Rectangle 766"/>
          <p:cNvSpPr>
            <a:spLocks noChangeArrowheads="1"/>
          </p:cNvSpPr>
          <p:nvPr/>
        </p:nvSpPr>
        <p:spPr bwMode="auto">
          <a:xfrm rot="21334256">
            <a:off x="4822134" y="4568968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" name="Freeform 261"/>
          <p:cNvSpPr>
            <a:spLocks/>
          </p:cNvSpPr>
          <p:nvPr/>
        </p:nvSpPr>
        <p:spPr bwMode="auto">
          <a:xfrm rot="21334256">
            <a:off x="2214070" y="3936871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30" name="Rectangle 708"/>
          <p:cNvSpPr>
            <a:spLocks noChangeArrowheads="1"/>
          </p:cNvSpPr>
          <p:nvPr/>
        </p:nvSpPr>
        <p:spPr bwMode="auto">
          <a:xfrm>
            <a:off x="2502845" y="4208153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Полилиния 231"/>
          <p:cNvSpPr>
            <a:spLocks/>
          </p:cNvSpPr>
          <p:nvPr/>
        </p:nvSpPr>
        <p:spPr bwMode="auto">
          <a:xfrm rot="21334256">
            <a:off x="3316262" y="4115979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36" name="Rectangle 656"/>
          <p:cNvSpPr>
            <a:spLocks noChangeArrowheads="1"/>
          </p:cNvSpPr>
          <p:nvPr/>
        </p:nvSpPr>
        <p:spPr bwMode="auto">
          <a:xfrm>
            <a:off x="3555564" y="4611949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" name="Rectangle 703"/>
          <p:cNvSpPr>
            <a:spLocks noChangeArrowheads="1"/>
          </p:cNvSpPr>
          <p:nvPr/>
        </p:nvSpPr>
        <p:spPr bwMode="auto">
          <a:xfrm rot="21415667">
            <a:off x="1613524" y="3842750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Freeform 245"/>
          <p:cNvSpPr>
            <a:spLocks/>
          </p:cNvSpPr>
          <p:nvPr/>
        </p:nvSpPr>
        <p:spPr bwMode="auto">
          <a:xfrm>
            <a:off x="2796797" y="3956298"/>
            <a:ext cx="820861" cy="937025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Rectangle 760"/>
          <p:cNvSpPr>
            <a:spLocks noChangeArrowheads="1"/>
          </p:cNvSpPr>
          <p:nvPr/>
        </p:nvSpPr>
        <p:spPr bwMode="auto">
          <a:xfrm rot="21420669">
            <a:off x="3018869" y="4416117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1" name="Freeform 258"/>
          <p:cNvSpPr>
            <a:spLocks/>
          </p:cNvSpPr>
          <p:nvPr/>
        </p:nvSpPr>
        <p:spPr bwMode="auto">
          <a:xfrm rot="21273148">
            <a:off x="4172542" y="3073955"/>
            <a:ext cx="720374" cy="79873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3" name="Rectangle 823"/>
          <p:cNvSpPr>
            <a:spLocks noChangeArrowheads="1"/>
          </p:cNvSpPr>
          <p:nvPr/>
        </p:nvSpPr>
        <p:spPr bwMode="auto">
          <a:xfrm>
            <a:off x="4280180" y="3519644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2" name="Freeform 284"/>
          <p:cNvSpPr>
            <a:spLocks/>
          </p:cNvSpPr>
          <p:nvPr/>
        </p:nvSpPr>
        <p:spPr bwMode="auto">
          <a:xfrm rot="21385307">
            <a:off x="3641470" y="4967787"/>
            <a:ext cx="1132665" cy="771388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pitchFamily="34" charset="0"/>
            </a:endParaRPr>
          </a:p>
        </p:txBody>
      </p:sp>
      <p:sp>
        <p:nvSpPr>
          <p:cNvPr id="163" name="Rectangle 696"/>
          <p:cNvSpPr>
            <a:spLocks noChangeArrowheads="1"/>
          </p:cNvSpPr>
          <p:nvPr/>
        </p:nvSpPr>
        <p:spPr bwMode="auto">
          <a:xfrm>
            <a:off x="4042316" y="5304813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164" name="Freeform 277"/>
          <p:cNvSpPr>
            <a:spLocks/>
          </p:cNvSpPr>
          <p:nvPr/>
        </p:nvSpPr>
        <p:spPr bwMode="auto">
          <a:xfrm rot="21334256">
            <a:off x="3938964" y="4460984"/>
            <a:ext cx="917207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9" name="Rectangle 879"/>
          <p:cNvSpPr>
            <a:spLocks noChangeArrowheads="1"/>
          </p:cNvSpPr>
          <p:nvPr/>
        </p:nvSpPr>
        <p:spPr bwMode="auto">
          <a:xfrm>
            <a:off x="4140820" y="4601850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" y="1031272"/>
            <a:ext cx="2525333" cy="16725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798" y="2209761"/>
            <a:ext cx="2101775" cy="126595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85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6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7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8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9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40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41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42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43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44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845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837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5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6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7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8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9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20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21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22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23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639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0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1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2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3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4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5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6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7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6886</TotalTime>
  <Words>1466</Words>
  <Application>Microsoft Office PowerPoint</Application>
  <PresentationFormat>Экран (4:3)</PresentationFormat>
  <Paragraphs>357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1061</cp:revision>
  <cp:lastPrinted>2022-06-15T21:56:34Z</cp:lastPrinted>
  <dcterms:created xsi:type="dcterms:W3CDTF">2020-10-14T14:17:55Z</dcterms:created>
  <dcterms:modified xsi:type="dcterms:W3CDTF">2023-06-30T08:08:39Z</dcterms:modified>
</cp:coreProperties>
</file>