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1" r:id="rId1"/>
  </p:sldMasterIdLst>
  <p:notesMasterIdLst>
    <p:notesMasterId r:id="rId6"/>
  </p:notesMasterIdLst>
  <p:handoutMasterIdLst>
    <p:handoutMasterId r:id="rId7"/>
  </p:handoutMasterIdLst>
  <p:sldIdLst>
    <p:sldId id="8080" r:id="rId2"/>
    <p:sldId id="8083" r:id="rId3"/>
    <p:sldId id="8081" r:id="rId4"/>
    <p:sldId id="8082" r:id="rId5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E587F38-6BCC-4E5F-A969-F447CE76924F}">
          <p14:sldIdLst>
            <p14:sldId id="8080"/>
            <p14:sldId id="8083"/>
            <p14:sldId id="8081"/>
            <p14:sldId id="8082"/>
          </p14:sldIdLst>
        </p14:section>
      </p14:sectionLst>
    </p:ext>
    <p:ext uri="{EFAFB233-063F-42B5-8137-9DF3F51BA10A}">
      <p15:sldGuideLst xmlns:p15="http://schemas.microsoft.com/office/powerpoint/2012/main">
        <p15:guide id="2" pos="3628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  <p15:guide id="4" pos="27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M32" initials="A" lastIdx="1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FFFF"/>
    <a:srgbClr val="D99BD6"/>
    <a:srgbClr val="D389CF"/>
    <a:srgbClr val="000000"/>
    <a:srgbClr val="FFC000"/>
    <a:srgbClr val="FF0000"/>
    <a:srgbClr val="EE1AD0"/>
    <a:srgbClr val="3DF353"/>
    <a:srgbClr val="EFF4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1776" y="78"/>
      </p:cViewPr>
      <p:guideLst>
        <p:guide pos="3628"/>
        <p:guide orient="horz" pos="4320"/>
        <p:guide pos="2721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18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6" y="148"/>
            <a:ext cx="4301839" cy="340517"/>
          </a:xfrm>
          <a:prstGeom prst="rect">
            <a:avLst/>
          </a:prstGeom>
        </p:spPr>
        <p:txBody>
          <a:bodyPr vert="horz" lIns="87971" tIns="43980" rIns="87971" bIns="43980" rtlCol="0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19" y="148"/>
            <a:ext cx="4301839" cy="340517"/>
          </a:xfrm>
          <a:prstGeom prst="rect">
            <a:avLst/>
          </a:prstGeom>
        </p:spPr>
        <p:txBody>
          <a:bodyPr vert="horz" lIns="87971" tIns="43980" rIns="87971" bIns="43980" rtlCol="0"/>
          <a:lstStyle>
            <a:lvl1pPr algn="r">
              <a:defRPr sz="1100"/>
            </a:lvl1pPr>
          </a:lstStyle>
          <a:p>
            <a:fld id="{2CAE2469-05AA-4EAD-ADCF-345832F5635C}" type="datetimeFigureOut">
              <a:rPr lang="ru-RU" smtClean="0"/>
              <a:t>30.06.2023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46" y="6457186"/>
            <a:ext cx="4301839" cy="340515"/>
          </a:xfrm>
          <a:prstGeom prst="rect">
            <a:avLst/>
          </a:prstGeom>
        </p:spPr>
        <p:txBody>
          <a:bodyPr vert="horz" lIns="87971" tIns="43980" rIns="87971" bIns="43980" rtlCol="0" anchor="b"/>
          <a:lstStyle>
            <a:lvl1pPr algn="l">
              <a:defRPr sz="11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19" y="6457186"/>
            <a:ext cx="4301839" cy="340515"/>
          </a:xfrm>
          <a:prstGeom prst="rect">
            <a:avLst/>
          </a:prstGeom>
        </p:spPr>
        <p:txBody>
          <a:bodyPr vert="horz" lIns="87971" tIns="43980" rIns="87971" bIns="43980" rtlCol="0" anchor="b"/>
          <a:lstStyle>
            <a:lvl1pPr algn="r">
              <a:defRPr sz="1100"/>
            </a:lvl1pPr>
          </a:lstStyle>
          <a:p>
            <a:fld id="{0FAB2133-15B0-4EFE-BC30-805BCBD475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782219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46" y="50"/>
            <a:ext cx="4301542" cy="341065"/>
          </a:xfrm>
          <a:prstGeom prst="rect">
            <a:avLst/>
          </a:prstGeom>
        </p:spPr>
        <p:txBody>
          <a:bodyPr vert="horz" lIns="95255" tIns="47626" rIns="95255" bIns="47626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44" y="50"/>
            <a:ext cx="4301542" cy="341065"/>
          </a:xfrm>
          <a:prstGeom prst="rect">
            <a:avLst/>
          </a:prstGeom>
        </p:spPr>
        <p:txBody>
          <a:bodyPr vert="horz" lIns="95255" tIns="47626" rIns="95255" bIns="47626" rtlCol="0"/>
          <a:lstStyle>
            <a:lvl1pPr algn="r">
              <a:defRPr sz="1300"/>
            </a:lvl1pPr>
          </a:lstStyle>
          <a:p>
            <a:fld id="{0060E01D-5EF3-45B4-8D72-A960D6489AA6}" type="datetimeFigureOut">
              <a:rPr lang="ru-RU" smtClean="0"/>
              <a:pPr/>
              <a:t>30.06.2023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33763" y="849313"/>
            <a:ext cx="3059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5" tIns="47626" rIns="95255" bIns="4762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12" y="3271401"/>
            <a:ext cx="7941309" cy="2676585"/>
          </a:xfrm>
          <a:prstGeom prst="rect">
            <a:avLst/>
          </a:prstGeom>
        </p:spPr>
        <p:txBody>
          <a:bodyPr vert="horz" lIns="95255" tIns="47626" rIns="95255" bIns="4762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46" y="6456742"/>
            <a:ext cx="4301542" cy="341063"/>
          </a:xfrm>
          <a:prstGeom prst="rect">
            <a:avLst/>
          </a:prstGeom>
        </p:spPr>
        <p:txBody>
          <a:bodyPr vert="horz" lIns="95255" tIns="47626" rIns="95255" bIns="47626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44" y="6456742"/>
            <a:ext cx="4301542" cy="341063"/>
          </a:xfrm>
          <a:prstGeom prst="rect">
            <a:avLst/>
          </a:prstGeom>
        </p:spPr>
        <p:txBody>
          <a:bodyPr vert="horz" lIns="95255" tIns="47626" rIns="95255" bIns="47626" rtlCol="0" anchor="b"/>
          <a:lstStyle>
            <a:lvl1pPr algn="r">
              <a:defRPr sz="1300"/>
            </a:lvl1pPr>
          </a:lstStyle>
          <a:p>
            <a:fld id="{B02A437B-EFF4-43AF-8D02-B1E280ECFFA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38804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8632-C3E7-49F7-8AC2-0F3B7FF7F613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3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456B-19DB-4F30-ACA3-F44E55C6B60A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59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6860F-F60B-4300-9D04-054163F7821C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47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8E92D-C7B4-4318-9EAE-EE6F4F31C75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974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BB9C-38B9-4990-8234-50C335FF56E9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07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5C07-D729-4765-B658-CBC287F3511F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68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7DCBB-9EE9-48EB-9382-BB971AEF6786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6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2DF9-0C99-402E-A29B-79D47C97E224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99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88907-C54A-4434-B345-A1CA98D63184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81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AF6F3-6C7A-4AB5-8AB8-C787B1E3FB09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09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2BA2-E48D-4602-BA8E-A03584B13999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16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F69D-F1BE-4786-A384-907DE08AC6B9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3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99B11-B530-4D12-B16B-7E39BAE919FA}" type="datetime1">
              <a:rPr lang="ru-RU" smtClean="0"/>
              <a:t>30.06.2023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843BC-D711-48B0-96AF-69836F42B35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577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03" y="3631963"/>
            <a:ext cx="3065898" cy="32260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507" y="3751935"/>
            <a:ext cx="2896278" cy="31183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31963"/>
            <a:ext cx="3112713" cy="32260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02" y="617417"/>
            <a:ext cx="3073637" cy="31200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60" y="620195"/>
            <a:ext cx="2918724" cy="3095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" y="601962"/>
            <a:ext cx="3114886" cy="3105086"/>
          </a:xfrm>
          <a:prstGeom prst="rect">
            <a:avLst/>
          </a:prstGeom>
        </p:spPr>
      </p:pic>
      <p:sp>
        <p:nvSpPr>
          <p:cNvPr id="23554" name="Line 35"/>
          <p:cNvSpPr>
            <a:spLocks noChangeShapeType="1"/>
          </p:cNvSpPr>
          <p:nvPr/>
        </p:nvSpPr>
        <p:spPr bwMode="auto">
          <a:xfrm>
            <a:off x="8001001" y="-1611313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sp>
        <p:nvSpPr>
          <p:cNvPr id="23555" name="Line 36"/>
          <p:cNvSpPr>
            <a:spLocks noChangeShapeType="1"/>
          </p:cNvSpPr>
          <p:nvPr/>
        </p:nvSpPr>
        <p:spPr bwMode="auto">
          <a:xfrm>
            <a:off x="8001001" y="4797152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pic>
        <p:nvPicPr>
          <p:cNvPr id="230" name="Рисунок 2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00" y="8946"/>
            <a:ext cx="560027" cy="679199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31" y="3"/>
            <a:ext cx="732698" cy="747277"/>
          </a:xfrm>
          <a:prstGeom prst="rect">
            <a:avLst/>
          </a:prstGeom>
        </p:spPr>
      </p:pic>
      <p:sp>
        <p:nvSpPr>
          <p:cNvPr id="225" name="TextBox 224"/>
          <p:cNvSpPr txBox="1"/>
          <p:nvPr/>
        </p:nvSpPr>
        <p:spPr>
          <a:xfrm>
            <a:off x="410011" y="628961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00:00 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620743" y="626113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06:00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6645823" y="585969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09:00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98" y="1440111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083" y="1440703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545" y="1448424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5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600" y="4599377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513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22" name="Прямая соединительная линия 221"/>
          <p:cNvCxnSpPr/>
          <p:nvPr/>
        </p:nvCxnSpPr>
        <p:spPr>
          <a:xfrm>
            <a:off x="3120061" y="590280"/>
            <a:ext cx="0" cy="6267721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/>
          <p:nvPr/>
        </p:nvCxnSpPr>
        <p:spPr>
          <a:xfrm>
            <a:off x="6054970" y="610661"/>
            <a:ext cx="688" cy="625588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>
            <a:off x="0" y="3730058"/>
            <a:ext cx="9151739" cy="14826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Прямоугольник 203"/>
          <p:cNvSpPr/>
          <p:nvPr/>
        </p:nvSpPr>
        <p:spPr>
          <a:xfrm>
            <a:off x="-9557" y="-1"/>
            <a:ext cx="9168644" cy="6289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62137" tIns="31071" rIns="62137" bIns="31071" anchor="ctr"/>
          <a:lstStyle/>
          <a:p>
            <a:pPr algn="ctr"/>
            <a:r>
              <a:rPr lang="ru-RU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МЕТЕОРОЛОГИЧЕСКАЯ ОБСТАНОВКА НА ТЕРРИТОРИИ КРАСНОДАРСКОГО КРАЯ (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осадки)</a:t>
            </a:r>
          </a:p>
          <a:p>
            <a:pPr algn="ctr"/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01.07.2023-03.07.2023 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3 часа)</a:t>
            </a:r>
          </a:p>
          <a:p>
            <a:pPr algn="ctr"/>
            <a:r>
              <a:rPr lang="ru-RU" sz="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Гисметео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Ventusky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0011" y="3757237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12:00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5823" y="378243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18:00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20743" y="3811022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15:00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4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5" y="3580688"/>
            <a:ext cx="3072650" cy="331097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563" y="589790"/>
            <a:ext cx="2901407" cy="310719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970" y="3759972"/>
            <a:ext cx="3115814" cy="31216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415" y="3734512"/>
            <a:ext cx="2908299" cy="31269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102" y="616941"/>
            <a:ext cx="3073637" cy="31071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45" y="626112"/>
            <a:ext cx="3101562" cy="3087893"/>
          </a:xfrm>
          <a:prstGeom prst="rect">
            <a:avLst/>
          </a:prstGeom>
        </p:spPr>
      </p:pic>
      <p:sp>
        <p:nvSpPr>
          <p:cNvPr id="23554" name="Line 35"/>
          <p:cNvSpPr>
            <a:spLocks noChangeShapeType="1"/>
          </p:cNvSpPr>
          <p:nvPr/>
        </p:nvSpPr>
        <p:spPr bwMode="auto">
          <a:xfrm>
            <a:off x="8001001" y="-1611313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sp>
        <p:nvSpPr>
          <p:cNvPr id="23555" name="Line 36"/>
          <p:cNvSpPr>
            <a:spLocks noChangeShapeType="1"/>
          </p:cNvSpPr>
          <p:nvPr/>
        </p:nvSpPr>
        <p:spPr bwMode="auto">
          <a:xfrm>
            <a:off x="8001001" y="4797152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pic>
        <p:nvPicPr>
          <p:cNvPr id="230" name="Рисунок 2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00" y="8946"/>
            <a:ext cx="560027" cy="679199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31" y="3"/>
            <a:ext cx="732698" cy="747277"/>
          </a:xfrm>
          <a:prstGeom prst="rect">
            <a:avLst/>
          </a:prstGeom>
        </p:spPr>
      </p:pic>
      <p:sp>
        <p:nvSpPr>
          <p:cNvPr id="225" name="TextBox 224"/>
          <p:cNvSpPr txBox="1"/>
          <p:nvPr/>
        </p:nvSpPr>
        <p:spPr>
          <a:xfrm>
            <a:off x="410011" y="628961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:00 01.07.2023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620743" y="626113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6645823" y="585969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06:00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98" y="1440111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083" y="1440703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545" y="1448424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5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600" y="4599377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513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22" name="Прямая соединительная линия 221"/>
          <p:cNvCxnSpPr/>
          <p:nvPr/>
        </p:nvCxnSpPr>
        <p:spPr>
          <a:xfrm>
            <a:off x="3120061" y="590280"/>
            <a:ext cx="0" cy="6267721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/>
          <p:nvPr/>
        </p:nvCxnSpPr>
        <p:spPr>
          <a:xfrm>
            <a:off x="6054970" y="610661"/>
            <a:ext cx="688" cy="625588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>
            <a:off x="0" y="3730058"/>
            <a:ext cx="9151739" cy="14826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Прямоугольник 203"/>
          <p:cNvSpPr/>
          <p:nvPr/>
        </p:nvSpPr>
        <p:spPr>
          <a:xfrm>
            <a:off x="-9557" y="-1"/>
            <a:ext cx="9168644" cy="6289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62137" tIns="31071" rIns="62137" bIns="31071" anchor="ctr"/>
          <a:lstStyle/>
          <a:p>
            <a:pPr algn="ctr"/>
            <a:r>
              <a:rPr lang="ru-RU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МЕТЕОРОЛОГИЧЕСКАЯ ОБСТАНОВКА НА ТЕРРИТОРИИ КРАСНОДАРСКОГО КРАЯ (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осадки)</a:t>
            </a:r>
          </a:p>
          <a:p>
            <a:pPr algn="ctr"/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01.07.2023-03.07.2023 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3 часа)</a:t>
            </a:r>
          </a:p>
          <a:p>
            <a:pPr algn="ctr"/>
            <a:r>
              <a:rPr lang="ru-RU" sz="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Гисметео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Ventusky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0011" y="3757237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5823" y="378243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20743" y="3811022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4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312" y="3520867"/>
            <a:ext cx="3096655" cy="33644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762" y="3614871"/>
            <a:ext cx="2938467" cy="32431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14" y="3520866"/>
            <a:ext cx="3108792" cy="33296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228" y="504203"/>
            <a:ext cx="3069740" cy="32258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32" y="504203"/>
            <a:ext cx="2891981" cy="32332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14" y="626113"/>
            <a:ext cx="3142975" cy="3087894"/>
          </a:xfrm>
          <a:prstGeom prst="rect">
            <a:avLst/>
          </a:prstGeom>
        </p:spPr>
      </p:pic>
      <p:sp>
        <p:nvSpPr>
          <p:cNvPr id="23554" name="Line 35"/>
          <p:cNvSpPr>
            <a:spLocks noChangeShapeType="1"/>
          </p:cNvSpPr>
          <p:nvPr/>
        </p:nvSpPr>
        <p:spPr bwMode="auto">
          <a:xfrm>
            <a:off x="8001001" y="-1611313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sp>
        <p:nvSpPr>
          <p:cNvPr id="23555" name="Line 36"/>
          <p:cNvSpPr>
            <a:spLocks noChangeShapeType="1"/>
          </p:cNvSpPr>
          <p:nvPr/>
        </p:nvSpPr>
        <p:spPr bwMode="auto">
          <a:xfrm>
            <a:off x="7976062" y="4797152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pic>
        <p:nvPicPr>
          <p:cNvPr id="230" name="Рисунок 2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00" y="8946"/>
            <a:ext cx="560027" cy="679199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31" y="3"/>
            <a:ext cx="732698" cy="747277"/>
          </a:xfrm>
          <a:prstGeom prst="rect">
            <a:avLst/>
          </a:prstGeom>
        </p:spPr>
      </p:pic>
      <p:sp>
        <p:nvSpPr>
          <p:cNvPr id="225" name="TextBox 224"/>
          <p:cNvSpPr txBox="1"/>
          <p:nvPr/>
        </p:nvSpPr>
        <p:spPr>
          <a:xfrm>
            <a:off x="410011" y="628961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18:00 02.07.2023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3620743" y="626113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00:00 03.07.2023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6645823" y="585969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06:00 </a:t>
            </a: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03.07.2023</a:t>
            </a:r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98" y="1440111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083" y="1440703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3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545" y="1448424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105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5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600" y="4599377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513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22" name="Прямая соединительная линия 221"/>
          <p:cNvCxnSpPr/>
          <p:nvPr/>
        </p:nvCxnSpPr>
        <p:spPr>
          <a:xfrm>
            <a:off x="3120061" y="590280"/>
            <a:ext cx="0" cy="6267721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/>
          <p:nvPr/>
        </p:nvCxnSpPr>
        <p:spPr>
          <a:xfrm>
            <a:off x="6054970" y="610661"/>
            <a:ext cx="688" cy="625588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Прямая соединительная линия 223"/>
          <p:cNvCxnSpPr/>
          <p:nvPr/>
        </p:nvCxnSpPr>
        <p:spPr>
          <a:xfrm>
            <a:off x="0" y="3730058"/>
            <a:ext cx="9151739" cy="14826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Прямоугольник 203"/>
          <p:cNvSpPr/>
          <p:nvPr/>
        </p:nvSpPr>
        <p:spPr>
          <a:xfrm>
            <a:off x="-9557" y="-1"/>
            <a:ext cx="9168644" cy="6289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62137" tIns="31071" rIns="62137" bIns="31071" anchor="ctr"/>
          <a:lstStyle/>
          <a:p>
            <a:pPr algn="ctr"/>
            <a:r>
              <a:rPr lang="ru-RU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МЕТЕОРОЛОГИЧЕСКАЯ ОБСТАНОВКА НА ТЕРРИТОРИИ КРАСНОДАРСКОГО КРАЯ (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осадки)</a:t>
            </a:r>
          </a:p>
          <a:p>
            <a:pPr algn="ctr"/>
            <a:r>
              <a:rPr lang="ru-RU" sz="9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01.07.2023-03.07.2023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3 часа)</a:t>
            </a:r>
          </a:p>
          <a:p>
            <a:pPr algn="ctr"/>
            <a:r>
              <a:rPr lang="ru-RU" sz="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Гисметео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Ventusky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0011" y="3757237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12:00 </a:t>
            </a: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03.07.2023</a:t>
            </a:r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45823" y="3782436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21:00 </a:t>
            </a: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03.07.2023</a:t>
            </a:r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20743" y="3811022"/>
            <a:ext cx="2079002" cy="261608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softEdge rad="63500"/>
          </a:effectLst>
        </p:spPr>
        <p:txBody>
          <a:bodyPr wrap="square" lIns="91438" tIns="45719" rIns="91438" bIns="45719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18:00 </a:t>
            </a:r>
            <a:r>
              <a:rPr lang="ru-RU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03.07.2023</a:t>
            </a:r>
            <a:endParaRPr lang="ru-RU" sz="11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2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8963"/>
            <a:ext cx="9144000" cy="6221532"/>
          </a:xfrm>
          <a:prstGeom prst="rect">
            <a:avLst/>
          </a:prstGeom>
        </p:spPr>
      </p:pic>
      <p:sp>
        <p:nvSpPr>
          <p:cNvPr id="23554" name="Line 35"/>
          <p:cNvSpPr>
            <a:spLocks noChangeShapeType="1"/>
          </p:cNvSpPr>
          <p:nvPr/>
        </p:nvSpPr>
        <p:spPr bwMode="auto">
          <a:xfrm>
            <a:off x="8001001" y="-1611313"/>
            <a:ext cx="2491979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lIns="68528" tIns="34263" rIns="68528" bIns="34263"/>
          <a:lstStyle/>
          <a:p>
            <a:endParaRPr lang="ru-RU" sz="1013" dirty="0"/>
          </a:p>
        </p:txBody>
      </p:sp>
      <p:pic>
        <p:nvPicPr>
          <p:cNvPr id="230" name="Рисунок 2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00" y="8946"/>
            <a:ext cx="560027" cy="679199"/>
          </a:xfrm>
          <a:prstGeom prst="rect">
            <a:avLst/>
          </a:prstGeom>
        </p:spPr>
      </p:pic>
      <p:pic>
        <p:nvPicPr>
          <p:cNvPr id="231" name="Рисунок 2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931" y="3"/>
            <a:ext cx="732698" cy="747277"/>
          </a:xfrm>
          <a:prstGeom prst="rect">
            <a:avLst/>
          </a:prstGeom>
        </p:spPr>
      </p:pic>
      <p:sp>
        <p:nvSpPr>
          <p:cNvPr id="204" name="Прямоугольник 203"/>
          <p:cNvSpPr/>
          <p:nvPr/>
        </p:nvSpPr>
        <p:spPr>
          <a:xfrm>
            <a:off x="-9557" y="-1"/>
            <a:ext cx="9153557" cy="6289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lIns="62137" tIns="31071" rIns="62137" bIns="31071" anchor="ctr"/>
          <a:lstStyle/>
          <a:p>
            <a:pPr algn="ctr"/>
            <a:r>
              <a:rPr lang="ru-RU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МЕТЕОРОЛОГИЧЕСКАЯ ОБСТАНОВКА НА </a:t>
            </a:r>
            <a:r>
              <a:rPr lang="ru-RU" sz="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sz="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КРАСНОДАРСКОГО КРАЯ (</a:t>
            </a:r>
            <a:r>
              <a:rPr lang="ru-RU" sz="9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осадки)</a:t>
            </a:r>
          </a:p>
          <a:p>
            <a:pPr algn="ctr"/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900" b="1" i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01.07.2023-03.07.2023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3 суток, модель </a:t>
            </a:r>
            <a:r>
              <a:rPr lang="en-US" sz="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ICON</a:t>
            </a:r>
            <a:r>
              <a:rPr lang="ru-RU" sz="9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9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9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9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Гисметео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Ventusky</a:t>
            </a:r>
            <a:r>
              <a:rPr lang="ru-RU" sz="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513" y="4591870"/>
            <a:ext cx="164455" cy="22586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54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551183</TotalTime>
  <Words>140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 СПЕЦИАЛИСТА АРМ №32 ПО ИНФОРМАЦИОННЫМ СИСТЕМАМ</dc:title>
  <dc:creator>ARM32</dc:creator>
  <cp:lastModifiedBy>ARM_9</cp:lastModifiedBy>
  <cp:revision>25767</cp:revision>
  <cp:lastPrinted>2023-06-27T03:04:37Z</cp:lastPrinted>
  <dcterms:created xsi:type="dcterms:W3CDTF">2014-09-08T13:21:12Z</dcterms:created>
  <dcterms:modified xsi:type="dcterms:W3CDTF">2023-06-30T09:31:08Z</dcterms:modified>
</cp:coreProperties>
</file>