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4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8" y="84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8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4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8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4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30.06.2023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9" tIns="47683" rIns="95369" bIns="47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4" y="3275987"/>
            <a:ext cx="7951469" cy="2680335"/>
          </a:xfrm>
          <a:prstGeom prst="rect">
            <a:avLst/>
          </a:prstGeom>
        </p:spPr>
        <p:txBody>
          <a:bodyPr vert="horz" lIns="95369" tIns="47683" rIns="95369" bIns="4768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30.06.2023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65" y="4871519"/>
            <a:ext cx="2142739" cy="19949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5295"/>
            <a:ext cx="2168156" cy="22175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77" y="633148"/>
            <a:ext cx="2185564" cy="20123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4046475"/>
            <a:ext cx="504771" cy="10571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2294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78705" y="121637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4241277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72432" y="7047380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921501" y="2293627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628501"/>
            <a:ext cx="2218842" cy="6220953"/>
            <a:chOff x="-31380" y="637047"/>
            <a:chExt cx="2218842" cy="622095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3704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4586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333" y="643224"/>
            <a:ext cx="5674976" cy="16283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448310" algn="just"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Краснодарскому краю: 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облачность. Местами кратковременный дождь, гроза, в отдельных районах КМЯ: сильный дождь, ливень в сочетании с грозой, градом и шквалистым усилением ветра 20-22 м/с. Ветер западной четверти 5-10 м/с, местами порывы </a:t>
            </a:r>
            <a:b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 м/с. Температура воздуха ночью 13…18°, местами на Азовском побережье 16…21°, местами в </a:t>
            </a:r>
            <a:r>
              <a:rPr lang="ru-RU" sz="105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юго-восточных 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предгорных районах 8…13°, днем 23…28°; в горах ночью 7…12°, днем 14…19°;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8310" algn="just"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Черноморском побережье: 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15...20°, днем 24…29°;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г. Краснодару: 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облачность. Кратковременный дождь, вечером и днем с грозой. Ветер западной четверти 5-10 м/с, порывы 12-14 м/с. Температура </a:t>
            </a:r>
            <a:r>
              <a:rPr lang="ru-RU" sz="105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05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05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05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16…18°, днем 26…28°.</a:t>
            </a:r>
            <a:endParaRPr lang="ru-RU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6365" y="48480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901" y="2516325"/>
            <a:ext cx="2142298" cy="12224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34" y="659454"/>
            <a:ext cx="9141547" cy="6197748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10.00 01</a:t>
            </a:r>
            <a:r>
              <a:rPr lang="en-US" dirty="0" smtClean="0"/>
              <a:t>.</a:t>
            </a:r>
            <a:r>
              <a:rPr lang="ru-RU" dirty="0" smtClean="0"/>
              <a:t>07.2023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93896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1698" y="5197970"/>
            <a:ext cx="2550860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Новороссийск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26121" y="5162306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07732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01.07.2023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206778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20148" y="3051995"/>
            <a:ext cx="2219944" cy="1284314"/>
            <a:chOff x="6925166" y="2759077"/>
            <a:chExt cx="2219944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25166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6" name="Группа 13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059609" y="3980495"/>
            <a:ext cx="1364409" cy="655741"/>
            <a:chOff x="1314080" y="4123065"/>
            <a:chExt cx="1364409" cy="655741"/>
          </a:xfrm>
        </p:grpSpPr>
        <p:sp>
          <p:nvSpPr>
            <p:cNvPr id="299" name="Прямоугольник 298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1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2" name="Группа 301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3" name="Прямоугольник 302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516628" y="4969730"/>
            <a:ext cx="1408394" cy="668148"/>
            <a:chOff x="2797179" y="4974993"/>
            <a:chExt cx="1408394" cy="668148"/>
          </a:xfrm>
        </p:grpSpPr>
        <p:sp>
          <p:nvSpPr>
            <p:cNvPr id="291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2" name="Прямоугольник 291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4" name="Группа 293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5" name="Прямоугольник 29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3542916" y="5920867"/>
            <a:ext cx="1366812" cy="631688"/>
            <a:chOff x="3572000" y="5650107"/>
            <a:chExt cx="1366812" cy="631688"/>
          </a:xfrm>
        </p:grpSpPr>
        <p:sp>
          <p:nvSpPr>
            <p:cNvPr id="283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8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4" name="Прямоугольник 283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6" name="Группа 285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7" name="Прямоугольник 286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680917" y="4592745"/>
            <a:ext cx="1372441" cy="641853"/>
            <a:chOff x="4453495" y="5055815"/>
            <a:chExt cx="1372441" cy="641853"/>
          </a:xfrm>
        </p:grpSpPr>
        <p:sp>
          <p:nvSpPr>
            <p:cNvPr id="274" name="Прямоугольник 2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7" name="Группа 2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79" name="Прямоугольник 278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784947" y="3406898"/>
            <a:ext cx="1369333" cy="647385"/>
            <a:chOff x="2664817" y="3897818"/>
            <a:chExt cx="1369333" cy="647385"/>
          </a:xfrm>
        </p:grpSpPr>
        <p:sp>
          <p:nvSpPr>
            <p:cNvPr id="266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7" name="Прямоугольник 266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69" name="Группа 268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4817" y="4040742"/>
              <a:ext cx="1361163" cy="172484"/>
              <a:chOff x="519470" y="3609298"/>
              <a:chExt cx="1361163" cy="172484"/>
            </a:xfrm>
          </p:grpSpPr>
          <p:sp>
            <p:nvSpPr>
              <p:cNvPr id="270" name="Прямоугольник 269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329927" y="2700732"/>
            <a:ext cx="1377075" cy="668769"/>
            <a:chOff x="3158215" y="2970813"/>
            <a:chExt cx="1377075" cy="668769"/>
          </a:xfrm>
        </p:grpSpPr>
        <p:sp>
          <p:nvSpPr>
            <p:cNvPr id="257" name="Прямоугольник 256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76469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73296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9978" y="2970813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0" name="Группа 259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1" name="Прямоугольник 260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963770" y="2485612"/>
            <a:ext cx="1556090" cy="669715"/>
            <a:chOff x="1369062" y="2576777"/>
            <a:chExt cx="1556090" cy="669715"/>
          </a:xfrm>
        </p:grpSpPr>
        <p:sp>
          <p:nvSpPr>
            <p:cNvPr id="249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0" name="Прямоугольник 249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10658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8460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2" name="Группа 251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3" name="Прямоугольник 252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192884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021785" y="1832151"/>
            <a:ext cx="1369868" cy="632805"/>
            <a:chOff x="2815304" y="2038741"/>
            <a:chExt cx="1369868" cy="632805"/>
          </a:xfrm>
        </p:grpSpPr>
        <p:sp>
          <p:nvSpPr>
            <p:cNvPr id="225" name="Прямоугольник 224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24079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5067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1" name="Группа 230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232" name="Прямоугольник 231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1894669" y="997704"/>
            <a:ext cx="1368304" cy="667742"/>
            <a:chOff x="1795121" y="1409099"/>
            <a:chExt cx="1368304" cy="667742"/>
          </a:xfrm>
        </p:grpSpPr>
        <p:sp>
          <p:nvSpPr>
            <p:cNvPr id="209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0" name="Прямоугольник 209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2" name="Группа 211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795121" y="1566669"/>
              <a:ext cx="1361163" cy="172484"/>
              <a:chOff x="519470" y="3609298"/>
              <a:chExt cx="1361163" cy="172484"/>
            </a:xfrm>
          </p:grpSpPr>
          <p:sp>
            <p:nvSpPr>
              <p:cNvPr id="213" name="Прямоугольник 212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34744" y="3289378"/>
            <a:ext cx="1364409" cy="655741"/>
            <a:chOff x="1314080" y="4123065"/>
            <a:chExt cx="1364409" cy="655741"/>
          </a:xfrm>
        </p:grpSpPr>
        <p:sp>
          <p:nvSpPr>
            <p:cNvPr id="162" name="Прямоугольник 161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4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99" name="Прямоугольник 198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</p:grp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435226"/>
            <a:ext cx="2551890" cy="14151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720" y="1076069"/>
            <a:ext cx="2951086" cy="17962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0"/>
            <a:ext cx="9144000" cy="6208870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378625" y="3311084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762300" y="1271270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5601411" y="2548046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036357" y="3315933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310704" y="846744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6573277" y="3814638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188365">
            <a:off x="8346864" y="3382338"/>
            <a:ext cx="27117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457833" flipV="1">
            <a:off x="5887582" y="674954"/>
            <a:ext cx="726444" cy="29413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5906109" y="6152258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462208" flipV="1">
            <a:off x="6498432" y="1577732"/>
            <a:ext cx="726444" cy="29413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547153" flipV="1">
            <a:off x="8184702" y="1929190"/>
            <a:ext cx="726444" cy="29413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657539" flipV="1">
            <a:off x="4984401" y="6343481"/>
            <a:ext cx="726444" cy="29413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755083" flipH="1" flipV="1">
            <a:off x="7718247" y="6267027"/>
            <a:ext cx="424787" cy="44704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986737" flipH="1" flipV="1">
            <a:off x="6284001" y="4438774"/>
            <a:ext cx="561400" cy="4868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129995">
            <a:off x="7110727" y="2957245"/>
            <a:ext cx="27117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735270">
            <a:off x="8039825" y="4510669"/>
            <a:ext cx="271171" cy="72331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573532</TotalTime>
  <Words>704</Words>
  <Application>Microsoft Office PowerPoint</Application>
  <PresentationFormat>Экран (4:3)</PresentationFormat>
  <Paragraphs>212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28769</cp:revision>
  <cp:lastPrinted>2023-06-10T19:57:43Z</cp:lastPrinted>
  <dcterms:created xsi:type="dcterms:W3CDTF">2014-09-08T13:21:12Z</dcterms:created>
  <dcterms:modified xsi:type="dcterms:W3CDTF">2023-06-30T09:45:57Z</dcterms:modified>
</cp:coreProperties>
</file>