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797675" cy="99266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46" autoAdjust="0"/>
    <p:restoredTop sz="97712" autoAdjust="0"/>
  </p:normalViewPr>
  <p:slideViewPr>
    <p:cSldViewPr>
      <p:cViewPr varScale="1">
        <p:scale>
          <a:sx n="94" d="100"/>
          <a:sy n="94" d="100"/>
        </p:scale>
        <p:origin x="1674" y="84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0443" y="9428585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9" y="4716877"/>
            <a:ext cx="5439714" cy="4468710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5598" y="641326"/>
            <a:ext cx="9174914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3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4641470" y="2312273"/>
            <a:ext cx="1109721" cy="607437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27384"/>
            <a:ext cx="9181758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0</a:t>
            </a:r>
            <a:r>
              <a:rPr lang="en-US" sz="1200" dirty="0"/>
              <a:t>4</a:t>
            </a:r>
            <a:r>
              <a:rPr lang="ru-RU" sz="1200" dirty="0" smtClean="0"/>
              <a:t>.07-0</a:t>
            </a:r>
            <a:r>
              <a:rPr lang="en-US" sz="1200" dirty="0" smtClean="0"/>
              <a:t>5</a:t>
            </a:r>
            <a:r>
              <a:rPr lang="ru-RU" sz="1200" dirty="0" smtClean="0"/>
              <a:t>.07.2023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80798" y="1964016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0" y="824525"/>
            <a:ext cx="2559949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187" name="Группа 186"/>
          <p:cNvGrpSpPr/>
          <p:nvPr/>
        </p:nvGrpSpPr>
        <p:grpSpPr>
          <a:xfrm>
            <a:off x="7083901" y="804631"/>
            <a:ext cx="2096611" cy="1159369"/>
            <a:chOff x="6732241" y="3753957"/>
            <a:chExt cx="2399784" cy="869527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6732241" y="3753957"/>
              <a:ext cx="2399784" cy="869527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424078" y="4170091"/>
              <a:ext cx="240327" cy="117958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421520" y="4352248"/>
              <a:ext cx="240327" cy="120064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768398" y="4112255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750475" y="4288139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63285" y="46006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44392" y="2699508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20428" y="381038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6" name="Freeform 269"/>
          <p:cNvSpPr>
            <a:spLocks/>
          </p:cNvSpPr>
          <p:nvPr/>
        </p:nvSpPr>
        <p:spPr bwMode="auto">
          <a:xfrm rot="21334256">
            <a:off x="19011538" y="46024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752646" y="3105042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7" name="Freeform 274"/>
          <p:cNvSpPr>
            <a:spLocks/>
          </p:cNvSpPr>
          <p:nvPr/>
        </p:nvSpPr>
        <p:spPr bwMode="auto">
          <a:xfrm rot="21334256">
            <a:off x="16096097" y="1512297"/>
            <a:ext cx="715524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4976891" y="4395353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544315" y="4346673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14776224" y="323535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80204" y="3344428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45120" y="3849032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578012"/>
              </p:ext>
            </p:extLst>
          </p:nvPr>
        </p:nvGraphicFramePr>
        <p:xfrm>
          <a:off x="19890" y="5733256"/>
          <a:ext cx="3059832" cy="1140313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17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5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Апшеронский,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Белореченский,</a:t>
                      </a:r>
                      <a:r>
                        <a:rPr lang="ru-RU" sz="125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ru-RU" sz="125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Павловский районы</a:t>
                      </a:r>
                      <a:r>
                        <a:rPr lang="ru-RU" sz="1250" u="none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,</a:t>
                      </a:r>
                      <a:r>
                        <a:rPr lang="ru-RU" sz="1250" u="none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ru-RU" sz="1250" u="none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г</a:t>
                      </a:r>
                      <a:r>
                        <a:rPr lang="ru-RU" sz="1250" u="none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. Горячий Ключ</a:t>
                      </a:r>
                      <a:endParaRPr lang="ru-RU" sz="1200" u="none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/>
          </p:nvPr>
        </p:nvGraphicFramePr>
        <p:xfrm>
          <a:off x="6560387" y="5720025"/>
          <a:ext cx="2620125" cy="1145716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80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altLang="ru-RU" sz="1200" b="1" i="0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592657" y="3987571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60385" y="3557681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6" name="Rectangle 860"/>
          <p:cNvSpPr>
            <a:spLocks noChangeArrowheads="1"/>
          </p:cNvSpPr>
          <p:nvPr/>
        </p:nvSpPr>
        <p:spPr bwMode="auto">
          <a:xfrm rot="21334256">
            <a:off x="16009588" y="17299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Rectangle 976"/>
          <p:cNvSpPr>
            <a:spLocks noChangeArrowheads="1"/>
          </p:cNvSpPr>
          <p:nvPr/>
        </p:nvSpPr>
        <p:spPr bwMode="auto">
          <a:xfrm rot="21334256">
            <a:off x="11479213" y="5020237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Rectangle 712"/>
          <p:cNvSpPr>
            <a:spLocks noChangeArrowheads="1"/>
          </p:cNvSpPr>
          <p:nvPr/>
        </p:nvSpPr>
        <p:spPr bwMode="auto">
          <a:xfrm>
            <a:off x="4860032" y="2616587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" name="Freeform 247"/>
          <p:cNvSpPr>
            <a:spLocks/>
          </p:cNvSpPr>
          <p:nvPr/>
        </p:nvSpPr>
        <p:spPr bwMode="auto">
          <a:xfrm rot="21334256">
            <a:off x="4376037" y="4766464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5" name="Rectangle 750"/>
          <p:cNvSpPr>
            <a:spLocks noChangeArrowheads="1"/>
          </p:cNvSpPr>
          <p:nvPr/>
        </p:nvSpPr>
        <p:spPr bwMode="auto">
          <a:xfrm>
            <a:off x="4576666" y="5084313"/>
            <a:ext cx="65087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98" name="Freeform 249"/>
          <p:cNvSpPr>
            <a:spLocks/>
          </p:cNvSpPr>
          <p:nvPr/>
        </p:nvSpPr>
        <p:spPr bwMode="auto">
          <a:xfrm rot="21334256">
            <a:off x="4648051" y="4105514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00" name="Rectangle 766"/>
          <p:cNvSpPr>
            <a:spLocks noChangeArrowheads="1"/>
          </p:cNvSpPr>
          <p:nvPr/>
        </p:nvSpPr>
        <p:spPr bwMode="auto">
          <a:xfrm>
            <a:off x="4861660" y="434477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164" name="Freeform 277"/>
          <p:cNvSpPr>
            <a:spLocks/>
          </p:cNvSpPr>
          <p:nvPr/>
        </p:nvSpPr>
        <p:spPr bwMode="auto">
          <a:xfrm rot="21334256">
            <a:off x="3907498" y="4472490"/>
            <a:ext cx="917207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9" name="Rectangle 879"/>
          <p:cNvSpPr>
            <a:spLocks noChangeArrowheads="1"/>
          </p:cNvSpPr>
          <p:nvPr/>
        </p:nvSpPr>
        <p:spPr bwMode="auto">
          <a:xfrm>
            <a:off x="4114763" y="4581128"/>
            <a:ext cx="6732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9" y="1021088"/>
            <a:ext cx="2543889" cy="15522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565" y="2183919"/>
            <a:ext cx="2124269" cy="102634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15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6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9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0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1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2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3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4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985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9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9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9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9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9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897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5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6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7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8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9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10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11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12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713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729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0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1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2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3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4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5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6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7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7021</TotalTime>
  <Words>1432</Words>
  <Application>Microsoft Office PowerPoint</Application>
  <PresentationFormat>Экран (4:3)</PresentationFormat>
  <Paragraphs>345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1072</cp:revision>
  <cp:lastPrinted>2022-06-15T21:56:34Z</cp:lastPrinted>
  <dcterms:created xsi:type="dcterms:W3CDTF">2020-10-14T14:17:55Z</dcterms:created>
  <dcterms:modified xsi:type="dcterms:W3CDTF">2023-07-04T12:52:03Z</dcterms:modified>
</cp:coreProperties>
</file>