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6404" autoAdjust="0"/>
  </p:normalViewPr>
  <p:slideViewPr>
    <p:cSldViewPr>
      <p:cViewPr varScale="1">
        <p:scale>
          <a:sx n="105" d="100"/>
          <a:sy n="105" d="100"/>
        </p:scale>
        <p:origin x="78" y="84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5839" y="9440648"/>
            <a:ext cx="2949786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9" tIns="45779" rIns="91559" bIns="45779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7288" cy="372745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722" y="4722912"/>
            <a:ext cx="5447336" cy="4474427"/>
          </a:xfrm>
          <a:noFill/>
          <a:ln/>
        </p:spPr>
        <p:txBody>
          <a:bodyPr lIns="91584" tIns="45792" rIns="91584" bIns="45792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6565" y="692696"/>
            <a:ext cx="9107162" cy="6148127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8" name="Freeform 284"/>
          <p:cNvSpPr>
            <a:spLocks/>
          </p:cNvSpPr>
          <p:nvPr/>
        </p:nvSpPr>
        <p:spPr bwMode="auto">
          <a:xfrm rot="21360835">
            <a:off x="3623253" y="4986064"/>
            <a:ext cx="1164755" cy="768742"/>
          </a:xfrm>
          <a:custGeom>
            <a:avLst/>
            <a:gdLst>
              <a:gd name="T0" fmla="*/ 95 w 289"/>
              <a:gd name="T1" fmla="*/ 9 h 213"/>
              <a:gd name="T2" fmla="*/ 114 w 289"/>
              <a:gd name="T3" fmla="*/ 34 h 213"/>
              <a:gd name="T4" fmla="*/ 109 w 289"/>
              <a:gd name="T5" fmla="*/ 40 h 213"/>
              <a:gd name="T6" fmla="*/ 94 w 289"/>
              <a:gd name="T7" fmla="*/ 43 h 213"/>
              <a:gd name="T8" fmla="*/ 117 w 289"/>
              <a:gd name="T9" fmla="*/ 50 h 213"/>
              <a:gd name="T10" fmla="*/ 128 w 289"/>
              <a:gd name="T11" fmla="*/ 53 h 213"/>
              <a:gd name="T12" fmla="*/ 135 w 289"/>
              <a:gd name="T13" fmla="*/ 56 h 213"/>
              <a:gd name="T14" fmla="*/ 145 w 289"/>
              <a:gd name="T15" fmla="*/ 35 h 213"/>
              <a:gd name="T16" fmla="*/ 163 w 289"/>
              <a:gd name="T17" fmla="*/ 32 h 213"/>
              <a:gd name="T18" fmla="*/ 202 w 289"/>
              <a:gd name="T19" fmla="*/ 47 h 213"/>
              <a:gd name="T20" fmla="*/ 224 w 289"/>
              <a:gd name="T21" fmla="*/ 62 h 213"/>
              <a:gd name="T22" fmla="*/ 242 w 289"/>
              <a:gd name="T23" fmla="*/ 70 h 213"/>
              <a:gd name="T24" fmla="*/ 265 w 289"/>
              <a:gd name="T25" fmla="*/ 85 h 213"/>
              <a:gd name="T26" fmla="*/ 265 w 289"/>
              <a:gd name="T27" fmla="*/ 97 h 213"/>
              <a:gd name="T28" fmla="*/ 289 w 289"/>
              <a:gd name="T29" fmla="*/ 110 h 213"/>
              <a:gd name="T30" fmla="*/ 284 w 289"/>
              <a:gd name="T31" fmla="*/ 135 h 213"/>
              <a:gd name="T32" fmla="*/ 286 w 289"/>
              <a:gd name="T33" fmla="*/ 171 h 213"/>
              <a:gd name="T34" fmla="*/ 261 w 289"/>
              <a:gd name="T35" fmla="*/ 196 h 213"/>
              <a:gd name="T36" fmla="*/ 239 w 289"/>
              <a:gd name="T37" fmla="*/ 180 h 213"/>
              <a:gd name="T38" fmla="*/ 226 w 289"/>
              <a:gd name="T39" fmla="*/ 201 h 213"/>
              <a:gd name="T40" fmla="*/ 194 w 289"/>
              <a:gd name="T41" fmla="*/ 198 h 213"/>
              <a:gd name="T42" fmla="*/ 180 w 289"/>
              <a:gd name="T43" fmla="*/ 201 h 213"/>
              <a:gd name="T44" fmla="*/ 155 w 289"/>
              <a:gd name="T45" fmla="*/ 213 h 213"/>
              <a:gd name="T46" fmla="*/ 148 w 289"/>
              <a:gd name="T47" fmla="*/ 201 h 213"/>
              <a:gd name="T48" fmla="*/ 139 w 289"/>
              <a:gd name="T49" fmla="*/ 188 h 213"/>
              <a:gd name="T50" fmla="*/ 132 w 289"/>
              <a:gd name="T51" fmla="*/ 182 h 213"/>
              <a:gd name="T52" fmla="*/ 125 w 289"/>
              <a:gd name="T53" fmla="*/ 182 h 213"/>
              <a:gd name="T54" fmla="*/ 122 w 289"/>
              <a:gd name="T55" fmla="*/ 169 h 213"/>
              <a:gd name="T56" fmla="*/ 116 w 289"/>
              <a:gd name="T57" fmla="*/ 157 h 213"/>
              <a:gd name="T58" fmla="*/ 104 w 289"/>
              <a:gd name="T59" fmla="*/ 148 h 213"/>
              <a:gd name="T60" fmla="*/ 94 w 289"/>
              <a:gd name="T61" fmla="*/ 145 h 213"/>
              <a:gd name="T62" fmla="*/ 78 w 289"/>
              <a:gd name="T63" fmla="*/ 136 h 213"/>
              <a:gd name="T64" fmla="*/ 73 w 289"/>
              <a:gd name="T65" fmla="*/ 135 h 213"/>
              <a:gd name="T66" fmla="*/ 69 w 289"/>
              <a:gd name="T67" fmla="*/ 126 h 213"/>
              <a:gd name="T68" fmla="*/ 65 w 289"/>
              <a:gd name="T69" fmla="*/ 116 h 213"/>
              <a:gd name="T70" fmla="*/ 59 w 289"/>
              <a:gd name="T71" fmla="*/ 104 h 213"/>
              <a:gd name="T72" fmla="*/ 41 w 289"/>
              <a:gd name="T73" fmla="*/ 88 h 213"/>
              <a:gd name="T74" fmla="*/ 28 w 289"/>
              <a:gd name="T75" fmla="*/ 85 h 213"/>
              <a:gd name="T76" fmla="*/ 18 w 289"/>
              <a:gd name="T77" fmla="*/ 81 h 213"/>
              <a:gd name="T78" fmla="*/ 2 w 289"/>
              <a:gd name="T79" fmla="*/ 72 h 213"/>
              <a:gd name="T80" fmla="*/ 4 w 289"/>
              <a:gd name="T81" fmla="*/ 62 h 213"/>
              <a:gd name="T82" fmla="*/ 7 w 289"/>
              <a:gd name="T83" fmla="*/ 47 h 213"/>
              <a:gd name="T84" fmla="*/ 21 w 289"/>
              <a:gd name="T85" fmla="*/ 26 h 213"/>
              <a:gd name="T86" fmla="*/ 25 w 289"/>
              <a:gd name="T87" fmla="*/ 16 h 213"/>
              <a:gd name="T88" fmla="*/ 28 w 289"/>
              <a:gd name="T89" fmla="*/ 7 h 213"/>
              <a:gd name="T90" fmla="*/ 41 w 289"/>
              <a:gd name="T91" fmla="*/ 3 h 213"/>
              <a:gd name="T92" fmla="*/ 59 w 289"/>
              <a:gd name="T93" fmla="*/ 4 h 213"/>
              <a:gd name="T94" fmla="*/ 78 w 289"/>
              <a:gd name="T95" fmla="*/ 3 h 213"/>
              <a:gd name="T96" fmla="*/ 87 w 289"/>
              <a:gd name="T97" fmla="*/ 6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C00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1" name="Freeform 259"/>
          <p:cNvSpPr>
            <a:spLocks/>
          </p:cNvSpPr>
          <p:nvPr/>
        </p:nvSpPr>
        <p:spPr bwMode="auto">
          <a:xfrm rot="21334256">
            <a:off x="1930420" y="3960493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" name="Freeform 268"/>
          <p:cNvSpPr>
            <a:spLocks/>
          </p:cNvSpPr>
          <p:nvPr/>
        </p:nvSpPr>
        <p:spPr bwMode="auto">
          <a:xfrm rot="21334256">
            <a:off x="5544513" y="2259895"/>
            <a:ext cx="975650" cy="1020620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7" name="Freeform 273"/>
          <p:cNvSpPr>
            <a:spLocks noEditPoints="1"/>
          </p:cNvSpPr>
          <p:nvPr/>
        </p:nvSpPr>
        <p:spPr bwMode="auto">
          <a:xfrm rot="21299720">
            <a:off x="2312241" y="3133854"/>
            <a:ext cx="792281" cy="963088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36" name="Freeform 263"/>
          <p:cNvSpPr>
            <a:spLocks/>
          </p:cNvSpPr>
          <p:nvPr/>
        </p:nvSpPr>
        <p:spPr bwMode="auto">
          <a:xfrm rot="21334256">
            <a:off x="4302547" y="1450912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9" name="Freeform 252"/>
          <p:cNvSpPr>
            <a:spLocks/>
          </p:cNvSpPr>
          <p:nvPr/>
        </p:nvSpPr>
        <p:spPr bwMode="auto">
          <a:xfrm rot="21334256">
            <a:off x="5471425" y="3420614"/>
            <a:ext cx="1022150" cy="62588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4" name="Freeform 255"/>
          <p:cNvSpPr>
            <a:spLocks noEditPoints="1"/>
          </p:cNvSpPr>
          <p:nvPr/>
        </p:nvSpPr>
        <p:spPr bwMode="auto">
          <a:xfrm rot="21334256">
            <a:off x="5562540" y="3111018"/>
            <a:ext cx="854249" cy="414191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9" name="Freeform 248"/>
          <p:cNvSpPr>
            <a:spLocks/>
          </p:cNvSpPr>
          <p:nvPr/>
        </p:nvSpPr>
        <p:spPr bwMode="auto">
          <a:xfrm rot="21334256">
            <a:off x="5866701" y="2234536"/>
            <a:ext cx="938474" cy="1007828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42" name="Freeform 257"/>
          <p:cNvSpPr>
            <a:spLocks/>
          </p:cNvSpPr>
          <p:nvPr/>
        </p:nvSpPr>
        <p:spPr bwMode="auto">
          <a:xfrm rot="21334256">
            <a:off x="3408258" y="2081722"/>
            <a:ext cx="1227564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8" name="Rectangle 670"/>
          <p:cNvSpPr>
            <a:spLocks noChangeArrowheads="1"/>
          </p:cNvSpPr>
          <p:nvPr/>
        </p:nvSpPr>
        <p:spPr bwMode="auto">
          <a:xfrm rot="21334256">
            <a:off x="3745327" y="2464085"/>
            <a:ext cx="341440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Каневский</a:t>
            </a:r>
          </a:p>
        </p:txBody>
      </p:sp>
      <p:sp>
        <p:nvSpPr>
          <p:cNvPr id="152" name="Rectangle 712"/>
          <p:cNvSpPr>
            <a:spLocks noChangeArrowheads="1"/>
          </p:cNvSpPr>
          <p:nvPr/>
        </p:nvSpPr>
        <p:spPr bwMode="auto">
          <a:xfrm rot="21334256">
            <a:off x="5759727" y="1439467"/>
            <a:ext cx="65" cy="36933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Rectangle 793"/>
          <p:cNvSpPr>
            <a:spLocks noChangeArrowheads="1"/>
          </p:cNvSpPr>
          <p:nvPr/>
        </p:nvSpPr>
        <p:spPr bwMode="auto">
          <a:xfrm rot="21334256">
            <a:off x="5870910" y="2873472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Новопокровский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Rectangle 843"/>
          <p:cNvSpPr>
            <a:spLocks noChangeArrowheads="1"/>
          </p:cNvSpPr>
          <p:nvPr/>
        </p:nvSpPr>
        <p:spPr bwMode="auto">
          <a:xfrm rot="21334256">
            <a:off x="6280682" y="2717385"/>
            <a:ext cx="444018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4591647" y="2292182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0" name="Freeform 245"/>
          <p:cNvSpPr>
            <a:spLocks/>
          </p:cNvSpPr>
          <p:nvPr/>
        </p:nvSpPr>
        <p:spPr bwMode="auto">
          <a:xfrm rot="21334256">
            <a:off x="2819768" y="3967442"/>
            <a:ext cx="814281" cy="979843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Freeform 276"/>
          <p:cNvSpPr>
            <a:spLocks/>
          </p:cNvSpPr>
          <p:nvPr/>
        </p:nvSpPr>
        <p:spPr bwMode="auto">
          <a:xfrm rot="21334256">
            <a:off x="2692019" y="4547118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4725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09.08-10.08.2023)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" y="824525"/>
            <a:ext cx="2388200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27115" y="852211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878090" y="367910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2409477" y="353312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881033"/>
              </p:ext>
            </p:extLst>
          </p:nvPr>
        </p:nvGraphicFramePr>
        <p:xfrm>
          <a:off x="6488379" y="5706773"/>
          <a:ext cx="2620125" cy="1145716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г. Горячий Ключ и МО Крымский, Абинский, Кореновский, Усть-Лабинский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районы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Freeform 269"/>
          <p:cNvSpPr>
            <a:spLocks/>
          </p:cNvSpPr>
          <p:nvPr/>
        </p:nvSpPr>
        <p:spPr bwMode="auto">
          <a:xfrm rot="21334256">
            <a:off x="6801794" y="4369124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" name="Freeform 261"/>
          <p:cNvSpPr>
            <a:spLocks/>
          </p:cNvSpPr>
          <p:nvPr/>
        </p:nvSpPr>
        <p:spPr bwMode="auto">
          <a:xfrm rot="21334256">
            <a:off x="2224278" y="3967458"/>
            <a:ext cx="952168" cy="746462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Rectangle 708"/>
          <p:cNvSpPr>
            <a:spLocks noChangeArrowheads="1"/>
          </p:cNvSpPr>
          <p:nvPr/>
        </p:nvSpPr>
        <p:spPr bwMode="auto">
          <a:xfrm>
            <a:off x="2586106" y="4220880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760"/>
          <p:cNvSpPr>
            <a:spLocks noChangeArrowheads="1"/>
          </p:cNvSpPr>
          <p:nvPr/>
        </p:nvSpPr>
        <p:spPr bwMode="auto">
          <a:xfrm>
            <a:off x="3062927" y="4429511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Freeform 277"/>
          <p:cNvSpPr>
            <a:spLocks/>
          </p:cNvSpPr>
          <p:nvPr/>
        </p:nvSpPr>
        <p:spPr bwMode="auto">
          <a:xfrm rot="21334256">
            <a:off x="3903230" y="4465597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Rectangle 879"/>
          <p:cNvSpPr>
            <a:spLocks noChangeArrowheads="1"/>
          </p:cNvSpPr>
          <p:nvPr/>
        </p:nvSpPr>
        <p:spPr bwMode="auto">
          <a:xfrm>
            <a:off x="4174573" y="4609109"/>
            <a:ext cx="46487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Горячий 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Freeform 278"/>
          <p:cNvSpPr>
            <a:spLocks/>
          </p:cNvSpPr>
          <p:nvPr/>
        </p:nvSpPr>
        <p:spPr bwMode="auto">
          <a:xfrm rot="21334256">
            <a:off x="2144416" y="4287467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7" name="Rectangle 953"/>
          <p:cNvSpPr>
            <a:spLocks noChangeArrowheads="1"/>
          </p:cNvSpPr>
          <p:nvPr/>
        </p:nvSpPr>
        <p:spPr bwMode="auto">
          <a:xfrm>
            <a:off x="2211966" y="4537339"/>
            <a:ext cx="45685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0" name="Rectangle 904"/>
          <p:cNvSpPr>
            <a:spLocks noChangeArrowheads="1"/>
          </p:cNvSpPr>
          <p:nvPr/>
        </p:nvSpPr>
        <p:spPr bwMode="auto">
          <a:xfrm>
            <a:off x="3179830" y="4999674"/>
            <a:ext cx="36708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4" name="Freeform 258"/>
          <p:cNvSpPr>
            <a:spLocks/>
          </p:cNvSpPr>
          <p:nvPr/>
        </p:nvSpPr>
        <p:spPr bwMode="auto">
          <a:xfrm rot="21334256">
            <a:off x="4138779" y="2985196"/>
            <a:ext cx="739998" cy="812142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Rectangle 836"/>
          <p:cNvSpPr>
            <a:spLocks noChangeArrowheads="1"/>
          </p:cNvSpPr>
          <p:nvPr/>
        </p:nvSpPr>
        <p:spPr bwMode="auto">
          <a:xfrm>
            <a:off x="4331751" y="3450813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" name="Freeform 286"/>
          <p:cNvSpPr>
            <a:spLocks/>
          </p:cNvSpPr>
          <p:nvPr/>
        </p:nvSpPr>
        <p:spPr bwMode="auto">
          <a:xfrm rot="21334256">
            <a:off x="4543961" y="3485311"/>
            <a:ext cx="961456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7" name="Rectangle 670"/>
          <p:cNvSpPr>
            <a:spLocks noChangeArrowheads="1"/>
          </p:cNvSpPr>
          <p:nvPr/>
        </p:nvSpPr>
        <p:spPr bwMode="auto">
          <a:xfrm>
            <a:off x="4716016" y="3696707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0" name="Freeform 246"/>
          <p:cNvSpPr>
            <a:spLocks noEditPoints="1"/>
          </p:cNvSpPr>
          <p:nvPr/>
        </p:nvSpPr>
        <p:spPr bwMode="auto">
          <a:xfrm rot="21334256">
            <a:off x="1536918" y="4026484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2" name="Rectangle 904"/>
          <p:cNvSpPr>
            <a:spLocks noChangeArrowheads="1"/>
          </p:cNvSpPr>
          <p:nvPr/>
        </p:nvSpPr>
        <p:spPr bwMode="auto">
          <a:xfrm>
            <a:off x="1998785" y="4225002"/>
            <a:ext cx="2003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28386"/>
              </p:ext>
            </p:extLst>
          </p:nvPr>
        </p:nvGraphicFramePr>
        <p:xfrm>
          <a:off x="16945" y="4460991"/>
          <a:ext cx="3059832" cy="2397009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329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Ейский, Приморско-Ахтарский, Темрюкский, Отрадненский, Каневской, Белоглинский, Новопокровский,  Староминский, Ленинградский, Кущевской, Крыловской,  Динской, Павловский, Кавказский, Тбилисский, Гулькевичский, Брюховецкий, Северский, </a:t>
                      </a:r>
                      <a:r>
                        <a:rPr lang="ru-RU" sz="12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Белореченский, Апшеронский, Лабинский, Туапсинский,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Тимашевский, Славянский, Калининский, Красноармейский  районы и МО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                          г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. Краснодар, Анапа, Новороссийск, Геленджик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4" name="Rectangle 750"/>
          <p:cNvSpPr>
            <a:spLocks noChangeArrowheads="1"/>
          </p:cNvSpPr>
          <p:nvPr/>
        </p:nvSpPr>
        <p:spPr bwMode="auto">
          <a:xfrm>
            <a:off x="4598384" y="5103905"/>
            <a:ext cx="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Freeform 269"/>
          <p:cNvSpPr>
            <a:spLocks/>
          </p:cNvSpPr>
          <p:nvPr/>
        </p:nvSpPr>
        <p:spPr bwMode="auto">
          <a:xfrm rot="21334256">
            <a:off x="19025993" y="45897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0" name="Rectangle 718"/>
          <p:cNvSpPr>
            <a:spLocks noChangeArrowheads="1"/>
          </p:cNvSpPr>
          <p:nvPr/>
        </p:nvSpPr>
        <p:spPr bwMode="auto">
          <a:xfrm rot="21334256">
            <a:off x="7019840" y="4821524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</a:p>
        </p:txBody>
      </p:sp>
      <p:sp>
        <p:nvSpPr>
          <p:cNvPr id="157" name="Rectangle 712"/>
          <p:cNvSpPr>
            <a:spLocks noChangeArrowheads="1"/>
          </p:cNvSpPr>
          <p:nvPr/>
        </p:nvSpPr>
        <p:spPr bwMode="auto">
          <a:xfrm rot="21334256">
            <a:off x="4837162" y="2530047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Павловский</a:t>
            </a:r>
          </a:p>
        </p:txBody>
      </p:sp>
      <p:sp>
        <p:nvSpPr>
          <p:cNvPr id="159" name="Freeform 280"/>
          <p:cNvSpPr>
            <a:spLocks/>
          </p:cNvSpPr>
          <p:nvPr/>
        </p:nvSpPr>
        <p:spPr bwMode="auto">
          <a:xfrm rot="21334256">
            <a:off x="5139565" y="323505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1" name="Rectangle 833"/>
          <p:cNvSpPr>
            <a:spLocks noChangeArrowheads="1"/>
          </p:cNvSpPr>
          <p:nvPr/>
        </p:nvSpPr>
        <p:spPr bwMode="auto">
          <a:xfrm rot="21334256">
            <a:off x="5798946" y="3232375"/>
            <a:ext cx="505963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162" name="Rectangle 862"/>
          <p:cNvSpPr>
            <a:spLocks noChangeArrowheads="1"/>
          </p:cNvSpPr>
          <p:nvPr/>
        </p:nvSpPr>
        <p:spPr bwMode="auto">
          <a:xfrm rot="21334256">
            <a:off x="5798752" y="3597446"/>
            <a:ext cx="636253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" name="Rectangle 895"/>
          <p:cNvSpPr>
            <a:spLocks noChangeArrowheads="1"/>
          </p:cNvSpPr>
          <p:nvPr/>
        </p:nvSpPr>
        <p:spPr bwMode="auto">
          <a:xfrm rot="21334256">
            <a:off x="5289532" y="3376307"/>
            <a:ext cx="503791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" name="Freeform 250"/>
          <p:cNvSpPr>
            <a:spLocks/>
          </p:cNvSpPr>
          <p:nvPr/>
        </p:nvSpPr>
        <p:spPr bwMode="auto">
          <a:xfrm rot="21334256">
            <a:off x="3502646" y="2675125"/>
            <a:ext cx="1171330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6" name="Rectangle 847"/>
          <p:cNvSpPr>
            <a:spLocks noChangeArrowheads="1"/>
          </p:cNvSpPr>
          <p:nvPr/>
        </p:nvSpPr>
        <p:spPr bwMode="auto">
          <a:xfrm rot="21334256">
            <a:off x="3930516" y="2875186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</a:p>
        </p:txBody>
      </p:sp>
      <p:sp>
        <p:nvSpPr>
          <p:cNvPr id="195" name="Полилиния 194"/>
          <p:cNvSpPr>
            <a:spLocks/>
          </p:cNvSpPr>
          <p:nvPr/>
        </p:nvSpPr>
        <p:spPr bwMode="auto">
          <a:xfrm rot="21334256">
            <a:off x="3714749" y="3784812"/>
            <a:ext cx="845958" cy="485677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7" name="Freeform 253"/>
          <p:cNvSpPr>
            <a:spLocks/>
          </p:cNvSpPr>
          <p:nvPr/>
        </p:nvSpPr>
        <p:spPr bwMode="auto">
          <a:xfrm rot="21334256">
            <a:off x="3630571" y="3594461"/>
            <a:ext cx="1060241" cy="469622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8" name="Freeform 265"/>
          <p:cNvSpPr>
            <a:spLocks noEditPoints="1"/>
          </p:cNvSpPr>
          <p:nvPr/>
        </p:nvSpPr>
        <p:spPr bwMode="auto">
          <a:xfrm rot="21334256">
            <a:off x="4132148" y="2008383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" name="Freeform 282"/>
          <p:cNvSpPr>
            <a:spLocks/>
          </p:cNvSpPr>
          <p:nvPr/>
        </p:nvSpPr>
        <p:spPr bwMode="auto">
          <a:xfrm rot="21334256">
            <a:off x="3587423" y="3048938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2" name="Rectangle 683"/>
          <p:cNvSpPr>
            <a:spLocks noChangeArrowheads="1"/>
          </p:cNvSpPr>
          <p:nvPr/>
        </p:nvSpPr>
        <p:spPr bwMode="auto">
          <a:xfrm rot="21334256">
            <a:off x="4591134" y="1681503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Freeform 260"/>
          <p:cNvSpPr>
            <a:spLocks/>
          </p:cNvSpPr>
          <p:nvPr/>
        </p:nvSpPr>
        <p:spPr bwMode="auto">
          <a:xfrm rot="21334256">
            <a:off x="4812153" y="1798733"/>
            <a:ext cx="930164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45" name="Rectangle 827"/>
          <p:cNvSpPr>
            <a:spLocks noChangeArrowheads="1"/>
          </p:cNvSpPr>
          <p:nvPr/>
        </p:nvSpPr>
        <p:spPr bwMode="auto">
          <a:xfrm rot="21334256">
            <a:off x="5006816" y="2164050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" name="Rectangle 865"/>
          <p:cNvSpPr>
            <a:spLocks noChangeArrowheads="1"/>
          </p:cNvSpPr>
          <p:nvPr/>
        </p:nvSpPr>
        <p:spPr bwMode="auto">
          <a:xfrm rot="21334256">
            <a:off x="4256671" y="225303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7" name="Rectangle 821"/>
          <p:cNvSpPr>
            <a:spLocks noChangeArrowheads="1"/>
          </p:cNvSpPr>
          <p:nvPr/>
        </p:nvSpPr>
        <p:spPr bwMode="auto">
          <a:xfrm rot="21334256">
            <a:off x="3772875" y="3238128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8" name="Rectangle 960"/>
          <p:cNvSpPr>
            <a:spLocks noChangeArrowheads="1"/>
          </p:cNvSpPr>
          <p:nvPr/>
        </p:nvSpPr>
        <p:spPr bwMode="auto">
          <a:xfrm rot="21334256">
            <a:off x="3809096" y="4027454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0" name="Rectangle 704"/>
          <p:cNvSpPr>
            <a:spLocks noChangeArrowheads="1"/>
          </p:cNvSpPr>
          <p:nvPr/>
        </p:nvSpPr>
        <p:spPr bwMode="auto">
          <a:xfrm rot="21334256">
            <a:off x="4044558" y="3722823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743"/>
          <p:cNvSpPr>
            <a:spLocks noChangeArrowheads="1"/>
          </p:cNvSpPr>
          <p:nvPr/>
        </p:nvSpPr>
        <p:spPr bwMode="auto">
          <a:xfrm rot="21334256">
            <a:off x="14799049" y="330921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9" name="Freeform 256"/>
          <p:cNvSpPr>
            <a:spLocks/>
          </p:cNvSpPr>
          <p:nvPr/>
        </p:nvSpPr>
        <p:spPr bwMode="auto">
          <a:xfrm rot="21079786">
            <a:off x="2654666" y="2982677"/>
            <a:ext cx="1297130" cy="961285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4" name="Freeform 281"/>
          <p:cNvSpPr>
            <a:spLocks noEditPoints="1"/>
          </p:cNvSpPr>
          <p:nvPr/>
        </p:nvSpPr>
        <p:spPr bwMode="auto">
          <a:xfrm rot="21334256">
            <a:off x="1051788" y="360652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7" name="Rectangle 703"/>
          <p:cNvSpPr>
            <a:spLocks noChangeArrowheads="1"/>
          </p:cNvSpPr>
          <p:nvPr/>
        </p:nvSpPr>
        <p:spPr bwMode="auto">
          <a:xfrm rot="21334256">
            <a:off x="1534723" y="392491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8" name="Freeform 259"/>
          <p:cNvSpPr>
            <a:spLocks/>
          </p:cNvSpPr>
          <p:nvPr/>
        </p:nvSpPr>
        <p:spPr bwMode="auto">
          <a:xfrm rot="21334256">
            <a:off x="2898948" y="3354543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93" name="Rectangle 836"/>
          <p:cNvSpPr>
            <a:spLocks noChangeArrowheads="1"/>
          </p:cNvSpPr>
          <p:nvPr/>
        </p:nvSpPr>
        <p:spPr bwMode="auto">
          <a:xfrm rot="21334256">
            <a:off x="3037102" y="3745859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8" name="Freeform 254"/>
          <p:cNvSpPr>
            <a:spLocks noEditPoints="1"/>
          </p:cNvSpPr>
          <p:nvPr/>
        </p:nvSpPr>
        <p:spPr bwMode="auto">
          <a:xfrm rot="21334256">
            <a:off x="2434204" y="1423802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2" name="Rectangle 647"/>
          <p:cNvSpPr>
            <a:spLocks noChangeArrowheads="1"/>
          </p:cNvSpPr>
          <p:nvPr/>
        </p:nvSpPr>
        <p:spPr bwMode="auto">
          <a:xfrm rot="21334256">
            <a:off x="2849504" y="1873433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Freeform 271">
            <a:extLst>
              <a:ext uri="{FF2B5EF4-FFF2-40B4-BE49-F238E27FC236}">
                <a16:creationId xmlns:a16="http://schemas.microsoft.com/office/drawing/2014/main" id="{08760923-4AF1-4725-81B2-019016FC2997}"/>
              </a:ext>
            </a:extLst>
          </p:cNvPr>
          <p:cNvSpPr>
            <a:spLocks noEditPoints="1"/>
          </p:cNvSpPr>
          <p:nvPr/>
        </p:nvSpPr>
        <p:spPr bwMode="auto">
          <a:xfrm rot="21334256">
            <a:off x="2522510" y="2339998"/>
            <a:ext cx="1183307" cy="93322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77" name="Rectangle 852"/>
          <p:cNvSpPr>
            <a:spLocks noChangeArrowheads="1"/>
          </p:cNvSpPr>
          <p:nvPr/>
        </p:nvSpPr>
        <p:spPr bwMode="auto">
          <a:xfrm rot="21334256">
            <a:off x="2792935" y="2944305"/>
            <a:ext cx="8406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9" name="Freeform 271">
            <a:extLst>
              <a:ext uri="{FF2B5EF4-FFF2-40B4-BE49-F238E27FC236}">
                <a16:creationId xmlns:a16="http://schemas.microsoft.com/office/drawing/2014/main" id="{08760923-4AF1-4725-81B2-019016FC2997}"/>
              </a:ext>
            </a:extLst>
          </p:cNvPr>
          <p:cNvSpPr>
            <a:spLocks noEditPoints="1"/>
          </p:cNvSpPr>
          <p:nvPr/>
        </p:nvSpPr>
        <p:spPr bwMode="auto">
          <a:xfrm rot="21334256">
            <a:off x="14839198" y="2029149"/>
            <a:ext cx="1183307" cy="93322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253" name="Рисунок 2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9068" y="2220122"/>
            <a:ext cx="2025752" cy="16555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2" name="Рисунок 2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08" y="1016593"/>
            <a:ext cx="2328873" cy="11107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83" name="Freeform 247"/>
          <p:cNvSpPr>
            <a:spLocks/>
          </p:cNvSpPr>
          <p:nvPr/>
        </p:nvSpPr>
        <p:spPr bwMode="auto">
          <a:xfrm rot="21334256">
            <a:off x="4397618" y="47530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9" name="Freeform 249"/>
          <p:cNvSpPr>
            <a:spLocks/>
          </p:cNvSpPr>
          <p:nvPr/>
        </p:nvSpPr>
        <p:spPr bwMode="auto">
          <a:xfrm rot="21334256">
            <a:off x="4650588" y="40854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91" name="Freeform 264"/>
          <p:cNvSpPr>
            <a:spLocks noEditPoints="1"/>
          </p:cNvSpPr>
          <p:nvPr/>
        </p:nvSpPr>
        <p:spPr bwMode="auto">
          <a:xfrm rot="21334256">
            <a:off x="6164755" y="45195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94" name="Rectangle 750"/>
          <p:cNvSpPr>
            <a:spLocks noChangeArrowheads="1"/>
          </p:cNvSpPr>
          <p:nvPr/>
        </p:nvSpPr>
        <p:spPr bwMode="auto">
          <a:xfrm rot="21334256">
            <a:off x="4624789" y="5038102"/>
            <a:ext cx="512016" cy="9490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95" name="Rectangle 766"/>
          <p:cNvSpPr>
            <a:spLocks noChangeArrowheads="1"/>
          </p:cNvSpPr>
          <p:nvPr/>
        </p:nvSpPr>
        <p:spPr bwMode="auto">
          <a:xfrm rot="21334256">
            <a:off x="6347651" y="4933872"/>
            <a:ext cx="373175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766"/>
          <p:cNvSpPr>
            <a:spLocks noChangeArrowheads="1"/>
          </p:cNvSpPr>
          <p:nvPr/>
        </p:nvSpPr>
        <p:spPr bwMode="auto">
          <a:xfrm rot="21334256">
            <a:off x="4790878" y="4527391"/>
            <a:ext cx="476747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696"/>
          <p:cNvSpPr>
            <a:spLocks noChangeArrowheads="1"/>
          </p:cNvSpPr>
          <p:nvPr/>
        </p:nvSpPr>
        <p:spPr bwMode="auto">
          <a:xfrm rot="21334256">
            <a:off x="4085364" y="5322536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826"/>
          <p:cNvSpPr>
            <a:spLocks noChangeArrowheads="1"/>
          </p:cNvSpPr>
          <p:nvPr/>
        </p:nvSpPr>
        <p:spPr bwMode="auto">
          <a:xfrm rot="21334256">
            <a:off x="3135056" y="3275202"/>
            <a:ext cx="4257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11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2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4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5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6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7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8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69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0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1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2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3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4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6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377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8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9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3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5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6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7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8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9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0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1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2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73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89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0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1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2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3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4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5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6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7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8023</TotalTime>
  <Words>1519</Words>
  <Application>Microsoft Office PowerPoint</Application>
  <PresentationFormat>Экран (4:3)</PresentationFormat>
  <Paragraphs>371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1151</cp:revision>
  <cp:lastPrinted>2023-08-03T22:21:31Z</cp:lastPrinted>
  <dcterms:created xsi:type="dcterms:W3CDTF">2020-10-14T14:17:55Z</dcterms:created>
  <dcterms:modified xsi:type="dcterms:W3CDTF">2023-08-09T14:21:48Z</dcterms:modified>
</cp:coreProperties>
</file>