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917" y="534929"/>
            <a:ext cx="2067912" cy="135939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6407" y="492566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3780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1125</cp:revision>
  <dcterms:created xsi:type="dcterms:W3CDTF">2020-10-19T16:39:39Z</dcterms:created>
  <dcterms:modified xsi:type="dcterms:W3CDTF">2023-08-09T07:49:56Z</dcterms:modified>
</cp:coreProperties>
</file>