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94660"/>
  </p:normalViewPr>
  <p:slideViewPr>
    <p:cSldViewPr>
      <p:cViewPr varScale="1">
        <p:scale>
          <a:sx n="107" d="100"/>
          <a:sy n="107" d="100"/>
        </p:scale>
        <p:origin x="-21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3.JP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-7878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0" y="514625"/>
            <a:ext cx="9146664" cy="6370759"/>
          </a:xfrm>
          <a:prstGeom prst="rect">
            <a:avLst/>
          </a:prstGeom>
          <a:ln w="12700">
            <a:solidFill>
              <a:schemeClr val="tx1"/>
            </a:solidFill>
          </a:ln>
          <a:extLst/>
        </p:spPr>
      </p:pic>
      <p:pic>
        <p:nvPicPr>
          <p:cNvPr id="69" name="Picture 3" descr="E:\!!!!!!!ОММиОППМ\модель по прогнозу\осад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52" y="509726"/>
            <a:ext cx="2917948" cy="218905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843"/>
            <a:ext cx="3198038" cy="220609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4159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КРАСНОДАРСКОГО КРАЯ </a:t>
            </a:r>
          </a:p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информационных ресурсов АИУС РСЧС, </a:t>
            </a:r>
            <a:r>
              <a:rPr lang="en-US" alt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Gismeteo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расчетной задачи) 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олилиния 73"/>
          <p:cNvSpPr/>
          <p:nvPr/>
        </p:nvSpPr>
        <p:spPr>
          <a:xfrm>
            <a:off x="3295493" y="4090231"/>
            <a:ext cx="815229" cy="966787"/>
          </a:xfrm>
          <a:custGeom>
            <a:avLst/>
            <a:gdLst>
              <a:gd name="connsiteX0" fmla="*/ 402432 w 815229"/>
              <a:gd name="connsiteY0" fmla="*/ 30956 h 966787"/>
              <a:gd name="connsiteX1" fmla="*/ 402432 w 815229"/>
              <a:gd name="connsiteY1" fmla="*/ 30956 h 966787"/>
              <a:gd name="connsiteX2" fmla="*/ 383382 w 815229"/>
              <a:gd name="connsiteY2" fmla="*/ 40481 h 966787"/>
              <a:gd name="connsiteX3" fmla="*/ 366713 w 815229"/>
              <a:gd name="connsiteY3" fmla="*/ 50006 h 966787"/>
              <a:gd name="connsiteX4" fmla="*/ 354807 w 815229"/>
              <a:gd name="connsiteY4" fmla="*/ 47625 h 966787"/>
              <a:gd name="connsiteX5" fmla="*/ 347663 w 815229"/>
              <a:gd name="connsiteY5" fmla="*/ 33337 h 966787"/>
              <a:gd name="connsiteX6" fmla="*/ 342900 w 815229"/>
              <a:gd name="connsiteY6" fmla="*/ 26193 h 966787"/>
              <a:gd name="connsiteX7" fmla="*/ 335757 w 815229"/>
              <a:gd name="connsiteY7" fmla="*/ 9525 h 966787"/>
              <a:gd name="connsiteX8" fmla="*/ 333375 w 815229"/>
              <a:gd name="connsiteY8" fmla="*/ 2381 h 966787"/>
              <a:gd name="connsiteX9" fmla="*/ 326232 w 815229"/>
              <a:gd name="connsiteY9" fmla="*/ 0 h 966787"/>
              <a:gd name="connsiteX10" fmla="*/ 319088 w 815229"/>
              <a:gd name="connsiteY10" fmla="*/ 26193 h 966787"/>
              <a:gd name="connsiteX11" fmla="*/ 316707 w 815229"/>
              <a:gd name="connsiteY11" fmla="*/ 33337 h 966787"/>
              <a:gd name="connsiteX12" fmla="*/ 309563 w 815229"/>
              <a:gd name="connsiteY12" fmla="*/ 38100 h 966787"/>
              <a:gd name="connsiteX13" fmla="*/ 297657 w 815229"/>
              <a:gd name="connsiteY13" fmla="*/ 35718 h 966787"/>
              <a:gd name="connsiteX14" fmla="*/ 283369 w 815229"/>
              <a:gd name="connsiteY14" fmla="*/ 30956 h 966787"/>
              <a:gd name="connsiteX15" fmla="*/ 261938 w 815229"/>
              <a:gd name="connsiteY15" fmla="*/ 50006 h 966787"/>
              <a:gd name="connsiteX16" fmla="*/ 254794 w 815229"/>
              <a:gd name="connsiteY16" fmla="*/ 52387 h 966787"/>
              <a:gd name="connsiteX17" fmla="*/ 247650 w 815229"/>
              <a:gd name="connsiteY17" fmla="*/ 59531 h 966787"/>
              <a:gd name="connsiteX18" fmla="*/ 219075 w 815229"/>
              <a:gd name="connsiteY18" fmla="*/ 52387 h 966787"/>
              <a:gd name="connsiteX19" fmla="*/ 211932 w 815229"/>
              <a:gd name="connsiteY19" fmla="*/ 45243 h 966787"/>
              <a:gd name="connsiteX20" fmla="*/ 195263 w 815229"/>
              <a:gd name="connsiteY20" fmla="*/ 38100 h 966787"/>
              <a:gd name="connsiteX21" fmla="*/ 147638 w 815229"/>
              <a:gd name="connsiteY21" fmla="*/ 45243 h 966787"/>
              <a:gd name="connsiteX22" fmla="*/ 145257 w 815229"/>
              <a:gd name="connsiteY22" fmla="*/ 52387 h 966787"/>
              <a:gd name="connsiteX23" fmla="*/ 145257 w 815229"/>
              <a:gd name="connsiteY23" fmla="*/ 114300 h 966787"/>
              <a:gd name="connsiteX24" fmla="*/ 135732 w 815229"/>
              <a:gd name="connsiteY24" fmla="*/ 116681 h 966787"/>
              <a:gd name="connsiteX25" fmla="*/ 121444 w 815229"/>
              <a:gd name="connsiteY25" fmla="*/ 109537 h 966787"/>
              <a:gd name="connsiteX26" fmla="*/ 116682 w 815229"/>
              <a:gd name="connsiteY26" fmla="*/ 116681 h 966787"/>
              <a:gd name="connsiteX27" fmla="*/ 114300 w 815229"/>
              <a:gd name="connsiteY27" fmla="*/ 126206 h 966787"/>
              <a:gd name="connsiteX28" fmla="*/ 109538 w 815229"/>
              <a:gd name="connsiteY28" fmla="*/ 159543 h 966787"/>
              <a:gd name="connsiteX29" fmla="*/ 102394 w 815229"/>
              <a:gd name="connsiteY29" fmla="*/ 152400 h 966787"/>
              <a:gd name="connsiteX30" fmla="*/ 97632 w 815229"/>
              <a:gd name="connsiteY30" fmla="*/ 159543 h 966787"/>
              <a:gd name="connsiteX31" fmla="*/ 107157 w 815229"/>
              <a:gd name="connsiteY31" fmla="*/ 180975 h 966787"/>
              <a:gd name="connsiteX32" fmla="*/ 119063 w 815229"/>
              <a:gd name="connsiteY32" fmla="*/ 197643 h 966787"/>
              <a:gd name="connsiteX33" fmla="*/ 126207 w 815229"/>
              <a:gd name="connsiteY33" fmla="*/ 200025 h 966787"/>
              <a:gd name="connsiteX34" fmla="*/ 147638 w 815229"/>
              <a:gd name="connsiteY34" fmla="*/ 197643 h 966787"/>
              <a:gd name="connsiteX35" fmla="*/ 154782 w 815229"/>
              <a:gd name="connsiteY35" fmla="*/ 195262 h 966787"/>
              <a:gd name="connsiteX36" fmla="*/ 173832 w 815229"/>
              <a:gd name="connsiteY36" fmla="*/ 200025 h 966787"/>
              <a:gd name="connsiteX37" fmla="*/ 178594 w 815229"/>
              <a:gd name="connsiteY37" fmla="*/ 207168 h 966787"/>
              <a:gd name="connsiteX38" fmla="*/ 185738 w 815229"/>
              <a:gd name="connsiteY38" fmla="*/ 214312 h 966787"/>
              <a:gd name="connsiteX39" fmla="*/ 176213 w 815229"/>
              <a:gd name="connsiteY39" fmla="*/ 240506 h 966787"/>
              <a:gd name="connsiteX40" fmla="*/ 169069 w 815229"/>
              <a:gd name="connsiteY40" fmla="*/ 242887 h 966787"/>
              <a:gd name="connsiteX41" fmla="*/ 159544 w 815229"/>
              <a:gd name="connsiteY41" fmla="*/ 252412 h 966787"/>
              <a:gd name="connsiteX42" fmla="*/ 152400 w 815229"/>
              <a:gd name="connsiteY42" fmla="*/ 266700 h 966787"/>
              <a:gd name="connsiteX43" fmla="*/ 152400 w 815229"/>
              <a:gd name="connsiteY43" fmla="*/ 302418 h 966787"/>
              <a:gd name="connsiteX44" fmla="*/ 150019 w 815229"/>
              <a:gd name="connsiteY44" fmla="*/ 311943 h 966787"/>
              <a:gd name="connsiteX45" fmla="*/ 145257 w 815229"/>
              <a:gd name="connsiteY45" fmla="*/ 319087 h 966787"/>
              <a:gd name="connsiteX46" fmla="*/ 138113 w 815229"/>
              <a:gd name="connsiteY46" fmla="*/ 335756 h 966787"/>
              <a:gd name="connsiteX47" fmla="*/ 121444 w 815229"/>
              <a:gd name="connsiteY47" fmla="*/ 333375 h 966787"/>
              <a:gd name="connsiteX48" fmla="*/ 114300 w 815229"/>
              <a:gd name="connsiteY48" fmla="*/ 330993 h 966787"/>
              <a:gd name="connsiteX49" fmla="*/ 109538 w 815229"/>
              <a:gd name="connsiteY49" fmla="*/ 338137 h 966787"/>
              <a:gd name="connsiteX50" fmla="*/ 102394 w 815229"/>
              <a:gd name="connsiteY50" fmla="*/ 366712 h 966787"/>
              <a:gd name="connsiteX51" fmla="*/ 100013 w 815229"/>
              <a:gd name="connsiteY51" fmla="*/ 373856 h 966787"/>
              <a:gd name="connsiteX52" fmla="*/ 92869 w 815229"/>
              <a:gd name="connsiteY52" fmla="*/ 378618 h 966787"/>
              <a:gd name="connsiteX53" fmla="*/ 83344 w 815229"/>
              <a:gd name="connsiteY53" fmla="*/ 392906 h 966787"/>
              <a:gd name="connsiteX54" fmla="*/ 85725 w 815229"/>
              <a:gd name="connsiteY54" fmla="*/ 400050 h 966787"/>
              <a:gd name="connsiteX55" fmla="*/ 142875 w 815229"/>
              <a:gd name="connsiteY55" fmla="*/ 404812 h 966787"/>
              <a:gd name="connsiteX56" fmla="*/ 154782 w 815229"/>
              <a:gd name="connsiteY56" fmla="*/ 414337 h 966787"/>
              <a:gd name="connsiteX57" fmla="*/ 140494 w 815229"/>
              <a:gd name="connsiteY57" fmla="*/ 426243 h 966787"/>
              <a:gd name="connsiteX58" fmla="*/ 126207 w 815229"/>
              <a:gd name="connsiteY58" fmla="*/ 431006 h 966787"/>
              <a:gd name="connsiteX59" fmla="*/ 83344 w 815229"/>
              <a:gd name="connsiteY59" fmla="*/ 431006 h 966787"/>
              <a:gd name="connsiteX60" fmla="*/ 76200 w 815229"/>
              <a:gd name="connsiteY60" fmla="*/ 435768 h 966787"/>
              <a:gd name="connsiteX61" fmla="*/ 61913 w 815229"/>
              <a:gd name="connsiteY61" fmla="*/ 442912 h 966787"/>
              <a:gd name="connsiteX62" fmla="*/ 59532 w 815229"/>
              <a:gd name="connsiteY62" fmla="*/ 450056 h 966787"/>
              <a:gd name="connsiteX63" fmla="*/ 54769 w 815229"/>
              <a:gd name="connsiteY63" fmla="*/ 457200 h 966787"/>
              <a:gd name="connsiteX64" fmla="*/ 50007 w 815229"/>
              <a:gd name="connsiteY64" fmla="*/ 471487 h 966787"/>
              <a:gd name="connsiteX65" fmla="*/ 47625 w 815229"/>
              <a:gd name="connsiteY65" fmla="*/ 478631 h 966787"/>
              <a:gd name="connsiteX66" fmla="*/ 50007 w 815229"/>
              <a:gd name="connsiteY66" fmla="*/ 502443 h 966787"/>
              <a:gd name="connsiteX67" fmla="*/ 52388 w 815229"/>
              <a:gd name="connsiteY67" fmla="*/ 511968 h 966787"/>
              <a:gd name="connsiteX68" fmla="*/ 45244 w 815229"/>
              <a:gd name="connsiteY68" fmla="*/ 552450 h 966787"/>
              <a:gd name="connsiteX69" fmla="*/ 38100 w 815229"/>
              <a:gd name="connsiteY69" fmla="*/ 566737 h 966787"/>
              <a:gd name="connsiteX70" fmla="*/ 26194 w 815229"/>
              <a:gd name="connsiteY70" fmla="*/ 585787 h 966787"/>
              <a:gd name="connsiteX71" fmla="*/ 19050 w 815229"/>
              <a:gd name="connsiteY71" fmla="*/ 588168 h 966787"/>
              <a:gd name="connsiteX72" fmla="*/ 9525 w 815229"/>
              <a:gd name="connsiteY72" fmla="*/ 585787 h 966787"/>
              <a:gd name="connsiteX73" fmla="*/ 0 w 815229"/>
              <a:gd name="connsiteY73" fmla="*/ 602456 h 966787"/>
              <a:gd name="connsiteX74" fmla="*/ 2382 w 815229"/>
              <a:gd name="connsiteY74" fmla="*/ 621506 h 966787"/>
              <a:gd name="connsiteX75" fmla="*/ 23813 w 815229"/>
              <a:gd name="connsiteY75" fmla="*/ 633412 h 966787"/>
              <a:gd name="connsiteX76" fmla="*/ 40482 w 815229"/>
              <a:gd name="connsiteY76" fmla="*/ 638175 h 966787"/>
              <a:gd name="connsiteX77" fmla="*/ 45244 w 815229"/>
              <a:gd name="connsiteY77" fmla="*/ 645318 h 966787"/>
              <a:gd name="connsiteX78" fmla="*/ 38100 w 815229"/>
              <a:gd name="connsiteY78" fmla="*/ 676275 h 966787"/>
              <a:gd name="connsiteX79" fmla="*/ 30957 w 815229"/>
              <a:gd name="connsiteY79" fmla="*/ 683418 h 966787"/>
              <a:gd name="connsiteX80" fmla="*/ 23813 w 815229"/>
              <a:gd name="connsiteY80" fmla="*/ 685800 h 966787"/>
              <a:gd name="connsiteX81" fmla="*/ 21432 w 815229"/>
              <a:gd name="connsiteY81" fmla="*/ 695325 h 966787"/>
              <a:gd name="connsiteX82" fmla="*/ 35719 w 815229"/>
              <a:gd name="connsiteY82" fmla="*/ 709612 h 966787"/>
              <a:gd name="connsiteX83" fmla="*/ 104775 w 815229"/>
              <a:gd name="connsiteY83" fmla="*/ 716756 h 966787"/>
              <a:gd name="connsiteX84" fmla="*/ 114300 w 815229"/>
              <a:gd name="connsiteY84" fmla="*/ 728662 h 966787"/>
              <a:gd name="connsiteX85" fmla="*/ 121444 w 815229"/>
              <a:gd name="connsiteY85" fmla="*/ 735806 h 966787"/>
              <a:gd name="connsiteX86" fmla="*/ 126207 w 815229"/>
              <a:gd name="connsiteY86" fmla="*/ 742950 h 966787"/>
              <a:gd name="connsiteX87" fmla="*/ 145257 w 815229"/>
              <a:gd name="connsiteY87" fmla="*/ 764381 h 966787"/>
              <a:gd name="connsiteX88" fmla="*/ 145257 w 815229"/>
              <a:gd name="connsiteY88" fmla="*/ 785812 h 966787"/>
              <a:gd name="connsiteX89" fmla="*/ 142875 w 815229"/>
              <a:gd name="connsiteY89" fmla="*/ 802481 h 966787"/>
              <a:gd name="connsiteX90" fmla="*/ 140494 w 815229"/>
              <a:gd name="connsiteY90" fmla="*/ 809625 h 966787"/>
              <a:gd name="connsiteX91" fmla="*/ 138113 w 815229"/>
              <a:gd name="connsiteY91" fmla="*/ 819150 h 966787"/>
              <a:gd name="connsiteX92" fmla="*/ 140494 w 815229"/>
              <a:gd name="connsiteY92" fmla="*/ 842962 h 966787"/>
              <a:gd name="connsiteX93" fmla="*/ 145257 w 815229"/>
              <a:gd name="connsiteY93" fmla="*/ 850106 h 966787"/>
              <a:gd name="connsiteX94" fmla="*/ 164307 w 815229"/>
              <a:gd name="connsiteY94" fmla="*/ 859631 h 966787"/>
              <a:gd name="connsiteX95" fmla="*/ 180975 w 815229"/>
              <a:gd name="connsiteY95" fmla="*/ 869156 h 966787"/>
              <a:gd name="connsiteX96" fmla="*/ 204788 w 815229"/>
              <a:gd name="connsiteY96" fmla="*/ 876300 h 966787"/>
              <a:gd name="connsiteX97" fmla="*/ 211932 w 815229"/>
              <a:gd name="connsiteY97" fmla="*/ 883443 h 966787"/>
              <a:gd name="connsiteX98" fmla="*/ 228600 w 815229"/>
              <a:gd name="connsiteY98" fmla="*/ 902493 h 966787"/>
              <a:gd name="connsiteX99" fmla="*/ 233363 w 815229"/>
              <a:gd name="connsiteY99" fmla="*/ 919162 h 966787"/>
              <a:gd name="connsiteX100" fmla="*/ 235744 w 815229"/>
              <a:gd name="connsiteY100" fmla="*/ 926306 h 966787"/>
              <a:gd name="connsiteX101" fmla="*/ 257175 w 815229"/>
              <a:gd name="connsiteY101" fmla="*/ 942975 h 966787"/>
              <a:gd name="connsiteX102" fmla="*/ 278607 w 815229"/>
              <a:gd name="connsiteY102" fmla="*/ 940593 h 966787"/>
              <a:gd name="connsiteX103" fmla="*/ 288132 w 815229"/>
              <a:gd name="connsiteY103" fmla="*/ 938212 h 966787"/>
              <a:gd name="connsiteX104" fmla="*/ 309563 w 815229"/>
              <a:gd name="connsiteY104" fmla="*/ 935831 h 966787"/>
              <a:gd name="connsiteX105" fmla="*/ 319088 w 815229"/>
              <a:gd name="connsiteY105" fmla="*/ 933450 h 966787"/>
              <a:gd name="connsiteX106" fmla="*/ 321469 w 815229"/>
              <a:gd name="connsiteY106" fmla="*/ 940593 h 966787"/>
              <a:gd name="connsiteX107" fmla="*/ 342900 w 815229"/>
              <a:gd name="connsiteY107" fmla="*/ 952500 h 966787"/>
              <a:gd name="connsiteX108" fmla="*/ 366713 w 815229"/>
              <a:gd name="connsiteY108" fmla="*/ 950118 h 966787"/>
              <a:gd name="connsiteX109" fmla="*/ 400050 w 815229"/>
              <a:gd name="connsiteY109" fmla="*/ 940593 h 966787"/>
              <a:gd name="connsiteX110" fmla="*/ 414338 w 815229"/>
              <a:gd name="connsiteY110" fmla="*/ 935831 h 966787"/>
              <a:gd name="connsiteX111" fmla="*/ 435769 w 815229"/>
              <a:gd name="connsiteY111" fmla="*/ 928687 h 966787"/>
              <a:gd name="connsiteX112" fmla="*/ 442913 w 815229"/>
              <a:gd name="connsiteY112" fmla="*/ 926306 h 966787"/>
              <a:gd name="connsiteX113" fmla="*/ 478632 w 815229"/>
              <a:gd name="connsiteY113" fmla="*/ 928687 h 966787"/>
              <a:gd name="connsiteX114" fmla="*/ 485775 w 815229"/>
              <a:gd name="connsiteY114" fmla="*/ 931068 h 966787"/>
              <a:gd name="connsiteX115" fmla="*/ 492919 w 815229"/>
              <a:gd name="connsiteY115" fmla="*/ 938212 h 966787"/>
              <a:gd name="connsiteX116" fmla="*/ 500063 w 815229"/>
              <a:gd name="connsiteY116" fmla="*/ 942975 h 966787"/>
              <a:gd name="connsiteX117" fmla="*/ 511969 w 815229"/>
              <a:gd name="connsiteY117" fmla="*/ 957262 h 966787"/>
              <a:gd name="connsiteX118" fmla="*/ 526257 w 815229"/>
              <a:gd name="connsiteY118" fmla="*/ 966787 h 966787"/>
              <a:gd name="connsiteX119" fmla="*/ 545307 w 815229"/>
              <a:gd name="connsiteY119" fmla="*/ 962025 h 966787"/>
              <a:gd name="connsiteX120" fmla="*/ 569119 w 815229"/>
              <a:gd name="connsiteY120" fmla="*/ 945356 h 966787"/>
              <a:gd name="connsiteX121" fmla="*/ 585788 w 815229"/>
              <a:gd name="connsiteY121" fmla="*/ 921543 h 966787"/>
              <a:gd name="connsiteX122" fmla="*/ 600075 w 815229"/>
              <a:gd name="connsiteY122" fmla="*/ 914400 h 966787"/>
              <a:gd name="connsiteX123" fmla="*/ 607219 w 815229"/>
              <a:gd name="connsiteY123" fmla="*/ 909637 h 966787"/>
              <a:gd name="connsiteX124" fmla="*/ 631032 w 815229"/>
              <a:gd name="connsiteY124" fmla="*/ 904875 h 966787"/>
              <a:gd name="connsiteX125" fmla="*/ 638175 w 815229"/>
              <a:gd name="connsiteY125" fmla="*/ 902493 h 966787"/>
              <a:gd name="connsiteX126" fmla="*/ 642938 w 815229"/>
              <a:gd name="connsiteY126" fmla="*/ 895350 h 966787"/>
              <a:gd name="connsiteX127" fmla="*/ 650082 w 815229"/>
              <a:gd name="connsiteY127" fmla="*/ 869156 h 966787"/>
              <a:gd name="connsiteX128" fmla="*/ 647700 w 815229"/>
              <a:gd name="connsiteY128" fmla="*/ 835818 h 966787"/>
              <a:gd name="connsiteX129" fmla="*/ 647700 w 815229"/>
              <a:gd name="connsiteY129" fmla="*/ 821531 h 966787"/>
              <a:gd name="connsiteX130" fmla="*/ 657225 w 815229"/>
              <a:gd name="connsiteY130" fmla="*/ 816768 h 966787"/>
              <a:gd name="connsiteX131" fmla="*/ 673894 w 815229"/>
              <a:gd name="connsiteY131" fmla="*/ 812006 h 966787"/>
              <a:gd name="connsiteX132" fmla="*/ 685800 w 815229"/>
              <a:gd name="connsiteY132" fmla="*/ 804862 h 966787"/>
              <a:gd name="connsiteX133" fmla="*/ 692944 w 815229"/>
              <a:gd name="connsiteY133" fmla="*/ 800100 h 966787"/>
              <a:gd name="connsiteX134" fmla="*/ 697707 w 815229"/>
              <a:gd name="connsiteY134" fmla="*/ 785812 h 966787"/>
              <a:gd name="connsiteX135" fmla="*/ 700088 w 815229"/>
              <a:gd name="connsiteY135" fmla="*/ 776287 h 966787"/>
              <a:gd name="connsiteX136" fmla="*/ 702469 w 815229"/>
              <a:gd name="connsiteY136" fmla="*/ 769143 h 966787"/>
              <a:gd name="connsiteX137" fmla="*/ 704850 w 815229"/>
              <a:gd name="connsiteY137" fmla="*/ 757237 h 966787"/>
              <a:gd name="connsiteX138" fmla="*/ 714375 w 815229"/>
              <a:gd name="connsiteY138" fmla="*/ 728662 h 966787"/>
              <a:gd name="connsiteX139" fmla="*/ 721519 w 815229"/>
              <a:gd name="connsiteY139" fmla="*/ 731043 h 966787"/>
              <a:gd name="connsiteX140" fmla="*/ 728663 w 815229"/>
              <a:gd name="connsiteY140" fmla="*/ 735806 h 966787"/>
              <a:gd name="connsiteX141" fmla="*/ 735807 w 815229"/>
              <a:gd name="connsiteY141" fmla="*/ 742950 h 966787"/>
              <a:gd name="connsiteX142" fmla="*/ 742950 w 815229"/>
              <a:gd name="connsiteY142" fmla="*/ 745331 h 966787"/>
              <a:gd name="connsiteX143" fmla="*/ 762000 w 815229"/>
              <a:gd name="connsiteY143" fmla="*/ 750093 h 966787"/>
              <a:gd name="connsiteX144" fmla="*/ 795338 w 815229"/>
              <a:gd name="connsiteY144" fmla="*/ 745331 h 966787"/>
              <a:gd name="connsiteX145" fmla="*/ 809625 w 815229"/>
              <a:gd name="connsiteY145" fmla="*/ 740568 h 966787"/>
              <a:gd name="connsiteX146" fmla="*/ 812007 w 815229"/>
              <a:gd name="connsiteY146" fmla="*/ 709612 h 966787"/>
              <a:gd name="connsiteX147" fmla="*/ 797719 w 815229"/>
              <a:gd name="connsiteY147" fmla="*/ 704850 h 966787"/>
              <a:gd name="connsiteX148" fmla="*/ 766763 w 815229"/>
              <a:gd name="connsiteY148" fmla="*/ 697706 h 966787"/>
              <a:gd name="connsiteX149" fmla="*/ 759619 w 815229"/>
              <a:gd name="connsiteY149" fmla="*/ 695325 h 966787"/>
              <a:gd name="connsiteX150" fmla="*/ 752475 w 815229"/>
              <a:gd name="connsiteY150" fmla="*/ 688181 h 966787"/>
              <a:gd name="connsiteX151" fmla="*/ 754857 w 815229"/>
              <a:gd name="connsiteY151" fmla="*/ 666750 h 966787"/>
              <a:gd name="connsiteX152" fmla="*/ 762000 w 815229"/>
              <a:gd name="connsiteY152" fmla="*/ 661987 h 966787"/>
              <a:gd name="connsiteX153" fmla="*/ 771525 w 815229"/>
              <a:gd name="connsiteY153" fmla="*/ 647700 h 966787"/>
              <a:gd name="connsiteX154" fmla="*/ 776288 w 815229"/>
              <a:gd name="connsiteY154" fmla="*/ 640556 h 966787"/>
              <a:gd name="connsiteX155" fmla="*/ 773907 w 815229"/>
              <a:gd name="connsiteY155" fmla="*/ 609600 h 966787"/>
              <a:gd name="connsiteX156" fmla="*/ 769144 w 815229"/>
              <a:gd name="connsiteY156" fmla="*/ 602456 h 966787"/>
              <a:gd name="connsiteX157" fmla="*/ 766763 w 815229"/>
              <a:gd name="connsiteY157" fmla="*/ 592931 h 966787"/>
              <a:gd name="connsiteX158" fmla="*/ 750094 w 815229"/>
              <a:gd name="connsiteY158" fmla="*/ 578643 h 966787"/>
              <a:gd name="connsiteX159" fmla="*/ 745332 w 815229"/>
              <a:gd name="connsiteY159" fmla="*/ 571500 h 966787"/>
              <a:gd name="connsiteX160" fmla="*/ 742950 w 815229"/>
              <a:gd name="connsiteY160" fmla="*/ 561975 h 966787"/>
              <a:gd name="connsiteX161" fmla="*/ 738188 w 815229"/>
              <a:gd name="connsiteY161" fmla="*/ 552450 h 966787"/>
              <a:gd name="connsiteX162" fmla="*/ 742950 w 815229"/>
              <a:gd name="connsiteY162" fmla="*/ 500062 h 966787"/>
              <a:gd name="connsiteX163" fmla="*/ 745332 w 815229"/>
              <a:gd name="connsiteY163" fmla="*/ 483393 h 966787"/>
              <a:gd name="connsiteX164" fmla="*/ 747713 w 815229"/>
              <a:gd name="connsiteY164" fmla="*/ 476250 h 966787"/>
              <a:gd name="connsiteX165" fmla="*/ 752475 w 815229"/>
              <a:gd name="connsiteY165" fmla="*/ 431006 h 966787"/>
              <a:gd name="connsiteX166" fmla="*/ 754857 w 815229"/>
              <a:gd name="connsiteY166" fmla="*/ 414337 h 966787"/>
              <a:gd name="connsiteX167" fmla="*/ 750094 w 815229"/>
              <a:gd name="connsiteY167" fmla="*/ 383381 h 966787"/>
              <a:gd name="connsiteX168" fmla="*/ 745332 w 815229"/>
              <a:gd name="connsiteY168" fmla="*/ 376237 h 966787"/>
              <a:gd name="connsiteX169" fmla="*/ 738188 w 815229"/>
              <a:gd name="connsiteY169" fmla="*/ 369093 h 966787"/>
              <a:gd name="connsiteX170" fmla="*/ 728663 w 815229"/>
              <a:gd name="connsiteY170" fmla="*/ 364331 h 966787"/>
              <a:gd name="connsiteX171" fmla="*/ 714375 w 815229"/>
              <a:gd name="connsiteY171" fmla="*/ 354806 h 966787"/>
              <a:gd name="connsiteX172" fmla="*/ 692944 w 815229"/>
              <a:gd name="connsiteY172" fmla="*/ 352425 h 966787"/>
              <a:gd name="connsiteX173" fmla="*/ 671513 w 815229"/>
              <a:gd name="connsiteY173" fmla="*/ 345281 h 966787"/>
              <a:gd name="connsiteX174" fmla="*/ 650082 w 815229"/>
              <a:gd name="connsiteY174" fmla="*/ 340518 h 966787"/>
              <a:gd name="connsiteX175" fmla="*/ 623888 w 815229"/>
              <a:gd name="connsiteY175" fmla="*/ 321468 h 966787"/>
              <a:gd name="connsiteX176" fmla="*/ 616744 w 815229"/>
              <a:gd name="connsiteY176" fmla="*/ 314325 h 966787"/>
              <a:gd name="connsiteX177" fmla="*/ 614363 w 815229"/>
              <a:gd name="connsiteY177" fmla="*/ 307181 h 966787"/>
              <a:gd name="connsiteX178" fmla="*/ 604838 w 815229"/>
              <a:gd name="connsiteY178" fmla="*/ 290512 h 966787"/>
              <a:gd name="connsiteX179" fmla="*/ 597694 w 815229"/>
              <a:gd name="connsiteY179" fmla="*/ 271462 h 966787"/>
              <a:gd name="connsiteX180" fmla="*/ 588169 w 815229"/>
              <a:gd name="connsiteY180" fmla="*/ 257175 h 966787"/>
              <a:gd name="connsiteX181" fmla="*/ 583407 w 815229"/>
              <a:gd name="connsiteY181" fmla="*/ 247650 h 966787"/>
              <a:gd name="connsiteX182" fmla="*/ 559594 w 815229"/>
              <a:gd name="connsiteY182" fmla="*/ 230981 h 966787"/>
              <a:gd name="connsiteX183" fmla="*/ 550069 w 815229"/>
              <a:gd name="connsiteY183" fmla="*/ 226218 h 966787"/>
              <a:gd name="connsiteX184" fmla="*/ 504825 w 815229"/>
              <a:gd name="connsiteY184" fmla="*/ 221456 h 966787"/>
              <a:gd name="connsiteX185" fmla="*/ 500063 w 815229"/>
              <a:gd name="connsiteY185" fmla="*/ 214312 h 966787"/>
              <a:gd name="connsiteX186" fmla="*/ 490538 w 815229"/>
              <a:gd name="connsiteY186" fmla="*/ 192881 h 966787"/>
              <a:gd name="connsiteX187" fmla="*/ 483394 w 815229"/>
              <a:gd name="connsiteY187" fmla="*/ 190500 h 966787"/>
              <a:gd name="connsiteX188" fmla="*/ 459582 w 815229"/>
              <a:gd name="connsiteY188" fmla="*/ 195262 h 966787"/>
              <a:gd name="connsiteX189" fmla="*/ 450057 w 815229"/>
              <a:gd name="connsiteY189" fmla="*/ 204787 h 966787"/>
              <a:gd name="connsiteX190" fmla="*/ 445294 w 815229"/>
              <a:gd name="connsiteY190" fmla="*/ 211931 h 966787"/>
              <a:gd name="connsiteX191" fmla="*/ 435769 w 815229"/>
              <a:gd name="connsiteY191" fmla="*/ 214312 h 966787"/>
              <a:gd name="connsiteX192" fmla="*/ 428625 w 815229"/>
              <a:gd name="connsiteY192" fmla="*/ 219075 h 966787"/>
              <a:gd name="connsiteX193" fmla="*/ 411957 w 815229"/>
              <a:gd name="connsiteY193" fmla="*/ 207168 h 966787"/>
              <a:gd name="connsiteX194" fmla="*/ 407194 w 815229"/>
              <a:gd name="connsiteY194" fmla="*/ 200025 h 966787"/>
              <a:gd name="connsiteX195" fmla="*/ 404813 w 815229"/>
              <a:gd name="connsiteY195" fmla="*/ 192881 h 966787"/>
              <a:gd name="connsiteX196" fmla="*/ 400050 w 815229"/>
              <a:gd name="connsiteY196" fmla="*/ 185737 h 966787"/>
              <a:gd name="connsiteX197" fmla="*/ 397669 w 815229"/>
              <a:gd name="connsiteY197" fmla="*/ 176212 h 966787"/>
              <a:gd name="connsiteX198" fmla="*/ 395288 w 815229"/>
              <a:gd name="connsiteY198" fmla="*/ 169068 h 966787"/>
              <a:gd name="connsiteX199" fmla="*/ 397669 w 815229"/>
              <a:gd name="connsiteY199" fmla="*/ 78581 h 966787"/>
              <a:gd name="connsiteX200" fmla="*/ 400050 w 815229"/>
              <a:gd name="connsiteY200" fmla="*/ 71437 h 966787"/>
              <a:gd name="connsiteX201" fmla="*/ 404813 w 815229"/>
              <a:gd name="connsiteY201" fmla="*/ 64293 h 966787"/>
              <a:gd name="connsiteX202" fmla="*/ 404813 w 815229"/>
              <a:gd name="connsiteY202" fmla="*/ 26193 h 966787"/>
              <a:gd name="connsiteX203" fmla="*/ 385763 w 815229"/>
              <a:gd name="connsiteY203" fmla="*/ 28575 h 966787"/>
              <a:gd name="connsiteX204" fmla="*/ 402432 w 815229"/>
              <a:gd name="connsiteY204" fmla="*/ 30956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15229" h="966787">
                <a:moveTo>
                  <a:pt x="402432" y="30956"/>
                </a:moveTo>
                <a:lnTo>
                  <a:pt x="402432" y="30956"/>
                </a:lnTo>
                <a:cubicBezTo>
                  <a:pt x="396082" y="34131"/>
                  <a:pt x="389514" y="36904"/>
                  <a:pt x="383382" y="40481"/>
                </a:cubicBezTo>
                <a:cubicBezTo>
                  <a:pt x="364161" y="51693"/>
                  <a:pt x="382484" y="44750"/>
                  <a:pt x="366713" y="50006"/>
                </a:cubicBezTo>
                <a:cubicBezTo>
                  <a:pt x="362744" y="49212"/>
                  <a:pt x="358321" y="49633"/>
                  <a:pt x="354807" y="47625"/>
                </a:cubicBezTo>
                <a:cubicBezTo>
                  <a:pt x="350028" y="44894"/>
                  <a:pt x="349741" y="37494"/>
                  <a:pt x="347663" y="33337"/>
                </a:cubicBezTo>
                <a:cubicBezTo>
                  <a:pt x="346383" y="30777"/>
                  <a:pt x="344488" y="28574"/>
                  <a:pt x="342900" y="26193"/>
                </a:cubicBezTo>
                <a:cubicBezTo>
                  <a:pt x="337946" y="6373"/>
                  <a:pt x="343978" y="25965"/>
                  <a:pt x="335757" y="9525"/>
                </a:cubicBezTo>
                <a:cubicBezTo>
                  <a:pt x="334634" y="7280"/>
                  <a:pt x="335150" y="4156"/>
                  <a:pt x="333375" y="2381"/>
                </a:cubicBezTo>
                <a:cubicBezTo>
                  <a:pt x="331600" y="606"/>
                  <a:pt x="328613" y="794"/>
                  <a:pt x="326232" y="0"/>
                </a:cubicBezTo>
                <a:cubicBezTo>
                  <a:pt x="316018" y="30637"/>
                  <a:pt x="325816" y="-722"/>
                  <a:pt x="319088" y="26193"/>
                </a:cubicBezTo>
                <a:cubicBezTo>
                  <a:pt x="318479" y="28628"/>
                  <a:pt x="318275" y="31377"/>
                  <a:pt x="316707" y="33337"/>
                </a:cubicBezTo>
                <a:cubicBezTo>
                  <a:pt x="314919" y="35572"/>
                  <a:pt x="311944" y="36512"/>
                  <a:pt x="309563" y="38100"/>
                </a:cubicBezTo>
                <a:cubicBezTo>
                  <a:pt x="305594" y="37306"/>
                  <a:pt x="301277" y="37528"/>
                  <a:pt x="297657" y="35718"/>
                </a:cubicBezTo>
                <a:cubicBezTo>
                  <a:pt x="283388" y="28583"/>
                  <a:pt x="297696" y="26181"/>
                  <a:pt x="283369" y="30956"/>
                </a:cubicBezTo>
                <a:cubicBezTo>
                  <a:pt x="277060" y="37265"/>
                  <a:pt x="270435" y="45757"/>
                  <a:pt x="261938" y="50006"/>
                </a:cubicBezTo>
                <a:cubicBezTo>
                  <a:pt x="259693" y="51129"/>
                  <a:pt x="257175" y="51593"/>
                  <a:pt x="254794" y="52387"/>
                </a:cubicBezTo>
                <a:cubicBezTo>
                  <a:pt x="252413" y="54768"/>
                  <a:pt x="250972" y="58977"/>
                  <a:pt x="247650" y="59531"/>
                </a:cubicBezTo>
                <a:cubicBezTo>
                  <a:pt x="235611" y="61538"/>
                  <a:pt x="227327" y="59264"/>
                  <a:pt x="219075" y="52387"/>
                </a:cubicBezTo>
                <a:cubicBezTo>
                  <a:pt x="216488" y="50231"/>
                  <a:pt x="214672" y="47200"/>
                  <a:pt x="211932" y="45243"/>
                </a:cubicBezTo>
                <a:cubicBezTo>
                  <a:pt x="206784" y="41565"/>
                  <a:pt x="201092" y="40043"/>
                  <a:pt x="195263" y="38100"/>
                </a:cubicBezTo>
                <a:cubicBezTo>
                  <a:pt x="189610" y="38504"/>
                  <a:pt x="157764" y="38010"/>
                  <a:pt x="147638" y="45243"/>
                </a:cubicBezTo>
                <a:cubicBezTo>
                  <a:pt x="145595" y="46702"/>
                  <a:pt x="146051" y="50006"/>
                  <a:pt x="145257" y="52387"/>
                </a:cubicBezTo>
                <a:cubicBezTo>
                  <a:pt x="147940" y="73855"/>
                  <a:pt x="151286" y="91391"/>
                  <a:pt x="145257" y="114300"/>
                </a:cubicBezTo>
                <a:cubicBezTo>
                  <a:pt x="144424" y="117465"/>
                  <a:pt x="138907" y="115887"/>
                  <a:pt x="135732" y="116681"/>
                </a:cubicBezTo>
                <a:cubicBezTo>
                  <a:pt x="134227" y="115678"/>
                  <a:pt x="124526" y="108304"/>
                  <a:pt x="121444" y="109537"/>
                </a:cubicBezTo>
                <a:cubicBezTo>
                  <a:pt x="118787" y="110600"/>
                  <a:pt x="118269" y="114300"/>
                  <a:pt x="116682" y="116681"/>
                </a:cubicBezTo>
                <a:cubicBezTo>
                  <a:pt x="115888" y="119856"/>
                  <a:pt x="114838" y="122978"/>
                  <a:pt x="114300" y="126206"/>
                </a:cubicBezTo>
                <a:cubicBezTo>
                  <a:pt x="112455" y="137278"/>
                  <a:pt x="114183" y="149324"/>
                  <a:pt x="109538" y="159543"/>
                </a:cubicBezTo>
                <a:cubicBezTo>
                  <a:pt x="108145" y="162609"/>
                  <a:pt x="104775" y="154781"/>
                  <a:pt x="102394" y="152400"/>
                </a:cubicBezTo>
                <a:cubicBezTo>
                  <a:pt x="100807" y="154781"/>
                  <a:pt x="97632" y="156681"/>
                  <a:pt x="97632" y="159543"/>
                </a:cubicBezTo>
                <a:cubicBezTo>
                  <a:pt x="97632" y="169940"/>
                  <a:pt x="102840" y="173420"/>
                  <a:pt x="107157" y="180975"/>
                </a:cubicBezTo>
                <a:cubicBezTo>
                  <a:pt x="111742" y="188999"/>
                  <a:pt x="111005" y="192271"/>
                  <a:pt x="119063" y="197643"/>
                </a:cubicBezTo>
                <a:cubicBezTo>
                  <a:pt x="121152" y="199035"/>
                  <a:pt x="123826" y="199231"/>
                  <a:pt x="126207" y="200025"/>
                </a:cubicBezTo>
                <a:cubicBezTo>
                  <a:pt x="133351" y="199231"/>
                  <a:pt x="140548" y="198825"/>
                  <a:pt x="147638" y="197643"/>
                </a:cubicBezTo>
                <a:cubicBezTo>
                  <a:pt x="150114" y="197230"/>
                  <a:pt x="152272" y="195262"/>
                  <a:pt x="154782" y="195262"/>
                </a:cubicBezTo>
                <a:cubicBezTo>
                  <a:pt x="160532" y="195262"/>
                  <a:pt x="168193" y="198145"/>
                  <a:pt x="173832" y="200025"/>
                </a:cubicBezTo>
                <a:cubicBezTo>
                  <a:pt x="175419" y="202406"/>
                  <a:pt x="176762" y="204970"/>
                  <a:pt x="178594" y="207168"/>
                </a:cubicBezTo>
                <a:cubicBezTo>
                  <a:pt x="180750" y="209755"/>
                  <a:pt x="185184" y="210990"/>
                  <a:pt x="185738" y="214312"/>
                </a:cubicBezTo>
                <a:cubicBezTo>
                  <a:pt x="188420" y="230403"/>
                  <a:pt x="187195" y="235015"/>
                  <a:pt x="176213" y="240506"/>
                </a:cubicBezTo>
                <a:cubicBezTo>
                  <a:pt x="173968" y="241629"/>
                  <a:pt x="171450" y="242093"/>
                  <a:pt x="169069" y="242887"/>
                </a:cubicBezTo>
                <a:cubicBezTo>
                  <a:pt x="163874" y="258474"/>
                  <a:pt x="171090" y="243175"/>
                  <a:pt x="159544" y="252412"/>
                </a:cubicBezTo>
                <a:cubicBezTo>
                  <a:pt x="155349" y="255768"/>
                  <a:pt x="153969" y="261996"/>
                  <a:pt x="152400" y="266700"/>
                </a:cubicBezTo>
                <a:cubicBezTo>
                  <a:pt x="155272" y="286799"/>
                  <a:pt x="155952" y="281111"/>
                  <a:pt x="152400" y="302418"/>
                </a:cubicBezTo>
                <a:cubicBezTo>
                  <a:pt x="151862" y="305646"/>
                  <a:pt x="151308" y="308935"/>
                  <a:pt x="150019" y="311943"/>
                </a:cubicBezTo>
                <a:cubicBezTo>
                  <a:pt x="148892" y="314574"/>
                  <a:pt x="146677" y="316602"/>
                  <a:pt x="145257" y="319087"/>
                </a:cubicBezTo>
                <a:cubicBezTo>
                  <a:pt x="140547" y="327330"/>
                  <a:pt x="140785" y="327739"/>
                  <a:pt x="138113" y="335756"/>
                </a:cubicBezTo>
                <a:cubicBezTo>
                  <a:pt x="132557" y="334962"/>
                  <a:pt x="126948" y="334476"/>
                  <a:pt x="121444" y="333375"/>
                </a:cubicBezTo>
                <a:cubicBezTo>
                  <a:pt x="118983" y="332883"/>
                  <a:pt x="116631" y="330061"/>
                  <a:pt x="114300" y="330993"/>
                </a:cubicBezTo>
                <a:cubicBezTo>
                  <a:pt x="111643" y="332056"/>
                  <a:pt x="111125" y="335756"/>
                  <a:pt x="109538" y="338137"/>
                </a:cubicBezTo>
                <a:cubicBezTo>
                  <a:pt x="105271" y="376542"/>
                  <a:pt x="111769" y="347962"/>
                  <a:pt x="102394" y="366712"/>
                </a:cubicBezTo>
                <a:cubicBezTo>
                  <a:pt x="101271" y="368957"/>
                  <a:pt x="101581" y="371896"/>
                  <a:pt x="100013" y="373856"/>
                </a:cubicBezTo>
                <a:cubicBezTo>
                  <a:pt x="98225" y="376091"/>
                  <a:pt x="95250" y="377031"/>
                  <a:pt x="92869" y="378618"/>
                </a:cubicBezTo>
                <a:cubicBezTo>
                  <a:pt x="89694" y="383381"/>
                  <a:pt x="81534" y="387476"/>
                  <a:pt x="83344" y="392906"/>
                </a:cubicBezTo>
                <a:cubicBezTo>
                  <a:pt x="84138" y="395287"/>
                  <a:pt x="83264" y="399558"/>
                  <a:pt x="85725" y="400050"/>
                </a:cubicBezTo>
                <a:cubicBezTo>
                  <a:pt x="104470" y="403799"/>
                  <a:pt x="123825" y="403225"/>
                  <a:pt x="142875" y="404812"/>
                </a:cubicBezTo>
                <a:cubicBezTo>
                  <a:pt x="146341" y="405967"/>
                  <a:pt x="155916" y="407534"/>
                  <a:pt x="154782" y="414337"/>
                </a:cubicBezTo>
                <a:cubicBezTo>
                  <a:pt x="154333" y="417030"/>
                  <a:pt x="143031" y="425115"/>
                  <a:pt x="140494" y="426243"/>
                </a:cubicBezTo>
                <a:cubicBezTo>
                  <a:pt x="135907" y="428282"/>
                  <a:pt x="126207" y="431006"/>
                  <a:pt x="126207" y="431006"/>
                </a:cubicBezTo>
                <a:cubicBezTo>
                  <a:pt x="108622" y="429052"/>
                  <a:pt x="100929" y="426610"/>
                  <a:pt x="83344" y="431006"/>
                </a:cubicBezTo>
                <a:cubicBezTo>
                  <a:pt x="80568" y="431700"/>
                  <a:pt x="78760" y="434488"/>
                  <a:pt x="76200" y="435768"/>
                </a:cubicBezTo>
                <a:cubicBezTo>
                  <a:pt x="56483" y="445627"/>
                  <a:pt x="82387" y="429264"/>
                  <a:pt x="61913" y="442912"/>
                </a:cubicBezTo>
                <a:cubicBezTo>
                  <a:pt x="61119" y="445293"/>
                  <a:pt x="60655" y="447811"/>
                  <a:pt x="59532" y="450056"/>
                </a:cubicBezTo>
                <a:cubicBezTo>
                  <a:pt x="58252" y="452616"/>
                  <a:pt x="55931" y="454585"/>
                  <a:pt x="54769" y="457200"/>
                </a:cubicBezTo>
                <a:cubicBezTo>
                  <a:pt x="52730" y="461787"/>
                  <a:pt x="51594" y="466725"/>
                  <a:pt x="50007" y="471487"/>
                </a:cubicBezTo>
                <a:lnTo>
                  <a:pt x="47625" y="478631"/>
                </a:lnTo>
                <a:cubicBezTo>
                  <a:pt x="48419" y="486568"/>
                  <a:pt x="48879" y="494546"/>
                  <a:pt x="50007" y="502443"/>
                </a:cubicBezTo>
                <a:cubicBezTo>
                  <a:pt x="50470" y="505683"/>
                  <a:pt x="52388" y="508695"/>
                  <a:pt x="52388" y="511968"/>
                </a:cubicBezTo>
                <a:cubicBezTo>
                  <a:pt x="52388" y="544284"/>
                  <a:pt x="55523" y="537032"/>
                  <a:pt x="45244" y="552450"/>
                </a:cubicBezTo>
                <a:cubicBezTo>
                  <a:pt x="36558" y="578507"/>
                  <a:pt x="50413" y="539033"/>
                  <a:pt x="38100" y="566737"/>
                </a:cubicBezTo>
                <a:cubicBezTo>
                  <a:pt x="31894" y="580700"/>
                  <a:pt x="37822" y="579974"/>
                  <a:pt x="26194" y="585787"/>
                </a:cubicBezTo>
                <a:cubicBezTo>
                  <a:pt x="23949" y="586909"/>
                  <a:pt x="21431" y="587374"/>
                  <a:pt x="19050" y="588168"/>
                </a:cubicBezTo>
                <a:cubicBezTo>
                  <a:pt x="15875" y="587374"/>
                  <a:pt x="12533" y="584498"/>
                  <a:pt x="9525" y="585787"/>
                </a:cubicBezTo>
                <a:cubicBezTo>
                  <a:pt x="3921" y="588189"/>
                  <a:pt x="1712" y="597323"/>
                  <a:pt x="0" y="602456"/>
                </a:cubicBezTo>
                <a:cubicBezTo>
                  <a:pt x="794" y="608806"/>
                  <a:pt x="-843" y="615978"/>
                  <a:pt x="2382" y="621506"/>
                </a:cubicBezTo>
                <a:cubicBezTo>
                  <a:pt x="5953" y="627628"/>
                  <a:pt x="16854" y="631324"/>
                  <a:pt x="23813" y="633412"/>
                </a:cubicBezTo>
                <a:cubicBezTo>
                  <a:pt x="29348" y="635073"/>
                  <a:pt x="34926" y="636587"/>
                  <a:pt x="40482" y="638175"/>
                </a:cubicBezTo>
                <a:cubicBezTo>
                  <a:pt x="42069" y="640556"/>
                  <a:pt x="45025" y="642465"/>
                  <a:pt x="45244" y="645318"/>
                </a:cubicBezTo>
                <a:cubicBezTo>
                  <a:pt x="46355" y="659766"/>
                  <a:pt x="45933" y="666875"/>
                  <a:pt x="38100" y="676275"/>
                </a:cubicBezTo>
                <a:cubicBezTo>
                  <a:pt x="35944" y="678862"/>
                  <a:pt x="33759" y="681550"/>
                  <a:pt x="30957" y="683418"/>
                </a:cubicBezTo>
                <a:cubicBezTo>
                  <a:pt x="28868" y="684810"/>
                  <a:pt x="26194" y="685006"/>
                  <a:pt x="23813" y="685800"/>
                </a:cubicBezTo>
                <a:cubicBezTo>
                  <a:pt x="23019" y="688975"/>
                  <a:pt x="20969" y="692085"/>
                  <a:pt x="21432" y="695325"/>
                </a:cubicBezTo>
                <a:cubicBezTo>
                  <a:pt x="22176" y="700531"/>
                  <a:pt x="32531" y="708018"/>
                  <a:pt x="35719" y="709612"/>
                </a:cubicBezTo>
                <a:cubicBezTo>
                  <a:pt x="55798" y="719652"/>
                  <a:pt x="87011" y="715984"/>
                  <a:pt x="104775" y="716756"/>
                </a:cubicBezTo>
                <a:cubicBezTo>
                  <a:pt x="120752" y="727406"/>
                  <a:pt x="105099" y="714860"/>
                  <a:pt x="114300" y="728662"/>
                </a:cubicBezTo>
                <a:cubicBezTo>
                  <a:pt x="116168" y="731464"/>
                  <a:pt x="119288" y="733219"/>
                  <a:pt x="121444" y="735806"/>
                </a:cubicBezTo>
                <a:cubicBezTo>
                  <a:pt x="123276" y="738005"/>
                  <a:pt x="124306" y="740811"/>
                  <a:pt x="126207" y="742950"/>
                </a:cubicBezTo>
                <a:cubicBezTo>
                  <a:pt x="147955" y="767417"/>
                  <a:pt x="134447" y="748167"/>
                  <a:pt x="145257" y="764381"/>
                </a:cubicBezTo>
                <a:cubicBezTo>
                  <a:pt x="149241" y="776334"/>
                  <a:pt x="147904" y="768609"/>
                  <a:pt x="145257" y="785812"/>
                </a:cubicBezTo>
                <a:cubicBezTo>
                  <a:pt x="144403" y="791359"/>
                  <a:pt x="143976" y="796977"/>
                  <a:pt x="142875" y="802481"/>
                </a:cubicBezTo>
                <a:cubicBezTo>
                  <a:pt x="142383" y="804942"/>
                  <a:pt x="141184" y="807211"/>
                  <a:pt x="140494" y="809625"/>
                </a:cubicBezTo>
                <a:cubicBezTo>
                  <a:pt x="139595" y="812772"/>
                  <a:pt x="138907" y="815975"/>
                  <a:pt x="138113" y="819150"/>
                </a:cubicBezTo>
                <a:cubicBezTo>
                  <a:pt x="138907" y="827087"/>
                  <a:pt x="138700" y="835189"/>
                  <a:pt x="140494" y="842962"/>
                </a:cubicBezTo>
                <a:cubicBezTo>
                  <a:pt x="141138" y="845751"/>
                  <a:pt x="143233" y="848082"/>
                  <a:pt x="145257" y="850106"/>
                </a:cubicBezTo>
                <a:cubicBezTo>
                  <a:pt x="150773" y="855622"/>
                  <a:pt x="157487" y="856221"/>
                  <a:pt x="164307" y="859631"/>
                </a:cubicBezTo>
                <a:cubicBezTo>
                  <a:pt x="181483" y="868219"/>
                  <a:pt x="160108" y="860809"/>
                  <a:pt x="180975" y="869156"/>
                </a:cubicBezTo>
                <a:cubicBezTo>
                  <a:pt x="190629" y="873017"/>
                  <a:pt x="195438" y="873962"/>
                  <a:pt x="204788" y="876300"/>
                </a:cubicBezTo>
                <a:cubicBezTo>
                  <a:pt x="207169" y="878681"/>
                  <a:pt x="209345" y="881287"/>
                  <a:pt x="211932" y="883443"/>
                </a:cubicBezTo>
                <a:cubicBezTo>
                  <a:pt x="220906" y="890922"/>
                  <a:pt x="223349" y="886744"/>
                  <a:pt x="228600" y="902493"/>
                </a:cubicBezTo>
                <a:cubicBezTo>
                  <a:pt x="234305" y="919602"/>
                  <a:pt x="227391" y="898257"/>
                  <a:pt x="233363" y="919162"/>
                </a:cubicBezTo>
                <a:cubicBezTo>
                  <a:pt x="234053" y="921576"/>
                  <a:pt x="234203" y="924325"/>
                  <a:pt x="235744" y="926306"/>
                </a:cubicBezTo>
                <a:cubicBezTo>
                  <a:pt x="246986" y="940760"/>
                  <a:pt x="245439" y="939061"/>
                  <a:pt x="257175" y="942975"/>
                </a:cubicBezTo>
                <a:cubicBezTo>
                  <a:pt x="264319" y="942181"/>
                  <a:pt x="271503" y="941686"/>
                  <a:pt x="278607" y="940593"/>
                </a:cubicBezTo>
                <a:cubicBezTo>
                  <a:pt x="281842" y="940095"/>
                  <a:pt x="284897" y="938710"/>
                  <a:pt x="288132" y="938212"/>
                </a:cubicBezTo>
                <a:cubicBezTo>
                  <a:pt x="295236" y="937119"/>
                  <a:pt x="302419" y="936625"/>
                  <a:pt x="309563" y="935831"/>
                </a:cubicBezTo>
                <a:cubicBezTo>
                  <a:pt x="312738" y="935037"/>
                  <a:pt x="316049" y="932235"/>
                  <a:pt x="319088" y="933450"/>
                </a:cubicBezTo>
                <a:cubicBezTo>
                  <a:pt x="321418" y="934382"/>
                  <a:pt x="319694" y="938818"/>
                  <a:pt x="321469" y="940593"/>
                </a:cubicBezTo>
                <a:cubicBezTo>
                  <a:pt x="329656" y="948779"/>
                  <a:pt x="333918" y="949505"/>
                  <a:pt x="342900" y="952500"/>
                </a:cubicBezTo>
                <a:cubicBezTo>
                  <a:pt x="350838" y="951706"/>
                  <a:pt x="358844" y="951429"/>
                  <a:pt x="366713" y="950118"/>
                </a:cubicBezTo>
                <a:cubicBezTo>
                  <a:pt x="378685" y="948123"/>
                  <a:pt x="388718" y="944370"/>
                  <a:pt x="400050" y="940593"/>
                </a:cubicBezTo>
                <a:lnTo>
                  <a:pt x="414338" y="935831"/>
                </a:lnTo>
                <a:lnTo>
                  <a:pt x="435769" y="928687"/>
                </a:lnTo>
                <a:lnTo>
                  <a:pt x="442913" y="926306"/>
                </a:lnTo>
                <a:cubicBezTo>
                  <a:pt x="454819" y="927100"/>
                  <a:pt x="466772" y="927369"/>
                  <a:pt x="478632" y="928687"/>
                </a:cubicBezTo>
                <a:cubicBezTo>
                  <a:pt x="481126" y="928964"/>
                  <a:pt x="483687" y="929676"/>
                  <a:pt x="485775" y="931068"/>
                </a:cubicBezTo>
                <a:cubicBezTo>
                  <a:pt x="488577" y="932936"/>
                  <a:pt x="490332" y="936056"/>
                  <a:pt x="492919" y="938212"/>
                </a:cubicBezTo>
                <a:cubicBezTo>
                  <a:pt x="495118" y="940044"/>
                  <a:pt x="497682" y="941387"/>
                  <a:pt x="500063" y="942975"/>
                </a:cubicBezTo>
                <a:cubicBezTo>
                  <a:pt x="504064" y="954977"/>
                  <a:pt x="499860" y="946882"/>
                  <a:pt x="511969" y="957262"/>
                </a:cubicBezTo>
                <a:cubicBezTo>
                  <a:pt x="523320" y="966991"/>
                  <a:pt x="514105" y="962737"/>
                  <a:pt x="526257" y="966787"/>
                </a:cubicBezTo>
                <a:cubicBezTo>
                  <a:pt x="532607" y="965200"/>
                  <a:pt x="539291" y="964603"/>
                  <a:pt x="545307" y="962025"/>
                </a:cubicBezTo>
                <a:cubicBezTo>
                  <a:pt x="545930" y="961758"/>
                  <a:pt x="566779" y="947988"/>
                  <a:pt x="569119" y="945356"/>
                </a:cubicBezTo>
                <a:cubicBezTo>
                  <a:pt x="575344" y="938353"/>
                  <a:pt x="579024" y="928306"/>
                  <a:pt x="585788" y="921543"/>
                </a:cubicBezTo>
                <a:cubicBezTo>
                  <a:pt x="590403" y="916928"/>
                  <a:pt x="594266" y="916336"/>
                  <a:pt x="600075" y="914400"/>
                </a:cubicBezTo>
                <a:cubicBezTo>
                  <a:pt x="602456" y="912812"/>
                  <a:pt x="604588" y="910764"/>
                  <a:pt x="607219" y="909637"/>
                </a:cubicBezTo>
                <a:cubicBezTo>
                  <a:pt x="611739" y="907700"/>
                  <a:pt x="627810" y="905412"/>
                  <a:pt x="631032" y="904875"/>
                </a:cubicBezTo>
                <a:cubicBezTo>
                  <a:pt x="633413" y="904081"/>
                  <a:pt x="636215" y="904061"/>
                  <a:pt x="638175" y="902493"/>
                </a:cubicBezTo>
                <a:cubicBezTo>
                  <a:pt x="640410" y="900705"/>
                  <a:pt x="641776" y="897965"/>
                  <a:pt x="642938" y="895350"/>
                </a:cubicBezTo>
                <a:cubicBezTo>
                  <a:pt x="647330" y="885468"/>
                  <a:pt x="648045" y="879337"/>
                  <a:pt x="650082" y="869156"/>
                </a:cubicBezTo>
                <a:cubicBezTo>
                  <a:pt x="649288" y="858043"/>
                  <a:pt x="649002" y="846883"/>
                  <a:pt x="647700" y="835818"/>
                </a:cubicBezTo>
                <a:cubicBezTo>
                  <a:pt x="647032" y="830137"/>
                  <a:pt x="642019" y="827213"/>
                  <a:pt x="647700" y="821531"/>
                </a:cubicBezTo>
                <a:cubicBezTo>
                  <a:pt x="650210" y="819021"/>
                  <a:pt x="653962" y="818166"/>
                  <a:pt x="657225" y="816768"/>
                </a:cubicBezTo>
                <a:cubicBezTo>
                  <a:pt x="662006" y="814719"/>
                  <a:pt x="669063" y="813214"/>
                  <a:pt x="673894" y="812006"/>
                </a:cubicBezTo>
                <a:cubicBezTo>
                  <a:pt x="677863" y="809625"/>
                  <a:pt x="681875" y="807315"/>
                  <a:pt x="685800" y="804862"/>
                </a:cubicBezTo>
                <a:cubicBezTo>
                  <a:pt x="688227" y="803345"/>
                  <a:pt x="691427" y="802527"/>
                  <a:pt x="692944" y="800100"/>
                </a:cubicBezTo>
                <a:cubicBezTo>
                  <a:pt x="695605" y="795843"/>
                  <a:pt x="696490" y="790682"/>
                  <a:pt x="697707" y="785812"/>
                </a:cubicBezTo>
                <a:cubicBezTo>
                  <a:pt x="698501" y="782637"/>
                  <a:pt x="699189" y="779434"/>
                  <a:pt x="700088" y="776287"/>
                </a:cubicBezTo>
                <a:cubicBezTo>
                  <a:pt x="700778" y="773873"/>
                  <a:pt x="701860" y="771578"/>
                  <a:pt x="702469" y="769143"/>
                </a:cubicBezTo>
                <a:cubicBezTo>
                  <a:pt x="703451" y="765217"/>
                  <a:pt x="704056" y="761206"/>
                  <a:pt x="704850" y="757237"/>
                </a:cubicBezTo>
                <a:cubicBezTo>
                  <a:pt x="705822" y="746546"/>
                  <a:pt x="699383" y="728662"/>
                  <a:pt x="714375" y="728662"/>
                </a:cubicBezTo>
                <a:cubicBezTo>
                  <a:pt x="716885" y="728662"/>
                  <a:pt x="719138" y="730249"/>
                  <a:pt x="721519" y="731043"/>
                </a:cubicBezTo>
                <a:cubicBezTo>
                  <a:pt x="723900" y="732631"/>
                  <a:pt x="726464" y="733974"/>
                  <a:pt x="728663" y="735806"/>
                </a:cubicBezTo>
                <a:cubicBezTo>
                  <a:pt x="731250" y="737962"/>
                  <a:pt x="733005" y="741082"/>
                  <a:pt x="735807" y="742950"/>
                </a:cubicBezTo>
                <a:cubicBezTo>
                  <a:pt x="737895" y="744342"/>
                  <a:pt x="740529" y="744671"/>
                  <a:pt x="742950" y="745331"/>
                </a:cubicBezTo>
                <a:cubicBezTo>
                  <a:pt x="749265" y="747053"/>
                  <a:pt x="762000" y="750093"/>
                  <a:pt x="762000" y="750093"/>
                </a:cubicBezTo>
                <a:cubicBezTo>
                  <a:pt x="778542" y="748439"/>
                  <a:pt x="782393" y="749215"/>
                  <a:pt x="795338" y="745331"/>
                </a:cubicBezTo>
                <a:cubicBezTo>
                  <a:pt x="800146" y="743888"/>
                  <a:pt x="809625" y="740568"/>
                  <a:pt x="809625" y="740568"/>
                </a:cubicBezTo>
                <a:cubicBezTo>
                  <a:pt x="812476" y="732015"/>
                  <a:pt x="819220" y="718886"/>
                  <a:pt x="812007" y="709612"/>
                </a:cubicBezTo>
                <a:cubicBezTo>
                  <a:pt x="808925" y="705649"/>
                  <a:pt x="802642" y="705835"/>
                  <a:pt x="797719" y="704850"/>
                </a:cubicBezTo>
                <a:cubicBezTo>
                  <a:pt x="783840" y="702073"/>
                  <a:pt x="782551" y="702011"/>
                  <a:pt x="766763" y="697706"/>
                </a:cubicBezTo>
                <a:cubicBezTo>
                  <a:pt x="764341" y="697046"/>
                  <a:pt x="762000" y="696119"/>
                  <a:pt x="759619" y="695325"/>
                </a:cubicBezTo>
                <a:cubicBezTo>
                  <a:pt x="757238" y="692944"/>
                  <a:pt x="754343" y="690983"/>
                  <a:pt x="752475" y="688181"/>
                </a:cubicBezTo>
                <a:cubicBezTo>
                  <a:pt x="747841" y="681229"/>
                  <a:pt x="750632" y="673510"/>
                  <a:pt x="754857" y="666750"/>
                </a:cubicBezTo>
                <a:cubicBezTo>
                  <a:pt x="756374" y="664323"/>
                  <a:pt x="759619" y="663575"/>
                  <a:pt x="762000" y="661987"/>
                </a:cubicBezTo>
                <a:lnTo>
                  <a:pt x="771525" y="647700"/>
                </a:lnTo>
                <a:lnTo>
                  <a:pt x="776288" y="640556"/>
                </a:lnTo>
                <a:cubicBezTo>
                  <a:pt x="775494" y="630237"/>
                  <a:pt x="775814" y="619772"/>
                  <a:pt x="773907" y="609600"/>
                </a:cubicBezTo>
                <a:cubicBezTo>
                  <a:pt x="773380" y="606787"/>
                  <a:pt x="770271" y="605087"/>
                  <a:pt x="769144" y="602456"/>
                </a:cubicBezTo>
                <a:cubicBezTo>
                  <a:pt x="767855" y="599448"/>
                  <a:pt x="768387" y="595773"/>
                  <a:pt x="766763" y="592931"/>
                </a:cubicBezTo>
                <a:cubicBezTo>
                  <a:pt x="763307" y="586883"/>
                  <a:pt x="754659" y="583208"/>
                  <a:pt x="750094" y="578643"/>
                </a:cubicBezTo>
                <a:cubicBezTo>
                  <a:pt x="748071" y="576620"/>
                  <a:pt x="746919" y="573881"/>
                  <a:pt x="745332" y="571500"/>
                </a:cubicBezTo>
                <a:cubicBezTo>
                  <a:pt x="744538" y="568325"/>
                  <a:pt x="744099" y="565039"/>
                  <a:pt x="742950" y="561975"/>
                </a:cubicBezTo>
                <a:cubicBezTo>
                  <a:pt x="741704" y="558651"/>
                  <a:pt x="738342" y="555996"/>
                  <a:pt x="738188" y="552450"/>
                </a:cubicBezTo>
                <a:cubicBezTo>
                  <a:pt x="736642" y="516879"/>
                  <a:pt x="736469" y="519509"/>
                  <a:pt x="742950" y="500062"/>
                </a:cubicBezTo>
                <a:cubicBezTo>
                  <a:pt x="743744" y="494506"/>
                  <a:pt x="744231" y="488897"/>
                  <a:pt x="745332" y="483393"/>
                </a:cubicBezTo>
                <a:cubicBezTo>
                  <a:pt x="745824" y="480932"/>
                  <a:pt x="747450" y="478746"/>
                  <a:pt x="747713" y="476250"/>
                </a:cubicBezTo>
                <a:cubicBezTo>
                  <a:pt x="752788" y="428031"/>
                  <a:pt x="745570" y="451724"/>
                  <a:pt x="752475" y="431006"/>
                </a:cubicBezTo>
                <a:cubicBezTo>
                  <a:pt x="753269" y="425450"/>
                  <a:pt x="754857" y="419950"/>
                  <a:pt x="754857" y="414337"/>
                </a:cubicBezTo>
                <a:cubicBezTo>
                  <a:pt x="754857" y="408876"/>
                  <a:pt x="754169" y="391532"/>
                  <a:pt x="750094" y="383381"/>
                </a:cubicBezTo>
                <a:cubicBezTo>
                  <a:pt x="748814" y="380821"/>
                  <a:pt x="747164" y="378436"/>
                  <a:pt x="745332" y="376237"/>
                </a:cubicBezTo>
                <a:cubicBezTo>
                  <a:pt x="743176" y="373650"/>
                  <a:pt x="740928" y="371050"/>
                  <a:pt x="738188" y="369093"/>
                </a:cubicBezTo>
                <a:cubicBezTo>
                  <a:pt x="735299" y="367030"/>
                  <a:pt x="731707" y="366157"/>
                  <a:pt x="728663" y="364331"/>
                </a:cubicBezTo>
                <a:cubicBezTo>
                  <a:pt x="723755" y="361386"/>
                  <a:pt x="720064" y="355438"/>
                  <a:pt x="714375" y="354806"/>
                </a:cubicBezTo>
                <a:lnTo>
                  <a:pt x="692944" y="352425"/>
                </a:lnTo>
                <a:cubicBezTo>
                  <a:pt x="685800" y="350044"/>
                  <a:pt x="678897" y="346758"/>
                  <a:pt x="671513" y="345281"/>
                </a:cubicBezTo>
                <a:cubicBezTo>
                  <a:pt x="656398" y="342258"/>
                  <a:pt x="663533" y="343882"/>
                  <a:pt x="650082" y="340518"/>
                </a:cubicBezTo>
                <a:cubicBezTo>
                  <a:pt x="638200" y="332597"/>
                  <a:pt x="634372" y="330641"/>
                  <a:pt x="623888" y="321468"/>
                </a:cubicBezTo>
                <a:cubicBezTo>
                  <a:pt x="621354" y="319251"/>
                  <a:pt x="619125" y="316706"/>
                  <a:pt x="616744" y="314325"/>
                </a:cubicBezTo>
                <a:cubicBezTo>
                  <a:pt x="615950" y="311944"/>
                  <a:pt x="615486" y="309426"/>
                  <a:pt x="614363" y="307181"/>
                </a:cubicBezTo>
                <a:cubicBezTo>
                  <a:pt x="602407" y="283270"/>
                  <a:pt x="617358" y="319729"/>
                  <a:pt x="604838" y="290512"/>
                </a:cubicBezTo>
                <a:cubicBezTo>
                  <a:pt x="600586" y="280590"/>
                  <a:pt x="604274" y="283524"/>
                  <a:pt x="597694" y="271462"/>
                </a:cubicBezTo>
                <a:cubicBezTo>
                  <a:pt x="594953" y="266437"/>
                  <a:pt x="590728" y="262295"/>
                  <a:pt x="588169" y="257175"/>
                </a:cubicBezTo>
                <a:cubicBezTo>
                  <a:pt x="586582" y="254000"/>
                  <a:pt x="585717" y="250345"/>
                  <a:pt x="583407" y="247650"/>
                </a:cubicBezTo>
                <a:cubicBezTo>
                  <a:pt x="581166" y="245036"/>
                  <a:pt x="560074" y="231221"/>
                  <a:pt x="559594" y="230981"/>
                </a:cubicBezTo>
                <a:cubicBezTo>
                  <a:pt x="556419" y="229393"/>
                  <a:pt x="553566" y="226826"/>
                  <a:pt x="550069" y="226218"/>
                </a:cubicBezTo>
                <a:cubicBezTo>
                  <a:pt x="535129" y="223620"/>
                  <a:pt x="519906" y="223043"/>
                  <a:pt x="504825" y="221456"/>
                </a:cubicBezTo>
                <a:cubicBezTo>
                  <a:pt x="503238" y="219075"/>
                  <a:pt x="501225" y="216927"/>
                  <a:pt x="500063" y="214312"/>
                </a:cubicBezTo>
                <a:cubicBezTo>
                  <a:pt x="497857" y="209348"/>
                  <a:pt x="496111" y="197339"/>
                  <a:pt x="490538" y="192881"/>
                </a:cubicBezTo>
                <a:cubicBezTo>
                  <a:pt x="488578" y="191313"/>
                  <a:pt x="485775" y="191294"/>
                  <a:pt x="483394" y="190500"/>
                </a:cubicBezTo>
                <a:cubicBezTo>
                  <a:pt x="482828" y="190581"/>
                  <a:pt x="463738" y="192293"/>
                  <a:pt x="459582" y="195262"/>
                </a:cubicBezTo>
                <a:cubicBezTo>
                  <a:pt x="455928" y="197872"/>
                  <a:pt x="452979" y="201378"/>
                  <a:pt x="450057" y="204787"/>
                </a:cubicBezTo>
                <a:cubicBezTo>
                  <a:pt x="448194" y="206960"/>
                  <a:pt x="447675" y="210343"/>
                  <a:pt x="445294" y="211931"/>
                </a:cubicBezTo>
                <a:cubicBezTo>
                  <a:pt x="442571" y="213746"/>
                  <a:pt x="438944" y="213518"/>
                  <a:pt x="435769" y="214312"/>
                </a:cubicBezTo>
                <a:cubicBezTo>
                  <a:pt x="433388" y="215900"/>
                  <a:pt x="431465" y="218720"/>
                  <a:pt x="428625" y="219075"/>
                </a:cubicBezTo>
                <a:cubicBezTo>
                  <a:pt x="414906" y="220790"/>
                  <a:pt x="417067" y="216109"/>
                  <a:pt x="411957" y="207168"/>
                </a:cubicBezTo>
                <a:cubicBezTo>
                  <a:pt x="410537" y="204683"/>
                  <a:pt x="408782" y="202406"/>
                  <a:pt x="407194" y="200025"/>
                </a:cubicBezTo>
                <a:cubicBezTo>
                  <a:pt x="406400" y="197644"/>
                  <a:pt x="405936" y="195126"/>
                  <a:pt x="404813" y="192881"/>
                </a:cubicBezTo>
                <a:cubicBezTo>
                  <a:pt x="403533" y="190321"/>
                  <a:pt x="401177" y="188368"/>
                  <a:pt x="400050" y="185737"/>
                </a:cubicBezTo>
                <a:cubicBezTo>
                  <a:pt x="398761" y="182729"/>
                  <a:pt x="398568" y="179359"/>
                  <a:pt x="397669" y="176212"/>
                </a:cubicBezTo>
                <a:cubicBezTo>
                  <a:pt x="396979" y="173798"/>
                  <a:pt x="396082" y="171449"/>
                  <a:pt x="395288" y="169068"/>
                </a:cubicBezTo>
                <a:cubicBezTo>
                  <a:pt x="396082" y="138906"/>
                  <a:pt x="396199" y="108718"/>
                  <a:pt x="397669" y="78581"/>
                </a:cubicBezTo>
                <a:cubicBezTo>
                  <a:pt x="397791" y="76074"/>
                  <a:pt x="398927" y="73682"/>
                  <a:pt x="400050" y="71437"/>
                </a:cubicBezTo>
                <a:cubicBezTo>
                  <a:pt x="401330" y="68877"/>
                  <a:pt x="403225" y="66674"/>
                  <a:pt x="404813" y="64293"/>
                </a:cubicBezTo>
                <a:cubicBezTo>
                  <a:pt x="408786" y="52373"/>
                  <a:pt x="414316" y="38864"/>
                  <a:pt x="404813" y="26193"/>
                </a:cubicBezTo>
                <a:cubicBezTo>
                  <a:pt x="400973" y="21073"/>
                  <a:pt x="391971" y="27023"/>
                  <a:pt x="385763" y="28575"/>
                </a:cubicBezTo>
                <a:cubicBezTo>
                  <a:pt x="384993" y="28768"/>
                  <a:pt x="399654" y="30559"/>
                  <a:pt x="402432" y="3095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" name="Rectangle 760"/>
          <p:cNvSpPr>
            <a:spLocks noChangeArrowheads="1"/>
          </p:cNvSpPr>
          <p:nvPr/>
        </p:nvSpPr>
        <p:spPr bwMode="auto">
          <a:xfrm rot="21334256">
            <a:off x="3117979" y="4322357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351617" y="6090961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78" name="Полилиния 4"/>
          <p:cNvSpPr>
            <a:spLocks/>
          </p:cNvSpPr>
          <p:nvPr/>
        </p:nvSpPr>
        <p:spPr bwMode="auto">
          <a:xfrm rot="21334256">
            <a:off x="3306364" y="4063230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Freeform 245"/>
          <p:cNvSpPr>
            <a:spLocks/>
          </p:cNvSpPr>
          <p:nvPr/>
        </p:nvSpPr>
        <p:spPr bwMode="auto">
          <a:xfrm rot="21334256">
            <a:off x="2779134" y="3938209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0" name="Freeform 246"/>
          <p:cNvSpPr>
            <a:spLocks noEditPoints="1"/>
          </p:cNvSpPr>
          <p:nvPr/>
        </p:nvSpPr>
        <p:spPr bwMode="auto">
          <a:xfrm rot="21334256">
            <a:off x="1497476" y="3932534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Freeform 247"/>
          <p:cNvSpPr>
            <a:spLocks/>
          </p:cNvSpPr>
          <p:nvPr/>
        </p:nvSpPr>
        <p:spPr bwMode="auto">
          <a:xfrm rot="21334256">
            <a:off x="4381927" y="4739178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2" name="Freeform 249"/>
          <p:cNvSpPr>
            <a:spLocks/>
          </p:cNvSpPr>
          <p:nvPr/>
        </p:nvSpPr>
        <p:spPr bwMode="auto">
          <a:xfrm rot="21334256">
            <a:off x="4636832" y="4076501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Freeform 261"/>
          <p:cNvSpPr>
            <a:spLocks/>
          </p:cNvSpPr>
          <p:nvPr/>
        </p:nvSpPr>
        <p:spPr bwMode="auto">
          <a:xfrm rot="21334256">
            <a:off x="2196912" y="3916599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Freeform 262"/>
          <p:cNvSpPr>
            <a:spLocks/>
          </p:cNvSpPr>
          <p:nvPr/>
        </p:nvSpPr>
        <p:spPr bwMode="auto">
          <a:xfrm rot="21334256">
            <a:off x="5396167" y="3862337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Freeform 264"/>
          <p:cNvSpPr>
            <a:spLocks noEditPoints="1"/>
          </p:cNvSpPr>
          <p:nvPr/>
        </p:nvSpPr>
        <p:spPr bwMode="auto">
          <a:xfrm rot="21334256">
            <a:off x="6127164" y="4510597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Freeform 266"/>
          <p:cNvSpPr>
            <a:spLocks/>
          </p:cNvSpPr>
          <p:nvPr/>
        </p:nvSpPr>
        <p:spPr bwMode="auto">
          <a:xfrm rot="21334256">
            <a:off x="5640414" y="4594007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7" name="Freeform 267"/>
          <p:cNvSpPr>
            <a:spLocks noEditPoints="1"/>
          </p:cNvSpPr>
          <p:nvPr/>
        </p:nvSpPr>
        <p:spPr bwMode="auto">
          <a:xfrm rot="21334256">
            <a:off x="6190098" y="3805910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Freeform 276"/>
          <p:cNvSpPr>
            <a:spLocks/>
          </p:cNvSpPr>
          <p:nvPr/>
        </p:nvSpPr>
        <p:spPr bwMode="auto">
          <a:xfrm rot="21334256">
            <a:off x="2654246" y="4507278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Freeform 277"/>
          <p:cNvSpPr>
            <a:spLocks/>
          </p:cNvSpPr>
          <p:nvPr/>
        </p:nvSpPr>
        <p:spPr bwMode="auto">
          <a:xfrm rot="21334256">
            <a:off x="3890022" y="444704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Freeform 278"/>
          <p:cNvSpPr>
            <a:spLocks/>
          </p:cNvSpPr>
          <p:nvPr/>
        </p:nvSpPr>
        <p:spPr bwMode="auto">
          <a:xfrm rot="21334256">
            <a:off x="2106961" y="4199801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1" name="Freeform 279"/>
          <p:cNvSpPr>
            <a:spLocks/>
          </p:cNvSpPr>
          <p:nvPr/>
        </p:nvSpPr>
        <p:spPr bwMode="auto">
          <a:xfrm rot="21334256">
            <a:off x="4306915" y="5515510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2" name="Freeform 284"/>
          <p:cNvSpPr>
            <a:spLocks/>
          </p:cNvSpPr>
          <p:nvPr/>
        </p:nvSpPr>
        <p:spPr bwMode="auto">
          <a:xfrm rot="21334256">
            <a:off x="3581419" y="4947175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FFFF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3" name="Freeform 285"/>
          <p:cNvSpPr>
            <a:spLocks/>
          </p:cNvSpPr>
          <p:nvPr/>
        </p:nvSpPr>
        <p:spPr bwMode="auto">
          <a:xfrm rot="21334256">
            <a:off x="6709406" y="4112595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" name="Rectangle 637"/>
          <p:cNvSpPr>
            <a:spLocks noChangeArrowheads="1"/>
          </p:cNvSpPr>
          <p:nvPr/>
        </p:nvSpPr>
        <p:spPr bwMode="auto">
          <a:xfrm>
            <a:off x="4904484" y="6052527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708"/>
          <p:cNvSpPr>
            <a:spLocks noChangeArrowheads="1"/>
          </p:cNvSpPr>
          <p:nvPr/>
        </p:nvSpPr>
        <p:spPr bwMode="auto">
          <a:xfrm>
            <a:off x="2571740" y="4067694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718"/>
          <p:cNvSpPr>
            <a:spLocks noChangeArrowheads="1"/>
          </p:cNvSpPr>
          <p:nvPr/>
        </p:nvSpPr>
        <p:spPr bwMode="auto">
          <a:xfrm>
            <a:off x="5825575" y="5348002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808"/>
          <p:cNvSpPr>
            <a:spLocks noChangeArrowheads="1"/>
          </p:cNvSpPr>
          <p:nvPr/>
        </p:nvSpPr>
        <p:spPr bwMode="auto">
          <a:xfrm>
            <a:off x="6291483" y="3938157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834"/>
          <p:cNvSpPr>
            <a:spLocks noChangeArrowheads="1"/>
          </p:cNvSpPr>
          <p:nvPr/>
        </p:nvSpPr>
        <p:spPr bwMode="auto">
          <a:xfrm>
            <a:off x="6830389" y="43708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879"/>
          <p:cNvSpPr>
            <a:spLocks noChangeArrowheads="1"/>
          </p:cNvSpPr>
          <p:nvPr/>
        </p:nvSpPr>
        <p:spPr bwMode="auto">
          <a:xfrm>
            <a:off x="4010038" y="4549159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766"/>
          <p:cNvSpPr>
            <a:spLocks noChangeArrowheads="1"/>
          </p:cNvSpPr>
          <p:nvPr/>
        </p:nvSpPr>
        <p:spPr bwMode="auto">
          <a:xfrm>
            <a:off x="6230256" y="4773036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656"/>
          <p:cNvSpPr>
            <a:spLocks noChangeArrowheads="1"/>
          </p:cNvSpPr>
          <p:nvPr/>
        </p:nvSpPr>
        <p:spPr bwMode="auto">
          <a:xfrm>
            <a:off x="3487253" y="4589577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766"/>
          <p:cNvSpPr>
            <a:spLocks noChangeArrowheads="1"/>
          </p:cNvSpPr>
          <p:nvPr/>
        </p:nvSpPr>
        <p:spPr bwMode="auto">
          <a:xfrm>
            <a:off x="4805840" y="4510246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750"/>
          <p:cNvSpPr>
            <a:spLocks noChangeArrowheads="1"/>
          </p:cNvSpPr>
          <p:nvPr/>
        </p:nvSpPr>
        <p:spPr bwMode="auto">
          <a:xfrm>
            <a:off x="4762160" y="5330678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104" name="Rectangle 696"/>
          <p:cNvSpPr>
            <a:spLocks noChangeArrowheads="1"/>
          </p:cNvSpPr>
          <p:nvPr/>
        </p:nvSpPr>
        <p:spPr bwMode="auto">
          <a:xfrm>
            <a:off x="3951040" y="5271502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245"/>
          <p:cNvSpPr>
            <a:spLocks/>
          </p:cNvSpPr>
          <p:nvPr/>
        </p:nvSpPr>
        <p:spPr bwMode="auto">
          <a:xfrm rot="21399135">
            <a:off x="2775964" y="3891822"/>
            <a:ext cx="844149" cy="984413"/>
          </a:xfrm>
          <a:custGeom>
            <a:avLst/>
            <a:gdLst>
              <a:gd name="T0" fmla="*/ 183 w 195"/>
              <a:gd name="T1" fmla="*/ 63 h 256"/>
              <a:gd name="T2" fmla="*/ 174 w 195"/>
              <a:gd name="T3" fmla="*/ 65 h 256"/>
              <a:gd name="T4" fmla="*/ 156 w 195"/>
              <a:gd name="T5" fmla="*/ 63 h 256"/>
              <a:gd name="T6" fmla="*/ 145 w 195"/>
              <a:gd name="T7" fmla="*/ 90 h 256"/>
              <a:gd name="T8" fmla="*/ 151 w 195"/>
              <a:gd name="T9" fmla="*/ 104 h 256"/>
              <a:gd name="T10" fmla="*/ 161 w 195"/>
              <a:gd name="T11" fmla="*/ 105 h 256"/>
              <a:gd name="T12" fmla="*/ 158 w 195"/>
              <a:gd name="T13" fmla="*/ 118 h 256"/>
              <a:gd name="T14" fmla="*/ 146 w 195"/>
              <a:gd name="T15" fmla="*/ 143 h 256"/>
              <a:gd name="T16" fmla="*/ 154 w 195"/>
              <a:gd name="T17" fmla="*/ 158 h 256"/>
              <a:gd name="T18" fmla="*/ 136 w 195"/>
              <a:gd name="T19" fmla="*/ 168 h 256"/>
              <a:gd name="T20" fmla="*/ 132 w 195"/>
              <a:gd name="T21" fmla="*/ 186 h 256"/>
              <a:gd name="T22" fmla="*/ 123 w 195"/>
              <a:gd name="T23" fmla="*/ 203 h 256"/>
              <a:gd name="T24" fmla="*/ 132 w 195"/>
              <a:gd name="T25" fmla="*/ 222 h 256"/>
              <a:gd name="T26" fmla="*/ 127 w 195"/>
              <a:gd name="T27" fmla="*/ 234 h 256"/>
              <a:gd name="T28" fmla="*/ 130 w 195"/>
              <a:gd name="T29" fmla="*/ 238 h 256"/>
              <a:gd name="T30" fmla="*/ 129 w 195"/>
              <a:gd name="T31" fmla="*/ 247 h 256"/>
              <a:gd name="T32" fmla="*/ 120 w 195"/>
              <a:gd name="T33" fmla="*/ 256 h 256"/>
              <a:gd name="T34" fmla="*/ 105 w 195"/>
              <a:gd name="T35" fmla="*/ 238 h 256"/>
              <a:gd name="T36" fmla="*/ 98 w 195"/>
              <a:gd name="T37" fmla="*/ 249 h 256"/>
              <a:gd name="T38" fmla="*/ 82 w 195"/>
              <a:gd name="T39" fmla="*/ 243 h 256"/>
              <a:gd name="T40" fmla="*/ 66 w 195"/>
              <a:gd name="T41" fmla="*/ 235 h 256"/>
              <a:gd name="T42" fmla="*/ 54 w 195"/>
              <a:gd name="T43" fmla="*/ 232 h 256"/>
              <a:gd name="T44" fmla="*/ 45 w 195"/>
              <a:gd name="T45" fmla="*/ 231 h 256"/>
              <a:gd name="T46" fmla="*/ 54 w 195"/>
              <a:gd name="T47" fmla="*/ 222 h 256"/>
              <a:gd name="T48" fmla="*/ 44 w 195"/>
              <a:gd name="T49" fmla="*/ 222 h 256"/>
              <a:gd name="T50" fmla="*/ 42 w 195"/>
              <a:gd name="T51" fmla="*/ 212 h 256"/>
              <a:gd name="T52" fmla="*/ 35 w 195"/>
              <a:gd name="T53" fmla="*/ 215 h 256"/>
              <a:gd name="T54" fmla="*/ 19 w 195"/>
              <a:gd name="T55" fmla="*/ 216 h 256"/>
              <a:gd name="T56" fmla="*/ 3 w 195"/>
              <a:gd name="T57" fmla="*/ 202 h 256"/>
              <a:gd name="T58" fmla="*/ 6 w 195"/>
              <a:gd name="T59" fmla="*/ 191 h 256"/>
              <a:gd name="T60" fmla="*/ 1 w 195"/>
              <a:gd name="T61" fmla="*/ 180 h 256"/>
              <a:gd name="T62" fmla="*/ 13 w 195"/>
              <a:gd name="T63" fmla="*/ 162 h 256"/>
              <a:gd name="T64" fmla="*/ 30 w 195"/>
              <a:gd name="T65" fmla="*/ 167 h 256"/>
              <a:gd name="T66" fmla="*/ 35 w 195"/>
              <a:gd name="T67" fmla="*/ 136 h 256"/>
              <a:gd name="T68" fmla="*/ 41 w 195"/>
              <a:gd name="T69" fmla="*/ 106 h 256"/>
              <a:gd name="T70" fmla="*/ 55 w 195"/>
              <a:gd name="T71" fmla="*/ 108 h 256"/>
              <a:gd name="T72" fmla="*/ 63 w 195"/>
              <a:gd name="T73" fmla="*/ 90 h 256"/>
              <a:gd name="T74" fmla="*/ 52 w 195"/>
              <a:gd name="T75" fmla="*/ 76 h 256"/>
              <a:gd name="T76" fmla="*/ 77 w 195"/>
              <a:gd name="T77" fmla="*/ 67 h 256"/>
              <a:gd name="T78" fmla="*/ 83 w 195"/>
              <a:gd name="T79" fmla="*/ 57 h 256"/>
              <a:gd name="T80" fmla="*/ 91 w 195"/>
              <a:gd name="T81" fmla="*/ 1 h 256"/>
              <a:gd name="T82" fmla="*/ 98 w 195"/>
              <a:gd name="T83" fmla="*/ 8 h 256"/>
              <a:gd name="T84" fmla="*/ 108 w 195"/>
              <a:gd name="T85" fmla="*/ 13 h 256"/>
              <a:gd name="T86" fmla="*/ 118 w 195"/>
              <a:gd name="T87" fmla="*/ 16 h 256"/>
              <a:gd name="T88" fmla="*/ 133 w 195"/>
              <a:gd name="T89" fmla="*/ 30 h 256"/>
              <a:gd name="T90" fmla="*/ 146 w 195"/>
              <a:gd name="T91" fmla="*/ 33 h 256"/>
              <a:gd name="T92" fmla="*/ 154 w 195"/>
              <a:gd name="T93" fmla="*/ 43 h 256"/>
              <a:gd name="T94" fmla="*/ 164 w 195"/>
              <a:gd name="T95" fmla="*/ 42 h 256"/>
              <a:gd name="T96" fmla="*/ 186 w 195"/>
              <a:gd name="T97" fmla="*/ 45 h 256"/>
              <a:gd name="T98" fmla="*/ 193 w 195"/>
              <a:gd name="T99" fmla="*/ 5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Rectangle 904"/>
          <p:cNvSpPr>
            <a:spLocks noChangeArrowheads="1"/>
          </p:cNvSpPr>
          <p:nvPr/>
        </p:nvSpPr>
        <p:spPr bwMode="auto">
          <a:xfrm>
            <a:off x="2979590" y="494722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708"/>
          <p:cNvSpPr>
            <a:spLocks noChangeArrowheads="1"/>
          </p:cNvSpPr>
          <p:nvPr/>
        </p:nvSpPr>
        <p:spPr bwMode="auto">
          <a:xfrm>
            <a:off x="3030961" y="4304010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766"/>
          <p:cNvSpPr>
            <a:spLocks noChangeArrowheads="1"/>
          </p:cNvSpPr>
          <p:nvPr/>
        </p:nvSpPr>
        <p:spPr bwMode="auto">
          <a:xfrm>
            <a:off x="5751243" y="4077573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Freeform 285"/>
          <p:cNvSpPr>
            <a:spLocks/>
          </p:cNvSpPr>
          <p:nvPr/>
        </p:nvSpPr>
        <p:spPr bwMode="auto">
          <a:xfrm rot="21334256">
            <a:off x="6531907" y="4931857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Rectangle 766"/>
          <p:cNvSpPr>
            <a:spLocks noChangeArrowheads="1"/>
          </p:cNvSpPr>
          <p:nvPr/>
        </p:nvSpPr>
        <p:spPr bwMode="auto">
          <a:xfrm>
            <a:off x="6525456" y="5048255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11" name="Freeform 278"/>
          <p:cNvSpPr>
            <a:spLocks/>
          </p:cNvSpPr>
          <p:nvPr/>
        </p:nvSpPr>
        <p:spPr bwMode="auto">
          <a:xfrm>
            <a:off x="2114332" y="4061529"/>
            <a:ext cx="546460" cy="692938"/>
          </a:xfrm>
          <a:custGeom>
            <a:avLst/>
            <a:gdLst>
              <a:gd name="T0" fmla="*/ 126 w 136"/>
              <a:gd name="T1" fmla="*/ 118 h 155"/>
              <a:gd name="T2" fmla="*/ 121 w 136"/>
              <a:gd name="T3" fmla="*/ 130 h 155"/>
              <a:gd name="T4" fmla="*/ 111 w 136"/>
              <a:gd name="T5" fmla="*/ 123 h 155"/>
              <a:gd name="T6" fmla="*/ 105 w 136"/>
              <a:gd name="T7" fmla="*/ 123 h 155"/>
              <a:gd name="T8" fmla="*/ 104 w 136"/>
              <a:gd name="T9" fmla="*/ 126 h 155"/>
              <a:gd name="T10" fmla="*/ 106 w 136"/>
              <a:gd name="T11" fmla="*/ 136 h 155"/>
              <a:gd name="T12" fmla="*/ 112 w 136"/>
              <a:gd name="T13" fmla="*/ 143 h 155"/>
              <a:gd name="T14" fmla="*/ 111 w 136"/>
              <a:gd name="T15" fmla="*/ 143 h 155"/>
              <a:gd name="T16" fmla="*/ 108 w 136"/>
              <a:gd name="T17" fmla="*/ 146 h 155"/>
              <a:gd name="T18" fmla="*/ 106 w 136"/>
              <a:gd name="T19" fmla="*/ 151 h 155"/>
              <a:gd name="T20" fmla="*/ 98 w 136"/>
              <a:gd name="T21" fmla="*/ 154 h 155"/>
              <a:gd name="T22" fmla="*/ 82 w 136"/>
              <a:gd name="T23" fmla="*/ 154 h 155"/>
              <a:gd name="T24" fmla="*/ 61 w 136"/>
              <a:gd name="T25" fmla="*/ 145 h 155"/>
              <a:gd name="T26" fmla="*/ 52 w 136"/>
              <a:gd name="T27" fmla="*/ 145 h 155"/>
              <a:gd name="T28" fmla="*/ 43 w 136"/>
              <a:gd name="T29" fmla="*/ 142 h 155"/>
              <a:gd name="T30" fmla="*/ 39 w 136"/>
              <a:gd name="T31" fmla="*/ 140 h 155"/>
              <a:gd name="T32" fmla="*/ 33 w 136"/>
              <a:gd name="T33" fmla="*/ 137 h 155"/>
              <a:gd name="T34" fmla="*/ 24 w 136"/>
              <a:gd name="T35" fmla="*/ 132 h 155"/>
              <a:gd name="T36" fmla="*/ 14 w 136"/>
              <a:gd name="T37" fmla="*/ 127 h 155"/>
              <a:gd name="T38" fmla="*/ 10 w 136"/>
              <a:gd name="T39" fmla="*/ 124 h 155"/>
              <a:gd name="T40" fmla="*/ 4 w 136"/>
              <a:gd name="T41" fmla="*/ 120 h 155"/>
              <a:gd name="T42" fmla="*/ 0 w 136"/>
              <a:gd name="T43" fmla="*/ 114 h 155"/>
              <a:gd name="T44" fmla="*/ 11 w 136"/>
              <a:gd name="T45" fmla="*/ 107 h 155"/>
              <a:gd name="T46" fmla="*/ 16 w 136"/>
              <a:gd name="T47" fmla="*/ 107 h 155"/>
              <a:gd name="T48" fmla="*/ 23 w 136"/>
              <a:gd name="T49" fmla="*/ 96 h 155"/>
              <a:gd name="T50" fmla="*/ 7 w 136"/>
              <a:gd name="T51" fmla="*/ 83 h 155"/>
              <a:gd name="T52" fmla="*/ 1 w 136"/>
              <a:gd name="T53" fmla="*/ 76 h 155"/>
              <a:gd name="T54" fmla="*/ 14 w 136"/>
              <a:gd name="T55" fmla="*/ 73 h 155"/>
              <a:gd name="T56" fmla="*/ 32 w 136"/>
              <a:gd name="T57" fmla="*/ 48 h 155"/>
              <a:gd name="T58" fmla="*/ 26 w 136"/>
              <a:gd name="T59" fmla="*/ 36 h 155"/>
              <a:gd name="T60" fmla="*/ 43 w 136"/>
              <a:gd name="T61" fmla="*/ 11 h 155"/>
              <a:gd name="T62" fmla="*/ 61 w 136"/>
              <a:gd name="T63" fmla="*/ 19 h 155"/>
              <a:gd name="T64" fmla="*/ 57 w 136"/>
              <a:gd name="T65" fmla="*/ 11 h 155"/>
              <a:gd name="T66" fmla="*/ 49 w 136"/>
              <a:gd name="T67" fmla="*/ 0 h 155"/>
              <a:gd name="T68" fmla="*/ 64 w 136"/>
              <a:gd name="T69" fmla="*/ 8 h 155"/>
              <a:gd name="T70" fmla="*/ 77 w 136"/>
              <a:gd name="T71" fmla="*/ 4 h 155"/>
              <a:gd name="T72" fmla="*/ 68 w 136"/>
              <a:gd name="T73" fmla="*/ 23 h 155"/>
              <a:gd name="T74" fmla="*/ 76 w 136"/>
              <a:gd name="T75" fmla="*/ 36 h 155"/>
              <a:gd name="T76" fmla="*/ 85 w 136"/>
              <a:gd name="T77" fmla="*/ 36 h 155"/>
              <a:gd name="T78" fmla="*/ 90 w 136"/>
              <a:gd name="T79" fmla="*/ 45 h 155"/>
              <a:gd name="T80" fmla="*/ 90 w 136"/>
              <a:gd name="T81" fmla="*/ 49 h 155"/>
              <a:gd name="T82" fmla="*/ 90 w 136"/>
              <a:gd name="T83" fmla="*/ 57 h 155"/>
              <a:gd name="T84" fmla="*/ 108 w 136"/>
              <a:gd name="T85" fmla="*/ 54 h 155"/>
              <a:gd name="T86" fmla="*/ 111 w 136"/>
              <a:gd name="T87" fmla="*/ 61 h 155"/>
              <a:gd name="T88" fmla="*/ 109 w 136"/>
              <a:gd name="T89" fmla="*/ 69 h 155"/>
              <a:gd name="T90" fmla="*/ 114 w 136"/>
              <a:gd name="T91" fmla="*/ 74 h 155"/>
              <a:gd name="T92" fmla="*/ 124 w 136"/>
              <a:gd name="T93" fmla="*/ 82 h 155"/>
              <a:gd name="T94" fmla="*/ 136 w 136"/>
              <a:gd name="T95" fmla="*/ 82 h 155"/>
              <a:gd name="T96" fmla="*/ 128 w 136"/>
              <a:gd name="T97" fmla="*/ 104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953"/>
          <p:cNvSpPr>
            <a:spLocks noChangeArrowheads="1"/>
          </p:cNvSpPr>
          <p:nvPr/>
        </p:nvSpPr>
        <p:spPr bwMode="auto">
          <a:xfrm>
            <a:off x="2177582" y="435887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845"/>
          <p:cNvSpPr>
            <a:spLocks noChangeArrowheads="1"/>
          </p:cNvSpPr>
          <p:nvPr/>
        </p:nvSpPr>
        <p:spPr bwMode="auto">
          <a:xfrm>
            <a:off x="1831205" y="4110507"/>
            <a:ext cx="3590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16" name="Группа 2"/>
          <p:cNvGrpSpPr>
            <a:grpSpLocks/>
          </p:cNvGrpSpPr>
          <p:nvPr/>
        </p:nvGrpSpPr>
        <p:grpSpPr bwMode="auto">
          <a:xfrm>
            <a:off x="49345" y="4858534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17" name="Прямоугольник 116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18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19" name="Полилиния 4"/>
          <p:cNvSpPr>
            <a:spLocks/>
          </p:cNvSpPr>
          <p:nvPr/>
        </p:nvSpPr>
        <p:spPr bwMode="auto">
          <a:xfrm>
            <a:off x="158021" y="5300942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" name="Rectangle 656"/>
          <p:cNvSpPr>
            <a:spLocks noChangeArrowheads="1"/>
          </p:cNvSpPr>
          <p:nvPr/>
        </p:nvSpPr>
        <p:spPr bwMode="auto">
          <a:xfrm>
            <a:off x="210168" y="550242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5"/>
          <p:cNvSpPr txBox="1">
            <a:spLocks noChangeArrowheads="1"/>
          </p:cNvSpPr>
          <p:nvPr/>
        </p:nvSpPr>
        <p:spPr bwMode="auto">
          <a:xfrm>
            <a:off x="800940" y="5148483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</p:txBody>
      </p:sp>
      <p:sp>
        <p:nvSpPr>
          <p:cNvPr id="122" name="Полилиния 4"/>
          <p:cNvSpPr>
            <a:spLocks/>
          </p:cNvSpPr>
          <p:nvPr/>
        </p:nvSpPr>
        <p:spPr bwMode="auto">
          <a:xfrm>
            <a:off x="170803" y="5942879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Rectangle 656"/>
          <p:cNvSpPr>
            <a:spLocks noChangeArrowheads="1"/>
          </p:cNvSpPr>
          <p:nvPr/>
        </p:nvSpPr>
        <p:spPr bwMode="auto">
          <a:xfrm>
            <a:off x="244909" y="6128576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5"/>
          <p:cNvSpPr txBox="1">
            <a:spLocks noChangeArrowheads="1"/>
          </p:cNvSpPr>
          <p:nvPr/>
        </p:nvSpPr>
        <p:spPr bwMode="auto">
          <a:xfrm>
            <a:off x="809899" y="5907397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вероятностью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691356" y="5558907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296796" y="6260908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411163" y="6125686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V="1">
            <a:off x="4445228" y="5898966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8021"/>
              </p:ext>
            </p:extLst>
          </p:nvPr>
        </p:nvGraphicFramePr>
        <p:xfrm>
          <a:off x="6237394" y="6111500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зданий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6" name="TextBox 205"/>
          <p:cNvSpPr txBox="1"/>
          <p:nvPr/>
        </p:nvSpPr>
        <p:spPr>
          <a:xfrm>
            <a:off x="107504" y="487843"/>
            <a:ext cx="2988269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повышенного и пониженного давления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6516216" y="504195"/>
            <a:ext cx="2529590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67" y="1334267"/>
            <a:ext cx="115733" cy="1359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8" name="Picture 5" descr="E:\!!!!!!!ОММиОППМ\модель по прогнозу\краснодар гисмете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23" y="504195"/>
            <a:ext cx="3021933" cy="219458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"/>
            <a:ext cx="9144000" cy="685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467544" y="199362"/>
            <a:ext cx="6048672" cy="6166985"/>
            <a:chOff x="1890470" y="778110"/>
            <a:chExt cx="3807024" cy="575725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843107" y="778110"/>
              <a:ext cx="2446103" cy="5641740"/>
              <a:chOff x="2835156" y="778110"/>
              <a:chExt cx="2446103" cy="5641740"/>
            </a:xfrm>
          </p:grpSpPr>
          <p:sp>
            <p:nvSpPr>
              <p:cNvPr id="486" name="Полилиния 485"/>
              <p:cNvSpPr/>
              <p:nvPr/>
            </p:nvSpPr>
            <p:spPr>
              <a:xfrm>
                <a:off x="2835156" y="778110"/>
                <a:ext cx="2441630" cy="5636746"/>
              </a:xfrm>
              <a:custGeom>
                <a:avLst/>
                <a:gdLst>
                  <a:gd name="connsiteX0" fmla="*/ 1112808 w 5408762"/>
                  <a:gd name="connsiteY0" fmla="*/ 0 h 5986732"/>
                  <a:gd name="connsiteX1" fmla="*/ 1104181 w 5408762"/>
                  <a:gd name="connsiteY1" fmla="*/ 60384 h 5986732"/>
                  <a:gd name="connsiteX2" fmla="*/ 1155940 w 5408762"/>
                  <a:gd name="connsiteY2" fmla="*/ 103517 h 5986732"/>
                  <a:gd name="connsiteX3" fmla="*/ 1207698 w 5408762"/>
                  <a:gd name="connsiteY3" fmla="*/ 129396 h 5986732"/>
                  <a:gd name="connsiteX4" fmla="*/ 1259457 w 5408762"/>
                  <a:gd name="connsiteY4" fmla="*/ 215660 h 5986732"/>
                  <a:gd name="connsiteX5" fmla="*/ 1199072 w 5408762"/>
                  <a:gd name="connsiteY5" fmla="*/ 267418 h 5986732"/>
                  <a:gd name="connsiteX6" fmla="*/ 1138687 w 5408762"/>
                  <a:gd name="connsiteY6" fmla="*/ 327803 h 5986732"/>
                  <a:gd name="connsiteX7" fmla="*/ 1052423 w 5408762"/>
                  <a:gd name="connsiteY7" fmla="*/ 405441 h 5986732"/>
                  <a:gd name="connsiteX8" fmla="*/ 923027 w 5408762"/>
                  <a:gd name="connsiteY8" fmla="*/ 431320 h 5986732"/>
                  <a:gd name="connsiteX9" fmla="*/ 871268 w 5408762"/>
                  <a:gd name="connsiteY9" fmla="*/ 560717 h 5986732"/>
                  <a:gd name="connsiteX10" fmla="*/ 785004 w 5408762"/>
                  <a:gd name="connsiteY10" fmla="*/ 664234 h 5986732"/>
                  <a:gd name="connsiteX11" fmla="*/ 750498 w 5408762"/>
                  <a:gd name="connsiteY11" fmla="*/ 715992 h 5986732"/>
                  <a:gd name="connsiteX12" fmla="*/ 690113 w 5408762"/>
                  <a:gd name="connsiteY12" fmla="*/ 785003 h 5986732"/>
                  <a:gd name="connsiteX13" fmla="*/ 707366 w 5408762"/>
                  <a:gd name="connsiteY13" fmla="*/ 897147 h 5986732"/>
                  <a:gd name="connsiteX14" fmla="*/ 681487 w 5408762"/>
                  <a:gd name="connsiteY14" fmla="*/ 1017917 h 5986732"/>
                  <a:gd name="connsiteX15" fmla="*/ 672861 w 5408762"/>
                  <a:gd name="connsiteY15" fmla="*/ 1155939 h 5986732"/>
                  <a:gd name="connsiteX16" fmla="*/ 638355 w 5408762"/>
                  <a:gd name="connsiteY16" fmla="*/ 1250830 h 5986732"/>
                  <a:gd name="connsiteX17" fmla="*/ 586596 w 5408762"/>
                  <a:gd name="connsiteY17" fmla="*/ 1276709 h 5986732"/>
                  <a:gd name="connsiteX18" fmla="*/ 474453 w 5408762"/>
                  <a:gd name="connsiteY18" fmla="*/ 1337094 h 5986732"/>
                  <a:gd name="connsiteX19" fmla="*/ 388189 w 5408762"/>
                  <a:gd name="connsiteY19" fmla="*/ 1406105 h 5986732"/>
                  <a:gd name="connsiteX20" fmla="*/ 276046 w 5408762"/>
                  <a:gd name="connsiteY20" fmla="*/ 1397479 h 5986732"/>
                  <a:gd name="connsiteX21" fmla="*/ 232913 w 5408762"/>
                  <a:gd name="connsiteY21" fmla="*/ 1414732 h 5986732"/>
                  <a:gd name="connsiteX22" fmla="*/ 181155 w 5408762"/>
                  <a:gd name="connsiteY22" fmla="*/ 1466490 h 5986732"/>
                  <a:gd name="connsiteX23" fmla="*/ 207034 w 5408762"/>
                  <a:gd name="connsiteY23" fmla="*/ 1595886 h 5986732"/>
                  <a:gd name="connsiteX24" fmla="*/ 94891 w 5408762"/>
                  <a:gd name="connsiteY24" fmla="*/ 1630392 h 5986732"/>
                  <a:gd name="connsiteX25" fmla="*/ 43132 w 5408762"/>
                  <a:gd name="connsiteY25" fmla="*/ 1647645 h 5986732"/>
                  <a:gd name="connsiteX26" fmla="*/ 0 w 5408762"/>
                  <a:gd name="connsiteY26" fmla="*/ 1768415 h 5986732"/>
                  <a:gd name="connsiteX27" fmla="*/ 43132 w 5408762"/>
                  <a:gd name="connsiteY27" fmla="*/ 1897811 h 5986732"/>
                  <a:gd name="connsiteX28" fmla="*/ 86264 w 5408762"/>
                  <a:gd name="connsiteY28" fmla="*/ 1966822 h 5986732"/>
                  <a:gd name="connsiteX29" fmla="*/ 284672 w 5408762"/>
                  <a:gd name="connsiteY29" fmla="*/ 2242867 h 5986732"/>
                  <a:gd name="connsiteX30" fmla="*/ 439947 w 5408762"/>
                  <a:gd name="connsiteY30" fmla="*/ 2337758 h 5986732"/>
                  <a:gd name="connsiteX31" fmla="*/ 569344 w 5408762"/>
                  <a:gd name="connsiteY31" fmla="*/ 2415396 h 5986732"/>
                  <a:gd name="connsiteX32" fmla="*/ 741872 w 5408762"/>
                  <a:gd name="connsiteY32" fmla="*/ 2527539 h 5986732"/>
                  <a:gd name="connsiteX33" fmla="*/ 905774 w 5408762"/>
                  <a:gd name="connsiteY33" fmla="*/ 2700067 h 5986732"/>
                  <a:gd name="connsiteX34" fmla="*/ 1052423 w 5408762"/>
                  <a:gd name="connsiteY34" fmla="*/ 2881222 h 5986732"/>
                  <a:gd name="connsiteX35" fmla="*/ 1242204 w 5408762"/>
                  <a:gd name="connsiteY35" fmla="*/ 3045124 h 5986732"/>
                  <a:gd name="connsiteX36" fmla="*/ 1440612 w 5408762"/>
                  <a:gd name="connsiteY36" fmla="*/ 3226279 h 5986732"/>
                  <a:gd name="connsiteX37" fmla="*/ 1587261 w 5408762"/>
                  <a:gd name="connsiteY37" fmla="*/ 3433313 h 5986732"/>
                  <a:gd name="connsiteX38" fmla="*/ 1690778 w 5408762"/>
                  <a:gd name="connsiteY38" fmla="*/ 3640347 h 5986732"/>
                  <a:gd name="connsiteX39" fmla="*/ 1863306 w 5408762"/>
                  <a:gd name="connsiteY39" fmla="*/ 3778369 h 5986732"/>
                  <a:gd name="connsiteX40" fmla="*/ 2027208 w 5408762"/>
                  <a:gd name="connsiteY40" fmla="*/ 3942271 h 5986732"/>
                  <a:gd name="connsiteX41" fmla="*/ 2225615 w 5408762"/>
                  <a:gd name="connsiteY41" fmla="*/ 4166558 h 5986732"/>
                  <a:gd name="connsiteX42" fmla="*/ 2355012 w 5408762"/>
                  <a:gd name="connsiteY42" fmla="*/ 4295954 h 5986732"/>
                  <a:gd name="connsiteX43" fmla="*/ 2467155 w 5408762"/>
                  <a:gd name="connsiteY43" fmla="*/ 4459856 h 5986732"/>
                  <a:gd name="connsiteX44" fmla="*/ 2700068 w 5408762"/>
                  <a:gd name="connsiteY44" fmla="*/ 4623758 h 5986732"/>
                  <a:gd name="connsiteX45" fmla="*/ 2846717 w 5408762"/>
                  <a:gd name="connsiteY45" fmla="*/ 4787660 h 5986732"/>
                  <a:gd name="connsiteX46" fmla="*/ 2924355 w 5408762"/>
                  <a:gd name="connsiteY46" fmla="*/ 4986067 h 5986732"/>
                  <a:gd name="connsiteX47" fmla="*/ 3079630 w 5408762"/>
                  <a:gd name="connsiteY47" fmla="*/ 5149969 h 5986732"/>
                  <a:gd name="connsiteX48" fmla="*/ 3398808 w 5408762"/>
                  <a:gd name="connsiteY48" fmla="*/ 5305245 h 5986732"/>
                  <a:gd name="connsiteX49" fmla="*/ 3605842 w 5408762"/>
                  <a:gd name="connsiteY49" fmla="*/ 5477773 h 5986732"/>
                  <a:gd name="connsiteX50" fmla="*/ 3743864 w 5408762"/>
                  <a:gd name="connsiteY50" fmla="*/ 5641675 h 5986732"/>
                  <a:gd name="connsiteX51" fmla="*/ 3812876 w 5408762"/>
                  <a:gd name="connsiteY51" fmla="*/ 5805577 h 5986732"/>
                  <a:gd name="connsiteX52" fmla="*/ 3873261 w 5408762"/>
                  <a:gd name="connsiteY52" fmla="*/ 5986732 h 5986732"/>
                  <a:gd name="connsiteX53" fmla="*/ 3950898 w 5408762"/>
                  <a:gd name="connsiteY53" fmla="*/ 5891841 h 5986732"/>
                  <a:gd name="connsiteX54" fmla="*/ 4114800 w 5408762"/>
                  <a:gd name="connsiteY54" fmla="*/ 5719313 h 5986732"/>
                  <a:gd name="connsiteX55" fmla="*/ 4201064 w 5408762"/>
                  <a:gd name="connsiteY55" fmla="*/ 5564037 h 5986732"/>
                  <a:gd name="connsiteX56" fmla="*/ 4218317 w 5408762"/>
                  <a:gd name="connsiteY56" fmla="*/ 5262113 h 5986732"/>
                  <a:gd name="connsiteX57" fmla="*/ 4278702 w 5408762"/>
                  <a:gd name="connsiteY57" fmla="*/ 5072332 h 5986732"/>
                  <a:gd name="connsiteX58" fmla="*/ 4330461 w 5408762"/>
                  <a:gd name="connsiteY58" fmla="*/ 4942935 h 5986732"/>
                  <a:gd name="connsiteX59" fmla="*/ 4433978 w 5408762"/>
                  <a:gd name="connsiteY59" fmla="*/ 4787660 h 5986732"/>
                  <a:gd name="connsiteX60" fmla="*/ 4692770 w 5408762"/>
                  <a:gd name="connsiteY60" fmla="*/ 4649637 h 5986732"/>
                  <a:gd name="connsiteX61" fmla="*/ 4891178 w 5408762"/>
                  <a:gd name="connsiteY61" fmla="*/ 4572000 h 5986732"/>
                  <a:gd name="connsiteX62" fmla="*/ 5141344 w 5408762"/>
                  <a:gd name="connsiteY62" fmla="*/ 4433977 h 5986732"/>
                  <a:gd name="connsiteX63" fmla="*/ 5296619 w 5408762"/>
                  <a:gd name="connsiteY63" fmla="*/ 4313207 h 5986732"/>
                  <a:gd name="connsiteX64" fmla="*/ 5408762 w 5408762"/>
                  <a:gd name="connsiteY64" fmla="*/ 4330460 h 5986732"/>
                  <a:gd name="connsiteX0" fmla="*/ 1112808 w 5408762"/>
                  <a:gd name="connsiteY0" fmla="*/ 0 h 5986732"/>
                  <a:gd name="connsiteX1" fmla="*/ 1104181 w 5408762"/>
                  <a:gd name="connsiteY1" fmla="*/ 60384 h 5986732"/>
                  <a:gd name="connsiteX2" fmla="*/ 1155940 w 5408762"/>
                  <a:gd name="connsiteY2" fmla="*/ 103517 h 5986732"/>
                  <a:gd name="connsiteX3" fmla="*/ 1207698 w 5408762"/>
                  <a:gd name="connsiteY3" fmla="*/ 129396 h 5986732"/>
                  <a:gd name="connsiteX4" fmla="*/ 1259457 w 5408762"/>
                  <a:gd name="connsiteY4" fmla="*/ 215660 h 5986732"/>
                  <a:gd name="connsiteX5" fmla="*/ 1199072 w 5408762"/>
                  <a:gd name="connsiteY5" fmla="*/ 267418 h 5986732"/>
                  <a:gd name="connsiteX6" fmla="*/ 1138687 w 5408762"/>
                  <a:gd name="connsiteY6" fmla="*/ 327803 h 5986732"/>
                  <a:gd name="connsiteX7" fmla="*/ 1052423 w 5408762"/>
                  <a:gd name="connsiteY7" fmla="*/ 405441 h 5986732"/>
                  <a:gd name="connsiteX8" fmla="*/ 923027 w 5408762"/>
                  <a:gd name="connsiteY8" fmla="*/ 431320 h 5986732"/>
                  <a:gd name="connsiteX9" fmla="*/ 871268 w 5408762"/>
                  <a:gd name="connsiteY9" fmla="*/ 560717 h 5986732"/>
                  <a:gd name="connsiteX10" fmla="*/ 785004 w 5408762"/>
                  <a:gd name="connsiteY10" fmla="*/ 664234 h 5986732"/>
                  <a:gd name="connsiteX11" fmla="*/ 750498 w 5408762"/>
                  <a:gd name="connsiteY11" fmla="*/ 715992 h 5986732"/>
                  <a:gd name="connsiteX12" fmla="*/ 690113 w 5408762"/>
                  <a:gd name="connsiteY12" fmla="*/ 785003 h 5986732"/>
                  <a:gd name="connsiteX13" fmla="*/ 707366 w 5408762"/>
                  <a:gd name="connsiteY13" fmla="*/ 897147 h 5986732"/>
                  <a:gd name="connsiteX14" fmla="*/ 681487 w 5408762"/>
                  <a:gd name="connsiteY14" fmla="*/ 1017917 h 5986732"/>
                  <a:gd name="connsiteX15" fmla="*/ 672861 w 5408762"/>
                  <a:gd name="connsiteY15" fmla="*/ 1155939 h 5986732"/>
                  <a:gd name="connsiteX16" fmla="*/ 638355 w 5408762"/>
                  <a:gd name="connsiteY16" fmla="*/ 1250830 h 5986732"/>
                  <a:gd name="connsiteX17" fmla="*/ 586596 w 5408762"/>
                  <a:gd name="connsiteY17" fmla="*/ 1276709 h 5986732"/>
                  <a:gd name="connsiteX18" fmla="*/ 474453 w 5408762"/>
                  <a:gd name="connsiteY18" fmla="*/ 1337094 h 5986732"/>
                  <a:gd name="connsiteX19" fmla="*/ 388189 w 5408762"/>
                  <a:gd name="connsiteY19" fmla="*/ 1406105 h 5986732"/>
                  <a:gd name="connsiteX20" fmla="*/ 276046 w 5408762"/>
                  <a:gd name="connsiteY20" fmla="*/ 1397479 h 5986732"/>
                  <a:gd name="connsiteX21" fmla="*/ 232913 w 5408762"/>
                  <a:gd name="connsiteY21" fmla="*/ 1414732 h 5986732"/>
                  <a:gd name="connsiteX22" fmla="*/ 181155 w 5408762"/>
                  <a:gd name="connsiteY22" fmla="*/ 1466490 h 5986732"/>
                  <a:gd name="connsiteX23" fmla="*/ 207034 w 5408762"/>
                  <a:gd name="connsiteY23" fmla="*/ 1595886 h 5986732"/>
                  <a:gd name="connsiteX24" fmla="*/ 94891 w 5408762"/>
                  <a:gd name="connsiteY24" fmla="*/ 1630392 h 5986732"/>
                  <a:gd name="connsiteX25" fmla="*/ 43132 w 5408762"/>
                  <a:gd name="connsiteY25" fmla="*/ 1647645 h 5986732"/>
                  <a:gd name="connsiteX26" fmla="*/ 0 w 5408762"/>
                  <a:gd name="connsiteY26" fmla="*/ 1768415 h 5986732"/>
                  <a:gd name="connsiteX27" fmla="*/ 43132 w 5408762"/>
                  <a:gd name="connsiteY27" fmla="*/ 1897811 h 5986732"/>
                  <a:gd name="connsiteX28" fmla="*/ 86264 w 5408762"/>
                  <a:gd name="connsiteY28" fmla="*/ 1966822 h 5986732"/>
                  <a:gd name="connsiteX29" fmla="*/ 284672 w 5408762"/>
                  <a:gd name="connsiteY29" fmla="*/ 2242867 h 5986732"/>
                  <a:gd name="connsiteX30" fmla="*/ 439947 w 5408762"/>
                  <a:gd name="connsiteY30" fmla="*/ 2337758 h 5986732"/>
                  <a:gd name="connsiteX31" fmla="*/ 569344 w 5408762"/>
                  <a:gd name="connsiteY31" fmla="*/ 2415396 h 5986732"/>
                  <a:gd name="connsiteX32" fmla="*/ 741872 w 5408762"/>
                  <a:gd name="connsiteY32" fmla="*/ 2527539 h 5986732"/>
                  <a:gd name="connsiteX33" fmla="*/ 905774 w 5408762"/>
                  <a:gd name="connsiteY33" fmla="*/ 2700067 h 5986732"/>
                  <a:gd name="connsiteX34" fmla="*/ 1052423 w 5408762"/>
                  <a:gd name="connsiteY34" fmla="*/ 2881222 h 5986732"/>
                  <a:gd name="connsiteX35" fmla="*/ 1242204 w 5408762"/>
                  <a:gd name="connsiteY35" fmla="*/ 3045124 h 5986732"/>
                  <a:gd name="connsiteX36" fmla="*/ 1440612 w 5408762"/>
                  <a:gd name="connsiteY36" fmla="*/ 3226279 h 5986732"/>
                  <a:gd name="connsiteX37" fmla="*/ 1587261 w 5408762"/>
                  <a:gd name="connsiteY37" fmla="*/ 3433313 h 5986732"/>
                  <a:gd name="connsiteX38" fmla="*/ 1690778 w 5408762"/>
                  <a:gd name="connsiteY38" fmla="*/ 3640347 h 5986732"/>
                  <a:gd name="connsiteX39" fmla="*/ 1863306 w 5408762"/>
                  <a:gd name="connsiteY39" fmla="*/ 3778369 h 5986732"/>
                  <a:gd name="connsiteX40" fmla="*/ 2027208 w 5408762"/>
                  <a:gd name="connsiteY40" fmla="*/ 3942271 h 5986732"/>
                  <a:gd name="connsiteX41" fmla="*/ 2225615 w 5408762"/>
                  <a:gd name="connsiteY41" fmla="*/ 4166558 h 5986732"/>
                  <a:gd name="connsiteX42" fmla="*/ 2355012 w 5408762"/>
                  <a:gd name="connsiteY42" fmla="*/ 4295954 h 5986732"/>
                  <a:gd name="connsiteX43" fmla="*/ 2467155 w 5408762"/>
                  <a:gd name="connsiteY43" fmla="*/ 4459856 h 5986732"/>
                  <a:gd name="connsiteX44" fmla="*/ 2700068 w 5408762"/>
                  <a:gd name="connsiteY44" fmla="*/ 4623758 h 5986732"/>
                  <a:gd name="connsiteX45" fmla="*/ 2846717 w 5408762"/>
                  <a:gd name="connsiteY45" fmla="*/ 4787660 h 5986732"/>
                  <a:gd name="connsiteX46" fmla="*/ 2924355 w 5408762"/>
                  <a:gd name="connsiteY46" fmla="*/ 4986067 h 5986732"/>
                  <a:gd name="connsiteX47" fmla="*/ 3079630 w 5408762"/>
                  <a:gd name="connsiteY47" fmla="*/ 5149969 h 5986732"/>
                  <a:gd name="connsiteX48" fmla="*/ 3398808 w 5408762"/>
                  <a:gd name="connsiteY48" fmla="*/ 5305245 h 5986732"/>
                  <a:gd name="connsiteX49" fmla="*/ 3605842 w 5408762"/>
                  <a:gd name="connsiteY49" fmla="*/ 5477773 h 5986732"/>
                  <a:gd name="connsiteX50" fmla="*/ 3743864 w 5408762"/>
                  <a:gd name="connsiteY50" fmla="*/ 5641675 h 5986732"/>
                  <a:gd name="connsiteX51" fmla="*/ 3812876 w 5408762"/>
                  <a:gd name="connsiteY51" fmla="*/ 5805577 h 5986732"/>
                  <a:gd name="connsiteX52" fmla="*/ 3873261 w 5408762"/>
                  <a:gd name="connsiteY52" fmla="*/ 5986732 h 5986732"/>
                  <a:gd name="connsiteX53" fmla="*/ 3950898 w 5408762"/>
                  <a:gd name="connsiteY53" fmla="*/ 5891841 h 5986732"/>
                  <a:gd name="connsiteX54" fmla="*/ 4114800 w 5408762"/>
                  <a:gd name="connsiteY54" fmla="*/ 5719313 h 5986732"/>
                  <a:gd name="connsiteX55" fmla="*/ 4218317 w 5408762"/>
                  <a:gd name="connsiteY55" fmla="*/ 5262113 h 5986732"/>
                  <a:gd name="connsiteX56" fmla="*/ 4278702 w 5408762"/>
                  <a:gd name="connsiteY56" fmla="*/ 5072332 h 5986732"/>
                  <a:gd name="connsiteX57" fmla="*/ 4330461 w 5408762"/>
                  <a:gd name="connsiteY57" fmla="*/ 4942935 h 5986732"/>
                  <a:gd name="connsiteX58" fmla="*/ 4433978 w 5408762"/>
                  <a:gd name="connsiteY58" fmla="*/ 4787660 h 5986732"/>
                  <a:gd name="connsiteX59" fmla="*/ 4692770 w 5408762"/>
                  <a:gd name="connsiteY59" fmla="*/ 4649637 h 5986732"/>
                  <a:gd name="connsiteX60" fmla="*/ 4891178 w 5408762"/>
                  <a:gd name="connsiteY60" fmla="*/ 4572000 h 5986732"/>
                  <a:gd name="connsiteX61" fmla="*/ 5141344 w 5408762"/>
                  <a:gd name="connsiteY61" fmla="*/ 4433977 h 5986732"/>
                  <a:gd name="connsiteX62" fmla="*/ 5296619 w 5408762"/>
                  <a:gd name="connsiteY62" fmla="*/ 4313207 h 5986732"/>
                  <a:gd name="connsiteX63" fmla="*/ 5408762 w 5408762"/>
                  <a:gd name="connsiteY63" fmla="*/ 4330460 h 5986732"/>
                  <a:gd name="connsiteX0" fmla="*/ 1112808 w 5408762"/>
                  <a:gd name="connsiteY0" fmla="*/ 0 h 5986732"/>
                  <a:gd name="connsiteX1" fmla="*/ 1104181 w 5408762"/>
                  <a:gd name="connsiteY1" fmla="*/ 60384 h 5986732"/>
                  <a:gd name="connsiteX2" fmla="*/ 1155940 w 5408762"/>
                  <a:gd name="connsiteY2" fmla="*/ 103517 h 5986732"/>
                  <a:gd name="connsiteX3" fmla="*/ 1207698 w 5408762"/>
                  <a:gd name="connsiteY3" fmla="*/ 129396 h 5986732"/>
                  <a:gd name="connsiteX4" fmla="*/ 1259457 w 5408762"/>
                  <a:gd name="connsiteY4" fmla="*/ 215660 h 5986732"/>
                  <a:gd name="connsiteX5" fmla="*/ 1199072 w 5408762"/>
                  <a:gd name="connsiteY5" fmla="*/ 267418 h 5986732"/>
                  <a:gd name="connsiteX6" fmla="*/ 1138687 w 5408762"/>
                  <a:gd name="connsiteY6" fmla="*/ 327803 h 5986732"/>
                  <a:gd name="connsiteX7" fmla="*/ 1052423 w 5408762"/>
                  <a:gd name="connsiteY7" fmla="*/ 405441 h 5986732"/>
                  <a:gd name="connsiteX8" fmla="*/ 923027 w 5408762"/>
                  <a:gd name="connsiteY8" fmla="*/ 431320 h 5986732"/>
                  <a:gd name="connsiteX9" fmla="*/ 871268 w 5408762"/>
                  <a:gd name="connsiteY9" fmla="*/ 560717 h 5986732"/>
                  <a:gd name="connsiteX10" fmla="*/ 785004 w 5408762"/>
                  <a:gd name="connsiteY10" fmla="*/ 664234 h 5986732"/>
                  <a:gd name="connsiteX11" fmla="*/ 750498 w 5408762"/>
                  <a:gd name="connsiteY11" fmla="*/ 715992 h 5986732"/>
                  <a:gd name="connsiteX12" fmla="*/ 690113 w 5408762"/>
                  <a:gd name="connsiteY12" fmla="*/ 785003 h 5986732"/>
                  <a:gd name="connsiteX13" fmla="*/ 707366 w 5408762"/>
                  <a:gd name="connsiteY13" fmla="*/ 897147 h 5986732"/>
                  <a:gd name="connsiteX14" fmla="*/ 681487 w 5408762"/>
                  <a:gd name="connsiteY14" fmla="*/ 1017917 h 5986732"/>
                  <a:gd name="connsiteX15" fmla="*/ 672861 w 5408762"/>
                  <a:gd name="connsiteY15" fmla="*/ 1155939 h 5986732"/>
                  <a:gd name="connsiteX16" fmla="*/ 638355 w 5408762"/>
                  <a:gd name="connsiteY16" fmla="*/ 1250830 h 5986732"/>
                  <a:gd name="connsiteX17" fmla="*/ 586596 w 5408762"/>
                  <a:gd name="connsiteY17" fmla="*/ 1276709 h 5986732"/>
                  <a:gd name="connsiteX18" fmla="*/ 474453 w 5408762"/>
                  <a:gd name="connsiteY18" fmla="*/ 1337094 h 5986732"/>
                  <a:gd name="connsiteX19" fmla="*/ 388189 w 5408762"/>
                  <a:gd name="connsiteY19" fmla="*/ 1406105 h 5986732"/>
                  <a:gd name="connsiteX20" fmla="*/ 276046 w 5408762"/>
                  <a:gd name="connsiteY20" fmla="*/ 1397479 h 5986732"/>
                  <a:gd name="connsiteX21" fmla="*/ 232913 w 5408762"/>
                  <a:gd name="connsiteY21" fmla="*/ 1414732 h 5986732"/>
                  <a:gd name="connsiteX22" fmla="*/ 181155 w 5408762"/>
                  <a:gd name="connsiteY22" fmla="*/ 1466490 h 5986732"/>
                  <a:gd name="connsiteX23" fmla="*/ 207034 w 5408762"/>
                  <a:gd name="connsiteY23" fmla="*/ 1595886 h 5986732"/>
                  <a:gd name="connsiteX24" fmla="*/ 94891 w 5408762"/>
                  <a:gd name="connsiteY24" fmla="*/ 1630392 h 5986732"/>
                  <a:gd name="connsiteX25" fmla="*/ 43132 w 5408762"/>
                  <a:gd name="connsiteY25" fmla="*/ 1647645 h 5986732"/>
                  <a:gd name="connsiteX26" fmla="*/ 0 w 5408762"/>
                  <a:gd name="connsiteY26" fmla="*/ 1768415 h 5986732"/>
                  <a:gd name="connsiteX27" fmla="*/ 43132 w 5408762"/>
                  <a:gd name="connsiteY27" fmla="*/ 1897811 h 5986732"/>
                  <a:gd name="connsiteX28" fmla="*/ 86264 w 5408762"/>
                  <a:gd name="connsiteY28" fmla="*/ 1966822 h 5986732"/>
                  <a:gd name="connsiteX29" fmla="*/ 284672 w 5408762"/>
                  <a:gd name="connsiteY29" fmla="*/ 2242867 h 5986732"/>
                  <a:gd name="connsiteX30" fmla="*/ 439947 w 5408762"/>
                  <a:gd name="connsiteY30" fmla="*/ 2337758 h 5986732"/>
                  <a:gd name="connsiteX31" fmla="*/ 569344 w 5408762"/>
                  <a:gd name="connsiteY31" fmla="*/ 2415396 h 5986732"/>
                  <a:gd name="connsiteX32" fmla="*/ 741872 w 5408762"/>
                  <a:gd name="connsiteY32" fmla="*/ 2527539 h 5986732"/>
                  <a:gd name="connsiteX33" fmla="*/ 905774 w 5408762"/>
                  <a:gd name="connsiteY33" fmla="*/ 2700067 h 5986732"/>
                  <a:gd name="connsiteX34" fmla="*/ 1052423 w 5408762"/>
                  <a:gd name="connsiteY34" fmla="*/ 2881222 h 5986732"/>
                  <a:gd name="connsiteX35" fmla="*/ 1242204 w 5408762"/>
                  <a:gd name="connsiteY35" fmla="*/ 3045124 h 5986732"/>
                  <a:gd name="connsiteX36" fmla="*/ 1440612 w 5408762"/>
                  <a:gd name="connsiteY36" fmla="*/ 3226279 h 5986732"/>
                  <a:gd name="connsiteX37" fmla="*/ 1587261 w 5408762"/>
                  <a:gd name="connsiteY37" fmla="*/ 3433313 h 5986732"/>
                  <a:gd name="connsiteX38" fmla="*/ 1690778 w 5408762"/>
                  <a:gd name="connsiteY38" fmla="*/ 3640347 h 5986732"/>
                  <a:gd name="connsiteX39" fmla="*/ 1863306 w 5408762"/>
                  <a:gd name="connsiteY39" fmla="*/ 3778369 h 5986732"/>
                  <a:gd name="connsiteX40" fmla="*/ 2027208 w 5408762"/>
                  <a:gd name="connsiteY40" fmla="*/ 3942271 h 5986732"/>
                  <a:gd name="connsiteX41" fmla="*/ 2225615 w 5408762"/>
                  <a:gd name="connsiteY41" fmla="*/ 4166558 h 5986732"/>
                  <a:gd name="connsiteX42" fmla="*/ 2355012 w 5408762"/>
                  <a:gd name="connsiteY42" fmla="*/ 4295954 h 5986732"/>
                  <a:gd name="connsiteX43" fmla="*/ 2467155 w 5408762"/>
                  <a:gd name="connsiteY43" fmla="*/ 4459856 h 5986732"/>
                  <a:gd name="connsiteX44" fmla="*/ 2700068 w 5408762"/>
                  <a:gd name="connsiteY44" fmla="*/ 4623758 h 5986732"/>
                  <a:gd name="connsiteX45" fmla="*/ 2846717 w 5408762"/>
                  <a:gd name="connsiteY45" fmla="*/ 4787660 h 5986732"/>
                  <a:gd name="connsiteX46" fmla="*/ 2924355 w 5408762"/>
                  <a:gd name="connsiteY46" fmla="*/ 4986067 h 5986732"/>
                  <a:gd name="connsiteX47" fmla="*/ 3079630 w 5408762"/>
                  <a:gd name="connsiteY47" fmla="*/ 5149969 h 5986732"/>
                  <a:gd name="connsiteX48" fmla="*/ 3398808 w 5408762"/>
                  <a:gd name="connsiteY48" fmla="*/ 5305245 h 5986732"/>
                  <a:gd name="connsiteX49" fmla="*/ 3605842 w 5408762"/>
                  <a:gd name="connsiteY49" fmla="*/ 5477773 h 5986732"/>
                  <a:gd name="connsiteX50" fmla="*/ 3743864 w 5408762"/>
                  <a:gd name="connsiteY50" fmla="*/ 5641675 h 5986732"/>
                  <a:gd name="connsiteX51" fmla="*/ 3812876 w 5408762"/>
                  <a:gd name="connsiteY51" fmla="*/ 5805577 h 5986732"/>
                  <a:gd name="connsiteX52" fmla="*/ 3873261 w 5408762"/>
                  <a:gd name="connsiteY52" fmla="*/ 5986732 h 5986732"/>
                  <a:gd name="connsiteX53" fmla="*/ 3950898 w 5408762"/>
                  <a:gd name="connsiteY53" fmla="*/ 5891841 h 5986732"/>
                  <a:gd name="connsiteX54" fmla="*/ 4114800 w 5408762"/>
                  <a:gd name="connsiteY54" fmla="*/ 5719313 h 5986732"/>
                  <a:gd name="connsiteX55" fmla="*/ 4218317 w 5408762"/>
                  <a:gd name="connsiteY55" fmla="*/ 5262113 h 5986732"/>
                  <a:gd name="connsiteX56" fmla="*/ 4278702 w 5408762"/>
                  <a:gd name="connsiteY56" fmla="*/ 5072332 h 5986732"/>
                  <a:gd name="connsiteX57" fmla="*/ 4330461 w 5408762"/>
                  <a:gd name="connsiteY57" fmla="*/ 4942935 h 5986732"/>
                  <a:gd name="connsiteX58" fmla="*/ 4433978 w 5408762"/>
                  <a:gd name="connsiteY58" fmla="*/ 4787660 h 5986732"/>
                  <a:gd name="connsiteX59" fmla="*/ 4692770 w 5408762"/>
                  <a:gd name="connsiteY59" fmla="*/ 4649637 h 5986732"/>
                  <a:gd name="connsiteX60" fmla="*/ 4891178 w 5408762"/>
                  <a:gd name="connsiteY60" fmla="*/ 4572000 h 5986732"/>
                  <a:gd name="connsiteX61" fmla="*/ 5141344 w 5408762"/>
                  <a:gd name="connsiteY61" fmla="*/ 4433977 h 5986732"/>
                  <a:gd name="connsiteX62" fmla="*/ 5296619 w 5408762"/>
                  <a:gd name="connsiteY62" fmla="*/ 4313207 h 5986732"/>
                  <a:gd name="connsiteX63" fmla="*/ 5408762 w 5408762"/>
                  <a:gd name="connsiteY63" fmla="*/ 4330460 h 5986732"/>
                  <a:gd name="connsiteX0" fmla="*/ 1112808 w 5408762"/>
                  <a:gd name="connsiteY0" fmla="*/ 0 h 6055743"/>
                  <a:gd name="connsiteX1" fmla="*/ 1104181 w 5408762"/>
                  <a:gd name="connsiteY1" fmla="*/ 60384 h 6055743"/>
                  <a:gd name="connsiteX2" fmla="*/ 1155940 w 5408762"/>
                  <a:gd name="connsiteY2" fmla="*/ 103517 h 6055743"/>
                  <a:gd name="connsiteX3" fmla="*/ 1207698 w 5408762"/>
                  <a:gd name="connsiteY3" fmla="*/ 129396 h 6055743"/>
                  <a:gd name="connsiteX4" fmla="*/ 1259457 w 5408762"/>
                  <a:gd name="connsiteY4" fmla="*/ 215660 h 6055743"/>
                  <a:gd name="connsiteX5" fmla="*/ 1199072 w 5408762"/>
                  <a:gd name="connsiteY5" fmla="*/ 267418 h 6055743"/>
                  <a:gd name="connsiteX6" fmla="*/ 1138687 w 5408762"/>
                  <a:gd name="connsiteY6" fmla="*/ 327803 h 6055743"/>
                  <a:gd name="connsiteX7" fmla="*/ 1052423 w 5408762"/>
                  <a:gd name="connsiteY7" fmla="*/ 405441 h 6055743"/>
                  <a:gd name="connsiteX8" fmla="*/ 923027 w 5408762"/>
                  <a:gd name="connsiteY8" fmla="*/ 431320 h 6055743"/>
                  <a:gd name="connsiteX9" fmla="*/ 871268 w 5408762"/>
                  <a:gd name="connsiteY9" fmla="*/ 560717 h 6055743"/>
                  <a:gd name="connsiteX10" fmla="*/ 785004 w 5408762"/>
                  <a:gd name="connsiteY10" fmla="*/ 664234 h 6055743"/>
                  <a:gd name="connsiteX11" fmla="*/ 750498 w 5408762"/>
                  <a:gd name="connsiteY11" fmla="*/ 715992 h 6055743"/>
                  <a:gd name="connsiteX12" fmla="*/ 690113 w 5408762"/>
                  <a:gd name="connsiteY12" fmla="*/ 785003 h 6055743"/>
                  <a:gd name="connsiteX13" fmla="*/ 707366 w 5408762"/>
                  <a:gd name="connsiteY13" fmla="*/ 897147 h 6055743"/>
                  <a:gd name="connsiteX14" fmla="*/ 681487 w 5408762"/>
                  <a:gd name="connsiteY14" fmla="*/ 1017917 h 6055743"/>
                  <a:gd name="connsiteX15" fmla="*/ 672861 w 5408762"/>
                  <a:gd name="connsiteY15" fmla="*/ 1155939 h 6055743"/>
                  <a:gd name="connsiteX16" fmla="*/ 638355 w 5408762"/>
                  <a:gd name="connsiteY16" fmla="*/ 1250830 h 6055743"/>
                  <a:gd name="connsiteX17" fmla="*/ 586596 w 5408762"/>
                  <a:gd name="connsiteY17" fmla="*/ 1276709 h 6055743"/>
                  <a:gd name="connsiteX18" fmla="*/ 474453 w 5408762"/>
                  <a:gd name="connsiteY18" fmla="*/ 1337094 h 6055743"/>
                  <a:gd name="connsiteX19" fmla="*/ 388189 w 5408762"/>
                  <a:gd name="connsiteY19" fmla="*/ 1406105 h 6055743"/>
                  <a:gd name="connsiteX20" fmla="*/ 276046 w 5408762"/>
                  <a:gd name="connsiteY20" fmla="*/ 1397479 h 6055743"/>
                  <a:gd name="connsiteX21" fmla="*/ 232913 w 5408762"/>
                  <a:gd name="connsiteY21" fmla="*/ 1414732 h 6055743"/>
                  <a:gd name="connsiteX22" fmla="*/ 181155 w 5408762"/>
                  <a:gd name="connsiteY22" fmla="*/ 1466490 h 6055743"/>
                  <a:gd name="connsiteX23" fmla="*/ 207034 w 5408762"/>
                  <a:gd name="connsiteY23" fmla="*/ 1595886 h 6055743"/>
                  <a:gd name="connsiteX24" fmla="*/ 94891 w 5408762"/>
                  <a:gd name="connsiteY24" fmla="*/ 1630392 h 6055743"/>
                  <a:gd name="connsiteX25" fmla="*/ 43132 w 5408762"/>
                  <a:gd name="connsiteY25" fmla="*/ 1647645 h 6055743"/>
                  <a:gd name="connsiteX26" fmla="*/ 0 w 5408762"/>
                  <a:gd name="connsiteY26" fmla="*/ 1768415 h 6055743"/>
                  <a:gd name="connsiteX27" fmla="*/ 43132 w 5408762"/>
                  <a:gd name="connsiteY27" fmla="*/ 1897811 h 6055743"/>
                  <a:gd name="connsiteX28" fmla="*/ 86264 w 5408762"/>
                  <a:gd name="connsiteY28" fmla="*/ 1966822 h 6055743"/>
                  <a:gd name="connsiteX29" fmla="*/ 284672 w 5408762"/>
                  <a:gd name="connsiteY29" fmla="*/ 2242867 h 6055743"/>
                  <a:gd name="connsiteX30" fmla="*/ 439947 w 5408762"/>
                  <a:gd name="connsiteY30" fmla="*/ 2337758 h 6055743"/>
                  <a:gd name="connsiteX31" fmla="*/ 569344 w 5408762"/>
                  <a:gd name="connsiteY31" fmla="*/ 2415396 h 6055743"/>
                  <a:gd name="connsiteX32" fmla="*/ 741872 w 5408762"/>
                  <a:gd name="connsiteY32" fmla="*/ 2527539 h 6055743"/>
                  <a:gd name="connsiteX33" fmla="*/ 905774 w 5408762"/>
                  <a:gd name="connsiteY33" fmla="*/ 2700067 h 6055743"/>
                  <a:gd name="connsiteX34" fmla="*/ 1052423 w 5408762"/>
                  <a:gd name="connsiteY34" fmla="*/ 2881222 h 6055743"/>
                  <a:gd name="connsiteX35" fmla="*/ 1242204 w 5408762"/>
                  <a:gd name="connsiteY35" fmla="*/ 3045124 h 6055743"/>
                  <a:gd name="connsiteX36" fmla="*/ 1440612 w 5408762"/>
                  <a:gd name="connsiteY36" fmla="*/ 3226279 h 6055743"/>
                  <a:gd name="connsiteX37" fmla="*/ 1587261 w 5408762"/>
                  <a:gd name="connsiteY37" fmla="*/ 3433313 h 6055743"/>
                  <a:gd name="connsiteX38" fmla="*/ 1690778 w 5408762"/>
                  <a:gd name="connsiteY38" fmla="*/ 3640347 h 6055743"/>
                  <a:gd name="connsiteX39" fmla="*/ 1863306 w 5408762"/>
                  <a:gd name="connsiteY39" fmla="*/ 3778369 h 6055743"/>
                  <a:gd name="connsiteX40" fmla="*/ 2027208 w 5408762"/>
                  <a:gd name="connsiteY40" fmla="*/ 3942271 h 6055743"/>
                  <a:gd name="connsiteX41" fmla="*/ 2225615 w 5408762"/>
                  <a:gd name="connsiteY41" fmla="*/ 4166558 h 6055743"/>
                  <a:gd name="connsiteX42" fmla="*/ 2355012 w 5408762"/>
                  <a:gd name="connsiteY42" fmla="*/ 4295954 h 6055743"/>
                  <a:gd name="connsiteX43" fmla="*/ 2467155 w 5408762"/>
                  <a:gd name="connsiteY43" fmla="*/ 4459856 h 6055743"/>
                  <a:gd name="connsiteX44" fmla="*/ 2700068 w 5408762"/>
                  <a:gd name="connsiteY44" fmla="*/ 4623758 h 6055743"/>
                  <a:gd name="connsiteX45" fmla="*/ 2846717 w 5408762"/>
                  <a:gd name="connsiteY45" fmla="*/ 4787660 h 6055743"/>
                  <a:gd name="connsiteX46" fmla="*/ 2924355 w 5408762"/>
                  <a:gd name="connsiteY46" fmla="*/ 4986067 h 6055743"/>
                  <a:gd name="connsiteX47" fmla="*/ 3079630 w 5408762"/>
                  <a:gd name="connsiteY47" fmla="*/ 5149969 h 6055743"/>
                  <a:gd name="connsiteX48" fmla="*/ 3398808 w 5408762"/>
                  <a:gd name="connsiteY48" fmla="*/ 5305245 h 6055743"/>
                  <a:gd name="connsiteX49" fmla="*/ 3605842 w 5408762"/>
                  <a:gd name="connsiteY49" fmla="*/ 5477773 h 6055743"/>
                  <a:gd name="connsiteX50" fmla="*/ 3743864 w 5408762"/>
                  <a:gd name="connsiteY50" fmla="*/ 5641675 h 6055743"/>
                  <a:gd name="connsiteX51" fmla="*/ 3812876 w 5408762"/>
                  <a:gd name="connsiteY51" fmla="*/ 5805577 h 6055743"/>
                  <a:gd name="connsiteX52" fmla="*/ 3881887 w 5408762"/>
                  <a:gd name="connsiteY52" fmla="*/ 6055743 h 6055743"/>
                  <a:gd name="connsiteX53" fmla="*/ 3950898 w 5408762"/>
                  <a:gd name="connsiteY53" fmla="*/ 5891841 h 6055743"/>
                  <a:gd name="connsiteX54" fmla="*/ 4114800 w 5408762"/>
                  <a:gd name="connsiteY54" fmla="*/ 5719313 h 6055743"/>
                  <a:gd name="connsiteX55" fmla="*/ 4218317 w 5408762"/>
                  <a:gd name="connsiteY55" fmla="*/ 5262113 h 6055743"/>
                  <a:gd name="connsiteX56" fmla="*/ 4278702 w 5408762"/>
                  <a:gd name="connsiteY56" fmla="*/ 5072332 h 6055743"/>
                  <a:gd name="connsiteX57" fmla="*/ 4330461 w 5408762"/>
                  <a:gd name="connsiteY57" fmla="*/ 4942935 h 6055743"/>
                  <a:gd name="connsiteX58" fmla="*/ 4433978 w 5408762"/>
                  <a:gd name="connsiteY58" fmla="*/ 4787660 h 6055743"/>
                  <a:gd name="connsiteX59" fmla="*/ 4692770 w 5408762"/>
                  <a:gd name="connsiteY59" fmla="*/ 4649637 h 6055743"/>
                  <a:gd name="connsiteX60" fmla="*/ 4891178 w 5408762"/>
                  <a:gd name="connsiteY60" fmla="*/ 4572000 h 6055743"/>
                  <a:gd name="connsiteX61" fmla="*/ 5141344 w 5408762"/>
                  <a:gd name="connsiteY61" fmla="*/ 4433977 h 6055743"/>
                  <a:gd name="connsiteX62" fmla="*/ 5296619 w 5408762"/>
                  <a:gd name="connsiteY62" fmla="*/ 4313207 h 6055743"/>
                  <a:gd name="connsiteX63" fmla="*/ 5408762 w 5408762"/>
                  <a:gd name="connsiteY63" fmla="*/ 4330460 h 6055743"/>
                  <a:gd name="connsiteX0" fmla="*/ 1112808 w 5408762"/>
                  <a:gd name="connsiteY0" fmla="*/ 0 h 6055743"/>
                  <a:gd name="connsiteX1" fmla="*/ 1104181 w 5408762"/>
                  <a:gd name="connsiteY1" fmla="*/ 60384 h 6055743"/>
                  <a:gd name="connsiteX2" fmla="*/ 1155940 w 5408762"/>
                  <a:gd name="connsiteY2" fmla="*/ 103517 h 6055743"/>
                  <a:gd name="connsiteX3" fmla="*/ 1207698 w 5408762"/>
                  <a:gd name="connsiteY3" fmla="*/ 129396 h 6055743"/>
                  <a:gd name="connsiteX4" fmla="*/ 1259457 w 5408762"/>
                  <a:gd name="connsiteY4" fmla="*/ 215660 h 6055743"/>
                  <a:gd name="connsiteX5" fmla="*/ 1199072 w 5408762"/>
                  <a:gd name="connsiteY5" fmla="*/ 267418 h 6055743"/>
                  <a:gd name="connsiteX6" fmla="*/ 1138687 w 5408762"/>
                  <a:gd name="connsiteY6" fmla="*/ 327803 h 6055743"/>
                  <a:gd name="connsiteX7" fmla="*/ 1052423 w 5408762"/>
                  <a:gd name="connsiteY7" fmla="*/ 405441 h 6055743"/>
                  <a:gd name="connsiteX8" fmla="*/ 923027 w 5408762"/>
                  <a:gd name="connsiteY8" fmla="*/ 431320 h 6055743"/>
                  <a:gd name="connsiteX9" fmla="*/ 871268 w 5408762"/>
                  <a:gd name="connsiteY9" fmla="*/ 560717 h 6055743"/>
                  <a:gd name="connsiteX10" fmla="*/ 785004 w 5408762"/>
                  <a:gd name="connsiteY10" fmla="*/ 664234 h 6055743"/>
                  <a:gd name="connsiteX11" fmla="*/ 750498 w 5408762"/>
                  <a:gd name="connsiteY11" fmla="*/ 715992 h 6055743"/>
                  <a:gd name="connsiteX12" fmla="*/ 690113 w 5408762"/>
                  <a:gd name="connsiteY12" fmla="*/ 785003 h 6055743"/>
                  <a:gd name="connsiteX13" fmla="*/ 707366 w 5408762"/>
                  <a:gd name="connsiteY13" fmla="*/ 897147 h 6055743"/>
                  <a:gd name="connsiteX14" fmla="*/ 681487 w 5408762"/>
                  <a:gd name="connsiteY14" fmla="*/ 1017917 h 6055743"/>
                  <a:gd name="connsiteX15" fmla="*/ 672861 w 5408762"/>
                  <a:gd name="connsiteY15" fmla="*/ 1155939 h 6055743"/>
                  <a:gd name="connsiteX16" fmla="*/ 638355 w 5408762"/>
                  <a:gd name="connsiteY16" fmla="*/ 1250830 h 6055743"/>
                  <a:gd name="connsiteX17" fmla="*/ 586596 w 5408762"/>
                  <a:gd name="connsiteY17" fmla="*/ 1276709 h 6055743"/>
                  <a:gd name="connsiteX18" fmla="*/ 474453 w 5408762"/>
                  <a:gd name="connsiteY18" fmla="*/ 1337094 h 6055743"/>
                  <a:gd name="connsiteX19" fmla="*/ 388189 w 5408762"/>
                  <a:gd name="connsiteY19" fmla="*/ 1406105 h 6055743"/>
                  <a:gd name="connsiteX20" fmla="*/ 276046 w 5408762"/>
                  <a:gd name="connsiteY20" fmla="*/ 1397479 h 6055743"/>
                  <a:gd name="connsiteX21" fmla="*/ 232913 w 5408762"/>
                  <a:gd name="connsiteY21" fmla="*/ 1414732 h 6055743"/>
                  <a:gd name="connsiteX22" fmla="*/ 181155 w 5408762"/>
                  <a:gd name="connsiteY22" fmla="*/ 1466490 h 6055743"/>
                  <a:gd name="connsiteX23" fmla="*/ 207034 w 5408762"/>
                  <a:gd name="connsiteY23" fmla="*/ 1595886 h 6055743"/>
                  <a:gd name="connsiteX24" fmla="*/ 94891 w 5408762"/>
                  <a:gd name="connsiteY24" fmla="*/ 1630392 h 6055743"/>
                  <a:gd name="connsiteX25" fmla="*/ 43132 w 5408762"/>
                  <a:gd name="connsiteY25" fmla="*/ 1647645 h 6055743"/>
                  <a:gd name="connsiteX26" fmla="*/ 0 w 5408762"/>
                  <a:gd name="connsiteY26" fmla="*/ 1768415 h 6055743"/>
                  <a:gd name="connsiteX27" fmla="*/ 43132 w 5408762"/>
                  <a:gd name="connsiteY27" fmla="*/ 1897811 h 6055743"/>
                  <a:gd name="connsiteX28" fmla="*/ 86264 w 5408762"/>
                  <a:gd name="connsiteY28" fmla="*/ 1966822 h 6055743"/>
                  <a:gd name="connsiteX29" fmla="*/ 284672 w 5408762"/>
                  <a:gd name="connsiteY29" fmla="*/ 2242867 h 6055743"/>
                  <a:gd name="connsiteX30" fmla="*/ 439947 w 5408762"/>
                  <a:gd name="connsiteY30" fmla="*/ 2337758 h 6055743"/>
                  <a:gd name="connsiteX31" fmla="*/ 569344 w 5408762"/>
                  <a:gd name="connsiteY31" fmla="*/ 2415396 h 6055743"/>
                  <a:gd name="connsiteX32" fmla="*/ 741872 w 5408762"/>
                  <a:gd name="connsiteY32" fmla="*/ 2527539 h 6055743"/>
                  <a:gd name="connsiteX33" fmla="*/ 905774 w 5408762"/>
                  <a:gd name="connsiteY33" fmla="*/ 2700067 h 6055743"/>
                  <a:gd name="connsiteX34" fmla="*/ 1052423 w 5408762"/>
                  <a:gd name="connsiteY34" fmla="*/ 2881222 h 6055743"/>
                  <a:gd name="connsiteX35" fmla="*/ 1242204 w 5408762"/>
                  <a:gd name="connsiteY35" fmla="*/ 3045124 h 6055743"/>
                  <a:gd name="connsiteX36" fmla="*/ 1440612 w 5408762"/>
                  <a:gd name="connsiteY36" fmla="*/ 3226279 h 6055743"/>
                  <a:gd name="connsiteX37" fmla="*/ 1587261 w 5408762"/>
                  <a:gd name="connsiteY37" fmla="*/ 3433313 h 6055743"/>
                  <a:gd name="connsiteX38" fmla="*/ 1690778 w 5408762"/>
                  <a:gd name="connsiteY38" fmla="*/ 3640347 h 6055743"/>
                  <a:gd name="connsiteX39" fmla="*/ 1863306 w 5408762"/>
                  <a:gd name="connsiteY39" fmla="*/ 3778369 h 6055743"/>
                  <a:gd name="connsiteX40" fmla="*/ 2027208 w 5408762"/>
                  <a:gd name="connsiteY40" fmla="*/ 3942271 h 6055743"/>
                  <a:gd name="connsiteX41" fmla="*/ 2225615 w 5408762"/>
                  <a:gd name="connsiteY41" fmla="*/ 4166558 h 6055743"/>
                  <a:gd name="connsiteX42" fmla="*/ 2355012 w 5408762"/>
                  <a:gd name="connsiteY42" fmla="*/ 4295954 h 6055743"/>
                  <a:gd name="connsiteX43" fmla="*/ 2467155 w 5408762"/>
                  <a:gd name="connsiteY43" fmla="*/ 4459856 h 6055743"/>
                  <a:gd name="connsiteX44" fmla="*/ 2700068 w 5408762"/>
                  <a:gd name="connsiteY44" fmla="*/ 4623758 h 6055743"/>
                  <a:gd name="connsiteX45" fmla="*/ 2846717 w 5408762"/>
                  <a:gd name="connsiteY45" fmla="*/ 4787660 h 6055743"/>
                  <a:gd name="connsiteX46" fmla="*/ 2924355 w 5408762"/>
                  <a:gd name="connsiteY46" fmla="*/ 4986067 h 6055743"/>
                  <a:gd name="connsiteX47" fmla="*/ 3079630 w 5408762"/>
                  <a:gd name="connsiteY47" fmla="*/ 5149969 h 6055743"/>
                  <a:gd name="connsiteX48" fmla="*/ 3398808 w 5408762"/>
                  <a:gd name="connsiteY48" fmla="*/ 5305245 h 6055743"/>
                  <a:gd name="connsiteX49" fmla="*/ 3605842 w 5408762"/>
                  <a:gd name="connsiteY49" fmla="*/ 5477773 h 6055743"/>
                  <a:gd name="connsiteX50" fmla="*/ 3743864 w 5408762"/>
                  <a:gd name="connsiteY50" fmla="*/ 5641675 h 6055743"/>
                  <a:gd name="connsiteX51" fmla="*/ 3812876 w 5408762"/>
                  <a:gd name="connsiteY51" fmla="*/ 5805577 h 6055743"/>
                  <a:gd name="connsiteX52" fmla="*/ 3881887 w 5408762"/>
                  <a:gd name="connsiteY52" fmla="*/ 6055743 h 6055743"/>
                  <a:gd name="connsiteX53" fmla="*/ 4115576 w 5408762"/>
                  <a:gd name="connsiteY53" fmla="*/ 6052186 h 6055743"/>
                  <a:gd name="connsiteX54" fmla="*/ 4114800 w 5408762"/>
                  <a:gd name="connsiteY54" fmla="*/ 5719313 h 6055743"/>
                  <a:gd name="connsiteX55" fmla="*/ 4218317 w 5408762"/>
                  <a:gd name="connsiteY55" fmla="*/ 5262113 h 6055743"/>
                  <a:gd name="connsiteX56" fmla="*/ 4278702 w 5408762"/>
                  <a:gd name="connsiteY56" fmla="*/ 5072332 h 6055743"/>
                  <a:gd name="connsiteX57" fmla="*/ 4330461 w 5408762"/>
                  <a:gd name="connsiteY57" fmla="*/ 4942935 h 6055743"/>
                  <a:gd name="connsiteX58" fmla="*/ 4433978 w 5408762"/>
                  <a:gd name="connsiteY58" fmla="*/ 4787660 h 6055743"/>
                  <a:gd name="connsiteX59" fmla="*/ 4692770 w 5408762"/>
                  <a:gd name="connsiteY59" fmla="*/ 4649637 h 6055743"/>
                  <a:gd name="connsiteX60" fmla="*/ 4891178 w 5408762"/>
                  <a:gd name="connsiteY60" fmla="*/ 4572000 h 6055743"/>
                  <a:gd name="connsiteX61" fmla="*/ 5141344 w 5408762"/>
                  <a:gd name="connsiteY61" fmla="*/ 4433977 h 6055743"/>
                  <a:gd name="connsiteX62" fmla="*/ 5296619 w 5408762"/>
                  <a:gd name="connsiteY62" fmla="*/ 4313207 h 6055743"/>
                  <a:gd name="connsiteX63" fmla="*/ 5408762 w 5408762"/>
                  <a:gd name="connsiteY63" fmla="*/ 4330460 h 6055743"/>
                  <a:gd name="connsiteX0" fmla="*/ 1112808 w 5408762"/>
                  <a:gd name="connsiteY0" fmla="*/ 0 h 6052186"/>
                  <a:gd name="connsiteX1" fmla="*/ 1104181 w 5408762"/>
                  <a:gd name="connsiteY1" fmla="*/ 60384 h 6052186"/>
                  <a:gd name="connsiteX2" fmla="*/ 1155940 w 5408762"/>
                  <a:gd name="connsiteY2" fmla="*/ 103517 h 6052186"/>
                  <a:gd name="connsiteX3" fmla="*/ 1207698 w 5408762"/>
                  <a:gd name="connsiteY3" fmla="*/ 129396 h 6052186"/>
                  <a:gd name="connsiteX4" fmla="*/ 1259457 w 5408762"/>
                  <a:gd name="connsiteY4" fmla="*/ 215660 h 6052186"/>
                  <a:gd name="connsiteX5" fmla="*/ 1199072 w 5408762"/>
                  <a:gd name="connsiteY5" fmla="*/ 267418 h 6052186"/>
                  <a:gd name="connsiteX6" fmla="*/ 1138687 w 5408762"/>
                  <a:gd name="connsiteY6" fmla="*/ 327803 h 6052186"/>
                  <a:gd name="connsiteX7" fmla="*/ 1052423 w 5408762"/>
                  <a:gd name="connsiteY7" fmla="*/ 405441 h 6052186"/>
                  <a:gd name="connsiteX8" fmla="*/ 923027 w 5408762"/>
                  <a:gd name="connsiteY8" fmla="*/ 431320 h 6052186"/>
                  <a:gd name="connsiteX9" fmla="*/ 871268 w 5408762"/>
                  <a:gd name="connsiteY9" fmla="*/ 560717 h 6052186"/>
                  <a:gd name="connsiteX10" fmla="*/ 785004 w 5408762"/>
                  <a:gd name="connsiteY10" fmla="*/ 664234 h 6052186"/>
                  <a:gd name="connsiteX11" fmla="*/ 750498 w 5408762"/>
                  <a:gd name="connsiteY11" fmla="*/ 715992 h 6052186"/>
                  <a:gd name="connsiteX12" fmla="*/ 690113 w 5408762"/>
                  <a:gd name="connsiteY12" fmla="*/ 785003 h 6052186"/>
                  <a:gd name="connsiteX13" fmla="*/ 707366 w 5408762"/>
                  <a:gd name="connsiteY13" fmla="*/ 897147 h 6052186"/>
                  <a:gd name="connsiteX14" fmla="*/ 681487 w 5408762"/>
                  <a:gd name="connsiteY14" fmla="*/ 1017917 h 6052186"/>
                  <a:gd name="connsiteX15" fmla="*/ 672861 w 5408762"/>
                  <a:gd name="connsiteY15" fmla="*/ 1155939 h 6052186"/>
                  <a:gd name="connsiteX16" fmla="*/ 638355 w 5408762"/>
                  <a:gd name="connsiteY16" fmla="*/ 1250830 h 6052186"/>
                  <a:gd name="connsiteX17" fmla="*/ 586596 w 5408762"/>
                  <a:gd name="connsiteY17" fmla="*/ 1276709 h 6052186"/>
                  <a:gd name="connsiteX18" fmla="*/ 474453 w 5408762"/>
                  <a:gd name="connsiteY18" fmla="*/ 1337094 h 6052186"/>
                  <a:gd name="connsiteX19" fmla="*/ 388189 w 5408762"/>
                  <a:gd name="connsiteY19" fmla="*/ 1406105 h 6052186"/>
                  <a:gd name="connsiteX20" fmla="*/ 276046 w 5408762"/>
                  <a:gd name="connsiteY20" fmla="*/ 1397479 h 6052186"/>
                  <a:gd name="connsiteX21" fmla="*/ 232913 w 5408762"/>
                  <a:gd name="connsiteY21" fmla="*/ 1414732 h 6052186"/>
                  <a:gd name="connsiteX22" fmla="*/ 181155 w 5408762"/>
                  <a:gd name="connsiteY22" fmla="*/ 1466490 h 6052186"/>
                  <a:gd name="connsiteX23" fmla="*/ 207034 w 5408762"/>
                  <a:gd name="connsiteY23" fmla="*/ 1595886 h 6052186"/>
                  <a:gd name="connsiteX24" fmla="*/ 94891 w 5408762"/>
                  <a:gd name="connsiteY24" fmla="*/ 1630392 h 6052186"/>
                  <a:gd name="connsiteX25" fmla="*/ 43132 w 5408762"/>
                  <a:gd name="connsiteY25" fmla="*/ 1647645 h 6052186"/>
                  <a:gd name="connsiteX26" fmla="*/ 0 w 5408762"/>
                  <a:gd name="connsiteY26" fmla="*/ 1768415 h 6052186"/>
                  <a:gd name="connsiteX27" fmla="*/ 43132 w 5408762"/>
                  <a:gd name="connsiteY27" fmla="*/ 1897811 h 6052186"/>
                  <a:gd name="connsiteX28" fmla="*/ 86264 w 5408762"/>
                  <a:gd name="connsiteY28" fmla="*/ 1966822 h 6052186"/>
                  <a:gd name="connsiteX29" fmla="*/ 284672 w 5408762"/>
                  <a:gd name="connsiteY29" fmla="*/ 2242867 h 6052186"/>
                  <a:gd name="connsiteX30" fmla="*/ 439947 w 5408762"/>
                  <a:gd name="connsiteY30" fmla="*/ 2337758 h 6052186"/>
                  <a:gd name="connsiteX31" fmla="*/ 569344 w 5408762"/>
                  <a:gd name="connsiteY31" fmla="*/ 2415396 h 6052186"/>
                  <a:gd name="connsiteX32" fmla="*/ 741872 w 5408762"/>
                  <a:gd name="connsiteY32" fmla="*/ 2527539 h 6052186"/>
                  <a:gd name="connsiteX33" fmla="*/ 905774 w 5408762"/>
                  <a:gd name="connsiteY33" fmla="*/ 2700067 h 6052186"/>
                  <a:gd name="connsiteX34" fmla="*/ 1052423 w 5408762"/>
                  <a:gd name="connsiteY34" fmla="*/ 2881222 h 6052186"/>
                  <a:gd name="connsiteX35" fmla="*/ 1242204 w 5408762"/>
                  <a:gd name="connsiteY35" fmla="*/ 3045124 h 6052186"/>
                  <a:gd name="connsiteX36" fmla="*/ 1440612 w 5408762"/>
                  <a:gd name="connsiteY36" fmla="*/ 3226279 h 6052186"/>
                  <a:gd name="connsiteX37" fmla="*/ 1587261 w 5408762"/>
                  <a:gd name="connsiteY37" fmla="*/ 3433313 h 6052186"/>
                  <a:gd name="connsiteX38" fmla="*/ 1690778 w 5408762"/>
                  <a:gd name="connsiteY38" fmla="*/ 3640347 h 6052186"/>
                  <a:gd name="connsiteX39" fmla="*/ 1863306 w 5408762"/>
                  <a:gd name="connsiteY39" fmla="*/ 3778369 h 6052186"/>
                  <a:gd name="connsiteX40" fmla="*/ 2027208 w 5408762"/>
                  <a:gd name="connsiteY40" fmla="*/ 3942271 h 6052186"/>
                  <a:gd name="connsiteX41" fmla="*/ 2225615 w 5408762"/>
                  <a:gd name="connsiteY41" fmla="*/ 4166558 h 6052186"/>
                  <a:gd name="connsiteX42" fmla="*/ 2355012 w 5408762"/>
                  <a:gd name="connsiteY42" fmla="*/ 4295954 h 6052186"/>
                  <a:gd name="connsiteX43" fmla="*/ 2467155 w 5408762"/>
                  <a:gd name="connsiteY43" fmla="*/ 4459856 h 6052186"/>
                  <a:gd name="connsiteX44" fmla="*/ 2700068 w 5408762"/>
                  <a:gd name="connsiteY44" fmla="*/ 4623758 h 6052186"/>
                  <a:gd name="connsiteX45" fmla="*/ 2846717 w 5408762"/>
                  <a:gd name="connsiteY45" fmla="*/ 4787660 h 6052186"/>
                  <a:gd name="connsiteX46" fmla="*/ 2924355 w 5408762"/>
                  <a:gd name="connsiteY46" fmla="*/ 4986067 h 6052186"/>
                  <a:gd name="connsiteX47" fmla="*/ 3079630 w 5408762"/>
                  <a:gd name="connsiteY47" fmla="*/ 5149969 h 6052186"/>
                  <a:gd name="connsiteX48" fmla="*/ 3398808 w 5408762"/>
                  <a:gd name="connsiteY48" fmla="*/ 5305245 h 6052186"/>
                  <a:gd name="connsiteX49" fmla="*/ 3605842 w 5408762"/>
                  <a:gd name="connsiteY49" fmla="*/ 5477773 h 6052186"/>
                  <a:gd name="connsiteX50" fmla="*/ 3743864 w 5408762"/>
                  <a:gd name="connsiteY50" fmla="*/ 5641675 h 6052186"/>
                  <a:gd name="connsiteX51" fmla="*/ 3812876 w 5408762"/>
                  <a:gd name="connsiteY51" fmla="*/ 5805577 h 6052186"/>
                  <a:gd name="connsiteX52" fmla="*/ 3959893 w 5408762"/>
                  <a:gd name="connsiteY52" fmla="*/ 5982071 h 6052186"/>
                  <a:gd name="connsiteX53" fmla="*/ 4115576 w 5408762"/>
                  <a:gd name="connsiteY53" fmla="*/ 6052186 h 6052186"/>
                  <a:gd name="connsiteX54" fmla="*/ 4114800 w 5408762"/>
                  <a:gd name="connsiteY54" fmla="*/ 5719313 h 6052186"/>
                  <a:gd name="connsiteX55" fmla="*/ 4218317 w 5408762"/>
                  <a:gd name="connsiteY55" fmla="*/ 5262113 h 6052186"/>
                  <a:gd name="connsiteX56" fmla="*/ 4278702 w 5408762"/>
                  <a:gd name="connsiteY56" fmla="*/ 5072332 h 6052186"/>
                  <a:gd name="connsiteX57" fmla="*/ 4330461 w 5408762"/>
                  <a:gd name="connsiteY57" fmla="*/ 4942935 h 6052186"/>
                  <a:gd name="connsiteX58" fmla="*/ 4433978 w 5408762"/>
                  <a:gd name="connsiteY58" fmla="*/ 4787660 h 6052186"/>
                  <a:gd name="connsiteX59" fmla="*/ 4692770 w 5408762"/>
                  <a:gd name="connsiteY59" fmla="*/ 4649637 h 6052186"/>
                  <a:gd name="connsiteX60" fmla="*/ 4891178 w 5408762"/>
                  <a:gd name="connsiteY60" fmla="*/ 4572000 h 6052186"/>
                  <a:gd name="connsiteX61" fmla="*/ 5141344 w 5408762"/>
                  <a:gd name="connsiteY61" fmla="*/ 4433977 h 6052186"/>
                  <a:gd name="connsiteX62" fmla="*/ 5296619 w 5408762"/>
                  <a:gd name="connsiteY62" fmla="*/ 4313207 h 6052186"/>
                  <a:gd name="connsiteX63" fmla="*/ 5408762 w 5408762"/>
                  <a:gd name="connsiteY63" fmla="*/ 4330460 h 6052186"/>
                  <a:gd name="connsiteX0" fmla="*/ 1112808 w 5408762"/>
                  <a:gd name="connsiteY0" fmla="*/ 0 h 5982071"/>
                  <a:gd name="connsiteX1" fmla="*/ 1104181 w 5408762"/>
                  <a:gd name="connsiteY1" fmla="*/ 60384 h 5982071"/>
                  <a:gd name="connsiteX2" fmla="*/ 1155940 w 5408762"/>
                  <a:gd name="connsiteY2" fmla="*/ 103517 h 5982071"/>
                  <a:gd name="connsiteX3" fmla="*/ 1207698 w 5408762"/>
                  <a:gd name="connsiteY3" fmla="*/ 129396 h 5982071"/>
                  <a:gd name="connsiteX4" fmla="*/ 1259457 w 5408762"/>
                  <a:gd name="connsiteY4" fmla="*/ 215660 h 5982071"/>
                  <a:gd name="connsiteX5" fmla="*/ 1199072 w 5408762"/>
                  <a:gd name="connsiteY5" fmla="*/ 267418 h 5982071"/>
                  <a:gd name="connsiteX6" fmla="*/ 1138687 w 5408762"/>
                  <a:gd name="connsiteY6" fmla="*/ 327803 h 5982071"/>
                  <a:gd name="connsiteX7" fmla="*/ 1052423 w 5408762"/>
                  <a:gd name="connsiteY7" fmla="*/ 405441 h 5982071"/>
                  <a:gd name="connsiteX8" fmla="*/ 923027 w 5408762"/>
                  <a:gd name="connsiteY8" fmla="*/ 431320 h 5982071"/>
                  <a:gd name="connsiteX9" fmla="*/ 871268 w 5408762"/>
                  <a:gd name="connsiteY9" fmla="*/ 560717 h 5982071"/>
                  <a:gd name="connsiteX10" fmla="*/ 785004 w 5408762"/>
                  <a:gd name="connsiteY10" fmla="*/ 664234 h 5982071"/>
                  <a:gd name="connsiteX11" fmla="*/ 750498 w 5408762"/>
                  <a:gd name="connsiteY11" fmla="*/ 715992 h 5982071"/>
                  <a:gd name="connsiteX12" fmla="*/ 690113 w 5408762"/>
                  <a:gd name="connsiteY12" fmla="*/ 785003 h 5982071"/>
                  <a:gd name="connsiteX13" fmla="*/ 707366 w 5408762"/>
                  <a:gd name="connsiteY13" fmla="*/ 897147 h 5982071"/>
                  <a:gd name="connsiteX14" fmla="*/ 681487 w 5408762"/>
                  <a:gd name="connsiteY14" fmla="*/ 1017917 h 5982071"/>
                  <a:gd name="connsiteX15" fmla="*/ 672861 w 5408762"/>
                  <a:gd name="connsiteY15" fmla="*/ 1155939 h 5982071"/>
                  <a:gd name="connsiteX16" fmla="*/ 638355 w 5408762"/>
                  <a:gd name="connsiteY16" fmla="*/ 1250830 h 5982071"/>
                  <a:gd name="connsiteX17" fmla="*/ 586596 w 5408762"/>
                  <a:gd name="connsiteY17" fmla="*/ 1276709 h 5982071"/>
                  <a:gd name="connsiteX18" fmla="*/ 474453 w 5408762"/>
                  <a:gd name="connsiteY18" fmla="*/ 1337094 h 5982071"/>
                  <a:gd name="connsiteX19" fmla="*/ 388189 w 5408762"/>
                  <a:gd name="connsiteY19" fmla="*/ 1406105 h 5982071"/>
                  <a:gd name="connsiteX20" fmla="*/ 276046 w 5408762"/>
                  <a:gd name="connsiteY20" fmla="*/ 1397479 h 5982071"/>
                  <a:gd name="connsiteX21" fmla="*/ 232913 w 5408762"/>
                  <a:gd name="connsiteY21" fmla="*/ 1414732 h 5982071"/>
                  <a:gd name="connsiteX22" fmla="*/ 181155 w 5408762"/>
                  <a:gd name="connsiteY22" fmla="*/ 1466490 h 5982071"/>
                  <a:gd name="connsiteX23" fmla="*/ 207034 w 5408762"/>
                  <a:gd name="connsiteY23" fmla="*/ 1595886 h 5982071"/>
                  <a:gd name="connsiteX24" fmla="*/ 94891 w 5408762"/>
                  <a:gd name="connsiteY24" fmla="*/ 1630392 h 5982071"/>
                  <a:gd name="connsiteX25" fmla="*/ 43132 w 5408762"/>
                  <a:gd name="connsiteY25" fmla="*/ 1647645 h 5982071"/>
                  <a:gd name="connsiteX26" fmla="*/ 0 w 5408762"/>
                  <a:gd name="connsiteY26" fmla="*/ 1768415 h 5982071"/>
                  <a:gd name="connsiteX27" fmla="*/ 43132 w 5408762"/>
                  <a:gd name="connsiteY27" fmla="*/ 1897811 h 5982071"/>
                  <a:gd name="connsiteX28" fmla="*/ 86264 w 5408762"/>
                  <a:gd name="connsiteY28" fmla="*/ 1966822 h 5982071"/>
                  <a:gd name="connsiteX29" fmla="*/ 284672 w 5408762"/>
                  <a:gd name="connsiteY29" fmla="*/ 2242867 h 5982071"/>
                  <a:gd name="connsiteX30" fmla="*/ 439947 w 5408762"/>
                  <a:gd name="connsiteY30" fmla="*/ 2337758 h 5982071"/>
                  <a:gd name="connsiteX31" fmla="*/ 569344 w 5408762"/>
                  <a:gd name="connsiteY31" fmla="*/ 2415396 h 5982071"/>
                  <a:gd name="connsiteX32" fmla="*/ 741872 w 5408762"/>
                  <a:gd name="connsiteY32" fmla="*/ 2527539 h 5982071"/>
                  <a:gd name="connsiteX33" fmla="*/ 905774 w 5408762"/>
                  <a:gd name="connsiteY33" fmla="*/ 2700067 h 5982071"/>
                  <a:gd name="connsiteX34" fmla="*/ 1052423 w 5408762"/>
                  <a:gd name="connsiteY34" fmla="*/ 2881222 h 5982071"/>
                  <a:gd name="connsiteX35" fmla="*/ 1242204 w 5408762"/>
                  <a:gd name="connsiteY35" fmla="*/ 3045124 h 5982071"/>
                  <a:gd name="connsiteX36" fmla="*/ 1440612 w 5408762"/>
                  <a:gd name="connsiteY36" fmla="*/ 3226279 h 5982071"/>
                  <a:gd name="connsiteX37" fmla="*/ 1587261 w 5408762"/>
                  <a:gd name="connsiteY37" fmla="*/ 3433313 h 5982071"/>
                  <a:gd name="connsiteX38" fmla="*/ 1690778 w 5408762"/>
                  <a:gd name="connsiteY38" fmla="*/ 3640347 h 5982071"/>
                  <a:gd name="connsiteX39" fmla="*/ 1863306 w 5408762"/>
                  <a:gd name="connsiteY39" fmla="*/ 3778369 h 5982071"/>
                  <a:gd name="connsiteX40" fmla="*/ 2027208 w 5408762"/>
                  <a:gd name="connsiteY40" fmla="*/ 3942271 h 5982071"/>
                  <a:gd name="connsiteX41" fmla="*/ 2225615 w 5408762"/>
                  <a:gd name="connsiteY41" fmla="*/ 4166558 h 5982071"/>
                  <a:gd name="connsiteX42" fmla="*/ 2355012 w 5408762"/>
                  <a:gd name="connsiteY42" fmla="*/ 4295954 h 5982071"/>
                  <a:gd name="connsiteX43" fmla="*/ 2467155 w 5408762"/>
                  <a:gd name="connsiteY43" fmla="*/ 4459856 h 5982071"/>
                  <a:gd name="connsiteX44" fmla="*/ 2700068 w 5408762"/>
                  <a:gd name="connsiteY44" fmla="*/ 4623758 h 5982071"/>
                  <a:gd name="connsiteX45" fmla="*/ 2846717 w 5408762"/>
                  <a:gd name="connsiteY45" fmla="*/ 4787660 h 5982071"/>
                  <a:gd name="connsiteX46" fmla="*/ 2924355 w 5408762"/>
                  <a:gd name="connsiteY46" fmla="*/ 4986067 h 5982071"/>
                  <a:gd name="connsiteX47" fmla="*/ 3079630 w 5408762"/>
                  <a:gd name="connsiteY47" fmla="*/ 5149969 h 5982071"/>
                  <a:gd name="connsiteX48" fmla="*/ 3398808 w 5408762"/>
                  <a:gd name="connsiteY48" fmla="*/ 5305245 h 5982071"/>
                  <a:gd name="connsiteX49" fmla="*/ 3605842 w 5408762"/>
                  <a:gd name="connsiteY49" fmla="*/ 5477773 h 5982071"/>
                  <a:gd name="connsiteX50" fmla="*/ 3743864 w 5408762"/>
                  <a:gd name="connsiteY50" fmla="*/ 5641675 h 5982071"/>
                  <a:gd name="connsiteX51" fmla="*/ 3812876 w 5408762"/>
                  <a:gd name="connsiteY51" fmla="*/ 5805577 h 5982071"/>
                  <a:gd name="connsiteX52" fmla="*/ 3959893 w 5408762"/>
                  <a:gd name="connsiteY52" fmla="*/ 5982071 h 5982071"/>
                  <a:gd name="connsiteX53" fmla="*/ 4076573 w 5408762"/>
                  <a:gd name="connsiteY53" fmla="*/ 5896175 h 5982071"/>
                  <a:gd name="connsiteX54" fmla="*/ 4114800 w 5408762"/>
                  <a:gd name="connsiteY54" fmla="*/ 5719313 h 5982071"/>
                  <a:gd name="connsiteX55" fmla="*/ 4218317 w 5408762"/>
                  <a:gd name="connsiteY55" fmla="*/ 5262113 h 5982071"/>
                  <a:gd name="connsiteX56" fmla="*/ 4278702 w 5408762"/>
                  <a:gd name="connsiteY56" fmla="*/ 5072332 h 5982071"/>
                  <a:gd name="connsiteX57" fmla="*/ 4330461 w 5408762"/>
                  <a:gd name="connsiteY57" fmla="*/ 4942935 h 5982071"/>
                  <a:gd name="connsiteX58" fmla="*/ 4433978 w 5408762"/>
                  <a:gd name="connsiteY58" fmla="*/ 4787660 h 5982071"/>
                  <a:gd name="connsiteX59" fmla="*/ 4692770 w 5408762"/>
                  <a:gd name="connsiteY59" fmla="*/ 4649637 h 5982071"/>
                  <a:gd name="connsiteX60" fmla="*/ 4891178 w 5408762"/>
                  <a:gd name="connsiteY60" fmla="*/ 4572000 h 5982071"/>
                  <a:gd name="connsiteX61" fmla="*/ 5141344 w 5408762"/>
                  <a:gd name="connsiteY61" fmla="*/ 4433977 h 5982071"/>
                  <a:gd name="connsiteX62" fmla="*/ 5296619 w 5408762"/>
                  <a:gd name="connsiteY62" fmla="*/ 4313207 h 5982071"/>
                  <a:gd name="connsiteX63" fmla="*/ 5408762 w 5408762"/>
                  <a:gd name="connsiteY63" fmla="*/ 4330460 h 5982071"/>
                  <a:gd name="connsiteX0" fmla="*/ 2943649 w 5408762"/>
                  <a:gd name="connsiteY0" fmla="*/ 176380 h 5921687"/>
                  <a:gd name="connsiteX1" fmla="*/ 1104181 w 5408762"/>
                  <a:gd name="connsiteY1" fmla="*/ 0 h 5921687"/>
                  <a:gd name="connsiteX2" fmla="*/ 1155940 w 5408762"/>
                  <a:gd name="connsiteY2" fmla="*/ 43133 h 5921687"/>
                  <a:gd name="connsiteX3" fmla="*/ 1207698 w 5408762"/>
                  <a:gd name="connsiteY3" fmla="*/ 69012 h 5921687"/>
                  <a:gd name="connsiteX4" fmla="*/ 1259457 w 5408762"/>
                  <a:gd name="connsiteY4" fmla="*/ 155276 h 5921687"/>
                  <a:gd name="connsiteX5" fmla="*/ 1199072 w 5408762"/>
                  <a:gd name="connsiteY5" fmla="*/ 207034 h 5921687"/>
                  <a:gd name="connsiteX6" fmla="*/ 1138687 w 5408762"/>
                  <a:gd name="connsiteY6" fmla="*/ 267419 h 5921687"/>
                  <a:gd name="connsiteX7" fmla="*/ 1052423 w 5408762"/>
                  <a:gd name="connsiteY7" fmla="*/ 345057 h 5921687"/>
                  <a:gd name="connsiteX8" fmla="*/ 923027 w 5408762"/>
                  <a:gd name="connsiteY8" fmla="*/ 370936 h 5921687"/>
                  <a:gd name="connsiteX9" fmla="*/ 871268 w 5408762"/>
                  <a:gd name="connsiteY9" fmla="*/ 500333 h 5921687"/>
                  <a:gd name="connsiteX10" fmla="*/ 785004 w 5408762"/>
                  <a:gd name="connsiteY10" fmla="*/ 603850 h 5921687"/>
                  <a:gd name="connsiteX11" fmla="*/ 750498 w 5408762"/>
                  <a:gd name="connsiteY11" fmla="*/ 655608 h 5921687"/>
                  <a:gd name="connsiteX12" fmla="*/ 690113 w 5408762"/>
                  <a:gd name="connsiteY12" fmla="*/ 724619 h 5921687"/>
                  <a:gd name="connsiteX13" fmla="*/ 707366 w 5408762"/>
                  <a:gd name="connsiteY13" fmla="*/ 836763 h 5921687"/>
                  <a:gd name="connsiteX14" fmla="*/ 681487 w 5408762"/>
                  <a:gd name="connsiteY14" fmla="*/ 957533 h 5921687"/>
                  <a:gd name="connsiteX15" fmla="*/ 672861 w 5408762"/>
                  <a:gd name="connsiteY15" fmla="*/ 1095555 h 5921687"/>
                  <a:gd name="connsiteX16" fmla="*/ 638355 w 5408762"/>
                  <a:gd name="connsiteY16" fmla="*/ 1190446 h 5921687"/>
                  <a:gd name="connsiteX17" fmla="*/ 586596 w 5408762"/>
                  <a:gd name="connsiteY17" fmla="*/ 1216325 h 5921687"/>
                  <a:gd name="connsiteX18" fmla="*/ 474453 w 5408762"/>
                  <a:gd name="connsiteY18" fmla="*/ 1276710 h 5921687"/>
                  <a:gd name="connsiteX19" fmla="*/ 388189 w 5408762"/>
                  <a:gd name="connsiteY19" fmla="*/ 1345721 h 5921687"/>
                  <a:gd name="connsiteX20" fmla="*/ 276046 w 5408762"/>
                  <a:gd name="connsiteY20" fmla="*/ 1337095 h 5921687"/>
                  <a:gd name="connsiteX21" fmla="*/ 232913 w 5408762"/>
                  <a:gd name="connsiteY21" fmla="*/ 1354348 h 5921687"/>
                  <a:gd name="connsiteX22" fmla="*/ 181155 w 5408762"/>
                  <a:gd name="connsiteY22" fmla="*/ 1406106 h 5921687"/>
                  <a:gd name="connsiteX23" fmla="*/ 207034 w 5408762"/>
                  <a:gd name="connsiteY23" fmla="*/ 1535502 h 5921687"/>
                  <a:gd name="connsiteX24" fmla="*/ 94891 w 5408762"/>
                  <a:gd name="connsiteY24" fmla="*/ 1570008 h 5921687"/>
                  <a:gd name="connsiteX25" fmla="*/ 43132 w 5408762"/>
                  <a:gd name="connsiteY25" fmla="*/ 1587261 h 5921687"/>
                  <a:gd name="connsiteX26" fmla="*/ 0 w 5408762"/>
                  <a:gd name="connsiteY26" fmla="*/ 1708031 h 5921687"/>
                  <a:gd name="connsiteX27" fmla="*/ 43132 w 5408762"/>
                  <a:gd name="connsiteY27" fmla="*/ 1837427 h 5921687"/>
                  <a:gd name="connsiteX28" fmla="*/ 86264 w 5408762"/>
                  <a:gd name="connsiteY28" fmla="*/ 1906438 h 5921687"/>
                  <a:gd name="connsiteX29" fmla="*/ 284672 w 5408762"/>
                  <a:gd name="connsiteY29" fmla="*/ 2182483 h 5921687"/>
                  <a:gd name="connsiteX30" fmla="*/ 439947 w 5408762"/>
                  <a:gd name="connsiteY30" fmla="*/ 2277374 h 5921687"/>
                  <a:gd name="connsiteX31" fmla="*/ 569344 w 5408762"/>
                  <a:gd name="connsiteY31" fmla="*/ 2355012 h 5921687"/>
                  <a:gd name="connsiteX32" fmla="*/ 741872 w 5408762"/>
                  <a:gd name="connsiteY32" fmla="*/ 2467155 h 5921687"/>
                  <a:gd name="connsiteX33" fmla="*/ 905774 w 5408762"/>
                  <a:gd name="connsiteY33" fmla="*/ 2639683 h 5921687"/>
                  <a:gd name="connsiteX34" fmla="*/ 1052423 w 5408762"/>
                  <a:gd name="connsiteY34" fmla="*/ 2820838 h 5921687"/>
                  <a:gd name="connsiteX35" fmla="*/ 1242204 w 5408762"/>
                  <a:gd name="connsiteY35" fmla="*/ 2984740 h 5921687"/>
                  <a:gd name="connsiteX36" fmla="*/ 1440612 w 5408762"/>
                  <a:gd name="connsiteY36" fmla="*/ 3165895 h 5921687"/>
                  <a:gd name="connsiteX37" fmla="*/ 1587261 w 5408762"/>
                  <a:gd name="connsiteY37" fmla="*/ 3372929 h 5921687"/>
                  <a:gd name="connsiteX38" fmla="*/ 1690778 w 5408762"/>
                  <a:gd name="connsiteY38" fmla="*/ 3579963 h 5921687"/>
                  <a:gd name="connsiteX39" fmla="*/ 1863306 w 5408762"/>
                  <a:gd name="connsiteY39" fmla="*/ 3717985 h 5921687"/>
                  <a:gd name="connsiteX40" fmla="*/ 2027208 w 5408762"/>
                  <a:gd name="connsiteY40" fmla="*/ 3881887 h 5921687"/>
                  <a:gd name="connsiteX41" fmla="*/ 2225615 w 5408762"/>
                  <a:gd name="connsiteY41" fmla="*/ 4106174 h 5921687"/>
                  <a:gd name="connsiteX42" fmla="*/ 2355012 w 5408762"/>
                  <a:gd name="connsiteY42" fmla="*/ 4235570 h 5921687"/>
                  <a:gd name="connsiteX43" fmla="*/ 2467155 w 5408762"/>
                  <a:gd name="connsiteY43" fmla="*/ 4399472 h 5921687"/>
                  <a:gd name="connsiteX44" fmla="*/ 2700068 w 5408762"/>
                  <a:gd name="connsiteY44" fmla="*/ 4563374 h 5921687"/>
                  <a:gd name="connsiteX45" fmla="*/ 2846717 w 5408762"/>
                  <a:gd name="connsiteY45" fmla="*/ 4727276 h 5921687"/>
                  <a:gd name="connsiteX46" fmla="*/ 2924355 w 5408762"/>
                  <a:gd name="connsiteY46" fmla="*/ 4925683 h 5921687"/>
                  <a:gd name="connsiteX47" fmla="*/ 3079630 w 5408762"/>
                  <a:gd name="connsiteY47" fmla="*/ 5089585 h 5921687"/>
                  <a:gd name="connsiteX48" fmla="*/ 3398808 w 5408762"/>
                  <a:gd name="connsiteY48" fmla="*/ 5244861 h 5921687"/>
                  <a:gd name="connsiteX49" fmla="*/ 3605842 w 5408762"/>
                  <a:gd name="connsiteY49" fmla="*/ 5417389 h 5921687"/>
                  <a:gd name="connsiteX50" fmla="*/ 3743864 w 5408762"/>
                  <a:gd name="connsiteY50" fmla="*/ 5581291 h 5921687"/>
                  <a:gd name="connsiteX51" fmla="*/ 3812876 w 5408762"/>
                  <a:gd name="connsiteY51" fmla="*/ 5745193 h 5921687"/>
                  <a:gd name="connsiteX52" fmla="*/ 3959893 w 5408762"/>
                  <a:gd name="connsiteY52" fmla="*/ 5921687 h 5921687"/>
                  <a:gd name="connsiteX53" fmla="*/ 4076573 w 5408762"/>
                  <a:gd name="connsiteY53" fmla="*/ 5835791 h 5921687"/>
                  <a:gd name="connsiteX54" fmla="*/ 4114800 w 5408762"/>
                  <a:gd name="connsiteY54" fmla="*/ 5658929 h 5921687"/>
                  <a:gd name="connsiteX55" fmla="*/ 4218317 w 5408762"/>
                  <a:gd name="connsiteY55" fmla="*/ 5201729 h 5921687"/>
                  <a:gd name="connsiteX56" fmla="*/ 4278702 w 5408762"/>
                  <a:gd name="connsiteY56" fmla="*/ 5011948 h 5921687"/>
                  <a:gd name="connsiteX57" fmla="*/ 4330461 w 5408762"/>
                  <a:gd name="connsiteY57" fmla="*/ 4882551 h 5921687"/>
                  <a:gd name="connsiteX58" fmla="*/ 4433978 w 5408762"/>
                  <a:gd name="connsiteY58" fmla="*/ 4727276 h 5921687"/>
                  <a:gd name="connsiteX59" fmla="*/ 4692770 w 5408762"/>
                  <a:gd name="connsiteY59" fmla="*/ 4589253 h 5921687"/>
                  <a:gd name="connsiteX60" fmla="*/ 4891178 w 5408762"/>
                  <a:gd name="connsiteY60" fmla="*/ 4511616 h 5921687"/>
                  <a:gd name="connsiteX61" fmla="*/ 5141344 w 5408762"/>
                  <a:gd name="connsiteY61" fmla="*/ 4373593 h 5921687"/>
                  <a:gd name="connsiteX62" fmla="*/ 5296619 w 5408762"/>
                  <a:gd name="connsiteY62" fmla="*/ 4252823 h 5921687"/>
                  <a:gd name="connsiteX63" fmla="*/ 5408762 w 5408762"/>
                  <a:gd name="connsiteY63" fmla="*/ 4270076 h 5921687"/>
                  <a:gd name="connsiteX0" fmla="*/ 2943649 w 5408762"/>
                  <a:gd name="connsiteY0" fmla="*/ 133247 h 5878554"/>
                  <a:gd name="connsiteX1" fmla="*/ 2659477 w 5408762"/>
                  <a:gd name="connsiteY1" fmla="*/ 267110 h 5878554"/>
                  <a:gd name="connsiteX2" fmla="*/ 1155940 w 5408762"/>
                  <a:gd name="connsiteY2" fmla="*/ 0 h 5878554"/>
                  <a:gd name="connsiteX3" fmla="*/ 1207698 w 5408762"/>
                  <a:gd name="connsiteY3" fmla="*/ 25879 h 5878554"/>
                  <a:gd name="connsiteX4" fmla="*/ 1259457 w 5408762"/>
                  <a:gd name="connsiteY4" fmla="*/ 112143 h 5878554"/>
                  <a:gd name="connsiteX5" fmla="*/ 1199072 w 5408762"/>
                  <a:gd name="connsiteY5" fmla="*/ 163901 h 5878554"/>
                  <a:gd name="connsiteX6" fmla="*/ 1138687 w 5408762"/>
                  <a:gd name="connsiteY6" fmla="*/ 224286 h 5878554"/>
                  <a:gd name="connsiteX7" fmla="*/ 1052423 w 5408762"/>
                  <a:gd name="connsiteY7" fmla="*/ 301924 h 5878554"/>
                  <a:gd name="connsiteX8" fmla="*/ 923027 w 5408762"/>
                  <a:gd name="connsiteY8" fmla="*/ 327803 h 5878554"/>
                  <a:gd name="connsiteX9" fmla="*/ 871268 w 5408762"/>
                  <a:gd name="connsiteY9" fmla="*/ 457200 h 5878554"/>
                  <a:gd name="connsiteX10" fmla="*/ 785004 w 5408762"/>
                  <a:gd name="connsiteY10" fmla="*/ 560717 h 5878554"/>
                  <a:gd name="connsiteX11" fmla="*/ 750498 w 5408762"/>
                  <a:gd name="connsiteY11" fmla="*/ 612475 h 5878554"/>
                  <a:gd name="connsiteX12" fmla="*/ 690113 w 5408762"/>
                  <a:gd name="connsiteY12" fmla="*/ 681486 h 5878554"/>
                  <a:gd name="connsiteX13" fmla="*/ 707366 w 5408762"/>
                  <a:gd name="connsiteY13" fmla="*/ 793630 h 5878554"/>
                  <a:gd name="connsiteX14" fmla="*/ 681487 w 5408762"/>
                  <a:gd name="connsiteY14" fmla="*/ 914400 h 5878554"/>
                  <a:gd name="connsiteX15" fmla="*/ 672861 w 5408762"/>
                  <a:gd name="connsiteY15" fmla="*/ 1052422 h 5878554"/>
                  <a:gd name="connsiteX16" fmla="*/ 638355 w 5408762"/>
                  <a:gd name="connsiteY16" fmla="*/ 1147313 h 5878554"/>
                  <a:gd name="connsiteX17" fmla="*/ 586596 w 5408762"/>
                  <a:gd name="connsiteY17" fmla="*/ 1173192 h 5878554"/>
                  <a:gd name="connsiteX18" fmla="*/ 474453 w 5408762"/>
                  <a:gd name="connsiteY18" fmla="*/ 1233577 h 5878554"/>
                  <a:gd name="connsiteX19" fmla="*/ 388189 w 5408762"/>
                  <a:gd name="connsiteY19" fmla="*/ 1302588 h 5878554"/>
                  <a:gd name="connsiteX20" fmla="*/ 276046 w 5408762"/>
                  <a:gd name="connsiteY20" fmla="*/ 1293962 h 5878554"/>
                  <a:gd name="connsiteX21" fmla="*/ 232913 w 5408762"/>
                  <a:gd name="connsiteY21" fmla="*/ 1311215 h 5878554"/>
                  <a:gd name="connsiteX22" fmla="*/ 181155 w 5408762"/>
                  <a:gd name="connsiteY22" fmla="*/ 1362973 h 5878554"/>
                  <a:gd name="connsiteX23" fmla="*/ 207034 w 5408762"/>
                  <a:gd name="connsiteY23" fmla="*/ 1492369 h 5878554"/>
                  <a:gd name="connsiteX24" fmla="*/ 94891 w 5408762"/>
                  <a:gd name="connsiteY24" fmla="*/ 1526875 h 5878554"/>
                  <a:gd name="connsiteX25" fmla="*/ 43132 w 5408762"/>
                  <a:gd name="connsiteY25" fmla="*/ 1544128 h 5878554"/>
                  <a:gd name="connsiteX26" fmla="*/ 0 w 5408762"/>
                  <a:gd name="connsiteY26" fmla="*/ 1664898 h 5878554"/>
                  <a:gd name="connsiteX27" fmla="*/ 43132 w 5408762"/>
                  <a:gd name="connsiteY27" fmla="*/ 1794294 h 5878554"/>
                  <a:gd name="connsiteX28" fmla="*/ 86264 w 5408762"/>
                  <a:gd name="connsiteY28" fmla="*/ 1863305 h 5878554"/>
                  <a:gd name="connsiteX29" fmla="*/ 284672 w 5408762"/>
                  <a:gd name="connsiteY29" fmla="*/ 2139350 h 5878554"/>
                  <a:gd name="connsiteX30" fmla="*/ 439947 w 5408762"/>
                  <a:gd name="connsiteY30" fmla="*/ 2234241 h 5878554"/>
                  <a:gd name="connsiteX31" fmla="*/ 569344 w 5408762"/>
                  <a:gd name="connsiteY31" fmla="*/ 2311879 h 5878554"/>
                  <a:gd name="connsiteX32" fmla="*/ 741872 w 5408762"/>
                  <a:gd name="connsiteY32" fmla="*/ 2424022 h 5878554"/>
                  <a:gd name="connsiteX33" fmla="*/ 905774 w 5408762"/>
                  <a:gd name="connsiteY33" fmla="*/ 2596550 h 5878554"/>
                  <a:gd name="connsiteX34" fmla="*/ 1052423 w 5408762"/>
                  <a:gd name="connsiteY34" fmla="*/ 2777705 h 5878554"/>
                  <a:gd name="connsiteX35" fmla="*/ 1242204 w 5408762"/>
                  <a:gd name="connsiteY35" fmla="*/ 2941607 h 5878554"/>
                  <a:gd name="connsiteX36" fmla="*/ 1440612 w 5408762"/>
                  <a:gd name="connsiteY36" fmla="*/ 3122762 h 5878554"/>
                  <a:gd name="connsiteX37" fmla="*/ 1587261 w 5408762"/>
                  <a:gd name="connsiteY37" fmla="*/ 3329796 h 5878554"/>
                  <a:gd name="connsiteX38" fmla="*/ 1690778 w 5408762"/>
                  <a:gd name="connsiteY38" fmla="*/ 3536830 h 5878554"/>
                  <a:gd name="connsiteX39" fmla="*/ 1863306 w 5408762"/>
                  <a:gd name="connsiteY39" fmla="*/ 3674852 h 5878554"/>
                  <a:gd name="connsiteX40" fmla="*/ 2027208 w 5408762"/>
                  <a:gd name="connsiteY40" fmla="*/ 3838754 h 5878554"/>
                  <a:gd name="connsiteX41" fmla="*/ 2225615 w 5408762"/>
                  <a:gd name="connsiteY41" fmla="*/ 4063041 h 5878554"/>
                  <a:gd name="connsiteX42" fmla="*/ 2355012 w 5408762"/>
                  <a:gd name="connsiteY42" fmla="*/ 4192437 h 5878554"/>
                  <a:gd name="connsiteX43" fmla="*/ 2467155 w 5408762"/>
                  <a:gd name="connsiteY43" fmla="*/ 4356339 h 5878554"/>
                  <a:gd name="connsiteX44" fmla="*/ 2700068 w 5408762"/>
                  <a:gd name="connsiteY44" fmla="*/ 4520241 h 5878554"/>
                  <a:gd name="connsiteX45" fmla="*/ 2846717 w 5408762"/>
                  <a:gd name="connsiteY45" fmla="*/ 4684143 h 5878554"/>
                  <a:gd name="connsiteX46" fmla="*/ 2924355 w 5408762"/>
                  <a:gd name="connsiteY46" fmla="*/ 4882550 h 5878554"/>
                  <a:gd name="connsiteX47" fmla="*/ 3079630 w 5408762"/>
                  <a:gd name="connsiteY47" fmla="*/ 5046452 h 5878554"/>
                  <a:gd name="connsiteX48" fmla="*/ 3398808 w 5408762"/>
                  <a:gd name="connsiteY48" fmla="*/ 5201728 h 5878554"/>
                  <a:gd name="connsiteX49" fmla="*/ 3605842 w 5408762"/>
                  <a:gd name="connsiteY49" fmla="*/ 5374256 h 5878554"/>
                  <a:gd name="connsiteX50" fmla="*/ 3743864 w 5408762"/>
                  <a:gd name="connsiteY50" fmla="*/ 5538158 h 5878554"/>
                  <a:gd name="connsiteX51" fmla="*/ 3812876 w 5408762"/>
                  <a:gd name="connsiteY51" fmla="*/ 5702060 h 5878554"/>
                  <a:gd name="connsiteX52" fmla="*/ 3959893 w 5408762"/>
                  <a:gd name="connsiteY52" fmla="*/ 5878554 h 5878554"/>
                  <a:gd name="connsiteX53" fmla="*/ 4076573 w 5408762"/>
                  <a:gd name="connsiteY53" fmla="*/ 5792658 h 5878554"/>
                  <a:gd name="connsiteX54" fmla="*/ 4114800 w 5408762"/>
                  <a:gd name="connsiteY54" fmla="*/ 5615796 h 5878554"/>
                  <a:gd name="connsiteX55" fmla="*/ 4218317 w 5408762"/>
                  <a:gd name="connsiteY55" fmla="*/ 5158596 h 5878554"/>
                  <a:gd name="connsiteX56" fmla="*/ 4278702 w 5408762"/>
                  <a:gd name="connsiteY56" fmla="*/ 4968815 h 5878554"/>
                  <a:gd name="connsiteX57" fmla="*/ 4330461 w 5408762"/>
                  <a:gd name="connsiteY57" fmla="*/ 4839418 h 5878554"/>
                  <a:gd name="connsiteX58" fmla="*/ 4433978 w 5408762"/>
                  <a:gd name="connsiteY58" fmla="*/ 4684143 h 5878554"/>
                  <a:gd name="connsiteX59" fmla="*/ 4692770 w 5408762"/>
                  <a:gd name="connsiteY59" fmla="*/ 4546120 h 5878554"/>
                  <a:gd name="connsiteX60" fmla="*/ 4891178 w 5408762"/>
                  <a:gd name="connsiteY60" fmla="*/ 4468483 h 5878554"/>
                  <a:gd name="connsiteX61" fmla="*/ 5141344 w 5408762"/>
                  <a:gd name="connsiteY61" fmla="*/ 4330460 h 5878554"/>
                  <a:gd name="connsiteX62" fmla="*/ 5296619 w 5408762"/>
                  <a:gd name="connsiteY62" fmla="*/ 4209690 h 5878554"/>
                  <a:gd name="connsiteX63" fmla="*/ 5408762 w 5408762"/>
                  <a:gd name="connsiteY63" fmla="*/ 4226943 h 5878554"/>
                  <a:gd name="connsiteX0" fmla="*/ 2943649 w 5408762"/>
                  <a:gd name="connsiteY0" fmla="*/ 107368 h 5852675"/>
                  <a:gd name="connsiteX1" fmla="*/ 2659477 w 5408762"/>
                  <a:gd name="connsiteY1" fmla="*/ 241231 h 5852675"/>
                  <a:gd name="connsiteX2" fmla="*/ 2674497 w 5408762"/>
                  <a:gd name="connsiteY2" fmla="*/ 333349 h 5852675"/>
                  <a:gd name="connsiteX3" fmla="*/ 1207698 w 5408762"/>
                  <a:gd name="connsiteY3" fmla="*/ 0 h 5852675"/>
                  <a:gd name="connsiteX4" fmla="*/ 1259457 w 5408762"/>
                  <a:gd name="connsiteY4" fmla="*/ 86264 h 5852675"/>
                  <a:gd name="connsiteX5" fmla="*/ 1199072 w 5408762"/>
                  <a:gd name="connsiteY5" fmla="*/ 138022 h 5852675"/>
                  <a:gd name="connsiteX6" fmla="*/ 1138687 w 5408762"/>
                  <a:gd name="connsiteY6" fmla="*/ 198407 h 5852675"/>
                  <a:gd name="connsiteX7" fmla="*/ 1052423 w 5408762"/>
                  <a:gd name="connsiteY7" fmla="*/ 276045 h 5852675"/>
                  <a:gd name="connsiteX8" fmla="*/ 923027 w 5408762"/>
                  <a:gd name="connsiteY8" fmla="*/ 301924 h 5852675"/>
                  <a:gd name="connsiteX9" fmla="*/ 871268 w 5408762"/>
                  <a:gd name="connsiteY9" fmla="*/ 431321 h 5852675"/>
                  <a:gd name="connsiteX10" fmla="*/ 785004 w 5408762"/>
                  <a:gd name="connsiteY10" fmla="*/ 534838 h 5852675"/>
                  <a:gd name="connsiteX11" fmla="*/ 750498 w 5408762"/>
                  <a:gd name="connsiteY11" fmla="*/ 586596 h 5852675"/>
                  <a:gd name="connsiteX12" fmla="*/ 690113 w 5408762"/>
                  <a:gd name="connsiteY12" fmla="*/ 655607 h 5852675"/>
                  <a:gd name="connsiteX13" fmla="*/ 707366 w 5408762"/>
                  <a:gd name="connsiteY13" fmla="*/ 767751 h 5852675"/>
                  <a:gd name="connsiteX14" fmla="*/ 681487 w 5408762"/>
                  <a:gd name="connsiteY14" fmla="*/ 888521 h 5852675"/>
                  <a:gd name="connsiteX15" fmla="*/ 672861 w 5408762"/>
                  <a:gd name="connsiteY15" fmla="*/ 1026543 h 5852675"/>
                  <a:gd name="connsiteX16" fmla="*/ 638355 w 5408762"/>
                  <a:gd name="connsiteY16" fmla="*/ 1121434 h 5852675"/>
                  <a:gd name="connsiteX17" fmla="*/ 586596 w 5408762"/>
                  <a:gd name="connsiteY17" fmla="*/ 1147313 h 5852675"/>
                  <a:gd name="connsiteX18" fmla="*/ 474453 w 5408762"/>
                  <a:gd name="connsiteY18" fmla="*/ 1207698 h 5852675"/>
                  <a:gd name="connsiteX19" fmla="*/ 388189 w 5408762"/>
                  <a:gd name="connsiteY19" fmla="*/ 1276709 h 5852675"/>
                  <a:gd name="connsiteX20" fmla="*/ 276046 w 5408762"/>
                  <a:gd name="connsiteY20" fmla="*/ 1268083 h 5852675"/>
                  <a:gd name="connsiteX21" fmla="*/ 232913 w 5408762"/>
                  <a:gd name="connsiteY21" fmla="*/ 1285336 h 5852675"/>
                  <a:gd name="connsiteX22" fmla="*/ 181155 w 5408762"/>
                  <a:gd name="connsiteY22" fmla="*/ 1337094 h 5852675"/>
                  <a:gd name="connsiteX23" fmla="*/ 207034 w 5408762"/>
                  <a:gd name="connsiteY23" fmla="*/ 1466490 h 5852675"/>
                  <a:gd name="connsiteX24" fmla="*/ 94891 w 5408762"/>
                  <a:gd name="connsiteY24" fmla="*/ 1500996 h 5852675"/>
                  <a:gd name="connsiteX25" fmla="*/ 43132 w 5408762"/>
                  <a:gd name="connsiteY25" fmla="*/ 1518249 h 5852675"/>
                  <a:gd name="connsiteX26" fmla="*/ 0 w 5408762"/>
                  <a:gd name="connsiteY26" fmla="*/ 1639019 h 5852675"/>
                  <a:gd name="connsiteX27" fmla="*/ 43132 w 5408762"/>
                  <a:gd name="connsiteY27" fmla="*/ 1768415 h 5852675"/>
                  <a:gd name="connsiteX28" fmla="*/ 86264 w 5408762"/>
                  <a:gd name="connsiteY28" fmla="*/ 1837426 h 5852675"/>
                  <a:gd name="connsiteX29" fmla="*/ 284672 w 5408762"/>
                  <a:gd name="connsiteY29" fmla="*/ 2113471 h 5852675"/>
                  <a:gd name="connsiteX30" fmla="*/ 439947 w 5408762"/>
                  <a:gd name="connsiteY30" fmla="*/ 2208362 h 5852675"/>
                  <a:gd name="connsiteX31" fmla="*/ 569344 w 5408762"/>
                  <a:gd name="connsiteY31" fmla="*/ 2286000 h 5852675"/>
                  <a:gd name="connsiteX32" fmla="*/ 741872 w 5408762"/>
                  <a:gd name="connsiteY32" fmla="*/ 2398143 h 5852675"/>
                  <a:gd name="connsiteX33" fmla="*/ 905774 w 5408762"/>
                  <a:gd name="connsiteY33" fmla="*/ 2570671 h 5852675"/>
                  <a:gd name="connsiteX34" fmla="*/ 1052423 w 5408762"/>
                  <a:gd name="connsiteY34" fmla="*/ 2751826 h 5852675"/>
                  <a:gd name="connsiteX35" fmla="*/ 1242204 w 5408762"/>
                  <a:gd name="connsiteY35" fmla="*/ 2915728 h 5852675"/>
                  <a:gd name="connsiteX36" fmla="*/ 1440612 w 5408762"/>
                  <a:gd name="connsiteY36" fmla="*/ 3096883 h 5852675"/>
                  <a:gd name="connsiteX37" fmla="*/ 1587261 w 5408762"/>
                  <a:gd name="connsiteY37" fmla="*/ 3303917 h 5852675"/>
                  <a:gd name="connsiteX38" fmla="*/ 1690778 w 5408762"/>
                  <a:gd name="connsiteY38" fmla="*/ 3510951 h 5852675"/>
                  <a:gd name="connsiteX39" fmla="*/ 1863306 w 5408762"/>
                  <a:gd name="connsiteY39" fmla="*/ 3648973 h 5852675"/>
                  <a:gd name="connsiteX40" fmla="*/ 2027208 w 5408762"/>
                  <a:gd name="connsiteY40" fmla="*/ 3812875 h 5852675"/>
                  <a:gd name="connsiteX41" fmla="*/ 2225615 w 5408762"/>
                  <a:gd name="connsiteY41" fmla="*/ 4037162 h 5852675"/>
                  <a:gd name="connsiteX42" fmla="*/ 2355012 w 5408762"/>
                  <a:gd name="connsiteY42" fmla="*/ 4166558 h 5852675"/>
                  <a:gd name="connsiteX43" fmla="*/ 2467155 w 5408762"/>
                  <a:gd name="connsiteY43" fmla="*/ 4330460 h 5852675"/>
                  <a:gd name="connsiteX44" fmla="*/ 2700068 w 5408762"/>
                  <a:gd name="connsiteY44" fmla="*/ 4494362 h 5852675"/>
                  <a:gd name="connsiteX45" fmla="*/ 2846717 w 5408762"/>
                  <a:gd name="connsiteY45" fmla="*/ 4658264 h 5852675"/>
                  <a:gd name="connsiteX46" fmla="*/ 2924355 w 5408762"/>
                  <a:gd name="connsiteY46" fmla="*/ 4856671 h 5852675"/>
                  <a:gd name="connsiteX47" fmla="*/ 3079630 w 5408762"/>
                  <a:gd name="connsiteY47" fmla="*/ 5020573 h 5852675"/>
                  <a:gd name="connsiteX48" fmla="*/ 3398808 w 5408762"/>
                  <a:gd name="connsiteY48" fmla="*/ 5175849 h 5852675"/>
                  <a:gd name="connsiteX49" fmla="*/ 3605842 w 5408762"/>
                  <a:gd name="connsiteY49" fmla="*/ 5348377 h 5852675"/>
                  <a:gd name="connsiteX50" fmla="*/ 3743864 w 5408762"/>
                  <a:gd name="connsiteY50" fmla="*/ 5512279 h 5852675"/>
                  <a:gd name="connsiteX51" fmla="*/ 3812876 w 5408762"/>
                  <a:gd name="connsiteY51" fmla="*/ 5676181 h 5852675"/>
                  <a:gd name="connsiteX52" fmla="*/ 3959893 w 5408762"/>
                  <a:gd name="connsiteY52" fmla="*/ 5852675 h 5852675"/>
                  <a:gd name="connsiteX53" fmla="*/ 4076573 w 5408762"/>
                  <a:gd name="connsiteY53" fmla="*/ 5766779 h 5852675"/>
                  <a:gd name="connsiteX54" fmla="*/ 4114800 w 5408762"/>
                  <a:gd name="connsiteY54" fmla="*/ 5589917 h 5852675"/>
                  <a:gd name="connsiteX55" fmla="*/ 4218317 w 5408762"/>
                  <a:gd name="connsiteY55" fmla="*/ 5132717 h 5852675"/>
                  <a:gd name="connsiteX56" fmla="*/ 4278702 w 5408762"/>
                  <a:gd name="connsiteY56" fmla="*/ 4942936 h 5852675"/>
                  <a:gd name="connsiteX57" fmla="*/ 4330461 w 5408762"/>
                  <a:gd name="connsiteY57" fmla="*/ 4813539 h 5852675"/>
                  <a:gd name="connsiteX58" fmla="*/ 4433978 w 5408762"/>
                  <a:gd name="connsiteY58" fmla="*/ 4658264 h 5852675"/>
                  <a:gd name="connsiteX59" fmla="*/ 4692770 w 5408762"/>
                  <a:gd name="connsiteY59" fmla="*/ 4520241 h 5852675"/>
                  <a:gd name="connsiteX60" fmla="*/ 4891178 w 5408762"/>
                  <a:gd name="connsiteY60" fmla="*/ 4442604 h 5852675"/>
                  <a:gd name="connsiteX61" fmla="*/ 5141344 w 5408762"/>
                  <a:gd name="connsiteY61" fmla="*/ 4304581 h 5852675"/>
                  <a:gd name="connsiteX62" fmla="*/ 5296619 w 5408762"/>
                  <a:gd name="connsiteY62" fmla="*/ 4183811 h 5852675"/>
                  <a:gd name="connsiteX63" fmla="*/ 5408762 w 5408762"/>
                  <a:gd name="connsiteY63" fmla="*/ 4201064 h 5852675"/>
                  <a:gd name="connsiteX0" fmla="*/ 2943649 w 5408762"/>
                  <a:gd name="connsiteY0" fmla="*/ 21104 h 5766411"/>
                  <a:gd name="connsiteX1" fmla="*/ 2659477 w 5408762"/>
                  <a:gd name="connsiteY1" fmla="*/ 154967 h 5766411"/>
                  <a:gd name="connsiteX2" fmla="*/ 2674497 w 5408762"/>
                  <a:gd name="connsiteY2" fmla="*/ 247085 h 5766411"/>
                  <a:gd name="connsiteX3" fmla="*/ 2548682 w 5408762"/>
                  <a:gd name="connsiteY3" fmla="*/ 346444 h 5766411"/>
                  <a:gd name="connsiteX4" fmla="*/ 1259457 w 5408762"/>
                  <a:gd name="connsiteY4" fmla="*/ 0 h 5766411"/>
                  <a:gd name="connsiteX5" fmla="*/ 1199072 w 5408762"/>
                  <a:gd name="connsiteY5" fmla="*/ 51758 h 5766411"/>
                  <a:gd name="connsiteX6" fmla="*/ 1138687 w 5408762"/>
                  <a:gd name="connsiteY6" fmla="*/ 112143 h 5766411"/>
                  <a:gd name="connsiteX7" fmla="*/ 1052423 w 5408762"/>
                  <a:gd name="connsiteY7" fmla="*/ 189781 h 5766411"/>
                  <a:gd name="connsiteX8" fmla="*/ 923027 w 5408762"/>
                  <a:gd name="connsiteY8" fmla="*/ 215660 h 5766411"/>
                  <a:gd name="connsiteX9" fmla="*/ 871268 w 5408762"/>
                  <a:gd name="connsiteY9" fmla="*/ 345057 h 5766411"/>
                  <a:gd name="connsiteX10" fmla="*/ 785004 w 5408762"/>
                  <a:gd name="connsiteY10" fmla="*/ 448574 h 5766411"/>
                  <a:gd name="connsiteX11" fmla="*/ 750498 w 5408762"/>
                  <a:gd name="connsiteY11" fmla="*/ 500332 h 5766411"/>
                  <a:gd name="connsiteX12" fmla="*/ 690113 w 5408762"/>
                  <a:gd name="connsiteY12" fmla="*/ 569343 h 5766411"/>
                  <a:gd name="connsiteX13" fmla="*/ 707366 w 5408762"/>
                  <a:gd name="connsiteY13" fmla="*/ 681487 h 5766411"/>
                  <a:gd name="connsiteX14" fmla="*/ 681487 w 5408762"/>
                  <a:gd name="connsiteY14" fmla="*/ 802257 h 5766411"/>
                  <a:gd name="connsiteX15" fmla="*/ 672861 w 5408762"/>
                  <a:gd name="connsiteY15" fmla="*/ 940279 h 5766411"/>
                  <a:gd name="connsiteX16" fmla="*/ 638355 w 5408762"/>
                  <a:gd name="connsiteY16" fmla="*/ 1035170 h 5766411"/>
                  <a:gd name="connsiteX17" fmla="*/ 586596 w 5408762"/>
                  <a:gd name="connsiteY17" fmla="*/ 1061049 h 5766411"/>
                  <a:gd name="connsiteX18" fmla="*/ 474453 w 5408762"/>
                  <a:gd name="connsiteY18" fmla="*/ 1121434 h 5766411"/>
                  <a:gd name="connsiteX19" fmla="*/ 388189 w 5408762"/>
                  <a:gd name="connsiteY19" fmla="*/ 1190445 h 5766411"/>
                  <a:gd name="connsiteX20" fmla="*/ 276046 w 5408762"/>
                  <a:gd name="connsiteY20" fmla="*/ 1181819 h 5766411"/>
                  <a:gd name="connsiteX21" fmla="*/ 232913 w 5408762"/>
                  <a:gd name="connsiteY21" fmla="*/ 1199072 h 5766411"/>
                  <a:gd name="connsiteX22" fmla="*/ 181155 w 5408762"/>
                  <a:gd name="connsiteY22" fmla="*/ 1250830 h 5766411"/>
                  <a:gd name="connsiteX23" fmla="*/ 207034 w 5408762"/>
                  <a:gd name="connsiteY23" fmla="*/ 1380226 h 5766411"/>
                  <a:gd name="connsiteX24" fmla="*/ 94891 w 5408762"/>
                  <a:gd name="connsiteY24" fmla="*/ 1414732 h 5766411"/>
                  <a:gd name="connsiteX25" fmla="*/ 43132 w 5408762"/>
                  <a:gd name="connsiteY25" fmla="*/ 1431985 h 5766411"/>
                  <a:gd name="connsiteX26" fmla="*/ 0 w 5408762"/>
                  <a:gd name="connsiteY26" fmla="*/ 1552755 h 5766411"/>
                  <a:gd name="connsiteX27" fmla="*/ 43132 w 5408762"/>
                  <a:gd name="connsiteY27" fmla="*/ 1682151 h 5766411"/>
                  <a:gd name="connsiteX28" fmla="*/ 86264 w 5408762"/>
                  <a:gd name="connsiteY28" fmla="*/ 1751162 h 5766411"/>
                  <a:gd name="connsiteX29" fmla="*/ 284672 w 5408762"/>
                  <a:gd name="connsiteY29" fmla="*/ 2027207 h 5766411"/>
                  <a:gd name="connsiteX30" fmla="*/ 439947 w 5408762"/>
                  <a:gd name="connsiteY30" fmla="*/ 2122098 h 5766411"/>
                  <a:gd name="connsiteX31" fmla="*/ 569344 w 5408762"/>
                  <a:gd name="connsiteY31" fmla="*/ 2199736 h 5766411"/>
                  <a:gd name="connsiteX32" fmla="*/ 741872 w 5408762"/>
                  <a:gd name="connsiteY32" fmla="*/ 2311879 h 5766411"/>
                  <a:gd name="connsiteX33" fmla="*/ 905774 w 5408762"/>
                  <a:gd name="connsiteY33" fmla="*/ 2484407 h 5766411"/>
                  <a:gd name="connsiteX34" fmla="*/ 1052423 w 5408762"/>
                  <a:gd name="connsiteY34" fmla="*/ 2665562 h 5766411"/>
                  <a:gd name="connsiteX35" fmla="*/ 1242204 w 5408762"/>
                  <a:gd name="connsiteY35" fmla="*/ 2829464 h 5766411"/>
                  <a:gd name="connsiteX36" fmla="*/ 1440612 w 5408762"/>
                  <a:gd name="connsiteY36" fmla="*/ 3010619 h 5766411"/>
                  <a:gd name="connsiteX37" fmla="*/ 1587261 w 5408762"/>
                  <a:gd name="connsiteY37" fmla="*/ 3217653 h 5766411"/>
                  <a:gd name="connsiteX38" fmla="*/ 1690778 w 5408762"/>
                  <a:gd name="connsiteY38" fmla="*/ 3424687 h 5766411"/>
                  <a:gd name="connsiteX39" fmla="*/ 1863306 w 5408762"/>
                  <a:gd name="connsiteY39" fmla="*/ 3562709 h 5766411"/>
                  <a:gd name="connsiteX40" fmla="*/ 2027208 w 5408762"/>
                  <a:gd name="connsiteY40" fmla="*/ 3726611 h 5766411"/>
                  <a:gd name="connsiteX41" fmla="*/ 2225615 w 5408762"/>
                  <a:gd name="connsiteY41" fmla="*/ 3950898 h 5766411"/>
                  <a:gd name="connsiteX42" fmla="*/ 2355012 w 5408762"/>
                  <a:gd name="connsiteY42" fmla="*/ 4080294 h 5766411"/>
                  <a:gd name="connsiteX43" fmla="*/ 2467155 w 5408762"/>
                  <a:gd name="connsiteY43" fmla="*/ 4244196 h 5766411"/>
                  <a:gd name="connsiteX44" fmla="*/ 2700068 w 5408762"/>
                  <a:gd name="connsiteY44" fmla="*/ 4408098 h 5766411"/>
                  <a:gd name="connsiteX45" fmla="*/ 2846717 w 5408762"/>
                  <a:gd name="connsiteY45" fmla="*/ 4572000 h 5766411"/>
                  <a:gd name="connsiteX46" fmla="*/ 2924355 w 5408762"/>
                  <a:gd name="connsiteY46" fmla="*/ 4770407 h 5766411"/>
                  <a:gd name="connsiteX47" fmla="*/ 3079630 w 5408762"/>
                  <a:gd name="connsiteY47" fmla="*/ 4934309 h 5766411"/>
                  <a:gd name="connsiteX48" fmla="*/ 3398808 w 5408762"/>
                  <a:gd name="connsiteY48" fmla="*/ 5089585 h 5766411"/>
                  <a:gd name="connsiteX49" fmla="*/ 3605842 w 5408762"/>
                  <a:gd name="connsiteY49" fmla="*/ 5262113 h 5766411"/>
                  <a:gd name="connsiteX50" fmla="*/ 3743864 w 5408762"/>
                  <a:gd name="connsiteY50" fmla="*/ 5426015 h 5766411"/>
                  <a:gd name="connsiteX51" fmla="*/ 3812876 w 5408762"/>
                  <a:gd name="connsiteY51" fmla="*/ 5589917 h 5766411"/>
                  <a:gd name="connsiteX52" fmla="*/ 3959893 w 5408762"/>
                  <a:gd name="connsiteY52" fmla="*/ 5766411 h 5766411"/>
                  <a:gd name="connsiteX53" fmla="*/ 4076573 w 5408762"/>
                  <a:gd name="connsiteY53" fmla="*/ 5680515 h 5766411"/>
                  <a:gd name="connsiteX54" fmla="*/ 4114800 w 5408762"/>
                  <a:gd name="connsiteY54" fmla="*/ 5503653 h 5766411"/>
                  <a:gd name="connsiteX55" fmla="*/ 4218317 w 5408762"/>
                  <a:gd name="connsiteY55" fmla="*/ 5046453 h 5766411"/>
                  <a:gd name="connsiteX56" fmla="*/ 4278702 w 5408762"/>
                  <a:gd name="connsiteY56" fmla="*/ 4856672 h 5766411"/>
                  <a:gd name="connsiteX57" fmla="*/ 4330461 w 5408762"/>
                  <a:gd name="connsiteY57" fmla="*/ 4727275 h 5766411"/>
                  <a:gd name="connsiteX58" fmla="*/ 4433978 w 5408762"/>
                  <a:gd name="connsiteY58" fmla="*/ 4572000 h 5766411"/>
                  <a:gd name="connsiteX59" fmla="*/ 4692770 w 5408762"/>
                  <a:gd name="connsiteY59" fmla="*/ 4433977 h 5766411"/>
                  <a:gd name="connsiteX60" fmla="*/ 4891178 w 5408762"/>
                  <a:gd name="connsiteY60" fmla="*/ 4356340 h 5766411"/>
                  <a:gd name="connsiteX61" fmla="*/ 5141344 w 5408762"/>
                  <a:gd name="connsiteY61" fmla="*/ 4218317 h 5766411"/>
                  <a:gd name="connsiteX62" fmla="*/ 5296619 w 5408762"/>
                  <a:gd name="connsiteY62" fmla="*/ 4097547 h 5766411"/>
                  <a:gd name="connsiteX63" fmla="*/ 5408762 w 5408762"/>
                  <a:gd name="connsiteY63" fmla="*/ 4114800 h 5766411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1199072 w 5408762"/>
                  <a:gd name="connsiteY5" fmla="*/ 30654 h 5745307"/>
                  <a:gd name="connsiteX6" fmla="*/ 1138687 w 5408762"/>
                  <a:gd name="connsiteY6" fmla="*/ 91039 h 5745307"/>
                  <a:gd name="connsiteX7" fmla="*/ 1052423 w 5408762"/>
                  <a:gd name="connsiteY7" fmla="*/ 168677 h 5745307"/>
                  <a:gd name="connsiteX8" fmla="*/ 923027 w 5408762"/>
                  <a:gd name="connsiteY8" fmla="*/ 194556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1138687 w 5408762"/>
                  <a:gd name="connsiteY6" fmla="*/ 91039 h 5745307"/>
                  <a:gd name="connsiteX7" fmla="*/ 1052423 w 5408762"/>
                  <a:gd name="connsiteY7" fmla="*/ 168677 h 5745307"/>
                  <a:gd name="connsiteX8" fmla="*/ 923027 w 5408762"/>
                  <a:gd name="connsiteY8" fmla="*/ 194556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1052423 w 5408762"/>
                  <a:gd name="connsiteY7" fmla="*/ 168677 h 5745307"/>
                  <a:gd name="connsiteX8" fmla="*/ 923027 w 5408762"/>
                  <a:gd name="connsiteY8" fmla="*/ 194556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923027 w 5408762"/>
                  <a:gd name="connsiteY8" fmla="*/ 194556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181155 w 5408762"/>
                  <a:gd name="connsiteY21" fmla="*/ 1229726 h 5745307"/>
                  <a:gd name="connsiteX22" fmla="*/ 207034 w 5408762"/>
                  <a:gd name="connsiteY22" fmla="*/ 1359122 h 5745307"/>
                  <a:gd name="connsiteX23" fmla="*/ 94891 w 5408762"/>
                  <a:gd name="connsiteY23" fmla="*/ 1393628 h 5745307"/>
                  <a:gd name="connsiteX24" fmla="*/ 43132 w 5408762"/>
                  <a:gd name="connsiteY24" fmla="*/ 1410881 h 5745307"/>
                  <a:gd name="connsiteX25" fmla="*/ 0 w 5408762"/>
                  <a:gd name="connsiteY25" fmla="*/ 1531651 h 5745307"/>
                  <a:gd name="connsiteX26" fmla="*/ 43132 w 5408762"/>
                  <a:gd name="connsiteY26" fmla="*/ 1661047 h 5745307"/>
                  <a:gd name="connsiteX27" fmla="*/ 86264 w 5408762"/>
                  <a:gd name="connsiteY27" fmla="*/ 1730058 h 5745307"/>
                  <a:gd name="connsiteX28" fmla="*/ 284672 w 5408762"/>
                  <a:gd name="connsiteY28" fmla="*/ 2006103 h 5745307"/>
                  <a:gd name="connsiteX29" fmla="*/ 439947 w 5408762"/>
                  <a:gd name="connsiteY29" fmla="*/ 2100994 h 5745307"/>
                  <a:gd name="connsiteX30" fmla="*/ 569344 w 5408762"/>
                  <a:gd name="connsiteY30" fmla="*/ 2178632 h 5745307"/>
                  <a:gd name="connsiteX31" fmla="*/ 741872 w 5408762"/>
                  <a:gd name="connsiteY31" fmla="*/ 2290775 h 5745307"/>
                  <a:gd name="connsiteX32" fmla="*/ 905774 w 5408762"/>
                  <a:gd name="connsiteY32" fmla="*/ 2463303 h 5745307"/>
                  <a:gd name="connsiteX33" fmla="*/ 1052423 w 5408762"/>
                  <a:gd name="connsiteY33" fmla="*/ 2644458 h 5745307"/>
                  <a:gd name="connsiteX34" fmla="*/ 1242204 w 5408762"/>
                  <a:gd name="connsiteY34" fmla="*/ 2808360 h 5745307"/>
                  <a:gd name="connsiteX35" fmla="*/ 1440612 w 5408762"/>
                  <a:gd name="connsiteY35" fmla="*/ 2989515 h 5745307"/>
                  <a:gd name="connsiteX36" fmla="*/ 1587261 w 5408762"/>
                  <a:gd name="connsiteY36" fmla="*/ 3196549 h 5745307"/>
                  <a:gd name="connsiteX37" fmla="*/ 1690778 w 5408762"/>
                  <a:gd name="connsiteY37" fmla="*/ 3403583 h 5745307"/>
                  <a:gd name="connsiteX38" fmla="*/ 1863306 w 5408762"/>
                  <a:gd name="connsiteY38" fmla="*/ 3541605 h 5745307"/>
                  <a:gd name="connsiteX39" fmla="*/ 2027208 w 5408762"/>
                  <a:gd name="connsiteY39" fmla="*/ 3705507 h 5745307"/>
                  <a:gd name="connsiteX40" fmla="*/ 2225615 w 5408762"/>
                  <a:gd name="connsiteY40" fmla="*/ 3929794 h 5745307"/>
                  <a:gd name="connsiteX41" fmla="*/ 2355012 w 5408762"/>
                  <a:gd name="connsiteY41" fmla="*/ 4059190 h 5745307"/>
                  <a:gd name="connsiteX42" fmla="*/ 2467155 w 5408762"/>
                  <a:gd name="connsiteY42" fmla="*/ 4223092 h 5745307"/>
                  <a:gd name="connsiteX43" fmla="*/ 2700068 w 5408762"/>
                  <a:gd name="connsiteY43" fmla="*/ 4386994 h 5745307"/>
                  <a:gd name="connsiteX44" fmla="*/ 2846717 w 5408762"/>
                  <a:gd name="connsiteY44" fmla="*/ 4550896 h 5745307"/>
                  <a:gd name="connsiteX45" fmla="*/ 2924355 w 5408762"/>
                  <a:gd name="connsiteY45" fmla="*/ 4749303 h 5745307"/>
                  <a:gd name="connsiteX46" fmla="*/ 3079630 w 5408762"/>
                  <a:gd name="connsiteY46" fmla="*/ 4913205 h 5745307"/>
                  <a:gd name="connsiteX47" fmla="*/ 3398808 w 5408762"/>
                  <a:gd name="connsiteY47" fmla="*/ 5068481 h 5745307"/>
                  <a:gd name="connsiteX48" fmla="*/ 3605842 w 5408762"/>
                  <a:gd name="connsiteY48" fmla="*/ 5241009 h 5745307"/>
                  <a:gd name="connsiteX49" fmla="*/ 3743864 w 5408762"/>
                  <a:gd name="connsiteY49" fmla="*/ 5404911 h 5745307"/>
                  <a:gd name="connsiteX50" fmla="*/ 3812876 w 5408762"/>
                  <a:gd name="connsiteY50" fmla="*/ 5568813 h 5745307"/>
                  <a:gd name="connsiteX51" fmla="*/ 3959893 w 5408762"/>
                  <a:gd name="connsiteY51" fmla="*/ 5745307 h 5745307"/>
                  <a:gd name="connsiteX52" fmla="*/ 4076573 w 5408762"/>
                  <a:gd name="connsiteY52" fmla="*/ 5659411 h 5745307"/>
                  <a:gd name="connsiteX53" fmla="*/ 4114800 w 5408762"/>
                  <a:gd name="connsiteY53" fmla="*/ 5482549 h 5745307"/>
                  <a:gd name="connsiteX54" fmla="*/ 4218317 w 5408762"/>
                  <a:gd name="connsiteY54" fmla="*/ 5025349 h 5745307"/>
                  <a:gd name="connsiteX55" fmla="*/ 4278702 w 5408762"/>
                  <a:gd name="connsiteY55" fmla="*/ 4835568 h 5745307"/>
                  <a:gd name="connsiteX56" fmla="*/ 4330461 w 5408762"/>
                  <a:gd name="connsiteY56" fmla="*/ 4706171 h 5745307"/>
                  <a:gd name="connsiteX57" fmla="*/ 4433978 w 5408762"/>
                  <a:gd name="connsiteY57" fmla="*/ 4550896 h 5745307"/>
                  <a:gd name="connsiteX58" fmla="*/ 4692770 w 5408762"/>
                  <a:gd name="connsiteY58" fmla="*/ 4412873 h 5745307"/>
                  <a:gd name="connsiteX59" fmla="*/ 4891178 w 5408762"/>
                  <a:gd name="connsiteY59" fmla="*/ 4335236 h 5745307"/>
                  <a:gd name="connsiteX60" fmla="*/ 5141344 w 5408762"/>
                  <a:gd name="connsiteY60" fmla="*/ 4197213 h 5745307"/>
                  <a:gd name="connsiteX61" fmla="*/ 5296619 w 5408762"/>
                  <a:gd name="connsiteY61" fmla="*/ 4076443 h 5745307"/>
                  <a:gd name="connsiteX62" fmla="*/ 5408762 w 5408762"/>
                  <a:gd name="connsiteY62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207034 w 5408762"/>
                  <a:gd name="connsiteY21" fmla="*/ 1359122 h 5745307"/>
                  <a:gd name="connsiteX22" fmla="*/ 94891 w 5408762"/>
                  <a:gd name="connsiteY22" fmla="*/ 1393628 h 5745307"/>
                  <a:gd name="connsiteX23" fmla="*/ 43132 w 5408762"/>
                  <a:gd name="connsiteY23" fmla="*/ 1410881 h 5745307"/>
                  <a:gd name="connsiteX24" fmla="*/ 0 w 5408762"/>
                  <a:gd name="connsiteY24" fmla="*/ 1531651 h 5745307"/>
                  <a:gd name="connsiteX25" fmla="*/ 43132 w 5408762"/>
                  <a:gd name="connsiteY25" fmla="*/ 1661047 h 5745307"/>
                  <a:gd name="connsiteX26" fmla="*/ 86264 w 5408762"/>
                  <a:gd name="connsiteY26" fmla="*/ 1730058 h 5745307"/>
                  <a:gd name="connsiteX27" fmla="*/ 284672 w 5408762"/>
                  <a:gd name="connsiteY27" fmla="*/ 2006103 h 5745307"/>
                  <a:gd name="connsiteX28" fmla="*/ 439947 w 5408762"/>
                  <a:gd name="connsiteY28" fmla="*/ 2100994 h 5745307"/>
                  <a:gd name="connsiteX29" fmla="*/ 569344 w 5408762"/>
                  <a:gd name="connsiteY29" fmla="*/ 2178632 h 5745307"/>
                  <a:gd name="connsiteX30" fmla="*/ 741872 w 5408762"/>
                  <a:gd name="connsiteY30" fmla="*/ 2290775 h 5745307"/>
                  <a:gd name="connsiteX31" fmla="*/ 905774 w 5408762"/>
                  <a:gd name="connsiteY31" fmla="*/ 2463303 h 5745307"/>
                  <a:gd name="connsiteX32" fmla="*/ 1052423 w 5408762"/>
                  <a:gd name="connsiteY32" fmla="*/ 2644458 h 5745307"/>
                  <a:gd name="connsiteX33" fmla="*/ 1242204 w 5408762"/>
                  <a:gd name="connsiteY33" fmla="*/ 2808360 h 5745307"/>
                  <a:gd name="connsiteX34" fmla="*/ 1440612 w 5408762"/>
                  <a:gd name="connsiteY34" fmla="*/ 2989515 h 5745307"/>
                  <a:gd name="connsiteX35" fmla="*/ 1587261 w 5408762"/>
                  <a:gd name="connsiteY35" fmla="*/ 3196549 h 5745307"/>
                  <a:gd name="connsiteX36" fmla="*/ 1690778 w 5408762"/>
                  <a:gd name="connsiteY36" fmla="*/ 3403583 h 5745307"/>
                  <a:gd name="connsiteX37" fmla="*/ 1863306 w 5408762"/>
                  <a:gd name="connsiteY37" fmla="*/ 3541605 h 5745307"/>
                  <a:gd name="connsiteX38" fmla="*/ 2027208 w 5408762"/>
                  <a:gd name="connsiteY38" fmla="*/ 3705507 h 5745307"/>
                  <a:gd name="connsiteX39" fmla="*/ 2225615 w 5408762"/>
                  <a:gd name="connsiteY39" fmla="*/ 3929794 h 5745307"/>
                  <a:gd name="connsiteX40" fmla="*/ 2355012 w 5408762"/>
                  <a:gd name="connsiteY40" fmla="*/ 4059190 h 5745307"/>
                  <a:gd name="connsiteX41" fmla="*/ 2467155 w 5408762"/>
                  <a:gd name="connsiteY41" fmla="*/ 4223092 h 5745307"/>
                  <a:gd name="connsiteX42" fmla="*/ 2700068 w 5408762"/>
                  <a:gd name="connsiteY42" fmla="*/ 4386994 h 5745307"/>
                  <a:gd name="connsiteX43" fmla="*/ 2846717 w 5408762"/>
                  <a:gd name="connsiteY43" fmla="*/ 4550896 h 5745307"/>
                  <a:gd name="connsiteX44" fmla="*/ 2924355 w 5408762"/>
                  <a:gd name="connsiteY44" fmla="*/ 4749303 h 5745307"/>
                  <a:gd name="connsiteX45" fmla="*/ 3079630 w 5408762"/>
                  <a:gd name="connsiteY45" fmla="*/ 4913205 h 5745307"/>
                  <a:gd name="connsiteX46" fmla="*/ 3398808 w 5408762"/>
                  <a:gd name="connsiteY46" fmla="*/ 5068481 h 5745307"/>
                  <a:gd name="connsiteX47" fmla="*/ 3605842 w 5408762"/>
                  <a:gd name="connsiteY47" fmla="*/ 5241009 h 5745307"/>
                  <a:gd name="connsiteX48" fmla="*/ 3743864 w 5408762"/>
                  <a:gd name="connsiteY48" fmla="*/ 5404911 h 5745307"/>
                  <a:gd name="connsiteX49" fmla="*/ 3812876 w 5408762"/>
                  <a:gd name="connsiteY49" fmla="*/ 5568813 h 5745307"/>
                  <a:gd name="connsiteX50" fmla="*/ 3959893 w 5408762"/>
                  <a:gd name="connsiteY50" fmla="*/ 5745307 h 5745307"/>
                  <a:gd name="connsiteX51" fmla="*/ 4076573 w 5408762"/>
                  <a:gd name="connsiteY51" fmla="*/ 5659411 h 5745307"/>
                  <a:gd name="connsiteX52" fmla="*/ 4114800 w 5408762"/>
                  <a:gd name="connsiteY52" fmla="*/ 5482549 h 5745307"/>
                  <a:gd name="connsiteX53" fmla="*/ 4218317 w 5408762"/>
                  <a:gd name="connsiteY53" fmla="*/ 5025349 h 5745307"/>
                  <a:gd name="connsiteX54" fmla="*/ 4278702 w 5408762"/>
                  <a:gd name="connsiteY54" fmla="*/ 4835568 h 5745307"/>
                  <a:gd name="connsiteX55" fmla="*/ 4330461 w 5408762"/>
                  <a:gd name="connsiteY55" fmla="*/ 4706171 h 5745307"/>
                  <a:gd name="connsiteX56" fmla="*/ 4433978 w 5408762"/>
                  <a:gd name="connsiteY56" fmla="*/ 4550896 h 5745307"/>
                  <a:gd name="connsiteX57" fmla="*/ 4692770 w 5408762"/>
                  <a:gd name="connsiteY57" fmla="*/ 4412873 h 5745307"/>
                  <a:gd name="connsiteX58" fmla="*/ 4891178 w 5408762"/>
                  <a:gd name="connsiteY58" fmla="*/ 4335236 h 5745307"/>
                  <a:gd name="connsiteX59" fmla="*/ 5141344 w 5408762"/>
                  <a:gd name="connsiteY59" fmla="*/ 4197213 h 5745307"/>
                  <a:gd name="connsiteX60" fmla="*/ 5296619 w 5408762"/>
                  <a:gd name="connsiteY60" fmla="*/ 4076443 h 5745307"/>
                  <a:gd name="connsiteX61" fmla="*/ 5408762 w 5408762"/>
                  <a:gd name="connsiteY61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94891 w 5408762"/>
                  <a:gd name="connsiteY21" fmla="*/ 1393628 h 5745307"/>
                  <a:gd name="connsiteX22" fmla="*/ 43132 w 5408762"/>
                  <a:gd name="connsiteY22" fmla="*/ 1410881 h 5745307"/>
                  <a:gd name="connsiteX23" fmla="*/ 0 w 5408762"/>
                  <a:gd name="connsiteY23" fmla="*/ 1531651 h 5745307"/>
                  <a:gd name="connsiteX24" fmla="*/ 43132 w 5408762"/>
                  <a:gd name="connsiteY24" fmla="*/ 1661047 h 5745307"/>
                  <a:gd name="connsiteX25" fmla="*/ 86264 w 5408762"/>
                  <a:gd name="connsiteY25" fmla="*/ 1730058 h 5745307"/>
                  <a:gd name="connsiteX26" fmla="*/ 284672 w 5408762"/>
                  <a:gd name="connsiteY26" fmla="*/ 2006103 h 5745307"/>
                  <a:gd name="connsiteX27" fmla="*/ 439947 w 5408762"/>
                  <a:gd name="connsiteY27" fmla="*/ 2100994 h 5745307"/>
                  <a:gd name="connsiteX28" fmla="*/ 569344 w 5408762"/>
                  <a:gd name="connsiteY28" fmla="*/ 2178632 h 5745307"/>
                  <a:gd name="connsiteX29" fmla="*/ 741872 w 5408762"/>
                  <a:gd name="connsiteY29" fmla="*/ 2290775 h 5745307"/>
                  <a:gd name="connsiteX30" fmla="*/ 905774 w 5408762"/>
                  <a:gd name="connsiteY30" fmla="*/ 2463303 h 5745307"/>
                  <a:gd name="connsiteX31" fmla="*/ 1052423 w 5408762"/>
                  <a:gd name="connsiteY31" fmla="*/ 2644458 h 5745307"/>
                  <a:gd name="connsiteX32" fmla="*/ 1242204 w 5408762"/>
                  <a:gd name="connsiteY32" fmla="*/ 2808360 h 5745307"/>
                  <a:gd name="connsiteX33" fmla="*/ 1440612 w 5408762"/>
                  <a:gd name="connsiteY33" fmla="*/ 2989515 h 5745307"/>
                  <a:gd name="connsiteX34" fmla="*/ 1587261 w 5408762"/>
                  <a:gd name="connsiteY34" fmla="*/ 3196549 h 5745307"/>
                  <a:gd name="connsiteX35" fmla="*/ 1690778 w 5408762"/>
                  <a:gd name="connsiteY35" fmla="*/ 3403583 h 5745307"/>
                  <a:gd name="connsiteX36" fmla="*/ 1863306 w 5408762"/>
                  <a:gd name="connsiteY36" fmla="*/ 3541605 h 5745307"/>
                  <a:gd name="connsiteX37" fmla="*/ 2027208 w 5408762"/>
                  <a:gd name="connsiteY37" fmla="*/ 3705507 h 5745307"/>
                  <a:gd name="connsiteX38" fmla="*/ 2225615 w 5408762"/>
                  <a:gd name="connsiteY38" fmla="*/ 3929794 h 5745307"/>
                  <a:gd name="connsiteX39" fmla="*/ 2355012 w 5408762"/>
                  <a:gd name="connsiteY39" fmla="*/ 4059190 h 5745307"/>
                  <a:gd name="connsiteX40" fmla="*/ 2467155 w 5408762"/>
                  <a:gd name="connsiteY40" fmla="*/ 4223092 h 5745307"/>
                  <a:gd name="connsiteX41" fmla="*/ 2700068 w 5408762"/>
                  <a:gd name="connsiteY41" fmla="*/ 4386994 h 5745307"/>
                  <a:gd name="connsiteX42" fmla="*/ 2846717 w 5408762"/>
                  <a:gd name="connsiteY42" fmla="*/ 4550896 h 5745307"/>
                  <a:gd name="connsiteX43" fmla="*/ 2924355 w 5408762"/>
                  <a:gd name="connsiteY43" fmla="*/ 4749303 h 5745307"/>
                  <a:gd name="connsiteX44" fmla="*/ 3079630 w 5408762"/>
                  <a:gd name="connsiteY44" fmla="*/ 4913205 h 5745307"/>
                  <a:gd name="connsiteX45" fmla="*/ 3398808 w 5408762"/>
                  <a:gd name="connsiteY45" fmla="*/ 5068481 h 5745307"/>
                  <a:gd name="connsiteX46" fmla="*/ 3605842 w 5408762"/>
                  <a:gd name="connsiteY46" fmla="*/ 5241009 h 5745307"/>
                  <a:gd name="connsiteX47" fmla="*/ 3743864 w 5408762"/>
                  <a:gd name="connsiteY47" fmla="*/ 5404911 h 5745307"/>
                  <a:gd name="connsiteX48" fmla="*/ 3812876 w 5408762"/>
                  <a:gd name="connsiteY48" fmla="*/ 5568813 h 5745307"/>
                  <a:gd name="connsiteX49" fmla="*/ 3959893 w 5408762"/>
                  <a:gd name="connsiteY49" fmla="*/ 5745307 h 5745307"/>
                  <a:gd name="connsiteX50" fmla="*/ 4076573 w 5408762"/>
                  <a:gd name="connsiteY50" fmla="*/ 5659411 h 5745307"/>
                  <a:gd name="connsiteX51" fmla="*/ 4114800 w 5408762"/>
                  <a:gd name="connsiteY51" fmla="*/ 5482549 h 5745307"/>
                  <a:gd name="connsiteX52" fmla="*/ 4218317 w 5408762"/>
                  <a:gd name="connsiteY52" fmla="*/ 5025349 h 5745307"/>
                  <a:gd name="connsiteX53" fmla="*/ 4278702 w 5408762"/>
                  <a:gd name="connsiteY53" fmla="*/ 4835568 h 5745307"/>
                  <a:gd name="connsiteX54" fmla="*/ 4330461 w 5408762"/>
                  <a:gd name="connsiteY54" fmla="*/ 4706171 h 5745307"/>
                  <a:gd name="connsiteX55" fmla="*/ 4433978 w 5408762"/>
                  <a:gd name="connsiteY55" fmla="*/ 4550896 h 5745307"/>
                  <a:gd name="connsiteX56" fmla="*/ 4692770 w 5408762"/>
                  <a:gd name="connsiteY56" fmla="*/ 4412873 h 5745307"/>
                  <a:gd name="connsiteX57" fmla="*/ 4891178 w 5408762"/>
                  <a:gd name="connsiteY57" fmla="*/ 4335236 h 5745307"/>
                  <a:gd name="connsiteX58" fmla="*/ 5141344 w 5408762"/>
                  <a:gd name="connsiteY58" fmla="*/ 4197213 h 5745307"/>
                  <a:gd name="connsiteX59" fmla="*/ 5296619 w 5408762"/>
                  <a:gd name="connsiteY59" fmla="*/ 4076443 h 5745307"/>
                  <a:gd name="connsiteX60" fmla="*/ 5408762 w 5408762"/>
                  <a:gd name="connsiteY60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43132 w 5408762"/>
                  <a:gd name="connsiteY21" fmla="*/ 1410881 h 5745307"/>
                  <a:gd name="connsiteX22" fmla="*/ 0 w 5408762"/>
                  <a:gd name="connsiteY22" fmla="*/ 1531651 h 5745307"/>
                  <a:gd name="connsiteX23" fmla="*/ 43132 w 5408762"/>
                  <a:gd name="connsiteY23" fmla="*/ 1661047 h 5745307"/>
                  <a:gd name="connsiteX24" fmla="*/ 86264 w 5408762"/>
                  <a:gd name="connsiteY24" fmla="*/ 1730058 h 5745307"/>
                  <a:gd name="connsiteX25" fmla="*/ 284672 w 5408762"/>
                  <a:gd name="connsiteY25" fmla="*/ 2006103 h 5745307"/>
                  <a:gd name="connsiteX26" fmla="*/ 439947 w 5408762"/>
                  <a:gd name="connsiteY26" fmla="*/ 2100994 h 5745307"/>
                  <a:gd name="connsiteX27" fmla="*/ 569344 w 5408762"/>
                  <a:gd name="connsiteY27" fmla="*/ 2178632 h 5745307"/>
                  <a:gd name="connsiteX28" fmla="*/ 741872 w 5408762"/>
                  <a:gd name="connsiteY28" fmla="*/ 2290775 h 5745307"/>
                  <a:gd name="connsiteX29" fmla="*/ 905774 w 5408762"/>
                  <a:gd name="connsiteY29" fmla="*/ 2463303 h 5745307"/>
                  <a:gd name="connsiteX30" fmla="*/ 1052423 w 5408762"/>
                  <a:gd name="connsiteY30" fmla="*/ 2644458 h 5745307"/>
                  <a:gd name="connsiteX31" fmla="*/ 1242204 w 5408762"/>
                  <a:gd name="connsiteY31" fmla="*/ 2808360 h 5745307"/>
                  <a:gd name="connsiteX32" fmla="*/ 1440612 w 5408762"/>
                  <a:gd name="connsiteY32" fmla="*/ 2989515 h 5745307"/>
                  <a:gd name="connsiteX33" fmla="*/ 1587261 w 5408762"/>
                  <a:gd name="connsiteY33" fmla="*/ 3196549 h 5745307"/>
                  <a:gd name="connsiteX34" fmla="*/ 1690778 w 5408762"/>
                  <a:gd name="connsiteY34" fmla="*/ 3403583 h 5745307"/>
                  <a:gd name="connsiteX35" fmla="*/ 1863306 w 5408762"/>
                  <a:gd name="connsiteY35" fmla="*/ 3541605 h 5745307"/>
                  <a:gd name="connsiteX36" fmla="*/ 2027208 w 5408762"/>
                  <a:gd name="connsiteY36" fmla="*/ 3705507 h 5745307"/>
                  <a:gd name="connsiteX37" fmla="*/ 2225615 w 5408762"/>
                  <a:gd name="connsiteY37" fmla="*/ 3929794 h 5745307"/>
                  <a:gd name="connsiteX38" fmla="*/ 2355012 w 5408762"/>
                  <a:gd name="connsiteY38" fmla="*/ 4059190 h 5745307"/>
                  <a:gd name="connsiteX39" fmla="*/ 2467155 w 5408762"/>
                  <a:gd name="connsiteY39" fmla="*/ 4223092 h 5745307"/>
                  <a:gd name="connsiteX40" fmla="*/ 2700068 w 5408762"/>
                  <a:gd name="connsiteY40" fmla="*/ 4386994 h 5745307"/>
                  <a:gd name="connsiteX41" fmla="*/ 2846717 w 5408762"/>
                  <a:gd name="connsiteY41" fmla="*/ 4550896 h 5745307"/>
                  <a:gd name="connsiteX42" fmla="*/ 2924355 w 5408762"/>
                  <a:gd name="connsiteY42" fmla="*/ 4749303 h 5745307"/>
                  <a:gd name="connsiteX43" fmla="*/ 3079630 w 5408762"/>
                  <a:gd name="connsiteY43" fmla="*/ 4913205 h 5745307"/>
                  <a:gd name="connsiteX44" fmla="*/ 3398808 w 5408762"/>
                  <a:gd name="connsiteY44" fmla="*/ 5068481 h 5745307"/>
                  <a:gd name="connsiteX45" fmla="*/ 3605842 w 5408762"/>
                  <a:gd name="connsiteY45" fmla="*/ 5241009 h 5745307"/>
                  <a:gd name="connsiteX46" fmla="*/ 3743864 w 5408762"/>
                  <a:gd name="connsiteY46" fmla="*/ 5404911 h 5745307"/>
                  <a:gd name="connsiteX47" fmla="*/ 3812876 w 5408762"/>
                  <a:gd name="connsiteY47" fmla="*/ 5568813 h 5745307"/>
                  <a:gd name="connsiteX48" fmla="*/ 3959893 w 5408762"/>
                  <a:gd name="connsiteY48" fmla="*/ 5745307 h 5745307"/>
                  <a:gd name="connsiteX49" fmla="*/ 4076573 w 5408762"/>
                  <a:gd name="connsiteY49" fmla="*/ 5659411 h 5745307"/>
                  <a:gd name="connsiteX50" fmla="*/ 4114800 w 5408762"/>
                  <a:gd name="connsiteY50" fmla="*/ 5482549 h 5745307"/>
                  <a:gd name="connsiteX51" fmla="*/ 4218317 w 5408762"/>
                  <a:gd name="connsiteY51" fmla="*/ 5025349 h 5745307"/>
                  <a:gd name="connsiteX52" fmla="*/ 4278702 w 5408762"/>
                  <a:gd name="connsiteY52" fmla="*/ 4835568 h 5745307"/>
                  <a:gd name="connsiteX53" fmla="*/ 4330461 w 5408762"/>
                  <a:gd name="connsiteY53" fmla="*/ 4706171 h 5745307"/>
                  <a:gd name="connsiteX54" fmla="*/ 4433978 w 5408762"/>
                  <a:gd name="connsiteY54" fmla="*/ 4550896 h 5745307"/>
                  <a:gd name="connsiteX55" fmla="*/ 4692770 w 5408762"/>
                  <a:gd name="connsiteY55" fmla="*/ 4412873 h 5745307"/>
                  <a:gd name="connsiteX56" fmla="*/ 4891178 w 5408762"/>
                  <a:gd name="connsiteY56" fmla="*/ 4335236 h 5745307"/>
                  <a:gd name="connsiteX57" fmla="*/ 5141344 w 5408762"/>
                  <a:gd name="connsiteY57" fmla="*/ 4197213 h 5745307"/>
                  <a:gd name="connsiteX58" fmla="*/ 5296619 w 5408762"/>
                  <a:gd name="connsiteY58" fmla="*/ 4076443 h 5745307"/>
                  <a:gd name="connsiteX59" fmla="*/ 5408762 w 5408762"/>
                  <a:gd name="connsiteY59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0 w 5408762"/>
                  <a:gd name="connsiteY21" fmla="*/ 1531651 h 5745307"/>
                  <a:gd name="connsiteX22" fmla="*/ 43132 w 5408762"/>
                  <a:gd name="connsiteY22" fmla="*/ 1661047 h 5745307"/>
                  <a:gd name="connsiteX23" fmla="*/ 86264 w 5408762"/>
                  <a:gd name="connsiteY23" fmla="*/ 1730058 h 5745307"/>
                  <a:gd name="connsiteX24" fmla="*/ 284672 w 5408762"/>
                  <a:gd name="connsiteY24" fmla="*/ 2006103 h 5745307"/>
                  <a:gd name="connsiteX25" fmla="*/ 439947 w 5408762"/>
                  <a:gd name="connsiteY25" fmla="*/ 2100994 h 5745307"/>
                  <a:gd name="connsiteX26" fmla="*/ 569344 w 5408762"/>
                  <a:gd name="connsiteY26" fmla="*/ 2178632 h 5745307"/>
                  <a:gd name="connsiteX27" fmla="*/ 741872 w 5408762"/>
                  <a:gd name="connsiteY27" fmla="*/ 2290775 h 5745307"/>
                  <a:gd name="connsiteX28" fmla="*/ 905774 w 5408762"/>
                  <a:gd name="connsiteY28" fmla="*/ 2463303 h 5745307"/>
                  <a:gd name="connsiteX29" fmla="*/ 1052423 w 5408762"/>
                  <a:gd name="connsiteY29" fmla="*/ 2644458 h 5745307"/>
                  <a:gd name="connsiteX30" fmla="*/ 1242204 w 5408762"/>
                  <a:gd name="connsiteY30" fmla="*/ 2808360 h 5745307"/>
                  <a:gd name="connsiteX31" fmla="*/ 1440612 w 5408762"/>
                  <a:gd name="connsiteY31" fmla="*/ 2989515 h 5745307"/>
                  <a:gd name="connsiteX32" fmla="*/ 1587261 w 5408762"/>
                  <a:gd name="connsiteY32" fmla="*/ 3196549 h 5745307"/>
                  <a:gd name="connsiteX33" fmla="*/ 1690778 w 5408762"/>
                  <a:gd name="connsiteY33" fmla="*/ 3403583 h 5745307"/>
                  <a:gd name="connsiteX34" fmla="*/ 1863306 w 5408762"/>
                  <a:gd name="connsiteY34" fmla="*/ 3541605 h 5745307"/>
                  <a:gd name="connsiteX35" fmla="*/ 2027208 w 5408762"/>
                  <a:gd name="connsiteY35" fmla="*/ 3705507 h 5745307"/>
                  <a:gd name="connsiteX36" fmla="*/ 2225615 w 5408762"/>
                  <a:gd name="connsiteY36" fmla="*/ 3929794 h 5745307"/>
                  <a:gd name="connsiteX37" fmla="*/ 2355012 w 5408762"/>
                  <a:gd name="connsiteY37" fmla="*/ 4059190 h 5745307"/>
                  <a:gd name="connsiteX38" fmla="*/ 2467155 w 5408762"/>
                  <a:gd name="connsiteY38" fmla="*/ 4223092 h 5745307"/>
                  <a:gd name="connsiteX39" fmla="*/ 2700068 w 5408762"/>
                  <a:gd name="connsiteY39" fmla="*/ 4386994 h 5745307"/>
                  <a:gd name="connsiteX40" fmla="*/ 2846717 w 5408762"/>
                  <a:gd name="connsiteY40" fmla="*/ 4550896 h 5745307"/>
                  <a:gd name="connsiteX41" fmla="*/ 2924355 w 5408762"/>
                  <a:gd name="connsiteY41" fmla="*/ 4749303 h 5745307"/>
                  <a:gd name="connsiteX42" fmla="*/ 3079630 w 5408762"/>
                  <a:gd name="connsiteY42" fmla="*/ 4913205 h 5745307"/>
                  <a:gd name="connsiteX43" fmla="*/ 3398808 w 5408762"/>
                  <a:gd name="connsiteY43" fmla="*/ 5068481 h 5745307"/>
                  <a:gd name="connsiteX44" fmla="*/ 3605842 w 5408762"/>
                  <a:gd name="connsiteY44" fmla="*/ 5241009 h 5745307"/>
                  <a:gd name="connsiteX45" fmla="*/ 3743864 w 5408762"/>
                  <a:gd name="connsiteY45" fmla="*/ 5404911 h 5745307"/>
                  <a:gd name="connsiteX46" fmla="*/ 3812876 w 5408762"/>
                  <a:gd name="connsiteY46" fmla="*/ 5568813 h 5745307"/>
                  <a:gd name="connsiteX47" fmla="*/ 3959893 w 5408762"/>
                  <a:gd name="connsiteY47" fmla="*/ 5745307 h 5745307"/>
                  <a:gd name="connsiteX48" fmla="*/ 4076573 w 5408762"/>
                  <a:gd name="connsiteY48" fmla="*/ 5659411 h 5745307"/>
                  <a:gd name="connsiteX49" fmla="*/ 4114800 w 5408762"/>
                  <a:gd name="connsiteY49" fmla="*/ 5482549 h 5745307"/>
                  <a:gd name="connsiteX50" fmla="*/ 4218317 w 5408762"/>
                  <a:gd name="connsiteY50" fmla="*/ 5025349 h 5745307"/>
                  <a:gd name="connsiteX51" fmla="*/ 4278702 w 5408762"/>
                  <a:gd name="connsiteY51" fmla="*/ 4835568 h 5745307"/>
                  <a:gd name="connsiteX52" fmla="*/ 4330461 w 5408762"/>
                  <a:gd name="connsiteY52" fmla="*/ 4706171 h 5745307"/>
                  <a:gd name="connsiteX53" fmla="*/ 4433978 w 5408762"/>
                  <a:gd name="connsiteY53" fmla="*/ 4550896 h 5745307"/>
                  <a:gd name="connsiteX54" fmla="*/ 4692770 w 5408762"/>
                  <a:gd name="connsiteY54" fmla="*/ 4412873 h 5745307"/>
                  <a:gd name="connsiteX55" fmla="*/ 4891178 w 5408762"/>
                  <a:gd name="connsiteY55" fmla="*/ 4335236 h 5745307"/>
                  <a:gd name="connsiteX56" fmla="*/ 5141344 w 5408762"/>
                  <a:gd name="connsiteY56" fmla="*/ 4197213 h 5745307"/>
                  <a:gd name="connsiteX57" fmla="*/ 5296619 w 5408762"/>
                  <a:gd name="connsiteY57" fmla="*/ 4076443 h 5745307"/>
                  <a:gd name="connsiteX58" fmla="*/ 5408762 w 5408762"/>
                  <a:gd name="connsiteY58" fmla="*/ 4093696 h 5745307"/>
                  <a:gd name="connsiteX0" fmla="*/ 2900517 w 5365630"/>
                  <a:gd name="connsiteY0" fmla="*/ 0 h 5745307"/>
                  <a:gd name="connsiteX1" fmla="*/ 2616345 w 5365630"/>
                  <a:gd name="connsiteY1" fmla="*/ 133863 h 5745307"/>
                  <a:gd name="connsiteX2" fmla="*/ 2631365 w 5365630"/>
                  <a:gd name="connsiteY2" fmla="*/ 225981 h 5745307"/>
                  <a:gd name="connsiteX3" fmla="*/ 2505550 w 5365630"/>
                  <a:gd name="connsiteY3" fmla="*/ 325340 h 5745307"/>
                  <a:gd name="connsiteX4" fmla="*/ 2367489 w 5365630"/>
                  <a:gd name="connsiteY4" fmla="*/ 444260 h 5745307"/>
                  <a:gd name="connsiteX5" fmla="*/ 2294858 w 5365630"/>
                  <a:gd name="connsiteY5" fmla="*/ 463361 h 5745307"/>
                  <a:gd name="connsiteX6" fmla="*/ 1989544 w 5365630"/>
                  <a:gd name="connsiteY6" fmla="*/ 719689 h 5745307"/>
                  <a:gd name="connsiteX7" fmla="*/ 1958390 w 5365630"/>
                  <a:gd name="connsiteY7" fmla="*/ 919791 h 5745307"/>
                  <a:gd name="connsiteX8" fmla="*/ 1773884 w 5365630"/>
                  <a:gd name="connsiteY8" fmla="*/ 1149777 h 5745307"/>
                  <a:gd name="connsiteX9" fmla="*/ 1624154 w 5365630"/>
                  <a:gd name="connsiteY9" fmla="*/ 1254682 h 5745307"/>
                  <a:gd name="connsiteX10" fmla="*/ 1746079 w 5365630"/>
                  <a:gd name="connsiteY10" fmla="*/ 1488827 h 5745307"/>
                  <a:gd name="connsiteX11" fmla="*/ 1564616 w 5365630"/>
                  <a:gd name="connsiteY11" fmla="*/ 1646721 h 5745307"/>
                  <a:gd name="connsiteX12" fmla="*/ 1504231 w 5365630"/>
                  <a:gd name="connsiteY12" fmla="*/ 1723896 h 5745307"/>
                  <a:gd name="connsiteX13" fmla="*/ 1509238 w 5365630"/>
                  <a:gd name="connsiteY13" fmla="*/ 1811548 h 5745307"/>
                  <a:gd name="connsiteX14" fmla="*/ 1471112 w 5365630"/>
                  <a:gd name="connsiteY14" fmla="*/ 1793524 h 5745307"/>
                  <a:gd name="connsiteX15" fmla="*/ 1395131 w 5365630"/>
                  <a:gd name="connsiteY15" fmla="*/ 1817246 h 5745307"/>
                  <a:gd name="connsiteX16" fmla="*/ 1348378 w 5365630"/>
                  <a:gd name="connsiteY16" fmla="*/ 1903973 h 5745307"/>
                  <a:gd name="connsiteX17" fmla="*/ 1406838 w 5365630"/>
                  <a:gd name="connsiteY17" fmla="*/ 1978838 h 5745307"/>
                  <a:gd name="connsiteX18" fmla="*/ 1331433 w 5365630"/>
                  <a:gd name="connsiteY18" fmla="*/ 2096373 h 5745307"/>
                  <a:gd name="connsiteX19" fmla="*/ 1190060 w 5365630"/>
                  <a:gd name="connsiteY19" fmla="*/ 2296013 h 5745307"/>
                  <a:gd name="connsiteX20" fmla="*/ 1175889 w 5365630"/>
                  <a:gd name="connsiteY20" fmla="*/ 2564972 h 5745307"/>
                  <a:gd name="connsiteX21" fmla="*/ 0 w 5365630"/>
                  <a:gd name="connsiteY21" fmla="*/ 1661047 h 5745307"/>
                  <a:gd name="connsiteX22" fmla="*/ 43132 w 5365630"/>
                  <a:gd name="connsiteY22" fmla="*/ 1730058 h 5745307"/>
                  <a:gd name="connsiteX23" fmla="*/ 241540 w 5365630"/>
                  <a:gd name="connsiteY23" fmla="*/ 2006103 h 5745307"/>
                  <a:gd name="connsiteX24" fmla="*/ 396815 w 5365630"/>
                  <a:gd name="connsiteY24" fmla="*/ 2100994 h 5745307"/>
                  <a:gd name="connsiteX25" fmla="*/ 526212 w 5365630"/>
                  <a:gd name="connsiteY25" fmla="*/ 2178632 h 5745307"/>
                  <a:gd name="connsiteX26" fmla="*/ 698740 w 5365630"/>
                  <a:gd name="connsiteY26" fmla="*/ 2290775 h 5745307"/>
                  <a:gd name="connsiteX27" fmla="*/ 862642 w 5365630"/>
                  <a:gd name="connsiteY27" fmla="*/ 2463303 h 5745307"/>
                  <a:gd name="connsiteX28" fmla="*/ 1009291 w 5365630"/>
                  <a:gd name="connsiteY28" fmla="*/ 2644458 h 5745307"/>
                  <a:gd name="connsiteX29" fmla="*/ 1199072 w 5365630"/>
                  <a:gd name="connsiteY29" fmla="*/ 2808360 h 5745307"/>
                  <a:gd name="connsiteX30" fmla="*/ 1397480 w 5365630"/>
                  <a:gd name="connsiteY30" fmla="*/ 2989515 h 5745307"/>
                  <a:gd name="connsiteX31" fmla="*/ 1544129 w 5365630"/>
                  <a:gd name="connsiteY31" fmla="*/ 3196549 h 5745307"/>
                  <a:gd name="connsiteX32" fmla="*/ 1647646 w 5365630"/>
                  <a:gd name="connsiteY32" fmla="*/ 3403583 h 5745307"/>
                  <a:gd name="connsiteX33" fmla="*/ 1820174 w 5365630"/>
                  <a:gd name="connsiteY33" fmla="*/ 3541605 h 5745307"/>
                  <a:gd name="connsiteX34" fmla="*/ 1984076 w 5365630"/>
                  <a:gd name="connsiteY34" fmla="*/ 3705507 h 5745307"/>
                  <a:gd name="connsiteX35" fmla="*/ 2182483 w 5365630"/>
                  <a:gd name="connsiteY35" fmla="*/ 3929794 h 5745307"/>
                  <a:gd name="connsiteX36" fmla="*/ 2311880 w 5365630"/>
                  <a:gd name="connsiteY36" fmla="*/ 4059190 h 5745307"/>
                  <a:gd name="connsiteX37" fmla="*/ 2424023 w 5365630"/>
                  <a:gd name="connsiteY37" fmla="*/ 4223092 h 5745307"/>
                  <a:gd name="connsiteX38" fmla="*/ 2656936 w 5365630"/>
                  <a:gd name="connsiteY38" fmla="*/ 4386994 h 5745307"/>
                  <a:gd name="connsiteX39" fmla="*/ 2803585 w 5365630"/>
                  <a:gd name="connsiteY39" fmla="*/ 4550896 h 5745307"/>
                  <a:gd name="connsiteX40" fmla="*/ 2881223 w 5365630"/>
                  <a:gd name="connsiteY40" fmla="*/ 4749303 h 5745307"/>
                  <a:gd name="connsiteX41" fmla="*/ 3036498 w 5365630"/>
                  <a:gd name="connsiteY41" fmla="*/ 4913205 h 5745307"/>
                  <a:gd name="connsiteX42" fmla="*/ 3355676 w 5365630"/>
                  <a:gd name="connsiteY42" fmla="*/ 5068481 h 5745307"/>
                  <a:gd name="connsiteX43" fmla="*/ 3562710 w 5365630"/>
                  <a:gd name="connsiteY43" fmla="*/ 5241009 h 5745307"/>
                  <a:gd name="connsiteX44" fmla="*/ 3700732 w 5365630"/>
                  <a:gd name="connsiteY44" fmla="*/ 5404911 h 5745307"/>
                  <a:gd name="connsiteX45" fmla="*/ 3769744 w 5365630"/>
                  <a:gd name="connsiteY45" fmla="*/ 5568813 h 5745307"/>
                  <a:gd name="connsiteX46" fmla="*/ 3916761 w 5365630"/>
                  <a:gd name="connsiteY46" fmla="*/ 5745307 h 5745307"/>
                  <a:gd name="connsiteX47" fmla="*/ 4033441 w 5365630"/>
                  <a:gd name="connsiteY47" fmla="*/ 5659411 h 5745307"/>
                  <a:gd name="connsiteX48" fmla="*/ 4071668 w 5365630"/>
                  <a:gd name="connsiteY48" fmla="*/ 5482549 h 5745307"/>
                  <a:gd name="connsiteX49" fmla="*/ 4175185 w 5365630"/>
                  <a:gd name="connsiteY49" fmla="*/ 5025349 h 5745307"/>
                  <a:gd name="connsiteX50" fmla="*/ 4235570 w 5365630"/>
                  <a:gd name="connsiteY50" fmla="*/ 4835568 h 5745307"/>
                  <a:gd name="connsiteX51" fmla="*/ 4287329 w 5365630"/>
                  <a:gd name="connsiteY51" fmla="*/ 4706171 h 5745307"/>
                  <a:gd name="connsiteX52" fmla="*/ 4390846 w 5365630"/>
                  <a:gd name="connsiteY52" fmla="*/ 4550896 h 5745307"/>
                  <a:gd name="connsiteX53" fmla="*/ 4649638 w 5365630"/>
                  <a:gd name="connsiteY53" fmla="*/ 4412873 h 5745307"/>
                  <a:gd name="connsiteX54" fmla="*/ 4848046 w 5365630"/>
                  <a:gd name="connsiteY54" fmla="*/ 4335236 h 5745307"/>
                  <a:gd name="connsiteX55" fmla="*/ 5098212 w 5365630"/>
                  <a:gd name="connsiteY55" fmla="*/ 4197213 h 5745307"/>
                  <a:gd name="connsiteX56" fmla="*/ 5253487 w 5365630"/>
                  <a:gd name="connsiteY56" fmla="*/ 4076443 h 5745307"/>
                  <a:gd name="connsiteX57" fmla="*/ 5365630 w 5365630"/>
                  <a:gd name="connsiteY57" fmla="*/ 4093696 h 5745307"/>
                  <a:gd name="connsiteX0" fmla="*/ 2857385 w 5322498"/>
                  <a:gd name="connsiteY0" fmla="*/ 0 h 5745307"/>
                  <a:gd name="connsiteX1" fmla="*/ 2573213 w 5322498"/>
                  <a:gd name="connsiteY1" fmla="*/ 133863 h 5745307"/>
                  <a:gd name="connsiteX2" fmla="*/ 2588233 w 5322498"/>
                  <a:gd name="connsiteY2" fmla="*/ 225981 h 5745307"/>
                  <a:gd name="connsiteX3" fmla="*/ 2462418 w 5322498"/>
                  <a:gd name="connsiteY3" fmla="*/ 325340 h 5745307"/>
                  <a:gd name="connsiteX4" fmla="*/ 2324357 w 5322498"/>
                  <a:gd name="connsiteY4" fmla="*/ 444260 h 5745307"/>
                  <a:gd name="connsiteX5" fmla="*/ 2251726 w 5322498"/>
                  <a:gd name="connsiteY5" fmla="*/ 463361 h 5745307"/>
                  <a:gd name="connsiteX6" fmla="*/ 1946412 w 5322498"/>
                  <a:gd name="connsiteY6" fmla="*/ 719689 h 5745307"/>
                  <a:gd name="connsiteX7" fmla="*/ 1915258 w 5322498"/>
                  <a:gd name="connsiteY7" fmla="*/ 919791 h 5745307"/>
                  <a:gd name="connsiteX8" fmla="*/ 1730752 w 5322498"/>
                  <a:gd name="connsiteY8" fmla="*/ 1149777 h 5745307"/>
                  <a:gd name="connsiteX9" fmla="*/ 1581022 w 5322498"/>
                  <a:gd name="connsiteY9" fmla="*/ 1254682 h 5745307"/>
                  <a:gd name="connsiteX10" fmla="*/ 1702947 w 5322498"/>
                  <a:gd name="connsiteY10" fmla="*/ 1488827 h 5745307"/>
                  <a:gd name="connsiteX11" fmla="*/ 1521484 w 5322498"/>
                  <a:gd name="connsiteY11" fmla="*/ 1646721 h 5745307"/>
                  <a:gd name="connsiteX12" fmla="*/ 1461099 w 5322498"/>
                  <a:gd name="connsiteY12" fmla="*/ 1723896 h 5745307"/>
                  <a:gd name="connsiteX13" fmla="*/ 1466106 w 5322498"/>
                  <a:gd name="connsiteY13" fmla="*/ 1811548 h 5745307"/>
                  <a:gd name="connsiteX14" fmla="*/ 1427980 w 5322498"/>
                  <a:gd name="connsiteY14" fmla="*/ 1793524 h 5745307"/>
                  <a:gd name="connsiteX15" fmla="*/ 1351999 w 5322498"/>
                  <a:gd name="connsiteY15" fmla="*/ 1817246 h 5745307"/>
                  <a:gd name="connsiteX16" fmla="*/ 1305246 w 5322498"/>
                  <a:gd name="connsiteY16" fmla="*/ 1903973 h 5745307"/>
                  <a:gd name="connsiteX17" fmla="*/ 1363706 w 5322498"/>
                  <a:gd name="connsiteY17" fmla="*/ 1978838 h 5745307"/>
                  <a:gd name="connsiteX18" fmla="*/ 1288301 w 5322498"/>
                  <a:gd name="connsiteY18" fmla="*/ 2096373 h 5745307"/>
                  <a:gd name="connsiteX19" fmla="*/ 1146928 w 5322498"/>
                  <a:gd name="connsiteY19" fmla="*/ 2296013 h 5745307"/>
                  <a:gd name="connsiteX20" fmla="*/ 1132757 w 5322498"/>
                  <a:gd name="connsiteY20" fmla="*/ 2564972 h 5745307"/>
                  <a:gd name="connsiteX21" fmla="*/ 0 w 5322498"/>
                  <a:gd name="connsiteY21" fmla="*/ 1730058 h 5745307"/>
                  <a:gd name="connsiteX22" fmla="*/ 198408 w 5322498"/>
                  <a:gd name="connsiteY22" fmla="*/ 2006103 h 5745307"/>
                  <a:gd name="connsiteX23" fmla="*/ 353683 w 5322498"/>
                  <a:gd name="connsiteY23" fmla="*/ 2100994 h 5745307"/>
                  <a:gd name="connsiteX24" fmla="*/ 483080 w 5322498"/>
                  <a:gd name="connsiteY24" fmla="*/ 2178632 h 5745307"/>
                  <a:gd name="connsiteX25" fmla="*/ 655608 w 5322498"/>
                  <a:gd name="connsiteY25" fmla="*/ 2290775 h 5745307"/>
                  <a:gd name="connsiteX26" fmla="*/ 819510 w 5322498"/>
                  <a:gd name="connsiteY26" fmla="*/ 2463303 h 5745307"/>
                  <a:gd name="connsiteX27" fmla="*/ 966159 w 5322498"/>
                  <a:gd name="connsiteY27" fmla="*/ 2644458 h 5745307"/>
                  <a:gd name="connsiteX28" fmla="*/ 1155940 w 5322498"/>
                  <a:gd name="connsiteY28" fmla="*/ 2808360 h 5745307"/>
                  <a:gd name="connsiteX29" fmla="*/ 1354348 w 5322498"/>
                  <a:gd name="connsiteY29" fmla="*/ 2989515 h 5745307"/>
                  <a:gd name="connsiteX30" fmla="*/ 1500997 w 5322498"/>
                  <a:gd name="connsiteY30" fmla="*/ 3196549 h 5745307"/>
                  <a:gd name="connsiteX31" fmla="*/ 1604514 w 5322498"/>
                  <a:gd name="connsiteY31" fmla="*/ 3403583 h 5745307"/>
                  <a:gd name="connsiteX32" fmla="*/ 1777042 w 5322498"/>
                  <a:gd name="connsiteY32" fmla="*/ 3541605 h 5745307"/>
                  <a:gd name="connsiteX33" fmla="*/ 1940944 w 5322498"/>
                  <a:gd name="connsiteY33" fmla="*/ 3705507 h 5745307"/>
                  <a:gd name="connsiteX34" fmla="*/ 2139351 w 5322498"/>
                  <a:gd name="connsiteY34" fmla="*/ 3929794 h 5745307"/>
                  <a:gd name="connsiteX35" fmla="*/ 2268748 w 5322498"/>
                  <a:gd name="connsiteY35" fmla="*/ 4059190 h 5745307"/>
                  <a:gd name="connsiteX36" fmla="*/ 2380891 w 5322498"/>
                  <a:gd name="connsiteY36" fmla="*/ 4223092 h 5745307"/>
                  <a:gd name="connsiteX37" fmla="*/ 2613804 w 5322498"/>
                  <a:gd name="connsiteY37" fmla="*/ 4386994 h 5745307"/>
                  <a:gd name="connsiteX38" fmla="*/ 2760453 w 5322498"/>
                  <a:gd name="connsiteY38" fmla="*/ 4550896 h 5745307"/>
                  <a:gd name="connsiteX39" fmla="*/ 2838091 w 5322498"/>
                  <a:gd name="connsiteY39" fmla="*/ 4749303 h 5745307"/>
                  <a:gd name="connsiteX40" fmla="*/ 2993366 w 5322498"/>
                  <a:gd name="connsiteY40" fmla="*/ 4913205 h 5745307"/>
                  <a:gd name="connsiteX41" fmla="*/ 3312544 w 5322498"/>
                  <a:gd name="connsiteY41" fmla="*/ 5068481 h 5745307"/>
                  <a:gd name="connsiteX42" fmla="*/ 3519578 w 5322498"/>
                  <a:gd name="connsiteY42" fmla="*/ 5241009 h 5745307"/>
                  <a:gd name="connsiteX43" fmla="*/ 3657600 w 5322498"/>
                  <a:gd name="connsiteY43" fmla="*/ 5404911 h 5745307"/>
                  <a:gd name="connsiteX44" fmla="*/ 3726612 w 5322498"/>
                  <a:gd name="connsiteY44" fmla="*/ 5568813 h 5745307"/>
                  <a:gd name="connsiteX45" fmla="*/ 3873629 w 5322498"/>
                  <a:gd name="connsiteY45" fmla="*/ 5745307 h 5745307"/>
                  <a:gd name="connsiteX46" fmla="*/ 3990309 w 5322498"/>
                  <a:gd name="connsiteY46" fmla="*/ 5659411 h 5745307"/>
                  <a:gd name="connsiteX47" fmla="*/ 4028536 w 5322498"/>
                  <a:gd name="connsiteY47" fmla="*/ 5482549 h 5745307"/>
                  <a:gd name="connsiteX48" fmla="*/ 4132053 w 5322498"/>
                  <a:gd name="connsiteY48" fmla="*/ 5025349 h 5745307"/>
                  <a:gd name="connsiteX49" fmla="*/ 4192438 w 5322498"/>
                  <a:gd name="connsiteY49" fmla="*/ 4835568 h 5745307"/>
                  <a:gd name="connsiteX50" fmla="*/ 4244197 w 5322498"/>
                  <a:gd name="connsiteY50" fmla="*/ 4706171 h 5745307"/>
                  <a:gd name="connsiteX51" fmla="*/ 4347714 w 5322498"/>
                  <a:gd name="connsiteY51" fmla="*/ 4550896 h 5745307"/>
                  <a:gd name="connsiteX52" fmla="*/ 4606506 w 5322498"/>
                  <a:gd name="connsiteY52" fmla="*/ 4412873 h 5745307"/>
                  <a:gd name="connsiteX53" fmla="*/ 4804914 w 5322498"/>
                  <a:gd name="connsiteY53" fmla="*/ 4335236 h 5745307"/>
                  <a:gd name="connsiteX54" fmla="*/ 5055080 w 5322498"/>
                  <a:gd name="connsiteY54" fmla="*/ 4197213 h 5745307"/>
                  <a:gd name="connsiteX55" fmla="*/ 5210355 w 5322498"/>
                  <a:gd name="connsiteY55" fmla="*/ 4076443 h 5745307"/>
                  <a:gd name="connsiteX56" fmla="*/ 5322498 w 5322498"/>
                  <a:gd name="connsiteY56" fmla="*/ 4093696 h 5745307"/>
                  <a:gd name="connsiteX0" fmla="*/ 2658977 w 5124090"/>
                  <a:gd name="connsiteY0" fmla="*/ 0 h 5745307"/>
                  <a:gd name="connsiteX1" fmla="*/ 2374805 w 5124090"/>
                  <a:gd name="connsiteY1" fmla="*/ 133863 h 5745307"/>
                  <a:gd name="connsiteX2" fmla="*/ 2389825 w 5124090"/>
                  <a:gd name="connsiteY2" fmla="*/ 225981 h 5745307"/>
                  <a:gd name="connsiteX3" fmla="*/ 2264010 w 5124090"/>
                  <a:gd name="connsiteY3" fmla="*/ 325340 h 5745307"/>
                  <a:gd name="connsiteX4" fmla="*/ 2125949 w 5124090"/>
                  <a:gd name="connsiteY4" fmla="*/ 444260 h 5745307"/>
                  <a:gd name="connsiteX5" fmla="*/ 2053318 w 5124090"/>
                  <a:gd name="connsiteY5" fmla="*/ 463361 h 5745307"/>
                  <a:gd name="connsiteX6" fmla="*/ 1748004 w 5124090"/>
                  <a:gd name="connsiteY6" fmla="*/ 719689 h 5745307"/>
                  <a:gd name="connsiteX7" fmla="*/ 1716850 w 5124090"/>
                  <a:gd name="connsiteY7" fmla="*/ 919791 h 5745307"/>
                  <a:gd name="connsiteX8" fmla="*/ 1532344 w 5124090"/>
                  <a:gd name="connsiteY8" fmla="*/ 1149777 h 5745307"/>
                  <a:gd name="connsiteX9" fmla="*/ 1382614 w 5124090"/>
                  <a:gd name="connsiteY9" fmla="*/ 1254682 h 5745307"/>
                  <a:gd name="connsiteX10" fmla="*/ 1504539 w 5124090"/>
                  <a:gd name="connsiteY10" fmla="*/ 1488827 h 5745307"/>
                  <a:gd name="connsiteX11" fmla="*/ 1323076 w 5124090"/>
                  <a:gd name="connsiteY11" fmla="*/ 1646721 h 5745307"/>
                  <a:gd name="connsiteX12" fmla="*/ 1262691 w 5124090"/>
                  <a:gd name="connsiteY12" fmla="*/ 1723896 h 5745307"/>
                  <a:gd name="connsiteX13" fmla="*/ 1267698 w 5124090"/>
                  <a:gd name="connsiteY13" fmla="*/ 1811548 h 5745307"/>
                  <a:gd name="connsiteX14" fmla="*/ 1229572 w 5124090"/>
                  <a:gd name="connsiteY14" fmla="*/ 1793524 h 5745307"/>
                  <a:gd name="connsiteX15" fmla="*/ 1153591 w 5124090"/>
                  <a:gd name="connsiteY15" fmla="*/ 1817246 h 5745307"/>
                  <a:gd name="connsiteX16" fmla="*/ 1106838 w 5124090"/>
                  <a:gd name="connsiteY16" fmla="*/ 1903973 h 5745307"/>
                  <a:gd name="connsiteX17" fmla="*/ 1165298 w 5124090"/>
                  <a:gd name="connsiteY17" fmla="*/ 1978838 h 5745307"/>
                  <a:gd name="connsiteX18" fmla="*/ 1089893 w 5124090"/>
                  <a:gd name="connsiteY18" fmla="*/ 2096373 h 5745307"/>
                  <a:gd name="connsiteX19" fmla="*/ 948520 w 5124090"/>
                  <a:gd name="connsiteY19" fmla="*/ 2296013 h 5745307"/>
                  <a:gd name="connsiteX20" fmla="*/ 934349 w 5124090"/>
                  <a:gd name="connsiteY20" fmla="*/ 2564972 h 5745307"/>
                  <a:gd name="connsiteX21" fmla="*/ 0 w 5124090"/>
                  <a:gd name="connsiteY21" fmla="*/ 2006103 h 5745307"/>
                  <a:gd name="connsiteX22" fmla="*/ 155275 w 5124090"/>
                  <a:gd name="connsiteY22" fmla="*/ 2100994 h 5745307"/>
                  <a:gd name="connsiteX23" fmla="*/ 284672 w 5124090"/>
                  <a:gd name="connsiteY23" fmla="*/ 2178632 h 5745307"/>
                  <a:gd name="connsiteX24" fmla="*/ 457200 w 5124090"/>
                  <a:gd name="connsiteY24" fmla="*/ 2290775 h 5745307"/>
                  <a:gd name="connsiteX25" fmla="*/ 621102 w 5124090"/>
                  <a:gd name="connsiteY25" fmla="*/ 2463303 h 5745307"/>
                  <a:gd name="connsiteX26" fmla="*/ 767751 w 5124090"/>
                  <a:gd name="connsiteY26" fmla="*/ 2644458 h 5745307"/>
                  <a:gd name="connsiteX27" fmla="*/ 957532 w 5124090"/>
                  <a:gd name="connsiteY27" fmla="*/ 2808360 h 5745307"/>
                  <a:gd name="connsiteX28" fmla="*/ 1155940 w 5124090"/>
                  <a:gd name="connsiteY28" fmla="*/ 2989515 h 5745307"/>
                  <a:gd name="connsiteX29" fmla="*/ 1302589 w 5124090"/>
                  <a:gd name="connsiteY29" fmla="*/ 3196549 h 5745307"/>
                  <a:gd name="connsiteX30" fmla="*/ 1406106 w 5124090"/>
                  <a:gd name="connsiteY30" fmla="*/ 3403583 h 5745307"/>
                  <a:gd name="connsiteX31" fmla="*/ 1578634 w 5124090"/>
                  <a:gd name="connsiteY31" fmla="*/ 3541605 h 5745307"/>
                  <a:gd name="connsiteX32" fmla="*/ 1742536 w 5124090"/>
                  <a:gd name="connsiteY32" fmla="*/ 3705507 h 5745307"/>
                  <a:gd name="connsiteX33" fmla="*/ 1940943 w 5124090"/>
                  <a:gd name="connsiteY33" fmla="*/ 3929794 h 5745307"/>
                  <a:gd name="connsiteX34" fmla="*/ 2070340 w 5124090"/>
                  <a:gd name="connsiteY34" fmla="*/ 4059190 h 5745307"/>
                  <a:gd name="connsiteX35" fmla="*/ 2182483 w 5124090"/>
                  <a:gd name="connsiteY35" fmla="*/ 4223092 h 5745307"/>
                  <a:gd name="connsiteX36" fmla="*/ 2415396 w 5124090"/>
                  <a:gd name="connsiteY36" fmla="*/ 4386994 h 5745307"/>
                  <a:gd name="connsiteX37" fmla="*/ 2562045 w 5124090"/>
                  <a:gd name="connsiteY37" fmla="*/ 4550896 h 5745307"/>
                  <a:gd name="connsiteX38" fmla="*/ 2639683 w 5124090"/>
                  <a:gd name="connsiteY38" fmla="*/ 4749303 h 5745307"/>
                  <a:gd name="connsiteX39" fmla="*/ 2794958 w 5124090"/>
                  <a:gd name="connsiteY39" fmla="*/ 4913205 h 5745307"/>
                  <a:gd name="connsiteX40" fmla="*/ 3114136 w 5124090"/>
                  <a:gd name="connsiteY40" fmla="*/ 5068481 h 5745307"/>
                  <a:gd name="connsiteX41" fmla="*/ 3321170 w 5124090"/>
                  <a:gd name="connsiteY41" fmla="*/ 5241009 h 5745307"/>
                  <a:gd name="connsiteX42" fmla="*/ 3459192 w 5124090"/>
                  <a:gd name="connsiteY42" fmla="*/ 5404911 h 5745307"/>
                  <a:gd name="connsiteX43" fmla="*/ 3528204 w 5124090"/>
                  <a:gd name="connsiteY43" fmla="*/ 5568813 h 5745307"/>
                  <a:gd name="connsiteX44" fmla="*/ 3675221 w 5124090"/>
                  <a:gd name="connsiteY44" fmla="*/ 5745307 h 5745307"/>
                  <a:gd name="connsiteX45" fmla="*/ 3791901 w 5124090"/>
                  <a:gd name="connsiteY45" fmla="*/ 5659411 h 5745307"/>
                  <a:gd name="connsiteX46" fmla="*/ 3830128 w 5124090"/>
                  <a:gd name="connsiteY46" fmla="*/ 5482549 h 5745307"/>
                  <a:gd name="connsiteX47" fmla="*/ 3933645 w 5124090"/>
                  <a:gd name="connsiteY47" fmla="*/ 5025349 h 5745307"/>
                  <a:gd name="connsiteX48" fmla="*/ 3994030 w 5124090"/>
                  <a:gd name="connsiteY48" fmla="*/ 4835568 h 5745307"/>
                  <a:gd name="connsiteX49" fmla="*/ 4045789 w 5124090"/>
                  <a:gd name="connsiteY49" fmla="*/ 4706171 h 5745307"/>
                  <a:gd name="connsiteX50" fmla="*/ 4149306 w 5124090"/>
                  <a:gd name="connsiteY50" fmla="*/ 4550896 h 5745307"/>
                  <a:gd name="connsiteX51" fmla="*/ 4408098 w 5124090"/>
                  <a:gd name="connsiteY51" fmla="*/ 4412873 h 5745307"/>
                  <a:gd name="connsiteX52" fmla="*/ 4606506 w 5124090"/>
                  <a:gd name="connsiteY52" fmla="*/ 4335236 h 5745307"/>
                  <a:gd name="connsiteX53" fmla="*/ 4856672 w 5124090"/>
                  <a:gd name="connsiteY53" fmla="*/ 4197213 h 5745307"/>
                  <a:gd name="connsiteX54" fmla="*/ 5011947 w 5124090"/>
                  <a:gd name="connsiteY54" fmla="*/ 4076443 h 5745307"/>
                  <a:gd name="connsiteX55" fmla="*/ 5124090 w 5124090"/>
                  <a:gd name="connsiteY55" fmla="*/ 4093696 h 5745307"/>
                  <a:gd name="connsiteX0" fmla="*/ 2503702 w 4968815"/>
                  <a:gd name="connsiteY0" fmla="*/ 0 h 5745307"/>
                  <a:gd name="connsiteX1" fmla="*/ 2219530 w 4968815"/>
                  <a:gd name="connsiteY1" fmla="*/ 133863 h 5745307"/>
                  <a:gd name="connsiteX2" fmla="*/ 2234550 w 4968815"/>
                  <a:gd name="connsiteY2" fmla="*/ 225981 h 5745307"/>
                  <a:gd name="connsiteX3" fmla="*/ 2108735 w 4968815"/>
                  <a:gd name="connsiteY3" fmla="*/ 325340 h 5745307"/>
                  <a:gd name="connsiteX4" fmla="*/ 1970674 w 4968815"/>
                  <a:gd name="connsiteY4" fmla="*/ 444260 h 5745307"/>
                  <a:gd name="connsiteX5" fmla="*/ 1898043 w 4968815"/>
                  <a:gd name="connsiteY5" fmla="*/ 463361 h 5745307"/>
                  <a:gd name="connsiteX6" fmla="*/ 1592729 w 4968815"/>
                  <a:gd name="connsiteY6" fmla="*/ 719689 h 5745307"/>
                  <a:gd name="connsiteX7" fmla="*/ 1561575 w 4968815"/>
                  <a:gd name="connsiteY7" fmla="*/ 919791 h 5745307"/>
                  <a:gd name="connsiteX8" fmla="*/ 1377069 w 4968815"/>
                  <a:gd name="connsiteY8" fmla="*/ 1149777 h 5745307"/>
                  <a:gd name="connsiteX9" fmla="*/ 1227339 w 4968815"/>
                  <a:gd name="connsiteY9" fmla="*/ 1254682 h 5745307"/>
                  <a:gd name="connsiteX10" fmla="*/ 1349264 w 4968815"/>
                  <a:gd name="connsiteY10" fmla="*/ 1488827 h 5745307"/>
                  <a:gd name="connsiteX11" fmla="*/ 1167801 w 4968815"/>
                  <a:gd name="connsiteY11" fmla="*/ 1646721 h 5745307"/>
                  <a:gd name="connsiteX12" fmla="*/ 1107416 w 4968815"/>
                  <a:gd name="connsiteY12" fmla="*/ 1723896 h 5745307"/>
                  <a:gd name="connsiteX13" fmla="*/ 1112423 w 4968815"/>
                  <a:gd name="connsiteY13" fmla="*/ 1811548 h 5745307"/>
                  <a:gd name="connsiteX14" fmla="*/ 1074297 w 4968815"/>
                  <a:gd name="connsiteY14" fmla="*/ 1793524 h 5745307"/>
                  <a:gd name="connsiteX15" fmla="*/ 998316 w 4968815"/>
                  <a:gd name="connsiteY15" fmla="*/ 1817246 h 5745307"/>
                  <a:gd name="connsiteX16" fmla="*/ 951563 w 4968815"/>
                  <a:gd name="connsiteY16" fmla="*/ 1903973 h 5745307"/>
                  <a:gd name="connsiteX17" fmla="*/ 1010023 w 4968815"/>
                  <a:gd name="connsiteY17" fmla="*/ 1978838 h 5745307"/>
                  <a:gd name="connsiteX18" fmla="*/ 934618 w 4968815"/>
                  <a:gd name="connsiteY18" fmla="*/ 2096373 h 5745307"/>
                  <a:gd name="connsiteX19" fmla="*/ 793245 w 4968815"/>
                  <a:gd name="connsiteY19" fmla="*/ 2296013 h 5745307"/>
                  <a:gd name="connsiteX20" fmla="*/ 779074 w 4968815"/>
                  <a:gd name="connsiteY20" fmla="*/ 2564972 h 5745307"/>
                  <a:gd name="connsiteX21" fmla="*/ 0 w 4968815"/>
                  <a:gd name="connsiteY21" fmla="*/ 2100994 h 5745307"/>
                  <a:gd name="connsiteX22" fmla="*/ 129397 w 4968815"/>
                  <a:gd name="connsiteY22" fmla="*/ 2178632 h 5745307"/>
                  <a:gd name="connsiteX23" fmla="*/ 301925 w 4968815"/>
                  <a:gd name="connsiteY23" fmla="*/ 2290775 h 5745307"/>
                  <a:gd name="connsiteX24" fmla="*/ 465827 w 4968815"/>
                  <a:gd name="connsiteY24" fmla="*/ 2463303 h 5745307"/>
                  <a:gd name="connsiteX25" fmla="*/ 612476 w 4968815"/>
                  <a:gd name="connsiteY25" fmla="*/ 2644458 h 5745307"/>
                  <a:gd name="connsiteX26" fmla="*/ 802257 w 4968815"/>
                  <a:gd name="connsiteY26" fmla="*/ 2808360 h 5745307"/>
                  <a:gd name="connsiteX27" fmla="*/ 1000665 w 4968815"/>
                  <a:gd name="connsiteY27" fmla="*/ 2989515 h 5745307"/>
                  <a:gd name="connsiteX28" fmla="*/ 1147314 w 4968815"/>
                  <a:gd name="connsiteY28" fmla="*/ 3196549 h 5745307"/>
                  <a:gd name="connsiteX29" fmla="*/ 1250831 w 4968815"/>
                  <a:gd name="connsiteY29" fmla="*/ 3403583 h 5745307"/>
                  <a:gd name="connsiteX30" fmla="*/ 1423359 w 4968815"/>
                  <a:gd name="connsiteY30" fmla="*/ 3541605 h 5745307"/>
                  <a:gd name="connsiteX31" fmla="*/ 1587261 w 4968815"/>
                  <a:gd name="connsiteY31" fmla="*/ 3705507 h 5745307"/>
                  <a:gd name="connsiteX32" fmla="*/ 1785668 w 4968815"/>
                  <a:gd name="connsiteY32" fmla="*/ 3929794 h 5745307"/>
                  <a:gd name="connsiteX33" fmla="*/ 1915065 w 4968815"/>
                  <a:gd name="connsiteY33" fmla="*/ 4059190 h 5745307"/>
                  <a:gd name="connsiteX34" fmla="*/ 2027208 w 4968815"/>
                  <a:gd name="connsiteY34" fmla="*/ 4223092 h 5745307"/>
                  <a:gd name="connsiteX35" fmla="*/ 2260121 w 4968815"/>
                  <a:gd name="connsiteY35" fmla="*/ 4386994 h 5745307"/>
                  <a:gd name="connsiteX36" fmla="*/ 2406770 w 4968815"/>
                  <a:gd name="connsiteY36" fmla="*/ 4550896 h 5745307"/>
                  <a:gd name="connsiteX37" fmla="*/ 2484408 w 4968815"/>
                  <a:gd name="connsiteY37" fmla="*/ 4749303 h 5745307"/>
                  <a:gd name="connsiteX38" fmla="*/ 2639683 w 4968815"/>
                  <a:gd name="connsiteY38" fmla="*/ 4913205 h 5745307"/>
                  <a:gd name="connsiteX39" fmla="*/ 2958861 w 4968815"/>
                  <a:gd name="connsiteY39" fmla="*/ 5068481 h 5745307"/>
                  <a:gd name="connsiteX40" fmla="*/ 3165895 w 4968815"/>
                  <a:gd name="connsiteY40" fmla="*/ 5241009 h 5745307"/>
                  <a:gd name="connsiteX41" fmla="*/ 3303917 w 4968815"/>
                  <a:gd name="connsiteY41" fmla="*/ 5404911 h 5745307"/>
                  <a:gd name="connsiteX42" fmla="*/ 3372929 w 4968815"/>
                  <a:gd name="connsiteY42" fmla="*/ 5568813 h 5745307"/>
                  <a:gd name="connsiteX43" fmla="*/ 3519946 w 4968815"/>
                  <a:gd name="connsiteY43" fmla="*/ 5745307 h 5745307"/>
                  <a:gd name="connsiteX44" fmla="*/ 3636626 w 4968815"/>
                  <a:gd name="connsiteY44" fmla="*/ 5659411 h 5745307"/>
                  <a:gd name="connsiteX45" fmla="*/ 3674853 w 4968815"/>
                  <a:gd name="connsiteY45" fmla="*/ 5482549 h 5745307"/>
                  <a:gd name="connsiteX46" fmla="*/ 3778370 w 4968815"/>
                  <a:gd name="connsiteY46" fmla="*/ 5025349 h 5745307"/>
                  <a:gd name="connsiteX47" fmla="*/ 3838755 w 4968815"/>
                  <a:gd name="connsiteY47" fmla="*/ 4835568 h 5745307"/>
                  <a:gd name="connsiteX48" fmla="*/ 3890514 w 4968815"/>
                  <a:gd name="connsiteY48" fmla="*/ 4706171 h 5745307"/>
                  <a:gd name="connsiteX49" fmla="*/ 3994031 w 4968815"/>
                  <a:gd name="connsiteY49" fmla="*/ 4550896 h 5745307"/>
                  <a:gd name="connsiteX50" fmla="*/ 4252823 w 4968815"/>
                  <a:gd name="connsiteY50" fmla="*/ 4412873 h 5745307"/>
                  <a:gd name="connsiteX51" fmla="*/ 4451231 w 4968815"/>
                  <a:gd name="connsiteY51" fmla="*/ 4335236 h 5745307"/>
                  <a:gd name="connsiteX52" fmla="*/ 4701397 w 4968815"/>
                  <a:gd name="connsiteY52" fmla="*/ 4197213 h 5745307"/>
                  <a:gd name="connsiteX53" fmla="*/ 4856672 w 4968815"/>
                  <a:gd name="connsiteY53" fmla="*/ 4076443 h 5745307"/>
                  <a:gd name="connsiteX54" fmla="*/ 4968815 w 4968815"/>
                  <a:gd name="connsiteY54" fmla="*/ 4093696 h 5745307"/>
                  <a:gd name="connsiteX0" fmla="*/ 2374305 w 4839418"/>
                  <a:gd name="connsiteY0" fmla="*/ 0 h 5745307"/>
                  <a:gd name="connsiteX1" fmla="*/ 2090133 w 4839418"/>
                  <a:gd name="connsiteY1" fmla="*/ 133863 h 5745307"/>
                  <a:gd name="connsiteX2" fmla="*/ 2105153 w 4839418"/>
                  <a:gd name="connsiteY2" fmla="*/ 225981 h 5745307"/>
                  <a:gd name="connsiteX3" fmla="*/ 1979338 w 4839418"/>
                  <a:gd name="connsiteY3" fmla="*/ 325340 h 5745307"/>
                  <a:gd name="connsiteX4" fmla="*/ 1841277 w 4839418"/>
                  <a:gd name="connsiteY4" fmla="*/ 444260 h 5745307"/>
                  <a:gd name="connsiteX5" fmla="*/ 1768646 w 4839418"/>
                  <a:gd name="connsiteY5" fmla="*/ 463361 h 5745307"/>
                  <a:gd name="connsiteX6" fmla="*/ 1463332 w 4839418"/>
                  <a:gd name="connsiteY6" fmla="*/ 719689 h 5745307"/>
                  <a:gd name="connsiteX7" fmla="*/ 1432178 w 4839418"/>
                  <a:gd name="connsiteY7" fmla="*/ 919791 h 5745307"/>
                  <a:gd name="connsiteX8" fmla="*/ 1247672 w 4839418"/>
                  <a:gd name="connsiteY8" fmla="*/ 1149777 h 5745307"/>
                  <a:gd name="connsiteX9" fmla="*/ 1097942 w 4839418"/>
                  <a:gd name="connsiteY9" fmla="*/ 1254682 h 5745307"/>
                  <a:gd name="connsiteX10" fmla="*/ 1219867 w 4839418"/>
                  <a:gd name="connsiteY10" fmla="*/ 1488827 h 5745307"/>
                  <a:gd name="connsiteX11" fmla="*/ 1038404 w 4839418"/>
                  <a:gd name="connsiteY11" fmla="*/ 1646721 h 5745307"/>
                  <a:gd name="connsiteX12" fmla="*/ 978019 w 4839418"/>
                  <a:gd name="connsiteY12" fmla="*/ 1723896 h 5745307"/>
                  <a:gd name="connsiteX13" fmla="*/ 983026 w 4839418"/>
                  <a:gd name="connsiteY13" fmla="*/ 1811548 h 5745307"/>
                  <a:gd name="connsiteX14" fmla="*/ 944900 w 4839418"/>
                  <a:gd name="connsiteY14" fmla="*/ 1793524 h 5745307"/>
                  <a:gd name="connsiteX15" fmla="*/ 868919 w 4839418"/>
                  <a:gd name="connsiteY15" fmla="*/ 1817246 h 5745307"/>
                  <a:gd name="connsiteX16" fmla="*/ 822166 w 4839418"/>
                  <a:gd name="connsiteY16" fmla="*/ 1903973 h 5745307"/>
                  <a:gd name="connsiteX17" fmla="*/ 880626 w 4839418"/>
                  <a:gd name="connsiteY17" fmla="*/ 1978838 h 5745307"/>
                  <a:gd name="connsiteX18" fmla="*/ 805221 w 4839418"/>
                  <a:gd name="connsiteY18" fmla="*/ 2096373 h 5745307"/>
                  <a:gd name="connsiteX19" fmla="*/ 663848 w 4839418"/>
                  <a:gd name="connsiteY19" fmla="*/ 2296013 h 5745307"/>
                  <a:gd name="connsiteX20" fmla="*/ 649677 w 4839418"/>
                  <a:gd name="connsiteY20" fmla="*/ 2564972 h 5745307"/>
                  <a:gd name="connsiteX21" fmla="*/ 0 w 4839418"/>
                  <a:gd name="connsiteY21" fmla="*/ 2178632 h 5745307"/>
                  <a:gd name="connsiteX22" fmla="*/ 172528 w 4839418"/>
                  <a:gd name="connsiteY22" fmla="*/ 2290775 h 5745307"/>
                  <a:gd name="connsiteX23" fmla="*/ 336430 w 4839418"/>
                  <a:gd name="connsiteY23" fmla="*/ 2463303 h 5745307"/>
                  <a:gd name="connsiteX24" fmla="*/ 483079 w 4839418"/>
                  <a:gd name="connsiteY24" fmla="*/ 2644458 h 5745307"/>
                  <a:gd name="connsiteX25" fmla="*/ 672860 w 4839418"/>
                  <a:gd name="connsiteY25" fmla="*/ 2808360 h 5745307"/>
                  <a:gd name="connsiteX26" fmla="*/ 871268 w 4839418"/>
                  <a:gd name="connsiteY26" fmla="*/ 2989515 h 5745307"/>
                  <a:gd name="connsiteX27" fmla="*/ 1017917 w 4839418"/>
                  <a:gd name="connsiteY27" fmla="*/ 3196549 h 5745307"/>
                  <a:gd name="connsiteX28" fmla="*/ 1121434 w 4839418"/>
                  <a:gd name="connsiteY28" fmla="*/ 3403583 h 5745307"/>
                  <a:gd name="connsiteX29" fmla="*/ 1293962 w 4839418"/>
                  <a:gd name="connsiteY29" fmla="*/ 3541605 h 5745307"/>
                  <a:gd name="connsiteX30" fmla="*/ 1457864 w 4839418"/>
                  <a:gd name="connsiteY30" fmla="*/ 3705507 h 5745307"/>
                  <a:gd name="connsiteX31" fmla="*/ 1656271 w 4839418"/>
                  <a:gd name="connsiteY31" fmla="*/ 3929794 h 5745307"/>
                  <a:gd name="connsiteX32" fmla="*/ 1785668 w 4839418"/>
                  <a:gd name="connsiteY32" fmla="*/ 4059190 h 5745307"/>
                  <a:gd name="connsiteX33" fmla="*/ 1897811 w 4839418"/>
                  <a:gd name="connsiteY33" fmla="*/ 4223092 h 5745307"/>
                  <a:gd name="connsiteX34" fmla="*/ 2130724 w 4839418"/>
                  <a:gd name="connsiteY34" fmla="*/ 4386994 h 5745307"/>
                  <a:gd name="connsiteX35" fmla="*/ 2277373 w 4839418"/>
                  <a:gd name="connsiteY35" fmla="*/ 4550896 h 5745307"/>
                  <a:gd name="connsiteX36" fmla="*/ 2355011 w 4839418"/>
                  <a:gd name="connsiteY36" fmla="*/ 4749303 h 5745307"/>
                  <a:gd name="connsiteX37" fmla="*/ 2510286 w 4839418"/>
                  <a:gd name="connsiteY37" fmla="*/ 4913205 h 5745307"/>
                  <a:gd name="connsiteX38" fmla="*/ 2829464 w 4839418"/>
                  <a:gd name="connsiteY38" fmla="*/ 5068481 h 5745307"/>
                  <a:gd name="connsiteX39" fmla="*/ 3036498 w 4839418"/>
                  <a:gd name="connsiteY39" fmla="*/ 5241009 h 5745307"/>
                  <a:gd name="connsiteX40" fmla="*/ 3174520 w 4839418"/>
                  <a:gd name="connsiteY40" fmla="*/ 5404911 h 5745307"/>
                  <a:gd name="connsiteX41" fmla="*/ 3243532 w 4839418"/>
                  <a:gd name="connsiteY41" fmla="*/ 5568813 h 5745307"/>
                  <a:gd name="connsiteX42" fmla="*/ 3390549 w 4839418"/>
                  <a:gd name="connsiteY42" fmla="*/ 5745307 h 5745307"/>
                  <a:gd name="connsiteX43" fmla="*/ 3507229 w 4839418"/>
                  <a:gd name="connsiteY43" fmla="*/ 5659411 h 5745307"/>
                  <a:gd name="connsiteX44" fmla="*/ 3545456 w 4839418"/>
                  <a:gd name="connsiteY44" fmla="*/ 5482549 h 5745307"/>
                  <a:gd name="connsiteX45" fmla="*/ 3648973 w 4839418"/>
                  <a:gd name="connsiteY45" fmla="*/ 5025349 h 5745307"/>
                  <a:gd name="connsiteX46" fmla="*/ 3709358 w 4839418"/>
                  <a:gd name="connsiteY46" fmla="*/ 4835568 h 5745307"/>
                  <a:gd name="connsiteX47" fmla="*/ 3761117 w 4839418"/>
                  <a:gd name="connsiteY47" fmla="*/ 4706171 h 5745307"/>
                  <a:gd name="connsiteX48" fmla="*/ 3864634 w 4839418"/>
                  <a:gd name="connsiteY48" fmla="*/ 4550896 h 5745307"/>
                  <a:gd name="connsiteX49" fmla="*/ 4123426 w 4839418"/>
                  <a:gd name="connsiteY49" fmla="*/ 4412873 h 5745307"/>
                  <a:gd name="connsiteX50" fmla="*/ 4321834 w 4839418"/>
                  <a:gd name="connsiteY50" fmla="*/ 4335236 h 5745307"/>
                  <a:gd name="connsiteX51" fmla="*/ 4572000 w 4839418"/>
                  <a:gd name="connsiteY51" fmla="*/ 4197213 h 5745307"/>
                  <a:gd name="connsiteX52" fmla="*/ 4727275 w 4839418"/>
                  <a:gd name="connsiteY52" fmla="*/ 4076443 h 5745307"/>
                  <a:gd name="connsiteX53" fmla="*/ 4839418 w 4839418"/>
                  <a:gd name="connsiteY53" fmla="*/ 4093696 h 5745307"/>
                  <a:gd name="connsiteX0" fmla="*/ 2201777 w 4666890"/>
                  <a:gd name="connsiteY0" fmla="*/ 0 h 5745307"/>
                  <a:gd name="connsiteX1" fmla="*/ 1917605 w 4666890"/>
                  <a:gd name="connsiteY1" fmla="*/ 133863 h 5745307"/>
                  <a:gd name="connsiteX2" fmla="*/ 1932625 w 4666890"/>
                  <a:gd name="connsiteY2" fmla="*/ 225981 h 5745307"/>
                  <a:gd name="connsiteX3" fmla="*/ 1806810 w 4666890"/>
                  <a:gd name="connsiteY3" fmla="*/ 325340 h 5745307"/>
                  <a:gd name="connsiteX4" fmla="*/ 1668749 w 4666890"/>
                  <a:gd name="connsiteY4" fmla="*/ 444260 h 5745307"/>
                  <a:gd name="connsiteX5" fmla="*/ 1596118 w 4666890"/>
                  <a:gd name="connsiteY5" fmla="*/ 463361 h 5745307"/>
                  <a:gd name="connsiteX6" fmla="*/ 1290804 w 4666890"/>
                  <a:gd name="connsiteY6" fmla="*/ 719689 h 5745307"/>
                  <a:gd name="connsiteX7" fmla="*/ 1259650 w 4666890"/>
                  <a:gd name="connsiteY7" fmla="*/ 919791 h 5745307"/>
                  <a:gd name="connsiteX8" fmla="*/ 1075144 w 4666890"/>
                  <a:gd name="connsiteY8" fmla="*/ 1149777 h 5745307"/>
                  <a:gd name="connsiteX9" fmla="*/ 925414 w 4666890"/>
                  <a:gd name="connsiteY9" fmla="*/ 1254682 h 5745307"/>
                  <a:gd name="connsiteX10" fmla="*/ 1047339 w 4666890"/>
                  <a:gd name="connsiteY10" fmla="*/ 1488827 h 5745307"/>
                  <a:gd name="connsiteX11" fmla="*/ 865876 w 4666890"/>
                  <a:gd name="connsiteY11" fmla="*/ 1646721 h 5745307"/>
                  <a:gd name="connsiteX12" fmla="*/ 805491 w 4666890"/>
                  <a:gd name="connsiteY12" fmla="*/ 1723896 h 5745307"/>
                  <a:gd name="connsiteX13" fmla="*/ 810498 w 4666890"/>
                  <a:gd name="connsiteY13" fmla="*/ 1811548 h 5745307"/>
                  <a:gd name="connsiteX14" fmla="*/ 772372 w 4666890"/>
                  <a:gd name="connsiteY14" fmla="*/ 1793524 h 5745307"/>
                  <a:gd name="connsiteX15" fmla="*/ 696391 w 4666890"/>
                  <a:gd name="connsiteY15" fmla="*/ 1817246 h 5745307"/>
                  <a:gd name="connsiteX16" fmla="*/ 649638 w 4666890"/>
                  <a:gd name="connsiteY16" fmla="*/ 1903973 h 5745307"/>
                  <a:gd name="connsiteX17" fmla="*/ 708098 w 4666890"/>
                  <a:gd name="connsiteY17" fmla="*/ 1978838 h 5745307"/>
                  <a:gd name="connsiteX18" fmla="*/ 632693 w 4666890"/>
                  <a:gd name="connsiteY18" fmla="*/ 2096373 h 5745307"/>
                  <a:gd name="connsiteX19" fmla="*/ 491320 w 4666890"/>
                  <a:gd name="connsiteY19" fmla="*/ 2296013 h 5745307"/>
                  <a:gd name="connsiteX20" fmla="*/ 477149 w 4666890"/>
                  <a:gd name="connsiteY20" fmla="*/ 2564972 h 5745307"/>
                  <a:gd name="connsiteX21" fmla="*/ 0 w 4666890"/>
                  <a:gd name="connsiteY21" fmla="*/ 2290775 h 5745307"/>
                  <a:gd name="connsiteX22" fmla="*/ 163902 w 4666890"/>
                  <a:gd name="connsiteY22" fmla="*/ 2463303 h 5745307"/>
                  <a:gd name="connsiteX23" fmla="*/ 310551 w 4666890"/>
                  <a:gd name="connsiteY23" fmla="*/ 2644458 h 5745307"/>
                  <a:gd name="connsiteX24" fmla="*/ 500332 w 4666890"/>
                  <a:gd name="connsiteY24" fmla="*/ 2808360 h 5745307"/>
                  <a:gd name="connsiteX25" fmla="*/ 698740 w 4666890"/>
                  <a:gd name="connsiteY25" fmla="*/ 2989515 h 5745307"/>
                  <a:gd name="connsiteX26" fmla="*/ 845389 w 4666890"/>
                  <a:gd name="connsiteY26" fmla="*/ 3196549 h 5745307"/>
                  <a:gd name="connsiteX27" fmla="*/ 948906 w 4666890"/>
                  <a:gd name="connsiteY27" fmla="*/ 3403583 h 5745307"/>
                  <a:gd name="connsiteX28" fmla="*/ 1121434 w 4666890"/>
                  <a:gd name="connsiteY28" fmla="*/ 3541605 h 5745307"/>
                  <a:gd name="connsiteX29" fmla="*/ 1285336 w 4666890"/>
                  <a:gd name="connsiteY29" fmla="*/ 3705507 h 5745307"/>
                  <a:gd name="connsiteX30" fmla="*/ 1483743 w 4666890"/>
                  <a:gd name="connsiteY30" fmla="*/ 3929794 h 5745307"/>
                  <a:gd name="connsiteX31" fmla="*/ 1613140 w 4666890"/>
                  <a:gd name="connsiteY31" fmla="*/ 4059190 h 5745307"/>
                  <a:gd name="connsiteX32" fmla="*/ 1725283 w 4666890"/>
                  <a:gd name="connsiteY32" fmla="*/ 4223092 h 5745307"/>
                  <a:gd name="connsiteX33" fmla="*/ 1958196 w 4666890"/>
                  <a:gd name="connsiteY33" fmla="*/ 4386994 h 5745307"/>
                  <a:gd name="connsiteX34" fmla="*/ 2104845 w 4666890"/>
                  <a:gd name="connsiteY34" fmla="*/ 4550896 h 5745307"/>
                  <a:gd name="connsiteX35" fmla="*/ 2182483 w 4666890"/>
                  <a:gd name="connsiteY35" fmla="*/ 4749303 h 5745307"/>
                  <a:gd name="connsiteX36" fmla="*/ 2337758 w 4666890"/>
                  <a:gd name="connsiteY36" fmla="*/ 4913205 h 5745307"/>
                  <a:gd name="connsiteX37" fmla="*/ 2656936 w 4666890"/>
                  <a:gd name="connsiteY37" fmla="*/ 5068481 h 5745307"/>
                  <a:gd name="connsiteX38" fmla="*/ 2863970 w 4666890"/>
                  <a:gd name="connsiteY38" fmla="*/ 5241009 h 5745307"/>
                  <a:gd name="connsiteX39" fmla="*/ 3001992 w 4666890"/>
                  <a:gd name="connsiteY39" fmla="*/ 5404911 h 5745307"/>
                  <a:gd name="connsiteX40" fmla="*/ 3071004 w 4666890"/>
                  <a:gd name="connsiteY40" fmla="*/ 5568813 h 5745307"/>
                  <a:gd name="connsiteX41" fmla="*/ 3218021 w 4666890"/>
                  <a:gd name="connsiteY41" fmla="*/ 5745307 h 5745307"/>
                  <a:gd name="connsiteX42" fmla="*/ 3334701 w 4666890"/>
                  <a:gd name="connsiteY42" fmla="*/ 5659411 h 5745307"/>
                  <a:gd name="connsiteX43" fmla="*/ 3372928 w 4666890"/>
                  <a:gd name="connsiteY43" fmla="*/ 5482549 h 5745307"/>
                  <a:gd name="connsiteX44" fmla="*/ 3476445 w 4666890"/>
                  <a:gd name="connsiteY44" fmla="*/ 5025349 h 5745307"/>
                  <a:gd name="connsiteX45" fmla="*/ 3536830 w 4666890"/>
                  <a:gd name="connsiteY45" fmla="*/ 4835568 h 5745307"/>
                  <a:gd name="connsiteX46" fmla="*/ 3588589 w 4666890"/>
                  <a:gd name="connsiteY46" fmla="*/ 4706171 h 5745307"/>
                  <a:gd name="connsiteX47" fmla="*/ 3692106 w 4666890"/>
                  <a:gd name="connsiteY47" fmla="*/ 4550896 h 5745307"/>
                  <a:gd name="connsiteX48" fmla="*/ 3950898 w 4666890"/>
                  <a:gd name="connsiteY48" fmla="*/ 4412873 h 5745307"/>
                  <a:gd name="connsiteX49" fmla="*/ 4149306 w 4666890"/>
                  <a:gd name="connsiteY49" fmla="*/ 4335236 h 5745307"/>
                  <a:gd name="connsiteX50" fmla="*/ 4399472 w 4666890"/>
                  <a:gd name="connsiteY50" fmla="*/ 4197213 h 5745307"/>
                  <a:gd name="connsiteX51" fmla="*/ 4554747 w 4666890"/>
                  <a:gd name="connsiteY51" fmla="*/ 4076443 h 5745307"/>
                  <a:gd name="connsiteX52" fmla="*/ 4666890 w 4666890"/>
                  <a:gd name="connsiteY52" fmla="*/ 4093696 h 5745307"/>
                  <a:gd name="connsiteX0" fmla="*/ 2037875 w 4502988"/>
                  <a:gd name="connsiteY0" fmla="*/ 0 h 5745307"/>
                  <a:gd name="connsiteX1" fmla="*/ 1753703 w 4502988"/>
                  <a:gd name="connsiteY1" fmla="*/ 133863 h 5745307"/>
                  <a:gd name="connsiteX2" fmla="*/ 1768723 w 4502988"/>
                  <a:gd name="connsiteY2" fmla="*/ 225981 h 5745307"/>
                  <a:gd name="connsiteX3" fmla="*/ 1642908 w 4502988"/>
                  <a:gd name="connsiteY3" fmla="*/ 325340 h 5745307"/>
                  <a:gd name="connsiteX4" fmla="*/ 1504847 w 4502988"/>
                  <a:gd name="connsiteY4" fmla="*/ 444260 h 5745307"/>
                  <a:gd name="connsiteX5" fmla="*/ 1432216 w 4502988"/>
                  <a:gd name="connsiteY5" fmla="*/ 463361 h 5745307"/>
                  <a:gd name="connsiteX6" fmla="*/ 1126902 w 4502988"/>
                  <a:gd name="connsiteY6" fmla="*/ 719689 h 5745307"/>
                  <a:gd name="connsiteX7" fmla="*/ 1095748 w 4502988"/>
                  <a:gd name="connsiteY7" fmla="*/ 919791 h 5745307"/>
                  <a:gd name="connsiteX8" fmla="*/ 911242 w 4502988"/>
                  <a:gd name="connsiteY8" fmla="*/ 1149777 h 5745307"/>
                  <a:gd name="connsiteX9" fmla="*/ 761512 w 4502988"/>
                  <a:gd name="connsiteY9" fmla="*/ 1254682 h 5745307"/>
                  <a:gd name="connsiteX10" fmla="*/ 883437 w 4502988"/>
                  <a:gd name="connsiteY10" fmla="*/ 1488827 h 5745307"/>
                  <a:gd name="connsiteX11" fmla="*/ 701974 w 4502988"/>
                  <a:gd name="connsiteY11" fmla="*/ 1646721 h 5745307"/>
                  <a:gd name="connsiteX12" fmla="*/ 641589 w 4502988"/>
                  <a:gd name="connsiteY12" fmla="*/ 1723896 h 5745307"/>
                  <a:gd name="connsiteX13" fmla="*/ 646596 w 4502988"/>
                  <a:gd name="connsiteY13" fmla="*/ 1811548 h 5745307"/>
                  <a:gd name="connsiteX14" fmla="*/ 608470 w 4502988"/>
                  <a:gd name="connsiteY14" fmla="*/ 1793524 h 5745307"/>
                  <a:gd name="connsiteX15" fmla="*/ 532489 w 4502988"/>
                  <a:gd name="connsiteY15" fmla="*/ 1817246 h 5745307"/>
                  <a:gd name="connsiteX16" fmla="*/ 485736 w 4502988"/>
                  <a:gd name="connsiteY16" fmla="*/ 1903973 h 5745307"/>
                  <a:gd name="connsiteX17" fmla="*/ 544196 w 4502988"/>
                  <a:gd name="connsiteY17" fmla="*/ 1978838 h 5745307"/>
                  <a:gd name="connsiteX18" fmla="*/ 468791 w 4502988"/>
                  <a:gd name="connsiteY18" fmla="*/ 2096373 h 5745307"/>
                  <a:gd name="connsiteX19" fmla="*/ 327418 w 4502988"/>
                  <a:gd name="connsiteY19" fmla="*/ 2296013 h 5745307"/>
                  <a:gd name="connsiteX20" fmla="*/ 313247 w 4502988"/>
                  <a:gd name="connsiteY20" fmla="*/ 2564972 h 5745307"/>
                  <a:gd name="connsiteX21" fmla="*/ 0 w 4502988"/>
                  <a:gd name="connsiteY21" fmla="*/ 2463303 h 5745307"/>
                  <a:gd name="connsiteX22" fmla="*/ 146649 w 4502988"/>
                  <a:gd name="connsiteY22" fmla="*/ 2644458 h 5745307"/>
                  <a:gd name="connsiteX23" fmla="*/ 336430 w 4502988"/>
                  <a:gd name="connsiteY23" fmla="*/ 2808360 h 5745307"/>
                  <a:gd name="connsiteX24" fmla="*/ 534838 w 4502988"/>
                  <a:gd name="connsiteY24" fmla="*/ 2989515 h 5745307"/>
                  <a:gd name="connsiteX25" fmla="*/ 681487 w 4502988"/>
                  <a:gd name="connsiteY25" fmla="*/ 3196549 h 5745307"/>
                  <a:gd name="connsiteX26" fmla="*/ 785004 w 4502988"/>
                  <a:gd name="connsiteY26" fmla="*/ 3403583 h 5745307"/>
                  <a:gd name="connsiteX27" fmla="*/ 957532 w 4502988"/>
                  <a:gd name="connsiteY27" fmla="*/ 3541605 h 5745307"/>
                  <a:gd name="connsiteX28" fmla="*/ 1121434 w 4502988"/>
                  <a:gd name="connsiteY28" fmla="*/ 3705507 h 5745307"/>
                  <a:gd name="connsiteX29" fmla="*/ 1319841 w 4502988"/>
                  <a:gd name="connsiteY29" fmla="*/ 3929794 h 5745307"/>
                  <a:gd name="connsiteX30" fmla="*/ 1449238 w 4502988"/>
                  <a:gd name="connsiteY30" fmla="*/ 4059190 h 5745307"/>
                  <a:gd name="connsiteX31" fmla="*/ 1561381 w 4502988"/>
                  <a:gd name="connsiteY31" fmla="*/ 4223092 h 5745307"/>
                  <a:gd name="connsiteX32" fmla="*/ 1794294 w 4502988"/>
                  <a:gd name="connsiteY32" fmla="*/ 4386994 h 5745307"/>
                  <a:gd name="connsiteX33" fmla="*/ 1940943 w 4502988"/>
                  <a:gd name="connsiteY33" fmla="*/ 4550896 h 5745307"/>
                  <a:gd name="connsiteX34" fmla="*/ 2018581 w 4502988"/>
                  <a:gd name="connsiteY34" fmla="*/ 4749303 h 5745307"/>
                  <a:gd name="connsiteX35" fmla="*/ 2173856 w 4502988"/>
                  <a:gd name="connsiteY35" fmla="*/ 4913205 h 5745307"/>
                  <a:gd name="connsiteX36" fmla="*/ 2493034 w 4502988"/>
                  <a:gd name="connsiteY36" fmla="*/ 5068481 h 5745307"/>
                  <a:gd name="connsiteX37" fmla="*/ 2700068 w 4502988"/>
                  <a:gd name="connsiteY37" fmla="*/ 5241009 h 5745307"/>
                  <a:gd name="connsiteX38" fmla="*/ 2838090 w 4502988"/>
                  <a:gd name="connsiteY38" fmla="*/ 5404911 h 5745307"/>
                  <a:gd name="connsiteX39" fmla="*/ 2907102 w 4502988"/>
                  <a:gd name="connsiteY39" fmla="*/ 5568813 h 5745307"/>
                  <a:gd name="connsiteX40" fmla="*/ 3054119 w 4502988"/>
                  <a:gd name="connsiteY40" fmla="*/ 5745307 h 5745307"/>
                  <a:gd name="connsiteX41" fmla="*/ 3170799 w 4502988"/>
                  <a:gd name="connsiteY41" fmla="*/ 5659411 h 5745307"/>
                  <a:gd name="connsiteX42" fmla="*/ 3209026 w 4502988"/>
                  <a:gd name="connsiteY42" fmla="*/ 5482549 h 5745307"/>
                  <a:gd name="connsiteX43" fmla="*/ 3312543 w 4502988"/>
                  <a:gd name="connsiteY43" fmla="*/ 5025349 h 5745307"/>
                  <a:gd name="connsiteX44" fmla="*/ 3372928 w 4502988"/>
                  <a:gd name="connsiteY44" fmla="*/ 4835568 h 5745307"/>
                  <a:gd name="connsiteX45" fmla="*/ 3424687 w 4502988"/>
                  <a:gd name="connsiteY45" fmla="*/ 4706171 h 5745307"/>
                  <a:gd name="connsiteX46" fmla="*/ 3528204 w 4502988"/>
                  <a:gd name="connsiteY46" fmla="*/ 4550896 h 5745307"/>
                  <a:gd name="connsiteX47" fmla="*/ 3786996 w 4502988"/>
                  <a:gd name="connsiteY47" fmla="*/ 4412873 h 5745307"/>
                  <a:gd name="connsiteX48" fmla="*/ 3985404 w 4502988"/>
                  <a:gd name="connsiteY48" fmla="*/ 4335236 h 5745307"/>
                  <a:gd name="connsiteX49" fmla="*/ 4235570 w 4502988"/>
                  <a:gd name="connsiteY49" fmla="*/ 4197213 h 5745307"/>
                  <a:gd name="connsiteX50" fmla="*/ 4390845 w 4502988"/>
                  <a:gd name="connsiteY50" fmla="*/ 4076443 h 5745307"/>
                  <a:gd name="connsiteX51" fmla="*/ 4502988 w 4502988"/>
                  <a:gd name="connsiteY51" fmla="*/ 4093696 h 5745307"/>
                  <a:gd name="connsiteX0" fmla="*/ 1891226 w 4356339"/>
                  <a:gd name="connsiteY0" fmla="*/ 0 h 5745307"/>
                  <a:gd name="connsiteX1" fmla="*/ 1607054 w 4356339"/>
                  <a:gd name="connsiteY1" fmla="*/ 133863 h 5745307"/>
                  <a:gd name="connsiteX2" fmla="*/ 1622074 w 4356339"/>
                  <a:gd name="connsiteY2" fmla="*/ 225981 h 5745307"/>
                  <a:gd name="connsiteX3" fmla="*/ 1496259 w 4356339"/>
                  <a:gd name="connsiteY3" fmla="*/ 325340 h 5745307"/>
                  <a:gd name="connsiteX4" fmla="*/ 1358198 w 4356339"/>
                  <a:gd name="connsiteY4" fmla="*/ 444260 h 5745307"/>
                  <a:gd name="connsiteX5" fmla="*/ 1285567 w 4356339"/>
                  <a:gd name="connsiteY5" fmla="*/ 463361 h 5745307"/>
                  <a:gd name="connsiteX6" fmla="*/ 980253 w 4356339"/>
                  <a:gd name="connsiteY6" fmla="*/ 719689 h 5745307"/>
                  <a:gd name="connsiteX7" fmla="*/ 949099 w 4356339"/>
                  <a:gd name="connsiteY7" fmla="*/ 919791 h 5745307"/>
                  <a:gd name="connsiteX8" fmla="*/ 764593 w 4356339"/>
                  <a:gd name="connsiteY8" fmla="*/ 1149777 h 5745307"/>
                  <a:gd name="connsiteX9" fmla="*/ 614863 w 4356339"/>
                  <a:gd name="connsiteY9" fmla="*/ 1254682 h 5745307"/>
                  <a:gd name="connsiteX10" fmla="*/ 736788 w 4356339"/>
                  <a:gd name="connsiteY10" fmla="*/ 1488827 h 5745307"/>
                  <a:gd name="connsiteX11" fmla="*/ 555325 w 4356339"/>
                  <a:gd name="connsiteY11" fmla="*/ 1646721 h 5745307"/>
                  <a:gd name="connsiteX12" fmla="*/ 494940 w 4356339"/>
                  <a:gd name="connsiteY12" fmla="*/ 1723896 h 5745307"/>
                  <a:gd name="connsiteX13" fmla="*/ 499947 w 4356339"/>
                  <a:gd name="connsiteY13" fmla="*/ 1811548 h 5745307"/>
                  <a:gd name="connsiteX14" fmla="*/ 461821 w 4356339"/>
                  <a:gd name="connsiteY14" fmla="*/ 1793524 h 5745307"/>
                  <a:gd name="connsiteX15" fmla="*/ 385840 w 4356339"/>
                  <a:gd name="connsiteY15" fmla="*/ 1817246 h 5745307"/>
                  <a:gd name="connsiteX16" fmla="*/ 339087 w 4356339"/>
                  <a:gd name="connsiteY16" fmla="*/ 1903973 h 5745307"/>
                  <a:gd name="connsiteX17" fmla="*/ 397547 w 4356339"/>
                  <a:gd name="connsiteY17" fmla="*/ 1978838 h 5745307"/>
                  <a:gd name="connsiteX18" fmla="*/ 322142 w 4356339"/>
                  <a:gd name="connsiteY18" fmla="*/ 2096373 h 5745307"/>
                  <a:gd name="connsiteX19" fmla="*/ 180769 w 4356339"/>
                  <a:gd name="connsiteY19" fmla="*/ 2296013 h 5745307"/>
                  <a:gd name="connsiteX20" fmla="*/ 166598 w 4356339"/>
                  <a:gd name="connsiteY20" fmla="*/ 2564972 h 5745307"/>
                  <a:gd name="connsiteX21" fmla="*/ 0 w 4356339"/>
                  <a:gd name="connsiteY21" fmla="*/ 2644458 h 5745307"/>
                  <a:gd name="connsiteX22" fmla="*/ 189781 w 4356339"/>
                  <a:gd name="connsiteY22" fmla="*/ 2808360 h 5745307"/>
                  <a:gd name="connsiteX23" fmla="*/ 388189 w 4356339"/>
                  <a:gd name="connsiteY23" fmla="*/ 2989515 h 5745307"/>
                  <a:gd name="connsiteX24" fmla="*/ 534838 w 4356339"/>
                  <a:gd name="connsiteY24" fmla="*/ 3196549 h 5745307"/>
                  <a:gd name="connsiteX25" fmla="*/ 638355 w 4356339"/>
                  <a:gd name="connsiteY25" fmla="*/ 3403583 h 5745307"/>
                  <a:gd name="connsiteX26" fmla="*/ 810883 w 4356339"/>
                  <a:gd name="connsiteY26" fmla="*/ 3541605 h 5745307"/>
                  <a:gd name="connsiteX27" fmla="*/ 974785 w 4356339"/>
                  <a:gd name="connsiteY27" fmla="*/ 3705507 h 5745307"/>
                  <a:gd name="connsiteX28" fmla="*/ 1173192 w 4356339"/>
                  <a:gd name="connsiteY28" fmla="*/ 3929794 h 5745307"/>
                  <a:gd name="connsiteX29" fmla="*/ 1302589 w 4356339"/>
                  <a:gd name="connsiteY29" fmla="*/ 4059190 h 5745307"/>
                  <a:gd name="connsiteX30" fmla="*/ 1414732 w 4356339"/>
                  <a:gd name="connsiteY30" fmla="*/ 4223092 h 5745307"/>
                  <a:gd name="connsiteX31" fmla="*/ 1647645 w 4356339"/>
                  <a:gd name="connsiteY31" fmla="*/ 4386994 h 5745307"/>
                  <a:gd name="connsiteX32" fmla="*/ 1794294 w 4356339"/>
                  <a:gd name="connsiteY32" fmla="*/ 4550896 h 5745307"/>
                  <a:gd name="connsiteX33" fmla="*/ 1871932 w 4356339"/>
                  <a:gd name="connsiteY33" fmla="*/ 4749303 h 5745307"/>
                  <a:gd name="connsiteX34" fmla="*/ 2027207 w 4356339"/>
                  <a:gd name="connsiteY34" fmla="*/ 4913205 h 5745307"/>
                  <a:gd name="connsiteX35" fmla="*/ 2346385 w 4356339"/>
                  <a:gd name="connsiteY35" fmla="*/ 5068481 h 5745307"/>
                  <a:gd name="connsiteX36" fmla="*/ 2553419 w 4356339"/>
                  <a:gd name="connsiteY36" fmla="*/ 5241009 h 5745307"/>
                  <a:gd name="connsiteX37" fmla="*/ 2691441 w 4356339"/>
                  <a:gd name="connsiteY37" fmla="*/ 5404911 h 5745307"/>
                  <a:gd name="connsiteX38" fmla="*/ 2760453 w 4356339"/>
                  <a:gd name="connsiteY38" fmla="*/ 5568813 h 5745307"/>
                  <a:gd name="connsiteX39" fmla="*/ 2907470 w 4356339"/>
                  <a:gd name="connsiteY39" fmla="*/ 5745307 h 5745307"/>
                  <a:gd name="connsiteX40" fmla="*/ 3024150 w 4356339"/>
                  <a:gd name="connsiteY40" fmla="*/ 5659411 h 5745307"/>
                  <a:gd name="connsiteX41" fmla="*/ 3062377 w 4356339"/>
                  <a:gd name="connsiteY41" fmla="*/ 5482549 h 5745307"/>
                  <a:gd name="connsiteX42" fmla="*/ 3165894 w 4356339"/>
                  <a:gd name="connsiteY42" fmla="*/ 5025349 h 5745307"/>
                  <a:gd name="connsiteX43" fmla="*/ 3226279 w 4356339"/>
                  <a:gd name="connsiteY43" fmla="*/ 4835568 h 5745307"/>
                  <a:gd name="connsiteX44" fmla="*/ 3278038 w 4356339"/>
                  <a:gd name="connsiteY44" fmla="*/ 4706171 h 5745307"/>
                  <a:gd name="connsiteX45" fmla="*/ 3381555 w 4356339"/>
                  <a:gd name="connsiteY45" fmla="*/ 4550896 h 5745307"/>
                  <a:gd name="connsiteX46" fmla="*/ 3640347 w 4356339"/>
                  <a:gd name="connsiteY46" fmla="*/ 4412873 h 5745307"/>
                  <a:gd name="connsiteX47" fmla="*/ 3838755 w 4356339"/>
                  <a:gd name="connsiteY47" fmla="*/ 4335236 h 5745307"/>
                  <a:gd name="connsiteX48" fmla="*/ 4088921 w 4356339"/>
                  <a:gd name="connsiteY48" fmla="*/ 4197213 h 5745307"/>
                  <a:gd name="connsiteX49" fmla="*/ 4244196 w 4356339"/>
                  <a:gd name="connsiteY49" fmla="*/ 4076443 h 5745307"/>
                  <a:gd name="connsiteX50" fmla="*/ 4356339 w 4356339"/>
                  <a:gd name="connsiteY50" fmla="*/ 4093696 h 5745307"/>
                  <a:gd name="connsiteX0" fmla="*/ 1912749 w 4377862"/>
                  <a:gd name="connsiteY0" fmla="*/ 0 h 5745307"/>
                  <a:gd name="connsiteX1" fmla="*/ 1628577 w 4377862"/>
                  <a:gd name="connsiteY1" fmla="*/ 133863 h 5745307"/>
                  <a:gd name="connsiteX2" fmla="*/ 1643597 w 4377862"/>
                  <a:gd name="connsiteY2" fmla="*/ 225981 h 5745307"/>
                  <a:gd name="connsiteX3" fmla="*/ 1517782 w 4377862"/>
                  <a:gd name="connsiteY3" fmla="*/ 325340 h 5745307"/>
                  <a:gd name="connsiteX4" fmla="*/ 1379721 w 4377862"/>
                  <a:gd name="connsiteY4" fmla="*/ 444260 h 5745307"/>
                  <a:gd name="connsiteX5" fmla="*/ 1307090 w 4377862"/>
                  <a:gd name="connsiteY5" fmla="*/ 463361 h 5745307"/>
                  <a:gd name="connsiteX6" fmla="*/ 1001776 w 4377862"/>
                  <a:gd name="connsiteY6" fmla="*/ 719689 h 5745307"/>
                  <a:gd name="connsiteX7" fmla="*/ 970622 w 4377862"/>
                  <a:gd name="connsiteY7" fmla="*/ 919791 h 5745307"/>
                  <a:gd name="connsiteX8" fmla="*/ 786116 w 4377862"/>
                  <a:gd name="connsiteY8" fmla="*/ 1149777 h 5745307"/>
                  <a:gd name="connsiteX9" fmla="*/ 636386 w 4377862"/>
                  <a:gd name="connsiteY9" fmla="*/ 1254682 h 5745307"/>
                  <a:gd name="connsiteX10" fmla="*/ 758311 w 4377862"/>
                  <a:gd name="connsiteY10" fmla="*/ 1488827 h 5745307"/>
                  <a:gd name="connsiteX11" fmla="*/ 576848 w 4377862"/>
                  <a:gd name="connsiteY11" fmla="*/ 1646721 h 5745307"/>
                  <a:gd name="connsiteX12" fmla="*/ 516463 w 4377862"/>
                  <a:gd name="connsiteY12" fmla="*/ 1723896 h 5745307"/>
                  <a:gd name="connsiteX13" fmla="*/ 521470 w 4377862"/>
                  <a:gd name="connsiteY13" fmla="*/ 1811548 h 5745307"/>
                  <a:gd name="connsiteX14" fmla="*/ 483344 w 4377862"/>
                  <a:gd name="connsiteY14" fmla="*/ 1793524 h 5745307"/>
                  <a:gd name="connsiteX15" fmla="*/ 407363 w 4377862"/>
                  <a:gd name="connsiteY15" fmla="*/ 1817246 h 5745307"/>
                  <a:gd name="connsiteX16" fmla="*/ 360610 w 4377862"/>
                  <a:gd name="connsiteY16" fmla="*/ 1903973 h 5745307"/>
                  <a:gd name="connsiteX17" fmla="*/ 419070 w 4377862"/>
                  <a:gd name="connsiteY17" fmla="*/ 1978838 h 5745307"/>
                  <a:gd name="connsiteX18" fmla="*/ 343665 w 4377862"/>
                  <a:gd name="connsiteY18" fmla="*/ 2096373 h 5745307"/>
                  <a:gd name="connsiteX19" fmla="*/ 202292 w 4377862"/>
                  <a:gd name="connsiteY19" fmla="*/ 2296013 h 5745307"/>
                  <a:gd name="connsiteX20" fmla="*/ 188121 w 4377862"/>
                  <a:gd name="connsiteY20" fmla="*/ 2564972 h 5745307"/>
                  <a:gd name="connsiteX21" fmla="*/ 21523 w 4377862"/>
                  <a:gd name="connsiteY21" fmla="*/ 2644458 h 5745307"/>
                  <a:gd name="connsiteX22" fmla="*/ 211304 w 4377862"/>
                  <a:gd name="connsiteY22" fmla="*/ 2808360 h 5745307"/>
                  <a:gd name="connsiteX23" fmla="*/ 409712 w 4377862"/>
                  <a:gd name="connsiteY23" fmla="*/ 2989515 h 5745307"/>
                  <a:gd name="connsiteX24" fmla="*/ 556361 w 4377862"/>
                  <a:gd name="connsiteY24" fmla="*/ 3196549 h 5745307"/>
                  <a:gd name="connsiteX25" fmla="*/ 659878 w 4377862"/>
                  <a:gd name="connsiteY25" fmla="*/ 3403583 h 5745307"/>
                  <a:gd name="connsiteX26" fmla="*/ 832406 w 4377862"/>
                  <a:gd name="connsiteY26" fmla="*/ 3541605 h 5745307"/>
                  <a:gd name="connsiteX27" fmla="*/ 996308 w 4377862"/>
                  <a:gd name="connsiteY27" fmla="*/ 3705507 h 5745307"/>
                  <a:gd name="connsiteX28" fmla="*/ 1194715 w 4377862"/>
                  <a:gd name="connsiteY28" fmla="*/ 3929794 h 5745307"/>
                  <a:gd name="connsiteX29" fmla="*/ 1324112 w 4377862"/>
                  <a:gd name="connsiteY29" fmla="*/ 4059190 h 5745307"/>
                  <a:gd name="connsiteX30" fmla="*/ 1436255 w 4377862"/>
                  <a:gd name="connsiteY30" fmla="*/ 4223092 h 5745307"/>
                  <a:gd name="connsiteX31" fmla="*/ 1669168 w 4377862"/>
                  <a:gd name="connsiteY31" fmla="*/ 4386994 h 5745307"/>
                  <a:gd name="connsiteX32" fmla="*/ 1815817 w 4377862"/>
                  <a:gd name="connsiteY32" fmla="*/ 4550896 h 5745307"/>
                  <a:gd name="connsiteX33" fmla="*/ 1893455 w 4377862"/>
                  <a:gd name="connsiteY33" fmla="*/ 4749303 h 5745307"/>
                  <a:gd name="connsiteX34" fmla="*/ 2048730 w 4377862"/>
                  <a:gd name="connsiteY34" fmla="*/ 4913205 h 5745307"/>
                  <a:gd name="connsiteX35" fmla="*/ 2367908 w 4377862"/>
                  <a:gd name="connsiteY35" fmla="*/ 5068481 h 5745307"/>
                  <a:gd name="connsiteX36" fmla="*/ 2574942 w 4377862"/>
                  <a:gd name="connsiteY36" fmla="*/ 5241009 h 5745307"/>
                  <a:gd name="connsiteX37" fmla="*/ 2712964 w 4377862"/>
                  <a:gd name="connsiteY37" fmla="*/ 5404911 h 5745307"/>
                  <a:gd name="connsiteX38" fmla="*/ 2781976 w 4377862"/>
                  <a:gd name="connsiteY38" fmla="*/ 5568813 h 5745307"/>
                  <a:gd name="connsiteX39" fmla="*/ 2928993 w 4377862"/>
                  <a:gd name="connsiteY39" fmla="*/ 5745307 h 5745307"/>
                  <a:gd name="connsiteX40" fmla="*/ 3045673 w 4377862"/>
                  <a:gd name="connsiteY40" fmla="*/ 5659411 h 5745307"/>
                  <a:gd name="connsiteX41" fmla="*/ 3083900 w 4377862"/>
                  <a:gd name="connsiteY41" fmla="*/ 5482549 h 5745307"/>
                  <a:gd name="connsiteX42" fmla="*/ 3187417 w 4377862"/>
                  <a:gd name="connsiteY42" fmla="*/ 5025349 h 5745307"/>
                  <a:gd name="connsiteX43" fmla="*/ 3247802 w 4377862"/>
                  <a:gd name="connsiteY43" fmla="*/ 4835568 h 5745307"/>
                  <a:gd name="connsiteX44" fmla="*/ 3299561 w 4377862"/>
                  <a:gd name="connsiteY44" fmla="*/ 4706171 h 5745307"/>
                  <a:gd name="connsiteX45" fmla="*/ 3403078 w 4377862"/>
                  <a:gd name="connsiteY45" fmla="*/ 4550896 h 5745307"/>
                  <a:gd name="connsiteX46" fmla="*/ 3661870 w 4377862"/>
                  <a:gd name="connsiteY46" fmla="*/ 4412873 h 5745307"/>
                  <a:gd name="connsiteX47" fmla="*/ 3860278 w 4377862"/>
                  <a:gd name="connsiteY47" fmla="*/ 4335236 h 5745307"/>
                  <a:gd name="connsiteX48" fmla="*/ 4110444 w 4377862"/>
                  <a:gd name="connsiteY48" fmla="*/ 4197213 h 5745307"/>
                  <a:gd name="connsiteX49" fmla="*/ 4265719 w 4377862"/>
                  <a:gd name="connsiteY49" fmla="*/ 4076443 h 5745307"/>
                  <a:gd name="connsiteX50" fmla="*/ 4377862 w 4377862"/>
                  <a:gd name="connsiteY50" fmla="*/ 4093696 h 5745307"/>
                  <a:gd name="connsiteX0" fmla="*/ 1879161 w 4344274"/>
                  <a:gd name="connsiteY0" fmla="*/ 0 h 5745307"/>
                  <a:gd name="connsiteX1" fmla="*/ 1594989 w 4344274"/>
                  <a:gd name="connsiteY1" fmla="*/ 133863 h 5745307"/>
                  <a:gd name="connsiteX2" fmla="*/ 1610009 w 4344274"/>
                  <a:gd name="connsiteY2" fmla="*/ 225981 h 5745307"/>
                  <a:gd name="connsiteX3" fmla="*/ 1484194 w 4344274"/>
                  <a:gd name="connsiteY3" fmla="*/ 325340 h 5745307"/>
                  <a:gd name="connsiteX4" fmla="*/ 1346133 w 4344274"/>
                  <a:gd name="connsiteY4" fmla="*/ 444260 h 5745307"/>
                  <a:gd name="connsiteX5" fmla="*/ 1273502 w 4344274"/>
                  <a:gd name="connsiteY5" fmla="*/ 463361 h 5745307"/>
                  <a:gd name="connsiteX6" fmla="*/ 968188 w 4344274"/>
                  <a:gd name="connsiteY6" fmla="*/ 719689 h 5745307"/>
                  <a:gd name="connsiteX7" fmla="*/ 937034 w 4344274"/>
                  <a:gd name="connsiteY7" fmla="*/ 919791 h 5745307"/>
                  <a:gd name="connsiteX8" fmla="*/ 752528 w 4344274"/>
                  <a:gd name="connsiteY8" fmla="*/ 1149777 h 5745307"/>
                  <a:gd name="connsiteX9" fmla="*/ 602798 w 4344274"/>
                  <a:gd name="connsiteY9" fmla="*/ 1254682 h 5745307"/>
                  <a:gd name="connsiteX10" fmla="*/ 724723 w 4344274"/>
                  <a:gd name="connsiteY10" fmla="*/ 1488827 h 5745307"/>
                  <a:gd name="connsiteX11" fmla="*/ 543260 w 4344274"/>
                  <a:gd name="connsiteY11" fmla="*/ 1646721 h 5745307"/>
                  <a:gd name="connsiteX12" fmla="*/ 482875 w 4344274"/>
                  <a:gd name="connsiteY12" fmla="*/ 1723896 h 5745307"/>
                  <a:gd name="connsiteX13" fmla="*/ 487882 w 4344274"/>
                  <a:gd name="connsiteY13" fmla="*/ 1811548 h 5745307"/>
                  <a:gd name="connsiteX14" fmla="*/ 449756 w 4344274"/>
                  <a:gd name="connsiteY14" fmla="*/ 1793524 h 5745307"/>
                  <a:gd name="connsiteX15" fmla="*/ 373775 w 4344274"/>
                  <a:gd name="connsiteY15" fmla="*/ 1817246 h 5745307"/>
                  <a:gd name="connsiteX16" fmla="*/ 327022 w 4344274"/>
                  <a:gd name="connsiteY16" fmla="*/ 1903973 h 5745307"/>
                  <a:gd name="connsiteX17" fmla="*/ 385482 w 4344274"/>
                  <a:gd name="connsiteY17" fmla="*/ 1978838 h 5745307"/>
                  <a:gd name="connsiteX18" fmla="*/ 310077 w 4344274"/>
                  <a:gd name="connsiteY18" fmla="*/ 2096373 h 5745307"/>
                  <a:gd name="connsiteX19" fmla="*/ 168704 w 4344274"/>
                  <a:gd name="connsiteY19" fmla="*/ 2296013 h 5745307"/>
                  <a:gd name="connsiteX20" fmla="*/ 154533 w 4344274"/>
                  <a:gd name="connsiteY20" fmla="*/ 2564972 h 5745307"/>
                  <a:gd name="connsiteX21" fmla="*/ 24673 w 4344274"/>
                  <a:gd name="connsiteY21" fmla="*/ 2693443 h 5745307"/>
                  <a:gd name="connsiteX22" fmla="*/ 177716 w 4344274"/>
                  <a:gd name="connsiteY22" fmla="*/ 2808360 h 5745307"/>
                  <a:gd name="connsiteX23" fmla="*/ 376124 w 4344274"/>
                  <a:gd name="connsiteY23" fmla="*/ 2989515 h 5745307"/>
                  <a:gd name="connsiteX24" fmla="*/ 522773 w 4344274"/>
                  <a:gd name="connsiteY24" fmla="*/ 3196549 h 5745307"/>
                  <a:gd name="connsiteX25" fmla="*/ 626290 w 4344274"/>
                  <a:gd name="connsiteY25" fmla="*/ 3403583 h 5745307"/>
                  <a:gd name="connsiteX26" fmla="*/ 798818 w 4344274"/>
                  <a:gd name="connsiteY26" fmla="*/ 3541605 h 5745307"/>
                  <a:gd name="connsiteX27" fmla="*/ 962720 w 4344274"/>
                  <a:gd name="connsiteY27" fmla="*/ 3705507 h 5745307"/>
                  <a:gd name="connsiteX28" fmla="*/ 1161127 w 4344274"/>
                  <a:gd name="connsiteY28" fmla="*/ 3929794 h 5745307"/>
                  <a:gd name="connsiteX29" fmla="*/ 1290524 w 4344274"/>
                  <a:gd name="connsiteY29" fmla="*/ 4059190 h 5745307"/>
                  <a:gd name="connsiteX30" fmla="*/ 1402667 w 4344274"/>
                  <a:gd name="connsiteY30" fmla="*/ 4223092 h 5745307"/>
                  <a:gd name="connsiteX31" fmla="*/ 1635580 w 4344274"/>
                  <a:gd name="connsiteY31" fmla="*/ 4386994 h 5745307"/>
                  <a:gd name="connsiteX32" fmla="*/ 1782229 w 4344274"/>
                  <a:gd name="connsiteY32" fmla="*/ 4550896 h 5745307"/>
                  <a:gd name="connsiteX33" fmla="*/ 1859867 w 4344274"/>
                  <a:gd name="connsiteY33" fmla="*/ 4749303 h 5745307"/>
                  <a:gd name="connsiteX34" fmla="*/ 2015142 w 4344274"/>
                  <a:gd name="connsiteY34" fmla="*/ 4913205 h 5745307"/>
                  <a:gd name="connsiteX35" fmla="*/ 2334320 w 4344274"/>
                  <a:gd name="connsiteY35" fmla="*/ 5068481 h 5745307"/>
                  <a:gd name="connsiteX36" fmla="*/ 2541354 w 4344274"/>
                  <a:gd name="connsiteY36" fmla="*/ 5241009 h 5745307"/>
                  <a:gd name="connsiteX37" fmla="*/ 2679376 w 4344274"/>
                  <a:gd name="connsiteY37" fmla="*/ 5404911 h 5745307"/>
                  <a:gd name="connsiteX38" fmla="*/ 2748388 w 4344274"/>
                  <a:gd name="connsiteY38" fmla="*/ 5568813 h 5745307"/>
                  <a:gd name="connsiteX39" fmla="*/ 2895405 w 4344274"/>
                  <a:gd name="connsiteY39" fmla="*/ 5745307 h 5745307"/>
                  <a:gd name="connsiteX40" fmla="*/ 3012085 w 4344274"/>
                  <a:gd name="connsiteY40" fmla="*/ 5659411 h 5745307"/>
                  <a:gd name="connsiteX41" fmla="*/ 3050312 w 4344274"/>
                  <a:gd name="connsiteY41" fmla="*/ 5482549 h 5745307"/>
                  <a:gd name="connsiteX42" fmla="*/ 3153829 w 4344274"/>
                  <a:gd name="connsiteY42" fmla="*/ 5025349 h 5745307"/>
                  <a:gd name="connsiteX43" fmla="*/ 3214214 w 4344274"/>
                  <a:gd name="connsiteY43" fmla="*/ 4835568 h 5745307"/>
                  <a:gd name="connsiteX44" fmla="*/ 3265973 w 4344274"/>
                  <a:gd name="connsiteY44" fmla="*/ 4706171 h 5745307"/>
                  <a:gd name="connsiteX45" fmla="*/ 3369490 w 4344274"/>
                  <a:gd name="connsiteY45" fmla="*/ 4550896 h 5745307"/>
                  <a:gd name="connsiteX46" fmla="*/ 3628282 w 4344274"/>
                  <a:gd name="connsiteY46" fmla="*/ 4412873 h 5745307"/>
                  <a:gd name="connsiteX47" fmla="*/ 3826690 w 4344274"/>
                  <a:gd name="connsiteY47" fmla="*/ 4335236 h 5745307"/>
                  <a:gd name="connsiteX48" fmla="*/ 4076856 w 4344274"/>
                  <a:gd name="connsiteY48" fmla="*/ 4197213 h 5745307"/>
                  <a:gd name="connsiteX49" fmla="*/ 4232131 w 4344274"/>
                  <a:gd name="connsiteY49" fmla="*/ 4076443 h 5745307"/>
                  <a:gd name="connsiteX50" fmla="*/ 4344274 w 4344274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567001 w 4535151"/>
                  <a:gd name="connsiteY23" fmla="*/ 2989515 h 5745307"/>
                  <a:gd name="connsiteX24" fmla="*/ 713650 w 4535151"/>
                  <a:gd name="connsiteY24" fmla="*/ 3196549 h 5745307"/>
                  <a:gd name="connsiteX25" fmla="*/ 817167 w 4535151"/>
                  <a:gd name="connsiteY25" fmla="*/ 3403583 h 5745307"/>
                  <a:gd name="connsiteX26" fmla="*/ 989695 w 4535151"/>
                  <a:gd name="connsiteY26" fmla="*/ 3541605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713650 w 4535151"/>
                  <a:gd name="connsiteY24" fmla="*/ 3196549 h 5745307"/>
                  <a:gd name="connsiteX25" fmla="*/ 817167 w 4535151"/>
                  <a:gd name="connsiteY25" fmla="*/ 3403583 h 5745307"/>
                  <a:gd name="connsiteX26" fmla="*/ 989695 w 4535151"/>
                  <a:gd name="connsiteY26" fmla="*/ 3541605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817167 w 4535151"/>
                  <a:gd name="connsiteY25" fmla="*/ 3403583 h 5745307"/>
                  <a:gd name="connsiteX26" fmla="*/ 989695 w 4535151"/>
                  <a:gd name="connsiteY26" fmla="*/ 3541605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89695 w 4535151"/>
                  <a:gd name="connsiteY26" fmla="*/ 3541605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244552 w 4535151"/>
                  <a:gd name="connsiteY27" fmla="*/ 4654310 h 5745307"/>
                  <a:gd name="connsiteX28" fmla="*/ 1153597 w 4535151"/>
                  <a:gd name="connsiteY28" fmla="*/ 3705507 h 5745307"/>
                  <a:gd name="connsiteX29" fmla="*/ 1352004 w 4535151"/>
                  <a:gd name="connsiteY29" fmla="*/ 3929794 h 5745307"/>
                  <a:gd name="connsiteX30" fmla="*/ 1481401 w 4535151"/>
                  <a:gd name="connsiteY30" fmla="*/ 4059190 h 5745307"/>
                  <a:gd name="connsiteX31" fmla="*/ 1593544 w 4535151"/>
                  <a:gd name="connsiteY31" fmla="*/ 4223092 h 5745307"/>
                  <a:gd name="connsiteX32" fmla="*/ 1826457 w 4535151"/>
                  <a:gd name="connsiteY32" fmla="*/ 4386994 h 5745307"/>
                  <a:gd name="connsiteX33" fmla="*/ 1973106 w 4535151"/>
                  <a:gd name="connsiteY33" fmla="*/ 4550896 h 5745307"/>
                  <a:gd name="connsiteX34" fmla="*/ 2050744 w 4535151"/>
                  <a:gd name="connsiteY34" fmla="*/ 4749303 h 5745307"/>
                  <a:gd name="connsiteX35" fmla="*/ 2206019 w 4535151"/>
                  <a:gd name="connsiteY35" fmla="*/ 4913205 h 5745307"/>
                  <a:gd name="connsiteX36" fmla="*/ 2525197 w 4535151"/>
                  <a:gd name="connsiteY36" fmla="*/ 5068481 h 5745307"/>
                  <a:gd name="connsiteX37" fmla="*/ 2732231 w 4535151"/>
                  <a:gd name="connsiteY37" fmla="*/ 5241009 h 5745307"/>
                  <a:gd name="connsiteX38" fmla="*/ 2870253 w 4535151"/>
                  <a:gd name="connsiteY38" fmla="*/ 5404911 h 5745307"/>
                  <a:gd name="connsiteX39" fmla="*/ 2939265 w 4535151"/>
                  <a:gd name="connsiteY39" fmla="*/ 5568813 h 5745307"/>
                  <a:gd name="connsiteX40" fmla="*/ 3086282 w 4535151"/>
                  <a:gd name="connsiteY40" fmla="*/ 5745307 h 5745307"/>
                  <a:gd name="connsiteX41" fmla="*/ 3202962 w 4535151"/>
                  <a:gd name="connsiteY41" fmla="*/ 5659411 h 5745307"/>
                  <a:gd name="connsiteX42" fmla="*/ 3241189 w 4535151"/>
                  <a:gd name="connsiteY42" fmla="*/ 5482549 h 5745307"/>
                  <a:gd name="connsiteX43" fmla="*/ 3344706 w 4535151"/>
                  <a:gd name="connsiteY43" fmla="*/ 5025349 h 5745307"/>
                  <a:gd name="connsiteX44" fmla="*/ 3405091 w 4535151"/>
                  <a:gd name="connsiteY44" fmla="*/ 4835568 h 5745307"/>
                  <a:gd name="connsiteX45" fmla="*/ 3456850 w 4535151"/>
                  <a:gd name="connsiteY45" fmla="*/ 4706171 h 5745307"/>
                  <a:gd name="connsiteX46" fmla="*/ 3560367 w 4535151"/>
                  <a:gd name="connsiteY46" fmla="*/ 4550896 h 5745307"/>
                  <a:gd name="connsiteX47" fmla="*/ 3819159 w 4535151"/>
                  <a:gd name="connsiteY47" fmla="*/ 4412873 h 5745307"/>
                  <a:gd name="connsiteX48" fmla="*/ 4017567 w 4535151"/>
                  <a:gd name="connsiteY48" fmla="*/ 4335236 h 5745307"/>
                  <a:gd name="connsiteX49" fmla="*/ 4267733 w 4535151"/>
                  <a:gd name="connsiteY49" fmla="*/ 4197213 h 5745307"/>
                  <a:gd name="connsiteX50" fmla="*/ 4423008 w 4535151"/>
                  <a:gd name="connsiteY50" fmla="*/ 4076443 h 5745307"/>
                  <a:gd name="connsiteX51" fmla="*/ 4535151 w 4535151"/>
                  <a:gd name="connsiteY51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244552 w 4535151"/>
                  <a:gd name="connsiteY27" fmla="*/ 4654310 h 5745307"/>
                  <a:gd name="connsiteX28" fmla="*/ 1153597 w 4535151"/>
                  <a:gd name="connsiteY28" fmla="*/ 3705507 h 5745307"/>
                  <a:gd name="connsiteX29" fmla="*/ 1330277 w 4535151"/>
                  <a:gd name="connsiteY29" fmla="*/ 4842089 h 5745307"/>
                  <a:gd name="connsiteX30" fmla="*/ 1352004 w 4535151"/>
                  <a:gd name="connsiteY30" fmla="*/ 3929794 h 5745307"/>
                  <a:gd name="connsiteX31" fmla="*/ 1481401 w 4535151"/>
                  <a:gd name="connsiteY31" fmla="*/ 4059190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153597 w 4535151"/>
                  <a:gd name="connsiteY28" fmla="*/ 3705507 h 5745307"/>
                  <a:gd name="connsiteX29" fmla="*/ 1330277 w 4535151"/>
                  <a:gd name="connsiteY29" fmla="*/ 4842089 h 5745307"/>
                  <a:gd name="connsiteX30" fmla="*/ 1352004 w 4535151"/>
                  <a:gd name="connsiteY30" fmla="*/ 3929794 h 5745307"/>
                  <a:gd name="connsiteX31" fmla="*/ 1481401 w 4535151"/>
                  <a:gd name="connsiteY31" fmla="*/ 4059190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352004 w 4535151"/>
                  <a:gd name="connsiteY30" fmla="*/ 3929794 h 5745307"/>
                  <a:gd name="connsiteX31" fmla="*/ 1481401 w 4535151"/>
                  <a:gd name="connsiteY31" fmla="*/ 4059190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481401 w 4535151"/>
                  <a:gd name="connsiteY31" fmla="*/ 4059190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2050744 w 4535151"/>
                  <a:gd name="connsiteY36" fmla="*/ 4749303 h 5745307"/>
                  <a:gd name="connsiteX37" fmla="*/ 2206019 w 4535151"/>
                  <a:gd name="connsiteY37" fmla="*/ 4913205 h 5745307"/>
                  <a:gd name="connsiteX38" fmla="*/ 2525197 w 4535151"/>
                  <a:gd name="connsiteY38" fmla="*/ 5068481 h 5745307"/>
                  <a:gd name="connsiteX39" fmla="*/ 2732231 w 4535151"/>
                  <a:gd name="connsiteY39" fmla="*/ 5241009 h 5745307"/>
                  <a:gd name="connsiteX40" fmla="*/ 2870253 w 4535151"/>
                  <a:gd name="connsiteY40" fmla="*/ 5404911 h 5745307"/>
                  <a:gd name="connsiteX41" fmla="*/ 2939265 w 4535151"/>
                  <a:gd name="connsiteY41" fmla="*/ 5568813 h 5745307"/>
                  <a:gd name="connsiteX42" fmla="*/ 3086282 w 4535151"/>
                  <a:gd name="connsiteY42" fmla="*/ 5745307 h 5745307"/>
                  <a:gd name="connsiteX43" fmla="*/ 3202962 w 4535151"/>
                  <a:gd name="connsiteY43" fmla="*/ 5659411 h 5745307"/>
                  <a:gd name="connsiteX44" fmla="*/ 3241189 w 4535151"/>
                  <a:gd name="connsiteY44" fmla="*/ 5482549 h 5745307"/>
                  <a:gd name="connsiteX45" fmla="*/ 3344706 w 4535151"/>
                  <a:gd name="connsiteY45" fmla="*/ 5025349 h 5745307"/>
                  <a:gd name="connsiteX46" fmla="*/ 3405091 w 4535151"/>
                  <a:gd name="connsiteY46" fmla="*/ 4835568 h 5745307"/>
                  <a:gd name="connsiteX47" fmla="*/ 3456850 w 4535151"/>
                  <a:gd name="connsiteY47" fmla="*/ 4706171 h 5745307"/>
                  <a:gd name="connsiteX48" fmla="*/ 3560367 w 4535151"/>
                  <a:gd name="connsiteY48" fmla="*/ 4550896 h 5745307"/>
                  <a:gd name="connsiteX49" fmla="*/ 3819159 w 4535151"/>
                  <a:gd name="connsiteY49" fmla="*/ 4412873 h 5745307"/>
                  <a:gd name="connsiteX50" fmla="*/ 4017567 w 4535151"/>
                  <a:gd name="connsiteY50" fmla="*/ 4335236 h 5745307"/>
                  <a:gd name="connsiteX51" fmla="*/ 4267733 w 4535151"/>
                  <a:gd name="connsiteY51" fmla="*/ 4197213 h 5745307"/>
                  <a:gd name="connsiteX52" fmla="*/ 4423008 w 4535151"/>
                  <a:gd name="connsiteY52" fmla="*/ 4076443 h 5745307"/>
                  <a:gd name="connsiteX53" fmla="*/ 4535151 w 4535151"/>
                  <a:gd name="connsiteY53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2050744 w 4535151"/>
                  <a:gd name="connsiteY36" fmla="*/ 4749303 h 5745307"/>
                  <a:gd name="connsiteX37" fmla="*/ 1862996 w 4535151"/>
                  <a:gd name="connsiteY37" fmla="*/ 5405425 h 5745307"/>
                  <a:gd name="connsiteX38" fmla="*/ 2206019 w 4535151"/>
                  <a:gd name="connsiteY38" fmla="*/ 4913205 h 5745307"/>
                  <a:gd name="connsiteX39" fmla="*/ 2525197 w 4535151"/>
                  <a:gd name="connsiteY39" fmla="*/ 5068481 h 5745307"/>
                  <a:gd name="connsiteX40" fmla="*/ 2732231 w 4535151"/>
                  <a:gd name="connsiteY40" fmla="*/ 5241009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2206019 w 4535151"/>
                  <a:gd name="connsiteY38" fmla="*/ 4913205 h 5745307"/>
                  <a:gd name="connsiteX39" fmla="*/ 2525197 w 4535151"/>
                  <a:gd name="connsiteY39" fmla="*/ 5068481 h 5745307"/>
                  <a:gd name="connsiteX40" fmla="*/ 2732231 w 4535151"/>
                  <a:gd name="connsiteY40" fmla="*/ 5241009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1887612 w 4535151"/>
                  <a:gd name="connsiteY38" fmla="*/ 5133641 h 5745307"/>
                  <a:gd name="connsiteX39" fmla="*/ 2525197 w 4535151"/>
                  <a:gd name="connsiteY39" fmla="*/ 5068481 h 5745307"/>
                  <a:gd name="connsiteX40" fmla="*/ 2732231 w 4535151"/>
                  <a:gd name="connsiteY40" fmla="*/ 5241009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1887612 w 4535151"/>
                  <a:gd name="connsiteY38" fmla="*/ 5133641 h 5745307"/>
                  <a:gd name="connsiteX39" fmla="*/ 1931245 w 4535151"/>
                  <a:gd name="connsiteY39" fmla="*/ 4913360 h 5745307"/>
                  <a:gd name="connsiteX40" fmla="*/ 2732231 w 4535151"/>
                  <a:gd name="connsiteY40" fmla="*/ 5241009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1887612 w 4535151"/>
                  <a:gd name="connsiteY38" fmla="*/ 5133641 h 5745307"/>
                  <a:gd name="connsiteX39" fmla="*/ 1931245 w 4535151"/>
                  <a:gd name="connsiteY39" fmla="*/ 4913360 h 5745307"/>
                  <a:gd name="connsiteX40" fmla="*/ 2242374 w 4535151"/>
                  <a:gd name="connsiteY40" fmla="*/ 4685837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1887612 w 4535151"/>
                  <a:gd name="connsiteY38" fmla="*/ 5133641 h 5745307"/>
                  <a:gd name="connsiteX39" fmla="*/ 1931245 w 4535151"/>
                  <a:gd name="connsiteY39" fmla="*/ 4913360 h 5745307"/>
                  <a:gd name="connsiteX40" fmla="*/ 2242374 w 4535151"/>
                  <a:gd name="connsiteY40" fmla="*/ 4685837 h 5745307"/>
                  <a:gd name="connsiteX41" fmla="*/ 2441628 w 4535151"/>
                  <a:gd name="connsiteY41" fmla="*/ 4629304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423008"/>
                  <a:gd name="connsiteY0" fmla="*/ 0 h 5745307"/>
                  <a:gd name="connsiteX1" fmla="*/ 1785866 w 4423008"/>
                  <a:gd name="connsiteY1" fmla="*/ 133863 h 5745307"/>
                  <a:gd name="connsiteX2" fmla="*/ 1800886 w 4423008"/>
                  <a:gd name="connsiteY2" fmla="*/ 225981 h 5745307"/>
                  <a:gd name="connsiteX3" fmla="*/ 1675071 w 4423008"/>
                  <a:gd name="connsiteY3" fmla="*/ 325340 h 5745307"/>
                  <a:gd name="connsiteX4" fmla="*/ 1537010 w 4423008"/>
                  <a:gd name="connsiteY4" fmla="*/ 444260 h 5745307"/>
                  <a:gd name="connsiteX5" fmla="*/ 1464379 w 4423008"/>
                  <a:gd name="connsiteY5" fmla="*/ 463361 h 5745307"/>
                  <a:gd name="connsiteX6" fmla="*/ 1159065 w 4423008"/>
                  <a:gd name="connsiteY6" fmla="*/ 719689 h 5745307"/>
                  <a:gd name="connsiteX7" fmla="*/ 1127911 w 4423008"/>
                  <a:gd name="connsiteY7" fmla="*/ 919791 h 5745307"/>
                  <a:gd name="connsiteX8" fmla="*/ 943405 w 4423008"/>
                  <a:gd name="connsiteY8" fmla="*/ 1149777 h 5745307"/>
                  <a:gd name="connsiteX9" fmla="*/ 793675 w 4423008"/>
                  <a:gd name="connsiteY9" fmla="*/ 1254682 h 5745307"/>
                  <a:gd name="connsiteX10" fmla="*/ 915600 w 4423008"/>
                  <a:gd name="connsiteY10" fmla="*/ 1488827 h 5745307"/>
                  <a:gd name="connsiteX11" fmla="*/ 734137 w 4423008"/>
                  <a:gd name="connsiteY11" fmla="*/ 1646721 h 5745307"/>
                  <a:gd name="connsiteX12" fmla="*/ 673752 w 4423008"/>
                  <a:gd name="connsiteY12" fmla="*/ 1723896 h 5745307"/>
                  <a:gd name="connsiteX13" fmla="*/ 678759 w 4423008"/>
                  <a:gd name="connsiteY13" fmla="*/ 1811548 h 5745307"/>
                  <a:gd name="connsiteX14" fmla="*/ 640633 w 4423008"/>
                  <a:gd name="connsiteY14" fmla="*/ 1793524 h 5745307"/>
                  <a:gd name="connsiteX15" fmla="*/ 564652 w 4423008"/>
                  <a:gd name="connsiteY15" fmla="*/ 1817246 h 5745307"/>
                  <a:gd name="connsiteX16" fmla="*/ 517899 w 4423008"/>
                  <a:gd name="connsiteY16" fmla="*/ 1903973 h 5745307"/>
                  <a:gd name="connsiteX17" fmla="*/ 576359 w 4423008"/>
                  <a:gd name="connsiteY17" fmla="*/ 1978838 h 5745307"/>
                  <a:gd name="connsiteX18" fmla="*/ 500954 w 4423008"/>
                  <a:gd name="connsiteY18" fmla="*/ 2096373 h 5745307"/>
                  <a:gd name="connsiteX19" fmla="*/ 359581 w 4423008"/>
                  <a:gd name="connsiteY19" fmla="*/ 2296013 h 5745307"/>
                  <a:gd name="connsiteX20" fmla="*/ 345410 w 4423008"/>
                  <a:gd name="connsiteY20" fmla="*/ 2564972 h 5745307"/>
                  <a:gd name="connsiteX21" fmla="*/ 215550 w 4423008"/>
                  <a:gd name="connsiteY21" fmla="*/ 2693443 h 5745307"/>
                  <a:gd name="connsiteX22" fmla="*/ 13447 w 4423008"/>
                  <a:gd name="connsiteY22" fmla="*/ 2849181 h 5745307"/>
                  <a:gd name="connsiteX23" fmla="*/ 187363 w 4423008"/>
                  <a:gd name="connsiteY23" fmla="*/ 3218115 h 5745307"/>
                  <a:gd name="connsiteX24" fmla="*/ 542200 w 4423008"/>
                  <a:gd name="connsiteY24" fmla="*/ 3686406 h 5745307"/>
                  <a:gd name="connsiteX25" fmla="*/ 743688 w 4423008"/>
                  <a:gd name="connsiteY25" fmla="*/ 3991412 h 5745307"/>
                  <a:gd name="connsiteX26" fmla="*/ 934587 w 4423008"/>
                  <a:gd name="connsiteY26" fmla="*/ 4309048 h 5745307"/>
                  <a:gd name="connsiteX27" fmla="*/ 1171073 w 4423008"/>
                  <a:gd name="connsiteY27" fmla="*/ 4637981 h 5745307"/>
                  <a:gd name="connsiteX28" fmla="*/ 1233199 w 4423008"/>
                  <a:gd name="connsiteY28" fmla="*/ 4693386 h 5745307"/>
                  <a:gd name="connsiteX29" fmla="*/ 1330277 w 4423008"/>
                  <a:gd name="connsiteY29" fmla="*/ 4842089 h 5745307"/>
                  <a:gd name="connsiteX30" fmla="*/ 1431606 w 4423008"/>
                  <a:gd name="connsiteY30" fmla="*/ 5064630 h 5745307"/>
                  <a:gd name="connsiteX31" fmla="*/ 1561002 w 4423008"/>
                  <a:gd name="connsiteY31" fmla="*/ 5169533 h 5745307"/>
                  <a:gd name="connsiteX32" fmla="*/ 1654776 w 4423008"/>
                  <a:gd name="connsiteY32" fmla="*/ 5268121 h 5745307"/>
                  <a:gd name="connsiteX33" fmla="*/ 1740732 w 4423008"/>
                  <a:gd name="connsiteY33" fmla="*/ 5521830 h 5745307"/>
                  <a:gd name="connsiteX34" fmla="*/ 1844519 w 4423008"/>
                  <a:gd name="connsiteY34" fmla="*/ 5636746 h 5745307"/>
                  <a:gd name="connsiteX35" fmla="*/ 1869119 w 4423008"/>
                  <a:gd name="connsiteY35" fmla="*/ 5495232 h 5745307"/>
                  <a:gd name="connsiteX36" fmla="*/ 1879294 w 4423008"/>
                  <a:gd name="connsiteY36" fmla="*/ 5255489 h 5745307"/>
                  <a:gd name="connsiteX37" fmla="*/ 1862996 w 4423008"/>
                  <a:gd name="connsiteY37" fmla="*/ 5405425 h 5745307"/>
                  <a:gd name="connsiteX38" fmla="*/ 1887612 w 4423008"/>
                  <a:gd name="connsiteY38" fmla="*/ 5133641 h 5745307"/>
                  <a:gd name="connsiteX39" fmla="*/ 1931245 w 4423008"/>
                  <a:gd name="connsiteY39" fmla="*/ 4913360 h 5745307"/>
                  <a:gd name="connsiteX40" fmla="*/ 2242374 w 4423008"/>
                  <a:gd name="connsiteY40" fmla="*/ 4685837 h 5745307"/>
                  <a:gd name="connsiteX41" fmla="*/ 2441628 w 4423008"/>
                  <a:gd name="connsiteY41" fmla="*/ 4629304 h 5745307"/>
                  <a:gd name="connsiteX42" fmla="*/ 2939265 w 4423008"/>
                  <a:gd name="connsiteY42" fmla="*/ 5568813 h 5745307"/>
                  <a:gd name="connsiteX43" fmla="*/ 3086282 w 4423008"/>
                  <a:gd name="connsiteY43" fmla="*/ 5745307 h 5745307"/>
                  <a:gd name="connsiteX44" fmla="*/ 3202962 w 4423008"/>
                  <a:gd name="connsiteY44" fmla="*/ 5659411 h 5745307"/>
                  <a:gd name="connsiteX45" fmla="*/ 3241189 w 4423008"/>
                  <a:gd name="connsiteY45" fmla="*/ 5482549 h 5745307"/>
                  <a:gd name="connsiteX46" fmla="*/ 3344706 w 4423008"/>
                  <a:gd name="connsiteY46" fmla="*/ 5025349 h 5745307"/>
                  <a:gd name="connsiteX47" fmla="*/ 3405091 w 4423008"/>
                  <a:gd name="connsiteY47" fmla="*/ 4835568 h 5745307"/>
                  <a:gd name="connsiteX48" fmla="*/ 3456850 w 4423008"/>
                  <a:gd name="connsiteY48" fmla="*/ 4706171 h 5745307"/>
                  <a:gd name="connsiteX49" fmla="*/ 3560367 w 4423008"/>
                  <a:gd name="connsiteY49" fmla="*/ 4550896 h 5745307"/>
                  <a:gd name="connsiteX50" fmla="*/ 3819159 w 4423008"/>
                  <a:gd name="connsiteY50" fmla="*/ 4412873 h 5745307"/>
                  <a:gd name="connsiteX51" fmla="*/ 4017567 w 4423008"/>
                  <a:gd name="connsiteY51" fmla="*/ 4335236 h 5745307"/>
                  <a:gd name="connsiteX52" fmla="*/ 4267733 w 4423008"/>
                  <a:gd name="connsiteY52" fmla="*/ 4197213 h 5745307"/>
                  <a:gd name="connsiteX53" fmla="*/ 4423008 w 4423008"/>
                  <a:gd name="connsiteY53" fmla="*/ 4076443 h 5745307"/>
                  <a:gd name="connsiteX0" fmla="*/ 2070038 w 4267733"/>
                  <a:gd name="connsiteY0" fmla="*/ 0 h 5745307"/>
                  <a:gd name="connsiteX1" fmla="*/ 1785866 w 4267733"/>
                  <a:gd name="connsiteY1" fmla="*/ 133863 h 5745307"/>
                  <a:gd name="connsiteX2" fmla="*/ 1800886 w 4267733"/>
                  <a:gd name="connsiteY2" fmla="*/ 225981 h 5745307"/>
                  <a:gd name="connsiteX3" fmla="*/ 1675071 w 4267733"/>
                  <a:gd name="connsiteY3" fmla="*/ 325340 h 5745307"/>
                  <a:gd name="connsiteX4" fmla="*/ 1537010 w 4267733"/>
                  <a:gd name="connsiteY4" fmla="*/ 444260 h 5745307"/>
                  <a:gd name="connsiteX5" fmla="*/ 1464379 w 4267733"/>
                  <a:gd name="connsiteY5" fmla="*/ 463361 h 5745307"/>
                  <a:gd name="connsiteX6" fmla="*/ 1159065 w 4267733"/>
                  <a:gd name="connsiteY6" fmla="*/ 719689 h 5745307"/>
                  <a:gd name="connsiteX7" fmla="*/ 1127911 w 4267733"/>
                  <a:gd name="connsiteY7" fmla="*/ 919791 h 5745307"/>
                  <a:gd name="connsiteX8" fmla="*/ 943405 w 4267733"/>
                  <a:gd name="connsiteY8" fmla="*/ 1149777 h 5745307"/>
                  <a:gd name="connsiteX9" fmla="*/ 793675 w 4267733"/>
                  <a:gd name="connsiteY9" fmla="*/ 1254682 h 5745307"/>
                  <a:gd name="connsiteX10" fmla="*/ 915600 w 4267733"/>
                  <a:gd name="connsiteY10" fmla="*/ 1488827 h 5745307"/>
                  <a:gd name="connsiteX11" fmla="*/ 734137 w 4267733"/>
                  <a:gd name="connsiteY11" fmla="*/ 1646721 h 5745307"/>
                  <a:gd name="connsiteX12" fmla="*/ 673752 w 4267733"/>
                  <a:gd name="connsiteY12" fmla="*/ 1723896 h 5745307"/>
                  <a:gd name="connsiteX13" fmla="*/ 678759 w 4267733"/>
                  <a:gd name="connsiteY13" fmla="*/ 1811548 h 5745307"/>
                  <a:gd name="connsiteX14" fmla="*/ 640633 w 4267733"/>
                  <a:gd name="connsiteY14" fmla="*/ 1793524 h 5745307"/>
                  <a:gd name="connsiteX15" fmla="*/ 564652 w 4267733"/>
                  <a:gd name="connsiteY15" fmla="*/ 1817246 h 5745307"/>
                  <a:gd name="connsiteX16" fmla="*/ 517899 w 4267733"/>
                  <a:gd name="connsiteY16" fmla="*/ 1903973 h 5745307"/>
                  <a:gd name="connsiteX17" fmla="*/ 576359 w 4267733"/>
                  <a:gd name="connsiteY17" fmla="*/ 1978838 h 5745307"/>
                  <a:gd name="connsiteX18" fmla="*/ 500954 w 4267733"/>
                  <a:gd name="connsiteY18" fmla="*/ 2096373 h 5745307"/>
                  <a:gd name="connsiteX19" fmla="*/ 359581 w 4267733"/>
                  <a:gd name="connsiteY19" fmla="*/ 2296013 h 5745307"/>
                  <a:gd name="connsiteX20" fmla="*/ 345410 w 4267733"/>
                  <a:gd name="connsiteY20" fmla="*/ 2564972 h 5745307"/>
                  <a:gd name="connsiteX21" fmla="*/ 215550 w 4267733"/>
                  <a:gd name="connsiteY21" fmla="*/ 2693443 h 5745307"/>
                  <a:gd name="connsiteX22" fmla="*/ 13447 w 4267733"/>
                  <a:gd name="connsiteY22" fmla="*/ 2849181 h 5745307"/>
                  <a:gd name="connsiteX23" fmla="*/ 187363 w 4267733"/>
                  <a:gd name="connsiteY23" fmla="*/ 3218115 h 5745307"/>
                  <a:gd name="connsiteX24" fmla="*/ 542200 w 4267733"/>
                  <a:gd name="connsiteY24" fmla="*/ 3686406 h 5745307"/>
                  <a:gd name="connsiteX25" fmla="*/ 743688 w 4267733"/>
                  <a:gd name="connsiteY25" fmla="*/ 3991412 h 5745307"/>
                  <a:gd name="connsiteX26" fmla="*/ 934587 w 4267733"/>
                  <a:gd name="connsiteY26" fmla="*/ 4309048 h 5745307"/>
                  <a:gd name="connsiteX27" fmla="*/ 1171073 w 4267733"/>
                  <a:gd name="connsiteY27" fmla="*/ 4637981 h 5745307"/>
                  <a:gd name="connsiteX28" fmla="*/ 1233199 w 4267733"/>
                  <a:gd name="connsiteY28" fmla="*/ 4693386 h 5745307"/>
                  <a:gd name="connsiteX29" fmla="*/ 1330277 w 4267733"/>
                  <a:gd name="connsiteY29" fmla="*/ 4842089 h 5745307"/>
                  <a:gd name="connsiteX30" fmla="*/ 1431606 w 4267733"/>
                  <a:gd name="connsiteY30" fmla="*/ 5064630 h 5745307"/>
                  <a:gd name="connsiteX31" fmla="*/ 1561002 w 4267733"/>
                  <a:gd name="connsiteY31" fmla="*/ 5169533 h 5745307"/>
                  <a:gd name="connsiteX32" fmla="*/ 1654776 w 4267733"/>
                  <a:gd name="connsiteY32" fmla="*/ 5268121 h 5745307"/>
                  <a:gd name="connsiteX33" fmla="*/ 1740732 w 4267733"/>
                  <a:gd name="connsiteY33" fmla="*/ 5521830 h 5745307"/>
                  <a:gd name="connsiteX34" fmla="*/ 1844519 w 4267733"/>
                  <a:gd name="connsiteY34" fmla="*/ 5636746 h 5745307"/>
                  <a:gd name="connsiteX35" fmla="*/ 1869119 w 4267733"/>
                  <a:gd name="connsiteY35" fmla="*/ 5495232 h 5745307"/>
                  <a:gd name="connsiteX36" fmla="*/ 1879294 w 4267733"/>
                  <a:gd name="connsiteY36" fmla="*/ 5255489 h 5745307"/>
                  <a:gd name="connsiteX37" fmla="*/ 1862996 w 4267733"/>
                  <a:gd name="connsiteY37" fmla="*/ 5405425 h 5745307"/>
                  <a:gd name="connsiteX38" fmla="*/ 1887612 w 4267733"/>
                  <a:gd name="connsiteY38" fmla="*/ 5133641 h 5745307"/>
                  <a:gd name="connsiteX39" fmla="*/ 1931245 w 4267733"/>
                  <a:gd name="connsiteY39" fmla="*/ 4913360 h 5745307"/>
                  <a:gd name="connsiteX40" fmla="*/ 2242374 w 4267733"/>
                  <a:gd name="connsiteY40" fmla="*/ 4685837 h 5745307"/>
                  <a:gd name="connsiteX41" fmla="*/ 2441628 w 4267733"/>
                  <a:gd name="connsiteY41" fmla="*/ 4629304 h 5745307"/>
                  <a:gd name="connsiteX42" fmla="*/ 2939265 w 4267733"/>
                  <a:gd name="connsiteY42" fmla="*/ 5568813 h 5745307"/>
                  <a:gd name="connsiteX43" fmla="*/ 3086282 w 4267733"/>
                  <a:gd name="connsiteY43" fmla="*/ 5745307 h 5745307"/>
                  <a:gd name="connsiteX44" fmla="*/ 3202962 w 4267733"/>
                  <a:gd name="connsiteY44" fmla="*/ 5659411 h 5745307"/>
                  <a:gd name="connsiteX45" fmla="*/ 3241189 w 4267733"/>
                  <a:gd name="connsiteY45" fmla="*/ 5482549 h 5745307"/>
                  <a:gd name="connsiteX46" fmla="*/ 3344706 w 4267733"/>
                  <a:gd name="connsiteY46" fmla="*/ 5025349 h 5745307"/>
                  <a:gd name="connsiteX47" fmla="*/ 3405091 w 4267733"/>
                  <a:gd name="connsiteY47" fmla="*/ 4835568 h 5745307"/>
                  <a:gd name="connsiteX48" fmla="*/ 3456850 w 4267733"/>
                  <a:gd name="connsiteY48" fmla="*/ 4706171 h 5745307"/>
                  <a:gd name="connsiteX49" fmla="*/ 3560367 w 4267733"/>
                  <a:gd name="connsiteY49" fmla="*/ 4550896 h 5745307"/>
                  <a:gd name="connsiteX50" fmla="*/ 3819159 w 4267733"/>
                  <a:gd name="connsiteY50" fmla="*/ 4412873 h 5745307"/>
                  <a:gd name="connsiteX51" fmla="*/ 4017567 w 4267733"/>
                  <a:gd name="connsiteY51" fmla="*/ 4335236 h 5745307"/>
                  <a:gd name="connsiteX52" fmla="*/ 4267733 w 4267733"/>
                  <a:gd name="connsiteY52" fmla="*/ 4197213 h 5745307"/>
                  <a:gd name="connsiteX0" fmla="*/ 2070038 w 4017567"/>
                  <a:gd name="connsiteY0" fmla="*/ 0 h 5745307"/>
                  <a:gd name="connsiteX1" fmla="*/ 1785866 w 4017567"/>
                  <a:gd name="connsiteY1" fmla="*/ 133863 h 5745307"/>
                  <a:gd name="connsiteX2" fmla="*/ 1800886 w 4017567"/>
                  <a:gd name="connsiteY2" fmla="*/ 225981 h 5745307"/>
                  <a:gd name="connsiteX3" fmla="*/ 1675071 w 4017567"/>
                  <a:gd name="connsiteY3" fmla="*/ 325340 h 5745307"/>
                  <a:gd name="connsiteX4" fmla="*/ 1537010 w 4017567"/>
                  <a:gd name="connsiteY4" fmla="*/ 444260 h 5745307"/>
                  <a:gd name="connsiteX5" fmla="*/ 1464379 w 4017567"/>
                  <a:gd name="connsiteY5" fmla="*/ 463361 h 5745307"/>
                  <a:gd name="connsiteX6" fmla="*/ 1159065 w 4017567"/>
                  <a:gd name="connsiteY6" fmla="*/ 719689 h 5745307"/>
                  <a:gd name="connsiteX7" fmla="*/ 1127911 w 4017567"/>
                  <a:gd name="connsiteY7" fmla="*/ 919791 h 5745307"/>
                  <a:gd name="connsiteX8" fmla="*/ 943405 w 4017567"/>
                  <a:gd name="connsiteY8" fmla="*/ 1149777 h 5745307"/>
                  <a:gd name="connsiteX9" fmla="*/ 793675 w 4017567"/>
                  <a:gd name="connsiteY9" fmla="*/ 1254682 h 5745307"/>
                  <a:gd name="connsiteX10" fmla="*/ 915600 w 4017567"/>
                  <a:gd name="connsiteY10" fmla="*/ 1488827 h 5745307"/>
                  <a:gd name="connsiteX11" fmla="*/ 734137 w 4017567"/>
                  <a:gd name="connsiteY11" fmla="*/ 1646721 h 5745307"/>
                  <a:gd name="connsiteX12" fmla="*/ 673752 w 4017567"/>
                  <a:gd name="connsiteY12" fmla="*/ 1723896 h 5745307"/>
                  <a:gd name="connsiteX13" fmla="*/ 678759 w 4017567"/>
                  <a:gd name="connsiteY13" fmla="*/ 1811548 h 5745307"/>
                  <a:gd name="connsiteX14" fmla="*/ 640633 w 4017567"/>
                  <a:gd name="connsiteY14" fmla="*/ 1793524 h 5745307"/>
                  <a:gd name="connsiteX15" fmla="*/ 564652 w 4017567"/>
                  <a:gd name="connsiteY15" fmla="*/ 1817246 h 5745307"/>
                  <a:gd name="connsiteX16" fmla="*/ 517899 w 4017567"/>
                  <a:gd name="connsiteY16" fmla="*/ 1903973 h 5745307"/>
                  <a:gd name="connsiteX17" fmla="*/ 576359 w 4017567"/>
                  <a:gd name="connsiteY17" fmla="*/ 1978838 h 5745307"/>
                  <a:gd name="connsiteX18" fmla="*/ 500954 w 4017567"/>
                  <a:gd name="connsiteY18" fmla="*/ 2096373 h 5745307"/>
                  <a:gd name="connsiteX19" fmla="*/ 359581 w 4017567"/>
                  <a:gd name="connsiteY19" fmla="*/ 2296013 h 5745307"/>
                  <a:gd name="connsiteX20" fmla="*/ 345410 w 4017567"/>
                  <a:gd name="connsiteY20" fmla="*/ 2564972 h 5745307"/>
                  <a:gd name="connsiteX21" fmla="*/ 215550 w 4017567"/>
                  <a:gd name="connsiteY21" fmla="*/ 2693443 h 5745307"/>
                  <a:gd name="connsiteX22" fmla="*/ 13447 w 4017567"/>
                  <a:gd name="connsiteY22" fmla="*/ 2849181 h 5745307"/>
                  <a:gd name="connsiteX23" fmla="*/ 187363 w 4017567"/>
                  <a:gd name="connsiteY23" fmla="*/ 3218115 h 5745307"/>
                  <a:gd name="connsiteX24" fmla="*/ 542200 w 4017567"/>
                  <a:gd name="connsiteY24" fmla="*/ 3686406 h 5745307"/>
                  <a:gd name="connsiteX25" fmla="*/ 743688 w 4017567"/>
                  <a:gd name="connsiteY25" fmla="*/ 3991412 h 5745307"/>
                  <a:gd name="connsiteX26" fmla="*/ 934587 w 4017567"/>
                  <a:gd name="connsiteY26" fmla="*/ 4309048 h 5745307"/>
                  <a:gd name="connsiteX27" fmla="*/ 1171073 w 4017567"/>
                  <a:gd name="connsiteY27" fmla="*/ 4637981 h 5745307"/>
                  <a:gd name="connsiteX28" fmla="*/ 1233199 w 4017567"/>
                  <a:gd name="connsiteY28" fmla="*/ 4693386 h 5745307"/>
                  <a:gd name="connsiteX29" fmla="*/ 1330277 w 4017567"/>
                  <a:gd name="connsiteY29" fmla="*/ 4842089 h 5745307"/>
                  <a:gd name="connsiteX30" fmla="*/ 1431606 w 4017567"/>
                  <a:gd name="connsiteY30" fmla="*/ 5064630 h 5745307"/>
                  <a:gd name="connsiteX31" fmla="*/ 1561002 w 4017567"/>
                  <a:gd name="connsiteY31" fmla="*/ 5169533 h 5745307"/>
                  <a:gd name="connsiteX32" fmla="*/ 1654776 w 4017567"/>
                  <a:gd name="connsiteY32" fmla="*/ 5268121 h 5745307"/>
                  <a:gd name="connsiteX33" fmla="*/ 1740732 w 4017567"/>
                  <a:gd name="connsiteY33" fmla="*/ 5521830 h 5745307"/>
                  <a:gd name="connsiteX34" fmla="*/ 1844519 w 4017567"/>
                  <a:gd name="connsiteY34" fmla="*/ 5636746 h 5745307"/>
                  <a:gd name="connsiteX35" fmla="*/ 1869119 w 4017567"/>
                  <a:gd name="connsiteY35" fmla="*/ 5495232 h 5745307"/>
                  <a:gd name="connsiteX36" fmla="*/ 1879294 w 4017567"/>
                  <a:gd name="connsiteY36" fmla="*/ 5255489 h 5745307"/>
                  <a:gd name="connsiteX37" fmla="*/ 1862996 w 4017567"/>
                  <a:gd name="connsiteY37" fmla="*/ 5405425 h 5745307"/>
                  <a:gd name="connsiteX38" fmla="*/ 1887612 w 4017567"/>
                  <a:gd name="connsiteY38" fmla="*/ 5133641 h 5745307"/>
                  <a:gd name="connsiteX39" fmla="*/ 1931245 w 4017567"/>
                  <a:gd name="connsiteY39" fmla="*/ 4913360 h 5745307"/>
                  <a:gd name="connsiteX40" fmla="*/ 2242374 w 4017567"/>
                  <a:gd name="connsiteY40" fmla="*/ 4685837 h 5745307"/>
                  <a:gd name="connsiteX41" fmla="*/ 2441628 w 4017567"/>
                  <a:gd name="connsiteY41" fmla="*/ 4629304 h 5745307"/>
                  <a:gd name="connsiteX42" fmla="*/ 2939265 w 4017567"/>
                  <a:gd name="connsiteY42" fmla="*/ 5568813 h 5745307"/>
                  <a:gd name="connsiteX43" fmla="*/ 3086282 w 4017567"/>
                  <a:gd name="connsiteY43" fmla="*/ 5745307 h 5745307"/>
                  <a:gd name="connsiteX44" fmla="*/ 3202962 w 4017567"/>
                  <a:gd name="connsiteY44" fmla="*/ 5659411 h 5745307"/>
                  <a:gd name="connsiteX45" fmla="*/ 3241189 w 4017567"/>
                  <a:gd name="connsiteY45" fmla="*/ 5482549 h 5745307"/>
                  <a:gd name="connsiteX46" fmla="*/ 3344706 w 4017567"/>
                  <a:gd name="connsiteY46" fmla="*/ 5025349 h 5745307"/>
                  <a:gd name="connsiteX47" fmla="*/ 3405091 w 4017567"/>
                  <a:gd name="connsiteY47" fmla="*/ 4835568 h 5745307"/>
                  <a:gd name="connsiteX48" fmla="*/ 3456850 w 4017567"/>
                  <a:gd name="connsiteY48" fmla="*/ 4706171 h 5745307"/>
                  <a:gd name="connsiteX49" fmla="*/ 3560367 w 4017567"/>
                  <a:gd name="connsiteY49" fmla="*/ 4550896 h 5745307"/>
                  <a:gd name="connsiteX50" fmla="*/ 3819159 w 4017567"/>
                  <a:gd name="connsiteY50" fmla="*/ 4412873 h 5745307"/>
                  <a:gd name="connsiteX51" fmla="*/ 4017567 w 4017567"/>
                  <a:gd name="connsiteY51" fmla="*/ 4335236 h 5745307"/>
                  <a:gd name="connsiteX0" fmla="*/ 2070038 w 3819159"/>
                  <a:gd name="connsiteY0" fmla="*/ 0 h 5745307"/>
                  <a:gd name="connsiteX1" fmla="*/ 1785866 w 3819159"/>
                  <a:gd name="connsiteY1" fmla="*/ 133863 h 5745307"/>
                  <a:gd name="connsiteX2" fmla="*/ 1800886 w 3819159"/>
                  <a:gd name="connsiteY2" fmla="*/ 225981 h 5745307"/>
                  <a:gd name="connsiteX3" fmla="*/ 1675071 w 3819159"/>
                  <a:gd name="connsiteY3" fmla="*/ 325340 h 5745307"/>
                  <a:gd name="connsiteX4" fmla="*/ 1537010 w 3819159"/>
                  <a:gd name="connsiteY4" fmla="*/ 444260 h 5745307"/>
                  <a:gd name="connsiteX5" fmla="*/ 1464379 w 3819159"/>
                  <a:gd name="connsiteY5" fmla="*/ 463361 h 5745307"/>
                  <a:gd name="connsiteX6" fmla="*/ 1159065 w 3819159"/>
                  <a:gd name="connsiteY6" fmla="*/ 719689 h 5745307"/>
                  <a:gd name="connsiteX7" fmla="*/ 1127911 w 3819159"/>
                  <a:gd name="connsiteY7" fmla="*/ 919791 h 5745307"/>
                  <a:gd name="connsiteX8" fmla="*/ 943405 w 3819159"/>
                  <a:gd name="connsiteY8" fmla="*/ 1149777 h 5745307"/>
                  <a:gd name="connsiteX9" fmla="*/ 793675 w 3819159"/>
                  <a:gd name="connsiteY9" fmla="*/ 1254682 h 5745307"/>
                  <a:gd name="connsiteX10" fmla="*/ 915600 w 3819159"/>
                  <a:gd name="connsiteY10" fmla="*/ 1488827 h 5745307"/>
                  <a:gd name="connsiteX11" fmla="*/ 734137 w 3819159"/>
                  <a:gd name="connsiteY11" fmla="*/ 1646721 h 5745307"/>
                  <a:gd name="connsiteX12" fmla="*/ 673752 w 3819159"/>
                  <a:gd name="connsiteY12" fmla="*/ 1723896 h 5745307"/>
                  <a:gd name="connsiteX13" fmla="*/ 678759 w 3819159"/>
                  <a:gd name="connsiteY13" fmla="*/ 1811548 h 5745307"/>
                  <a:gd name="connsiteX14" fmla="*/ 640633 w 3819159"/>
                  <a:gd name="connsiteY14" fmla="*/ 1793524 h 5745307"/>
                  <a:gd name="connsiteX15" fmla="*/ 564652 w 3819159"/>
                  <a:gd name="connsiteY15" fmla="*/ 1817246 h 5745307"/>
                  <a:gd name="connsiteX16" fmla="*/ 517899 w 3819159"/>
                  <a:gd name="connsiteY16" fmla="*/ 1903973 h 5745307"/>
                  <a:gd name="connsiteX17" fmla="*/ 576359 w 3819159"/>
                  <a:gd name="connsiteY17" fmla="*/ 1978838 h 5745307"/>
                  <a:gd name="connsiteX18" fmla="*/ 500954 w 3819159"/>
                  <a:gd name="connsiteY18" fmla="*/ 2096373 h 5745307"/>
                  <a:gd name="connsiteX19" fmla="*/ 359581 w 3819159"/>
                  <a:gd name="connsiteY19" fmla="*/ 2296013 h 5745307"/>
                  <a:gd name="connsiteX20" fmla="*/ 345410 w 3819159"/>
                  <a:gd name="connsiteY20" fmla="*/ 2564972 h 5745307"/>
                  <a:gd name="connsiteX21" fmla="*/ 215550 w 3819159"/>
                  <a:gd name="connsiteY21" fmla="*/ 2693443 h 5745307"/>
                  <a:gd name="connsiteX22" fmla="*/ 13447 w 3819159"/>
                  <a:gd name="connsiteY22" fmla="*/ 2849181 h 5745307"/>
                  <a:gd name="connsiteX23" fmla="*/ 187363 w 3819159"/>
                  <a:gd name="connsiteY23" fmla="*/ 3218115 h 5745307"/>
                  <a:gd name="connsiteX24" fmla="*/ 542200 w 3819159"/>
                  <a:gd name="connsiteY24" fmla="*/ 3686406 h 5745307"/>
                  <a:gd name="connsiteX25" fmla="*/ 743688 w 3819159"/>
                  <a:gd name="connsiteY25" fmla="*/ 3991412 h 5745307"/>
                  <a:gd name="connsiteX26" fmla="*/ 934587 w 3819159"/>
                  <a:gd name="connsiteY26" fmla="*/ 4309048 h 5745307"/>
                  <a:gd name="connsiteX27" fmla="*/ 1171073 w 3819159"/>
                  <a:gd name="connsiteY27" fmla="*/ 4637981 h 5745307"/>
                  <a:gd name="connsiteX28" fmla="*/ 1233199 w 3819159"/>
                  <a:gd name="connsiteY28" fmla="*/ 4693386 h 5745307"/>
                  <a:gd name="connsiteX29" fmla="*/ 1330277 w 3819159"/>
                  <a:gd name="connsiteY29" fmla="*/ 4842089 h 5745307"/>
                  <a:gd name="connsiteX30" fmla="*/ 1431606 w 3819159"/>
                  <a:gd name="connsiteY30" fmla="*/ 5064630 h 5745307"/>
                  <a:gd name="connsiteX31" fmla="*/ 1561002 w 3819159"/>
                  <a:gd name="connsiteY31" fmla="*/ 5169533 h 5745307"/>
                  <a:gd name="connsiteX32" fmla="*/ 1654776 w 3819159"/>
                  <a:gd name="connsiteY32" fmla="*/ 5268121 h 5745307"/>
                  <a:gd name="connsiteX33" fmla="*/ 1740732 w 3819159"/>
                  <a:gd name="connsiteY33" fmla="*/ 5521830 h 5745307"/>
                  <a:gd name="connsiteX34" fmla="*/ 1844519 w 3819159"/>
                  <a:gd name="connsiteY34" fmla="*/ 5636746 h 5745307"/>
                  <a:gd name="connsiteX35" fmla="*/ 1869119 w 3819159"/>
                  <a:gd name="connsiteY35" fmla="*/ 5495232 h 5745307"/>
                  <a:gd name="connsiteX36" fmla="*/ 1879294 w 3819159"/>
                  <a:gd name="connsiteY36" fmla="*/ 5255489 h 5745307"/>
                  <a:gd name="connsiteX37" fmla="*/ 1862996 w 3819159"/>
                  <a:gd name="connsiteY37" fmla="*/ 5405425 h 5745307"/>
                  <a:gd name="connsiteX38" fmla="*/ 1887612 w 3819159"/>
                  <a:gd name="connsiteY38" fmla="*/ 5133641 h 5745307"/>
                  <a:gd name="connsiteX39" fmla="*/ 1931245 w 3819159"/>
                  <a:gd name="connsiteY39" fmla="*/ 4913360 h 5745307"/>
                  <a:gd name="connsiteX40" fmla="*/ 2242374 w 3819159"/>
                  <a:gd name="connsiteY40" fmla="*/ 4685837 h 5745307"/>
                  <a:gd name="connsiteX41" fmla="*/ 2441628 w 3819159"/>
                  <a:gd name="connsiteY41" fmla="*/ 4629304 h 5745307"/>
                  <a:gd name="connsiteX42" fmla="*/ 2939265 w 3819159"/>
                  <a:gd name="connsiteY42" fmla="*/ 5568813 h 5745307"/>
                  <a:gd name="connsiteX43" fmla="*/ 3086282 w 3819159"/>
                  <a:gd name="connsiteY43" fmla="*/ 5745307 h 5745307"/>
                  <a:gd name="connsiteX44" fmla="*/ 3202962 w 3819159"/>
                  <a:gd name="connsiteY44" fmla="*/ 5659411 h 5745307"/>
                  <a:gd name="connsiteX45" fmla="*/ 3241189 w 3819159"/>
                  <a:gd name="connsiteY45" fmla="*/ 5482549 h 5745307"/>
                  <a:gd name="connsiteX46" fmla="*/ 3344706 w 3819159"/>
                  <a:gd name="connsiteY46" fmla="*/ 5025349 h 5745307"/>
                  <a:gd name="connsiteX47" fmla="*/ 3405091 w 3819159"/>
                  <a:gd name="connsiteY47" fmla="*/ 4835568 h 5745307"/>
                  <a:gd name="connsiteX48" fmla="*/ 3456850 w 3819159"/>
                  <a:gd name="connsiteY48" fmla="*/ 4706171 h 5745307"/>
                  <a:gd name="connsiteX49" fmla="*/ 3560367 w 3819159"/>
                  <a:gd name="connsiteY49" fmla="*/ 4550896 h 5745307"/>
                  <a:gd name="connsiteX50" fmla="*/ 3819159 w 3819159"/>
                  <a:gd name="connsiteY50" fmla="*/ 4412873 h 5745307"/>
                  <a:gd name="connsiteX0" fmla="*/ 2070038 w 3560367"/>
                  <a:gd name="connsiteY0" fmla="*/ 0 h 5745307"/>
                  <a:gd name="connsiteX1" fmla="*/ 1785866 w 3560367"/>
                  <a:gd name="connsiteY1" fmla="*/ 133863 h 5745307"/>
                  <a:gd name="connsiteX2" fmla="*/ 1800886 w 3560367"/>
                  <a:gd name="connsiteY2" fmla="*/ 225981 h 5745307"/>
                  <a:gd name="connsiteX3" fmla="*/ 1675071 w 3560367"/>
                  <a:gd name="connsiteY3" fmla="*/ 325340 h 5745307"/>
                  <a:gd name="connsiteX4" fmla="*/ 1537010 w 3560367"/>
                  <a:gd name="connsiteY4" fmla="*/ 444260 h 5745307"/>
                  <a:gd name="connsiteX5" fmla="*/ 1464379 w 3560367"/>
                  <a:gd name="connsiteY5" fmla="*/ 463361 h 5745307"/>
                  <a:gd name="connsiteX6" fmla="*/ 1159065 w 3560367"/>
                  <a:gd name="connsiteY6" fmla="*/ 719689 h 5745307"/>
                  <a:gd name="connsiteX7" fmla="*/ 1127911 w 3560367"/>
                  <a:gd name="connsiteY7" fmla="*/ 919791 h 5745307"/>
                  <a:gd name="connsiteX8" fmla="*/ 943405 w 3560367"/>
                  <a:gd name="connsiteY8" fmla="*/ 1149777 h 5745307"/>
                  <a:gd name="connsiteX9" fmla="*/ 793675 w 3560367"/>
                  <a:gd name="connsiteY9" fmla="*/ 1254682 h 5745307"/>
                  <a:gd name="connsiteX10" fmla="*/ 915600 w 3560367"/>
                  <a:gd name="connsiteY10" fmla="*/ 1488827 h 5745307"/>
                  <a:gd name="connsiteX11" fmla="*/ 734137 w 3560367"/>
                  <a:gd name="connsiteY11" fmla="*/ 1646721 h 5745307"/>
                  <a:gd name="connsiteX12" fmla="*/ 673752 w 3560367"/>
                  <a:gd name="connsiteY12" fmla="*/ 1723896 h 5745307"/>
                  <a:gd name="connsiteX13" fmla="*/ 678759 w 3560367"/>
                  <a:gd name="connsiteY13" fmla="*/ 1811548 h 5745307"/>
                  <a:gd name="connsiteX14" fmla="*/ 640633 w 3560367"/>
                  <a:gd name="connsiteY14" fmla="*/ 1793524 h 5745307"/>
                  <a:gd name="connsiteX15" fmla="*/ 564652 w 3560367"/>
                  <a:gd name="connsiteY15" fmla="*/ 1817246 h 5745307"/>
                  <a:gd name="connsiteX16" fmla="*/ 517899 w 3560367"/>
                  <a:gd name="connsiteY16" fmla="*/ 1903973 h 5745307"/>
                  <a:gd name="connsiteX17" fmla="*/ 576359 w 3560367"/>
                  <a:gd name="connsiteY17" fmla="*/ 1978838 h 5745307"/>
                  <a:gd name="connsiteX18" fmla="*/ 500954 w 3560367"/>
                  <a:gd name="connsiteY18" fmla="*/ 2096373 h 5745307"/>
                  <a:gd name="connsiteX19" fmla="*/ 359581 w 3560367"/>
                  <a:gd name="connsiteY19" fmla="*/ 2296013 h 5745307"/>
                  <a:gd name="connsiteX20" fmla="*/ 345410 w 3560367"/>
                  <a:gd name="connsiteY20" fmla="*/ 2564972 h 5745307"/>
                  <a:gd name="connsiteX21" fmla="*/ 215550 w 3560367"/>
                  <a:gd name="connsiteY21" fmla="*/ 2693443 h 5745307"/>
                  <a:gd name="connsiteX22" fmla="*/ 13447 w 3560367"/>
                  <a:gd name="connsiteY22" fmla="*/ 2849181 h 5745307"/>
                  <a:gd name="connsiteX23" fmla="*/ 187363 w 3560367"/>
                  <a:gd name="connsiteY23" fmla="*/ 3218115 h 5745307"/>
                  <a:gd name="connsiteX24" fmla="*/ 542200 w 3560367"/>
                  <a:gd name="connsiteY24" fmla="*/ 3686406 h 5745307"/>
                  <a:gd name="connsiteX25" fmla="*/ 743688 w 3560367"/>
                  <a:gd name="connsiteY25" fmla="*/ 3991412 h 5745307"/>
                  <a:gd name="connsiteX26" fmla="*/ 934587 w 3560367"/>
                  <a:gd name="connsiteY26" fmla="*/ 4309048 h 5745307"/>
                  <a:gd name="connsiteX27" fmla="*/ 1171073 w 3560367"/>
                  <a:gd name="connsiteY27" fmla="*/ 4637981 h 5745307"/>
                  <a:gd name="connsiteX28" fmla="*/ 1233199 w 3560367"/>
                  <a:gd name="connsiteY28" fmla="*/ 4693386 h 5745307"/>
                  <a:gd name="connsiteX29" fmla="*/ 1330277 w 3560367"/>
                  <a:gd name="connsiteY29" fmla="*/ 4842089 h 5745307"/>
                  <a:gd name="connsiteX30" fmla="*/ 1431606 w 3560367"/>
                  <a:gd name="connsiteY30" fmla="*/ 5064630 h 5745307"/>
                  <a:gd name="connsiteX31" fmla="*/ 1561002 w 3560367"/>
                  <a:gd name="connsiteY31" fmla="*/ 5169533 h 5745307"/>
                  <a:gd name="connsiteX32" fmla="*/ 1654776 w 3560367"/>
                  <a:gd name="connsiteY32" fmla="*/ 5268121 h 5745307"/>
                  <a:gd name="connsiteX33" fmla="*/ 1740732 w 3560367"/>
                  <a:gd name="connsiteY33" fmla="*/ 5521830 h 5745307"/>
                  <a:gd name="connsiteX34" fmla="*/ 1844519 w 3560367"/>
                  <a:gd name="connsiteY34" fmla="*/ 5636746 h 5745307"/>
                  <a:gd name="connsiteX35" fmla="*/ 1869119 w 3560367"/>
                  <a:gd name="connsiteY35" fmla="*/ 5495232 h 5745307"/>
                  <a:gd name="connsiteX36" fmla="*/ 1879294 w 3560367"/>
                  <a:gd name="connsiteY36" fmla="*/ 5255489 h 5745307"/>
                  <a:gd name="connsiteX37" fmla="*/ 1862996 w 3560367"/>
                  <a:gd name="connsiteY37" fmla="*/ 5405425 h 5745307"/>
                  <a:gd name="connsiteX38" fmla="*/ 1887612 w 3560367"/>
                  <a:gd name="connsiteY38" fmla="*/ 5133641 h 5745307"/>
                  <a:gd name="connsiteX39" fmla="*/ 1931245 w 3560367"/>
                  <a:gd name="connsiteY39" fmla="*/ 4913360 h 5745307"/>
                  <a:gd name="connsiteX40" fmla="*/ 2242374 w 3560367"/>
                  <a:gd name="connsiteY40" fmla="*/ 4685837 h 5745307"/>
                  <a:gd name="connsiteX41" fmla="*/ 2441628 w 3560367"/>
                  <a:gd name="connsiteY41" fmla="*/ 4629304 h 5745307"/>
                  <a:gd name="connsiteX42" fmla="*/ 2939265 w 3560367"/>
                  <a:gd name="connsiteY42" fmla="*/ 5568813 h 5745307"/>
                  <a:gd name="connsiteX43" fmla="*/ 3086282 w 3560367"/>
                  <a:gd name="connsiteY43" fmla="*/ 5745307 h 5745307"/>
                  <a:gd name="connsiteX44" fmla="*/ 3202962 w 3560367"/>
                  <a:gd name="connsiteY44" fmla="*/ 5659411 h 5745307"/>
                  <a:gd name="connsiteX45" fmla="*/ 3241189 w 3560367"/>
                  <a:gd name="connsiteY45" fmla="*/ 5482549 h 5745307"/>
                  <a:gd name="connsiteX46" fmla="*/ 3344706 w 3560367"/>
                  <a:gd name="connsiteY46" fmla="*/ 5025349 h 5745307"/>
                  <a:gd name="connsiteX47" fmla="*/ 3405091 w 3560367"/>
                  <a:gd name="connsiteY47" fmla="*/ 4835568 h 5745307"/>
                  <a:gd name="connsiteX48" fmla="*/ 3456850 w 3560367"/>
                  <a:gd name="connsiteY48" fmla="*/ 4706171 h 5745307"/>
                  <a:gd name="connsiteX49" fmla="*/ 3560367 w 3560367"/>
                  <a:gd name="connsiteY49" fmla="*/ 4550896 h 5745307"/>
                  <a:gd name="connsiteX0" fmla="*/ 2070038 w 3456850"/>
                  <a:gd name="connsiteY0" fmla="*/ 0 h 5745307"/>
                  <a:gd name="connsiteX1" fmla="*/ 1785866 w 3456850"/>
                  <a:gd name="connsiteY1" fmla="*/ 133863 h 5745307"/>
                  <a:gd name="connsiteX2" fmla="*/ 1800886 w 3456850"/>
                  <a:gd name="connsiteY2" fmla="*/ 225981 h 5745307"/>
                  <a:gd name="connsiteX3" fmla="*/ 1675071 w 3456850"/>
                  <a:gd name="connsiteY3" fmla="*/ 325340 h 5745307"/>
                  <a:gd name="connsiteX4" fmla="*/ 1537010 w 3456850"/>
                  <a:gd name="connsiteY4" fmla="*/ 444260 h 5745307"/>
                  <a:gd name="connsiteX5" fmla="*/ 1464379 w 3456850"/>
                  <a:gd name="connsiteY5" fmla="*/ 463361 h 5745307"/>
                  <a:gd name="connsiteX6" fmla="*/ 1159065 w 3456850"/>
                  <a:gd name="connsiteY6" fmla="*/ 719689 h 5745307"/>
                  <a:gd name="connsiteX7" fmla="*/ 1127911 w 3456850"/>
                  <a:gd name="connsiteY7" fmla="*/ 919791 h 5745307"/>
                  <a:gd name="connsiteX8" fmla="*/ 943405 w 3456850"/>
                  <a:gd name="connsiteY8" fmla="*/ 1149777 h 5745307"/>
                  <a:gd name="connsiteX9" fmla="*/ 793675 w 3456850"/>
                  <a:gd name="connsiteY9" fmla="*/ 1254682 h 5745307"/>
                  <a:gd name="connsiteX10" fmla="*/ 915600 w 3456850"/>
                  <a:gd name="connsiteY10" fmla="*/ 1488827 h 5745307"/>
                  <a:gd name="connsiteX11" fmla="*/ 734137 w 3456850"/>
                  <a:gd name="connsiteY11" fmla="*/ 1646721 h 5745307"/>
                  <a:gd name="connsiteX12" fmla="*/ 673752 w 3456850"/>
                  <a:gd name="connsiteY12" fmla="*/ 1723896 h 5745307"/>
                  <a:gd name="connsiteX13" fmla="*/ 678759 w 3456850"/>
                  <a:gd name="connsiteY13" fmla="*/ 1811548 h 5745307"/>
                  <a:gd name="connsiteX14" fmla="*/ 640633 w 3456850"/>
                  <a:gd name="connsiteY14" fmla="*/ 1793524 h 5745307"/>
                  <a:gd name="connsiteX15" fmla="*/ 564652 w 3456850"/>
                  <a:gd name="connsiteY15" fmla="*/ 1817246 h 5745307"/>
                  <a:gd name="connsiteX16" fmla="*/ 517899 w 3456850"/>
                  <a:gd name="connsiteY16" fmla="*/ 1903973 h 5745307"/>
                  <a:gd name="connsiteX17" fmla="*/ 576359 w 3456850"/>
                  <a:gd name="connsiteY17" fmla="*/ 1978838 h 5745307"/>
                  <a:gd name="connsiteX18" fmla="*/ 500954 w 3456850"/>
                  <a:gd name="connsiteY18" fmla="*/ 2096373 h 5745307"/>
                  <a:gd name="connsiteX19" fmla="*/ 359581 w 3456850"/>
                  <a:gd name="connsiteY19" fmla="*/ 2296013 h 5745307"/>
                  <a:gd name="connsiteX20" fmla="*/ 345410 w 3456850"/>
                  <a:gd name="connsiteY20" fmla="*/ 2564972 h 5745307"/>
                  <a:gd name="connsiteX21" fmla="*/ 215550 w 3456850"/>
                  <a:gd name="connsiteY21" fmla="*/ 2693443 h 5745307"/>
                  <a:gd name="connsiteX22" fmla="*/ 13447 w 3456850"/>
                  <a:gd name="connsiteY22" fmla="*/ 2849181 h 5745307"/>
                  <a:gd name="connsiteX23" fmla="*/ 187363 w 3456850"/>
                  <a:gd name="connsiteY23" fmla="*/ 3218115 h 5745307"/>
                  <a:gd name="connsiteX24" fmla="*/ 542200 w 3456850"/>
                  <a:gd name="connsiteY24" fmla="*/ 3686406 h 5745307"/>
                  <a:gd name="connsiteX25" fmla="*/ 743688 w 3456850"/>
                  <a:gd name="connsiteY25" fmla="*/ 3991412 h 5745307"/>
                  <a:gd name="connsiteX26" fmla="*/ 934587 w 3456850"/>
                  <a:gd name="connsiteY26" fmla="*/ 4309048 h 5745307"/>
                  <a:gd name="connsiteX27" fmla="*/ 1171073 w 3456850"/>
                  <a:gd name="connsiteY27" fmla="*/ 4637981 h 5745307"/>
                  <a:gd name="connsiteX28" fmla="*/ 1233199 w 3456850"/>
                  <a:gd name="connsiteY28" fmla="*/ 4693386 h 5745307"/>
                  <a:gd name="connsiteX29" fmla="*/ 1330277 w 3456850"/>
                  <a:gd name="connsiteY29" fmla="*/ 4842089 h 5745307"/>
                  <a:gd name="connsiteX30" fmla="*/ 1431606 w 3456850"/>
                  <a:gd name="connsiteY30" fmla="*/ 5064630 h 5745307"/>
                  <a:gd name="connsiteX31" fmla="*/ 1561002 w 3456850"/>
                  <a:gd name="connsiteY31" fmla="*/ 5169533 h 5745307"/>
                  <a:gd name="connsiteX32" fmla="*/ 1654776 w 3456850"/>
                  <a:gd name="connsiteY32" fmla="*/ 5268121 h 5745307"/>
                  <a:gd name="connsiteX33" fmla="*/ 1740732 w 3456850"/>
                  <a:gd name="connsiteY33" fmla="*/ 5521830 h 5745307"/>
                  <a:gd name="connsiteX34" fmla="*/ 1844519 w 3456850"/>
                  <a:gd name="connsiteY34" fmla="*/ 5636746 h 5745307"/>
                  <a:gd name="connsiteX35" fmla="*/ 1869119 w 3456850"/>
                  <a:gd name="connsiteY35" fmla="*/ 5495232 h 5745307"/>
                  <a:gd name="connsiteX36" fmla="*/ 1879294 w 3456850"/>
                  <a:gd name="connsiteY36" fmla="*/ 5255489 h 5745307"/>
                  <a:gd name="connsiteX37" fmla="*/ 1862996 w 3456850"/>
                  <a:gd name="connsiteY37" fmla="*/ 5405425 h 5745307"/>
                  <a:gd name="connsiteX38" fmla="*/ 1887612 w 3456850"/>
                  <a:gd name="connsiteY38" fmla="*/ 5133641 h 5745307"/>
                  <a:gd name="connsiteX39" fmla="*/ 1931245 w 3456850"/>
                  <a:gd name="connsiteY39" fmla="*/ 4913360 h 5745307"/>
                  <a:gd name="connsiteX40" fmla="*/ 2242374 w 3456850"/>
                  <a:gd name="connsiteY40" fmla="*/ 4685837 h 5745307"/>
                  <a:gd name="connsiteX41" fmla="*/ 2441628 w 3456850"/>
                  <a:gd name="connsiteY41" fmla="*/ 4629304 h 5745307"/>
                  <a:gd name="connsiteX42" fmla="*/ 2939265 w 3456850"/>
                  <a:gd name="connsiteY42" fmla="*/ 5568813 h 5745307"/>
                  <a:gd name="connsiteX43" fmla="*/ 3086282 w 3456850"/>
                  <a:gd name="connsiteY43" fmla="*/ 5745307 h 5745307"/>
                  <a:gd name="connsiteX44" fmla="*/ 3202962 w 3456850"/>
                  <a:gd name="connsiteY44" fmla="*/ 5659411 h 5745307"/>
                  <a:gd name="connsiteX45" fmla="*/ 3241189 w 3456850"/>
                  <a:gd name="connsiteY45" fmla="*/ 5482549 h 5745307"/>
                  <a:gd name="connsiteX46" fmla="*/ 3344706 w 3456850"/>
                  <a:gd name="connsiteY46" fmla="*/ 5025349 h 5745307"/>
                  <a:gd name="connsiteX47" fmla="*/ 3405091 w 3456850"/>
                  <a:gd name="connsiteY47" fmla="*/ 4835568 h 5745307"/>
                  <a:gd name="connsiteX48" fmla="*/ 3456850 w 3456850"/>
                  <a:gd name="connsiteY48" fmla="*/ 4706171 h 5745307"/>
                  <a:gd name="connsiteX0" fmla="*/ 2070038 w 3405091"/>
                  <a:gd name="connsiteY0" fmla="*/ 0 h 5745307"/>
                  <a:gd name="connsiteX1" fmla="*/ 1785866 w 3405091"/>
                  <a:gd name="connsiteY1" fmla="*/ 133863 h 5745307"/>
                  <a:gd name="connsiteX2" fmla="*/ 1800886 w 3405091"/>
                  <a:gd name="connsiteY2" fmla="*/ 225981 h 5745307"/>
                  <a:gd name="connsiteX3" fmla="*/ 1675071 w 3405091"/>
                  <a:gd name="connsiteY3" fmla="*/ 325340 h 5745307"/>
                  <a:gd name="connsiteX4" fmla="*/ 1537010 w 3405091"/>
                  <a:gd name="connsiteY4" fmla="*/ 444260 h 5745307"/>
                  <a:gd name="connsiteX5" fmla="*/ 1464379 w 3405091"/>
                  <a:gd name="connsiteY5" fmla="*/ 463361 h 5745307"/>
                  <a:gd name="connsiteX6" fmla="*/ 1159065 w 3405091"/>
                  <a:gd name="connsiteY6" fmla="*/ 719689 h 5745307"/>
                  <a:gd name="connsiteX7" fmla="*/ 1127911 w 3405091"/>
                  <a:gd name="connsiteY7" fmla="*/ 919791 h 5745307"/>
                  <a:gd name="connsiteX8" fmla="*/ 943405 w 3405091"/>
                  <a:gd name="connsiteY8" fmla="*/ 1149777 h 5745307"/>
                  <a:gd name="connsiteX9" fmla="*/ 793675 w 3405091"/>
                  <a:gd name="connsiteY9" fmla="*/ 1254682 h 5745307"/>
                  <a:gd name="connsiteX10" fmla="*/ 915600 w 3405091"/>
                  <a:gd name="connsiteY10" fmla="*/ 1488827 h 5745307"/>
                  <a:gd name="connsiteX11" fmla="*/ 734137 w 3405091"/>
                  <a:gd name="connsiteY11" fmla="*/ 1646721 h 5745307"/>
                  <a:gd name="connsiteX12" fmla="*/ 673752 w 3405091"/>
                  <a:gd name="connsiteY12" fmla="*/ 1723896 h 5745307"/>
                  <a:gd name="connsiteX13" fmla="*/ 678759 w 3405091"/>
                  <a:gd name="connsiteY13" fmla="*/ 1811548 h 5745307"/>
                  <a:gd name="connsiteX14" fmla="*/ 640633 w 3405091"/>
                  <a:gd name="connsiteY14" fmla="*/ 1793524 h 5745307"/>
                  <a:gd name="connsiteX15" fmla="*/ 564652 w 3405091"/>
                  <a:gd name="connsiteY15" fmla="*/ 1817246 h 5745307"/>
                  <a:gd name="connsiteX16" fmla="*/ 517899 w 3405091"/>
                  <a:gd name="connsiteY16" fmla="*/ 1903973 h 5745307"/>
                  <a:gd name="connsiteX17" fmla="*/ 576359 w 3405091"/>
                  <a:gd name="connsiteY17" fmla="*/ 1978838 h 5745307"/>
                  <a:gd name="connsiteX18" fmla="*/ 500954 w 3405091"/>
                  <a:gd name="connsiteY18" fmla="*/ 2096373 h 5745307"/>
                  <a:gd name="connsiteX19" fmla="*/ 359581 w 3405091"/>
                  <a:gd name="connsiteY19" fmla="*/ 2296013 h 5745307"/>
                  <a:gd name="connsiteX20" fmla="*/ 345410 w 3405091"/>
                  <a:gd name="connsiteY20" fmla="*/ 2564972 h 5745307"/>
                  <a:gd name="connsiteX21" fmla="*/ 215550 w 3405091"/>
                  <a:gd name="connsiteY21" fmla="*/ 2693443 h 5745307"/>
                  <a:gd name="connsiteX22" fmla="*/ 13447 w 3405091"/>
                  <a:gd name="connsiteY22" fmla="*/ 2849181 h 5745307"/>
                  <a:gd name="connsiteX23" fmla="*/ 187363 w 3405091"/>
                  <a:gd name="connsiteY23" fmla="*/ 3218115 h 5745307"/>
                  <a:gd name="connsiteX24" fmla="*/ 542200 w 3405091"/>
                  <a:gd name="connsiteY24" fmla="*/ 3686406 h 5745307"/>
                  <a:gd name="connsiteX25" fmla="*/ 743688 w 3405091"/>
                  <a:gd name="connsiteY25" fmla="*/ 3991412 h 5745307"/>
                  <a:gd name="connsiteX26" fmla="*/ 934587 w 3405091"/>
                  <a:gd name="connsiteY26" fmla="*/ 4309048 h 5745307"/>
                  <a:gd name="connsiteX27" fmla="*/ 1171073 w 3405091"/>
                  <a:gd name="connsiteY27" fmla="*/ 4637981 h 5745307"/>
                  <a:gd name="connsiteX28" fmla="*/ 1233199 w 3405091"/>
                  <a:gd name="connsiteY28" fmla="*/ 4693386 h 5745307"/>
                  <a:gd name="connsiteX29" fmla="*/ 1330277 w 3405091"/>
                  <a:gd name="connsiteY29" fmla="*/ 4842089 h 5745307"/>
                  <a:gd name="connsiteX30" fmla="*/ 1431606 w 3405091"/>
                  <a:gd name="connsiteY30" fmla="*/ 5064630 h 5745307"/>
                  <a:gd name="connsiteX31" fmla="*/ 1561002 w 3405091"/>
                  <a:gd name="connsiteY31" fmla="*/ 5169533 h 5745307"/>
                  <a:gd name="connsiteX32" fmla="*/ 1654776 w 3405091"/>
                  <a:gd name="connsiteY32" fmla="*/ 5268121 h 5745307"/>
                  <a:gd name="connsiteX33" fmla="*/ 1740732 w 3405091"/>
                  <a:gd name="connsiteY33" fmla="*/ 5521830 h 5745307"/>
                  <a:gd name="connsiteX34" fmla="*/ 1844519 w 3405091"/>
                  <a:gd name="connsiteY34" fmla="*/ 5636746 h 5745307"/>
                  <a:gd name="connsiteX35" fmla="*/ 1869119 w 3405091"/>
                  <a:gd name="connsiteY35" fmla="*/ 5495232 h 5745307"/>
                  <a:gd name="connsiteX36" fmla="*/ 1879294 w 3405091"/>
                  <a:gd name="connsiteY36" fmla="*/ 5255489 h 5745307"/>
                  <a:gd name="connsiteX37" fmla="*/ 1862996 w 3405091"/>
                  <a:gd name="connsiteY37" fmla="*/ 5405425 h 5745307"/>
                  <a:gd name="connsiteX38" fmla="*/ 1887612 w 3405091"/>
                  <a:gd name="connsiteY38" fmla="*/ 5133641 h 5745307"/>
                  <a:gd name="connsiteX39" fmla="*/ 1931245 w 3405091"/>
                  <a:gd name="connsiteY39" fmla="*/ 4913360 h 5745307"/>
                  <a:gd name="connsiteX40" fmla="*/ 2242374 w 3405091"/>
                  <a:gd name="connsiteY40" fmla="*/ 4685837 h 5745307"/>
                  <a:gd name="connsiteX41" fmla="*/ 2441628 w 3405091"/>
                  <a:gd name="connsiteY41" fmla="*/ 4629304 h 5745307"/>
                  <a:gd name="connsiteX42" fmla="*/ 2939265 w 3405091"/>
                  <a:gd name="connsiteY42" fmla="*/ 5568813 h 5745307"/>
                  <a:gd name="connsiteX43" fmla="*/ 3086282 w 3405091"/>
                  <a:gd name="connsiteY43" fmla="*/ 5745307 h 5745307"/>
                  <a:gd name="connsiteX44" fmla="*/ 3202962 w 3405091"/>
                  <a:gd name="connsiteY44" fmla="*/ 5659411 h 5745307"/>
                  <a:gd name="connsiteX45" fmla="*/ 3241189 w 3405091"/>
                  <a:gd name="connsiteY45" fmla="*/ 5482549 h 5745307"/>
                  <a:gd name="connsiteX46" fmla="*/ 3344706 w 3405091"/>
                  <a:gd name="connsiteY46" fmla="*/ 5025349 h 5745307"/>
                  <a:gd name="connsiteX47" fmla="*/ 3405091 w 3405091"/>
                  <a:gd name="connsiteY47" fmla="*/ 4835568 h 5745307"/>
                  <a:gd name="connsiteX0" fmla="*/ 2070038 w 3344706"/>
                  <a:gd name="connsiteY0" fmla="*/ 0 h 5745307"/>
                  <a:gd name="connsiteX1" fmla="*/ 1785866 w 3344706"/>
                  <a:gd name="connsiteY1" fmla="*/ 133863 h 5745307"/>
                  <a:gd name="connsiteX2" fmla="*/ 1800886 w 3344706"/>
                  <a:gd name="connsiteY2" fmla="*/ 225981 h 5745307"/>
                  <a:gd name="connsiteX3" fmla="*/ 1675071 w 3344706"/>
                  <a:gd name="connsiteY3" fmla="*/ 325340 h 5745307"/>
                  <a:gd name="connsiteX4" fmla="*/ 1537010 w 3344706"/>
                  <a:gd name="connsiteY4" fmla="*/ 444260 h 5745307"/>
                  <a:gd name="connsiteX5" fmla="*/ 1464379 w 3344706"/>
                  <a:gd name="connsiteY5" fmla="*/ 463361 h 5745307"/>
                  <a:gd name="connsiteX6" fmla="*/ 1159065 w 3344706"/>
                  <a:gd name="connsiteY6" fmla="*/ 719689 h 5745307"/>
                  <a:gd name="connsiteX7" fmla="*/ 1127911 w 3344706"/>
                  <a:gd name="connsiteY7" fmla="*/ 919791 h 5745307"/>
                  <a:gd name="connsiteX8" fmla="*/ 943405 w 3344706"/>
                  <a:gd name="connsiteY8" fmla="*/ 1149777 h 5745307"/>
                  <a:gd name="connsiteX9" fmla="*/ 793675 w 3344706"/>
                  <a:gd name="connsiteY9" fmla="*/ 1254682 h 5745307"/>
                  <a:gd name="connsiteX10" fmla="*/ 915600 w 3344706"/>
                  <a:gd name="connsiteY10" fmla="*/ 1488827 h 5745307"/>
                  <a:gd name="connsiteX11" fmla="*/ 734137 w 3344706"/>
                  <a:gd name="connsiteY11" fmla="*/ 1646721 h 5745307"/>
                  <a:gd name="connsiteX12" fmla="*/ 673752 w 3344706"/>
                  <a:gd name="connsiteY12" fmla="*/ 1723896 h 5745307"/>
                  <a:gd name="connsiteX13" fmla="*/ 678759 w 3344706"/>
                  <a:gd name="connsiteY13" fmla="*/ 1811548 h 5745307"/>
                  <a:gd name="connsiteX14" fmla="*/ 640633 w 3344706"/>
                  <a:gd name="connsiteY14" fmla="*/ 1793524 h 5745307"/>
                  <a:gd name="connsiteX15" fmla="*/ 564652 w 3344706"/>
                  <a:gd name="connsiteY15" fmla="*/ 1817246 h 5745307"/>
                  <a:gd name="connsiteX16" fmla="*/ 517899 w 3344706"/>
                  <a:gd name="connsiteY16" fmla="*/ 1903973 h 5745307"/>
                  <a:gd name="connsiteX17" fmla="*/ 576359 w 3344706"/>
                  <a:gd name="connsiteY17" fmla="*/ 1978838 h 5745307"/>
                  <a:gd name="connsiteX18" fmla="*/ 500954 w 3344706"/>
                  <a:gd name="connsiteY18" fmla="*/ 2096373 h 5745307"/>
                  <a:gd name="connsiteX19" fmla="*/ 359581 w 3344706"/>
                  <a:gd name="connsiteY19" fmla="*/ 2296013 h 5745307"/>
                  <a:gd name="connsiteX20" fmla="*/ 345410 w 3344706"/>
                  <a:gd name="connsiteY20" fmla="*/ 2564972 h 5745307"/>
                  <a:gd name="connsiteX21" fmla="*/ 215550 w 3344706"/>
                  <a:gd name="connsiteY21" fmla="*/ 2693443 h 5745307"/>
                  <a:gd name="connsiteX22" fmla="*/ 13447 w 3344706"/>
                  <a:gd name="connsiteY22" fmla="*/ 2849181 h 5745307"/>
                  <a:gd name="connsiteX23" fmla="*/ 187363 w 3344706"/>
                  <a:gd name="connsiteY23" fmla="*/ 3218115 h 5745307"/>
                  <a:gd name="connsiteX24" fmla="*/ 542200 w 3344706"/>
                  <a:gd name="connsiteY24" fmla="*/ 3686406 h 5745307"/>
                  <a:gd name="connsiteX25" fmla="*/ 743688 w 3344706"/>
                  <a:gd name="connsiteY25" fmla="*/ 3991412 h 5745307"/>
                  <a:gd name="connsiteX26" fmla="*/ 934587 w 3344706"/>
                  <a:gd name="connsiteY26" fmla="*/ 4309048 h 5745307"/>
                  <a:gd name="connsiteX27" fmla="*/ 1171073 w 3344706"/>
                  <a:gd name="connsiteY27" fmla="*/ 4637981 h 5745307"/>
                  <a:gd name="connsiteX28" fmla="*/ 1233199 w 3344706"/>
                  <a:gd name="connsiteY28" fmla="*/ 4693386 h 5745307"/>
                  <a:gd name="connsiteX29" fmla="*/ 1330277 w 3344706"/>
                  <a:gd name="connsiteY29" fmla="*/ 4842089 h 5745307"/>
                  <a:gd name="connsiteX30" fmla="*/ 1431606 w 3344706"/>
                  <a:gd name="connsiteY30" fmla="*/ 5064630 h 5745307"/>
                  <a:gd name="connsiteX31" fmla="*/ 1561002 w 3344706"/>
                  <a:gd name="connsiteY31" fmla="*/ 5169533 h 5745307"/>
                  <a:gd name="connsiteX32" fmla="*/ 1654776 w 3344706"/>
                  <a:gd name="connsiteY32" fmla="*/ 5268121 h 5745307"/>
                  <a:gd name="connsiteX33" fmla="*/ 1740732 w 3344706"/>
                  <a:gd name="connsiteY33" fmla="*/ 5521830 h 5745307"/>
                  <a:gd name="connsiteX34" fmla="*/ 1844519 w 3344706"/>
                  <a:gd name="connsiteY34" fmla="*/ 5636746 h 5745307"/>
                  <a:gd name="connsiteX35" fmla="*/ 1869119 w 3344706"/>
                  <a:gd name="connsiteY35" fmla="*/ 5495232 h 5745307"/>
                  <a:gd name="connsiteX36" fmla="*/ 1879294 w 3344706"/>
                  <a:gd name="connsiteY36" fmla="*/ 5255489 h 5745307"/>
                  <a:gd name="connsiteX37" fmla="*/ 1862996 w 3344706"/>
                  <a:gd name="connsiteY37" fmla="*/ 5405425 h 5745307"/>
                  <a:gd name="connsiteX38" fmla="*/ 1887612 w 3344706"/>
                  <a:gd name="connsiteY38" fmla="*/ 5133641 h 5745307"/>
                  <a:gd name="connsiteX39" fmla="*/ 1931245 w 3344706"/>
                  <a:gd name="connsiteY39" fmla="*/ 4913360 h 5745307"/>
                  <a:gd name="connsiteX40" fmla="*/ 2242374 w 3344706"/>
                  <a:gd name="connsiteY40" fmla="*/ 4685837 h 5745307"/>
                  <a:gd name="connsiteX41" fmla="*/ 2441628 w 3344706"/>
                  <a:gd name="connsiteY41" fmla="*/ 4629304 h 5745307"/>
                  <a:gd name="connsiteX42" fmla="*/ 2939265 w 3344706"/>
                  <a:gd name="connsiteY42" fmla="*/ 5568813 h 5745307"/>
                  <a:gd name="connsiteX43" fmla="*/ 3086282 w 3344706"/>
                  <a:gd name="connsiteY43" fmla="*/ 5745307 h 5745307"/>
                  <a:gd name="connsiteX44" fmla="*/ 3202962 w 3344706"/>
                  <a:gd name="connsiteY44" fmla="*/ 5659411 h 5745307"/>
                  <a:gd name="connsiteX45" fmla="*/ 3241189 w 3344706"/>
                  <a:gd name="connsiteY45" fmla="*/ 5482549 h 5745307"/>
                  <a:gd name="connsiteX46" fmla="*/ 3344706 w 3344706"/>
                  <a:gd name="connsiteY46" fmla="*/ 5025349 h 5745307"/>
                  <a:gd name="connsiteX0" fmla="*/ 2070038 w 3241190"/>
                  <a:gd name="connsiteY0" fmla="*/ 0 h 5745307"/>
                  <a:gd name="connsiteX1" fmla="*/ 1785866 w 3241190"/>
                  <a:gd name="connsiteY1" fmla="*/ 133863 h 5745307"/>
                  <a:gd name="connsiteX2" fmla="*/ 1800886 w 3241190"/>
                  <a:gd name="connsiteY2" fmla="*/ 225981 h 5745307"/>
                  <a:gd name="connsiteX3" fmla="*/ 1675071 w 3241190"/>
                  <a:gd name="connsiteY3" fmla="*/ 325340 h 5745307"/>
                  <a:gd name="connsiteX4" fmla="*/ 1537010 w 3241190"/>
                  <a:gd name="connsiteY4" fmla="*/ 444260 h 5745307"/>
                  <a:gd name="connsiteX5" fmla="*/ 1464379 w 3241190"/>
                  <a:gd name="connsiteY5" fmla="*/ 463361 h 5745307"/>
                  <a:gd name="connsiteX6" fmla="*/ 1159065 w 3241190"/>
                  <a:gd name="connsiteY6" fmla="*/ 719689 h 5745307"/>
                  <a:gd name="connsiteX7" fmla="*/ 1127911 w 3241190"/>
                  <a:gd name="connsiteY7" fmla="*/ 919791 h 5745307"/>
                  <a:gd name="connsiteX8" fmla="*/ 943405 w 3241190"/>
                  <a:gd name="connsiteY8" fmla="*/ 1149777 h 5745307"/>
                  <a:gd name="connsiteX9" fmla="*/ 793675 w 3241190"/>
                  <a:gd name="connsiteY9" fmla="*/ 1254682 h 5745307"/>
                  <a:gd name="connsiteX10" fmla="*/ 915600 w 3241190"/>
                  <a:gd name="connsiteY10" fmla="*/ 1488827 h 5745307"/>
                  <a:gd name="connsiteX11" fmla="*/ 734137 w 3241190"/>
                  <a:gd name="connsiteY11" fmla="*/ 1646721 h 5745307"/>
                  <a:gd name="connsiteX12" fmla="*/ 673752 w 3241190"/>
                  <a:gd name="connsiteY12" fmla="*/ 1723896 h 5745307"/>
                  <a:gd name="connsiteX13" fmla="*/ 678759 w 3241190"/>
                  <a:gd name="connsiteY13" fmla="*/ 1811548 h 5745307"/>
                  <a:gd name="connsiteX14" fmla="*/ 640633 w 3241190"/>
                  <a:gd name="connsiteY14" fmla="*/ 1793524 h 5745307"/>
                  <a:gd name="connsiteX15" fmla="*/ 564652 w 3241190"/>
                  <a:gd name="connsiteY15" fmla="*/ 1817246 h 5745307"/>
                  <a:gd name="connsiteX16" fmla="*/ 517899 w 3241190"/>
                  <a:gd name="connsiteY16" fmla="*/ 1903973 h 5745307"/>
                  <a:gd name="connsiteX17" fmla="*/ 576359 w 3241190"/>
                  <a:gd name="connsiteY17" fmla="*/ 1978838 h 5745307"/>
                  <a:gd name="connsiteX18" fmla="*/ 500954 w 3241190"/>
                  <a:gd name="connsiteY18" fmla="*/ 2096373 h 5745307"/>
                  <a:gd name="connsiteX19" fmla="*/ 359581 w 3241190"/>
                  <a:gd name="connsiteY19" fmla="*/ 2296013 h 5745307"/>
                  <a:gd name="connsiteX20" fmla="*/ 345410 w 3241190"/>
                  <a:gd name="connsiteY20" fmla="*/ 2564972 h 5745307"/>
                  <a:gd name="connsiteX21" fmla="*/ 215550 w 3241190"/>
                  <a:gd name="connsiteY21" fmla="*/ 2693443 h 5745307"/>
                  <a:gd name="connsiteX22" fmla="*/ 13447 w 3241190"/>
                  <a:gd name="connsiteY22" fmla="*/ 2849181 h 5745307"/>
                  <a:gd name="connsiteX23" fmla="*/ 187363 w 3241190"/>
                  <a:gd name="connsiteY23" fmla="*/ 3218115 h 5745307"/>
                  <a:gd name="connsiteX24" fmla="*/ 542200 w 3241190"/>
                  <a:gd name="connsiteY24" fmla="*/ 3686406 h 5745307"/>
                  <a:gd name="connsiteX25" fmla="*/ 743688 w 3241190"/>
                  <a:gd name="connsiteY25" fmla="*/ 3991412 h 5745307"/>
                  <a:gd name="connsiteX26" fmla="*/ 934587 w 3241190"/>
                  <a:gd name="connsiteY26" fmla="*/ 4309048 h 5745307"/>
                  <a:gd name="connsiteX27" fmla="*/ 1171073 w 3241190"/>
                  <a:gd name="connsiteY27" fmla="*/ 4637981 h 5745307"/>
                  <a:gd name="connsiteX28" fmla="*/ 1233199 w 3241190"/>
                  <a:gd name="connsiteY28" fmla="*/ 4693386 h 5745307"/>
                  <a:gd name="connsiteX29" fmla="*/ 1330277 w 3241190"/>
                  <a:gd name="connsiteY29" fmla="*/ 4842089 h 5745307"/>
                  <a:gd name="connsiteX30" fmla="*/ 1431606 w 3241190"/>
                  <a:gd name="connsiteY30" fmla="*/ 5064630 h 5745307"/>
                  <a:gd name="connsiteX31" fmla="*/ 1561002 w 3241190"/>
                  <a:gd name="connsiteY31" fmla="*/ 5169533 h 5745307"/>
                  <a:gd name="connsiteX32" fmla="*/ 1654776 w 3241190"/>
                  <a:gd name="connsiteY32" fmla="*/ 5268121 h 5745307"/>
                  <a:gd name="connsiteX33" fmla="*/ 1740732 w 3241190"/>
                  <a:gd name="connsiteY33" fmla="*/ 5521830 h 5745307"/>
                  <a:gd name="connsiteX34" fmla="*/ 1844519 w 3241190"/>
                  <a:gd name="connsiteY34" fmla="*/ 5636746 h 5745307"/>
                  <a:gd name="connsiteX35" fmla="*/ 1869119 w 3241190"/>
                  <a:gd name="connsiteY35" fmla="*/ 5495232 h 5745307"/>
                  <a:gd name="connsiteX36" fmla="*/ 1879294 w 3241190"/>
                  <a:gd name="connsiteY36" fmla="*/ 5255489 h 5745307"/>
                  <a:gd name="connsiteX37" fmla="*/ 1862996 w 3241190"/>
                  <a:gd name="connsiteY37" fmla="*/ 5405425 h 5745307"/>
                  <a:gd name="connsiteX38" fmla="*/ 1887612 w 3241190"/>
                  <a:gd name="connsiteY38" fmla="*/ 5133641 h 5745307"/>
                  <a:gd name="connsiteX39" fmla="*/ 1931245 w 3241190"/>
                  <a:gd name="connsiteY39" fmla="*/ 4913360 h 5745307"/>
                  <a:gd name="connsiteX40" fmla="*/ 2242374 w 3241190"/>
                  <a:gd name="connsiteY40" fmla="*/ 4685837 h 5745307"/>
                  <a:gd name="connsiteX41" fmla="*/ 2441628 w 3241190"/>
                  <a:gd name="connsiteY41" fmla="*/ 4629304 h 5745307"/>
                  <a:gd name="connsiteX42" fmla="*/ 2939265 w 3241190"/>
                  <a:gd name="connsiteY42" fmla="*/ 5568813 h 5745307"/>
                  <a:gd name="connsiteX43" fmla="*/ 3086282 w 3241190"/>
                  <a:gd name="connsiteY43" fmla="*/ 5745307 h 5745307"/>
                  <a:gd name="connsiteX44" fmla="*/ 3202962 w 3241190"/>
                  <a:gd name="connsiteY44" fmla="*/ 5659411 h 5745307"/>
                  <a:gd name="connsiteX45" fmla="*/ 3241189 w 3241190"/>
                  <a:gd name="connsiteY45" fmla="*/ 5482549 h 5745307"/>
                  <a:gd name="connsiteX0" fmla="*/ 2070038 w 3202962"/>
                  <a:gd name="connsiteY0" fmla="*/ 0 h 5745307"/>
                  <a:gd name="connsiteX1" fmla="*/ 1785866 w 3202962"/>
                  <a:gd name="connsiteY1" fmla="*/ 133863 h 5745307"/>
                  <a:gd name="connsiteX2" fmla="*/ 1800886 w 3202962"/>
                  <a:gd name="connsiteY2" fmla="*/ 225981 h 5745307"/>
                  <a:gd name="connsiteX3" fmla="*/ 1675071 w 3202962"/>
                  <a:gd name="connsiteY3" fmla="*/ 325340 h 5745307"/>
                  <a:gd name="connsiteX4" fmla="*/ 1537010 w 3202962"/>
                  <a:gd name="connsiteY4" fmla="*/ 444260 h 5745307"/>
                  <a:gd name="connsiteX5" fmla="*/ 1464379 w 3202962"/>
                  <a:gd name="connsiteY5" fmla="*/ 463361 h 5745307"/>
                  <a:gd name="connsiteX6" fmla="*/ 1159065 w 3202962"/>
                  <a:gd name="connsiteY6" fmla="*/ 719689 h 5745307"/>
                  <a:gd name="connsiteX7" fmla="*/ 1127911 w 3202962"/>
                  <a:gd name="connsiteY7" fmla="*/ 919791 h 5745307"/>
                  <a:gd name="connsiteX8" fmla="*/ 943405 w 3202962"/>
                  <a:gd name="connsiteY8" fmla="*/ 1149777 h 5745307"/>
                  <a:gd name="connsiteX9" fmla="*/ 793675 w 3202962"/>
                  <a:gd name="connsiteY9" fmla="*/ 1254682 h 5745307"/>
                  <a:gd name="connsiteX10" fmla="*/ 915600 w 3202962"/>
                  <a:gd name="connsiteY10" fmla="*/ 1488827 h 5745307"/>
                  <a:gd name="connsiteX11" fmla="*/ 734137 w 3202962"/>
                  <a:gd name="connsiteY11" fmla="*/ 1646721 h 5745307"/>
                  <a:gd name="connsiteX12" fmla="*/ 673752 w 3202962"/>
                  <a:gd name="connsiteY12" fmla="*/ 1723896 h 5745307"/>
                  <a:gd name="connsiteX13" fmla="*/ 678759 w 3202962"/>
                  <a:gd name="connsiteY13" fmla="*/ 1811548 h 5745307"/>
                  <a:gd name="connsiteX14" fmla="*/ 640633 w 3202962"/>
                  <a:gd name="connsiteY14" fmla="*/ 1793524 h 5745307"/>
                  <a:gd name="connsiteX15" fmla="*/ 564652 w 3202962"/>
                  <a:gd name="connsiteY15" fmla="*/ 1817246 h 5745307"/>
                  <a:gd name="connsiteX16" fmla="*/ 517899 w 3202962"/>
                  <a:gd name="connsiteY16" fmla="*/ 1903973 h 5745307"/>
                  <a:gd name="connsiteX17" fmla="*/ 576359 w 3202962"/>
                  <a:gd name="connsiteY17" fmla="*/ 1978838 h 5745307"/>
                  <a:gd name="connsiteX18" fmla="*/ 500954 w 3202962"/>
                  <a:gd name="connsiteY18" fmla="*/ 2096373 h 5745307"/>
                  <a:gd name="connsiteX19" fmla="*/ 359581 w 3202962"/>
                  <a:gd name="connsiteY19" fmla="*/ 2296013 h 5745307"/>
                  <a:gd name="connsiteX20" fmla="*/ 345410 w 3202962"/>
                  <a:gd name="connsiteY20" fmla="*/ 2564972 h 5745307"/>
                  <a:gd name="connsiteX21" fmla="*/ 215550 w 3202962"/>
                  <a:gd name="connsiteY21" fmla="*/ 2693443 h 5745307"/>
                  <a:gd name="connsiteX22" fmla="*/ 13447 w 3202962"/>
                  <a:gd name="connsiteY22" fmla="*/ 2849181 h 5745307"/>
                  <a:gd name="connsiteX23" fmla="*/ 187363 w 3202962"/>
                  <a:gd name="connsiteY23" fmla="*/ 3218115 h 5745307"/>
                  <a:gd name="connsiteX24" fmla="*/ 542200 w 3202962"/>
                  <a:gd name="connsiteY24" fmla="*/ 3686406 h 5745307"/>
                  <a:gd name="connsiteX25" fmla="*/ 743688 w 3202962"/>
                  <a:gd name="connsiteY25" fmla="*/ 3991412 h 5745307"/>
                  <a:gd name="connsiteX26" fmla="*/ 934587 w 3202962"/>
                  <a:gd name="connsiteY26" fmla="*/ 4309048 h 5745307"/>
                  <a:gd name="connsiteX27" fmla="*/ 1171073 w 3202962"/>
                  <a:gd name="connsiteY27" fmla="*/ 4637981 h 5745307"/>
                  <a:gd name="connsiteX28" fmla="*/ 1233199 w 3202962"/>
                  <a:gd name="connsiteY28" fmla="*/ 4693386 h 5745307"/>
                  <a:gd name="connsiteX29" fmla="*/ 1330277 w 3202962"/>
                  <a:gd name="connsiteY29" fmla="*/ 4842089 h 5745307"/>
                  <a:gd name="connsiteX30" fmla="*/ 1431606 w 3202962"/>
                  <a:gd name="connsiteY30" fmla="*/ 5064630 h 5745307"/>
                  <a:gd name="connsiteX31" fmla="*/ 1561002 w 3202962"/>
                  <a:gd name="connsiteY31" fmla="*/ 5169533 h 5745307"/>
                  <a:gd name="connsiteX32" fmla="*/ 1654776 w 3202962"/>
                  <a:gd name="connsiteY32" fmla="*/ 5268121 h 5745307"/>
                  <a:gd name="connsiteX33" fmla="*/ 1740732 w 3202962"/>
                  <a:gd name="connsiteY33" fmla="*/ 5521830 h 5745307"/>
                  <a:gd name="connsiteX34" fmla="*/ 1844519 w 3202962"/>
                  <a:gd name="connsiteY34" fmla="*/ 5636746 h 5745307"/>
                  <a:gd name="connsiteX35" fmla="*/ 1869119 w 3202962"/>
                  <a:gd name="connsiteY35" fmla="*/ 5495232 h 5745307"/>
                  <a:gd name="connsiteX36" fmla="*/ 1879294 w 3202962"/>
                  <a:gd name="connsiteY36" fmla="*/ 5255489 h 5745307"/>
                  <a:gd name="connsiteX37" fmla="*/ 1862996 w 3202962"/>
                  <a:gd name="connsiteY37" fmla="*/ 5405425 h 5745307"/>
                  <a:gd name="connsiteX38" fmla="*/ 1887612 w 3202962"/>
                  <a:gd name="connsiteY38" fmla="*/ 5133641 h 5745307"/>
                  <a:gd name="connsiteX39" fmla="*/ 1931245 w 3202962"/>
                  <a:gd name="connsiteY39" fmla="*/ 4913360 h 5745307"/>
                  <a:gd name="connsiteX40" fmla="*/ 2242374 w 3202962"/>
                  <a:gd name="connsiteY40" fmla="*/ 4685837 h 5745307"/>
                  <a:gd name="connsiteX41" fmla="*/ 2441628 w 3202962"/>
                  <a:gd name="connsiteY41" fmla="*/ 4629304 h 5745307"/>
                  <a:gd name="connsiteX42" fmla="*/ 2939265 w 3202962"/>
                  <a:gd name="connsiteY42" fmla="*/ 5568813 h 5745307"/>
                  <a:gd name="connsiteX43" fmla="*/ 3086282 w 3202962"/>
                  <a:gd name="connsiteY43" fmla="*/ 5745307 h 5745307"/>
                  <a:gd name="connsiteX44" fmla="*/ 3202962 w 3202962"/>
                  <a:gd name="connsiteY44" fmla="*/ 5659411 h 5745307"/>
                  <a:gd name="connsiteX0" fmla="*/ 2070038 w 3086282"/>
                  <a:gd name="connsiteY0" fmla="*/ 0 h 5745307"/>
                  <a:gd name="connsiteX1" fmla="*/ 1785866 w 3086282"/>
                  <a:gd name="connsiteY1" fmla="*/ 133863 h 5745307"/>
                  <a:gd name="connsiteX2" fmla="*/ 1800886 w 3086282"/>
                  <a:gd name="connsiteY2" fmla="*/ 225981 h 5745307"/>
                  <a:gd name="connsiteX3" fmla="*/ 1675071 w 3086282"/>
                  <a:gd name="connsiteY3" fmla="*/ 325340 h 5745307"/>
                  <a:gd name="connsiteX4" fmla="*/ 1537010 w 3086282"/>
                  <a:gd name="connsiteY4" fmla="*/ 444260 h 5745307"/>
                  <a:gd name="connsiteX5" fmla="*/ 1464379 w 3086282"/>
                  <a:gd name="connsiteY5" fmla="*/ 463361 h 5745307"/>
                  <a:gd name="connsiteX6" fmla="*/ 1159065 w 3086282"/>
                  <a:gd name="connsiteY6" fmla="*/ 719689 h 5745307"/>
                  <a:gd name="connsiteX7" fmla="*/ 1127911 w 3086282"/>
                  <a:gd name="connsiteY7" fmla="*/ 919791 h 5745307"/>
                  <a:gd name="connsiteX8" fmla="*/ 943405 w 3086282"/>
                  <a:gd name="connsiteY8" fmla="*/ 1149777 h 5745307"/>
                  <a:gd name="connsiteX9" fmla="*/ 793675 w 3086282"/>
                  <a:gd name="connsiteY9" fmla="*/ 1254682 h 5745307"/>
                  <a:gd name="connsiteX10" fmla="*/ 915600 w 3086282"/>
                  <a:gd name="connsiteY10" fmla="*/ 1488827 h 5745307"/>
                  <a:gd name="connsiteX11" fmla="*/ 734137 w 3086282"/>
                  <a:gd name="connsiteY11" fmla="*/ 1646721 h 5745307"/>
                  <a:gd name="connsiteX12" fmla="*/ 673752 w 3086282"/>
                  <a:gd name="connsiteY12" fmla="*/ 1723896 h 5745307"/>
                  <a:gd name="connsiteX13" fmla="*/ 678759 w 3086282"/>
                  <a:gd name="connsiteY13" fmla="*/ 1811548 h 5745307"/>
                  <a:gd name="connsiteX14" fmla="*/ 640633 w 3086282"/>
                  <a:gd name="connsiteY14" fmla="*/ 1793524 h 5745307"/>
                  <a:gd name="connsiteX15" fmla="*/ 564652 w 3086282"/>
                  <a:gd name="connsiteY15" fmla="*/ 1817246 h 5745307"/>
                  <a:gd name="connsiteX16" fmla="*/ 517899 w 3086282"/>
                  <a:gd name="connsiteY16" fmla="*/ 1903973 h 5745307"/>
                  <a:gd name="connsiteX17" fmla="*/ 576359 w 3086282"/>
                  <a:gd name="connsiteY17" fmla="*/ 1978838 h 5745307"/>
                  <a:gd name="connsiteX18" fmla="*/ 500954 w 3086282"/>
                  <a:gd name="connsiteY18" fmla="*/ 2096373 h 5745307"/>
                  <a:gd name="connsiteX19" fmla="*/ 359581 w 3086282"/>
                  <a:gd name="connsiteY19" fmla="*/ 2296013 h 5745307"/>
                  <a:gd name="connsiteX20" fmla="*/ 345410 w 3086282"/>
                  <a:gd name="connsiteY20" fmla="*/ 2564972 h 5745307"/>
                  <a:gd name="connsiteX21" fmla="*/ 215550 w 3086282"/>
                  <a:gd name="connsiteY21" fmla="*/ 2693443 h 5745307"/>
                  <a:gd name="connsiteX22" fmla="*/ 13447 w 3086282"/>
                  <a:gd name="connsiteY22" fmla="*/ 2849181 h 5745307"/>
                  <a:gd name="connsiteX23" fmla="*/ 187363 w 3086282"/>
                  <a:gd name="connsiteY23" fmla="*/ 3218115 h 5745307"/>
                  <a:gd name="connsiteX24" fmla="*/ 542200 w 3086282"/>
                  <a:gd name="connsiteY24" fmla="*/ 3686406 h 5745307"/>
                  <a:gd name="connsiteX25" fmla="*/ 743688 w 3086282"/>
                  <a:gd name="connsiteY25" fmla="*/ 3991412 h 5745307"/>
                  <a:gd name="connsiteX26" fmla="*/ 934587 w 3086282"/>
                  <a:gd name="connsiteY26" fmla="*/ 4309048 h 5745307"/>
                  <a:gd name="connsiteX27" fmla="*/ 1171073 w 3086282"/>
                  <a:gd name="connsiteY27" fmla="*/ 4637981 h 5745307"/>
                  <a:gd name="connsiteX28" fmla="*/ 1233199 w 3086282"/>
                  <a:gd name="connsiteY28" fmla="*/ 4693386 h 5745307"/>
                  <a:gd name="connsiteX29" fmla="*/ 1330277 w 3086282"/>
                  <a:gd name="connsiteY29" fmla="*/ 4842089 h 5745307"/>
                  <a:gd name="connsiteX30" fmla="*/ 1431606 w 3086282"/>
                  <a:gd name="connsiteY30" fmla="*/ 5064630 h 5745307"/>
                  <a:gd name="connsiteX31" fmla="*/ 1561002 w 3086282"/>
                  <a:gd name="connsiteY31" fmla="*/ 5169533 h 5745307"/>
                  <a:gd name="connsiteX32" fmla="*/ 1654776 w 3086282"/>
                  <a:gd name="connsiteY32" fmla="*/ 5268121 h 5745307"/>
                  <a:gd name="connsiteX33" fmla="*/ 1740732 w 3086282"/>
                  <a:gd name="connsiteY33" fmla="*/ 5521830 h 5745307"/>
                  <a:gd name="connsiteX34" fmla="*/ 1844519 w 3086282"/>
                  <a:gd name="connsiteY34" fmla="*/ 5636746 h 5745307"/>
                  <a:gd name="connsiteX35" fmla="*/ 1869119 w 3086282"/>
                  <a:gd name="connsiteY35" fmla="*/ 5495232 h 5745307"/>
                  <a:gd name="connsiteX36" fmla="*/ 1879294 w 3086282"/>
                  <a:gd name="connsiteY36" fmla="*/ 5255489 h 5745307"/>
                  <a:gd name="connsiteX37" fmla="*/ 1862996 w 3086282"/>
                  <a:gd name="connsiteY37" fmla="*/ 5405425 h 5745307"/>
                  <a:gd name="connsiteX38" fmla="*/ 1887612 w 3086282"/>
                  <a:gd name="connsiteY38" fmla="*/ 5133641 h 5745307"/>
                  <a:gd name="connsiteX39" fmla="*/ 1931245 w 3086282"/>
                  <a:gd name="connsiteY39" fmla="*/ 4913360 h 5745307"/>
                  <a:gd name="connsiteX40" fmla="*/ 2242374 w 3086282"/>
                  <a:gd name="connsiteY40" fmla="*/ 4685837 h 5745307"/>
                  <a:gd name="connsiteX41" fmla="*/ 2441628 w 3086282"/>
                  <a:gd name="connsiteY41" fmla="*/ 4629304 h 5745307"/>
                  <a:gd name="connsiteX42" fmla="*/ 2939265 w 3086282"/>
                  <a:gd name="connsiteY42" fmla="*/ 5568813 h 5745307"/>
                  <a:gd name="connsiteX43" fmla="*/ 3086282 w 3086282"/>
                  <a:gd name="connsiteY43" fmla="*/ 5745307 h 5745307"/>
                  <a:gd name="connsiteX0" fmla="*/ 2070038 w 2939265"/>
                  <a:gd name="connsiteY0" fmla="*/ 0 h 5636746"/>
                  <a:gd name="connsiteX1" fmla="*/ 1785866 w 2939265"/>
                  <a:gd name="connsiteY1" fmla="*/ 133863 h 5636746"/>
                  <a:gd name="connsiteX2" fmla="*/ 1800886 w 2939265"/>
                  <a:gd name="connsiteY2" fmla="*/ 225981 h 5636746"/>
                  <a:gd name="connsiteX3" fmla="*/ 1675071 w 2939265"/>
                  <a:gd name="connsiteY3" fmla="*/ 325340 h 5636746"/>
                  <a:gd name="connsiteX4" fmla="*/ 1537010 w 2939265"/>
                  <a:gd name="connsiteY4" fmla="*/ 444260 h 5636746"/>
                  <a:gd name="connsiteX5" fmla="*/ 1464379 w 2939265"/>
                  <a:gd name="connsiteY5" fmla="*/ 463361 h 5636746"/>
                  <a:gd name="connsiteX6" fmla="*/ 1159065 w 2939265"/>
                  <a:gd name="connsiteY6" fmla="*/ 719689 h 5636746"/>
                  <a:gd name="connsiteX7" fmla="*/ 1127911 w 2939265"/>
                  <a:gd name="connsiteY7" fmla="*/ 919791 h 5636746"/>
                  <a:gd name="connsiteX8" fmla="*/ 943405 w 2939265"/>
                  <a:gd name="connsiteY8" fmla="*/ 1149777 h 5636746"/>
                  <a:gd name="connsiteX9" fmla="*/ 793675 w 2939265"/>
                  <a:gd name="connsiteY9" fmla="*/ 1254682 h 5636746"/>
                  <a:gd name="connsiteX10" fmla="*/ 915600 w 2939265"/>
                  <a:gd name="connsiteY10" fmla="*/ 1488827 h 5636746"/>
                  <a:gd name="connsiteX11" fmla="*/ 734137 w 2939265"/>
                  <a:gd name="connsiteY11" fmla="*/ 1646721 h 5636746"/>
                  <a:gd name="connsiteX12" fmla="*/ 673752 w 2939265"/>
                  <a:gd name="connsiteY12" fmla="*/ 1723896 h 5636746"/>
                  <a:gd name="connsiteX13" fmla="*/ 678759 w 2939265"/>
                  <a:gd name="connsiteY13" fmla="*/ 1811548 h 5636746"/>
                  <a:gd name="connsiteX14" fmla="*/ 640633 w 2939265"/>
                  <a:gd name="connsiteY14" fmla="*/ 1793524 h 5636746"/>
                  <a:gd name="connsiteX15" fmla="*/ 564652 w 2939265"/>
                  <a:gd name="connsiteY15" fmla="*/ 1817246 h 5636746"/>
                  <a:gd name="connsiteX16" fmla="*/ 517899 w 2939265"/>
                  <a:gd name="connsiteY16" fmla="*/ 1903973 h 5636746"/>
                  <a:gd name="connsiteX17" fmla="*/ 576359 w 2939265"/>
                  <a:gd name="connsiteY17" fmla="*/ 1978838 h 5636746"/>
                  <a:gd name="connsiteX18" fmla="*/ 500954 w 2939265"/>
                  <a:gd name="connsiteY18" fmla="*/ 2096373 h 5636746"/>
                  <a:gd name="connsiteX19" fmla="*/ 359581 w 2939265"/>
                  <a:gd name="connsiteY19" fmla="*/ 2296013 h 5636746"/>
                  <a:gd name="connsiteX20" fmla="*/ 345410 w 2939265"/>
                  <a:gd name="connsiteY20" fmla="*/ 2564972 h 5636746"/>
                  <a:gd name="connsiteX21" fmla="*/ 215550 w 2939265"/>
                  <a:gd name="connsiteY21" fmla="*/ 2693443 h 5636746"/>
                  <a:gd name="connsiteX22" fmla="*/ 13447 w 2939265"/>
                  <a:gd name="connsiteY22" fmla="*/ 2849181 h 5636746"/>
                  <a:gd name="connsiteX23" fmla="*/ 187363 w 2939265"/>
                  <a:gd name="connsiteY23" fmla="*/ 3218115 h 5636746"/>
                  <a:gd name="connsiteX24" fmla="*/ 542200 w 2939265"/>
                  <a:gd name="connsiteY24" fmla="*/ 3686406 h 5636746"/>
                  <a:gd name="connsiteX25" fmla="*/ 743688 w 2939265"/>
                  <a:gd name="connsiteY25" fmla="*/ 3991412 h 5636746"/>
                  <a:gd name="connsiteX26" fmla="*/ 934587 w 2939265"/>
                  <a:gd name="connsiteY26" fmla="*/ 4309048 h 5636746"/>
                  <a:gd name="connsiteX27" fmla="*/ 1171073 w 2939265"/>
                  <a:gd name="connsiteY27" fmla="*/ 4637981 h 5636746"/>
                  <a:gd name="connsiteX28" fmla="*/ 1233199 w 2939265"/>
                  <a:gd name="connsiteY28" fmla="*/ 4693386 h 5636746"/>
                  <a:gd name="connsiteX29" fmla="*/ 1330277 w 2939265"/>
                  <a:gd name="connsiteY29" fmla="*/ 4842089 h 5636746"/>
                  <a:gd name="connsiteX30" fmla="*/ 1431606 w 2939265"/>
                  <a:gd name="connsiteY30" fmla="*/ 5064630 h 5636746"/>
                  <a:gd name="connsiteX31" fmla="*/ 1561002 w 2939265"/>
                  <a:gd name="connsiteY31" fmla="*/ 5169533 h 5636746"/>
                  <a:gd name="connsiteX32" fmla="*/ 1654776 w 2939265"/>
                  <a:gd name="connsiteY32" fmla="*/ 5268121 h 5636746"/>
                  <a:gd name="connsiteX33" fmla="*/ 1740732 w 2939265"/>
                  <a:gd name="connsiteY33" fmla="*/ 5521830 h 5636746"/>
                  <a:gd name="connsiteX34" fmla="*/ 1844519 w 2939265"/>
                  <a:gd name="connsiteY34" fmla="*/ 5636746 h 5636746"/>
                  <a:gd name="connsiteX35" fmla="*/ 1869119 w 2939265"/>
                  <a:gd name="connsiteY35" fmla="*/ 5495232 h 5636746"/>
                  <a:gd name="connsiteX36" fmla="*/ 1879294 w 2939265"/>
                  <a:gd name="connsiteY36" fmla="*/ 5255489 h 5636746"/>
                  <a:gd name="connsiteX37" fmla="*/ 1862996 w 2939265"/>
                  <a:gd name="connsiteY37" fmla="*/ 5405425 h 5636746"/>
                  <a:gd name="connsiteX38" fmla="*/ 1887612 w 2939265"/>
                  <a:gd name="connsiteY38" fmla="*/ 5133641 h 5636746"/>
                  <a:gd name="connsiteX39" fmla="*/ 1931245 w 2939265"/>
                  <a:gd name="connsiteY39" fmla="*/ 4913360 h 5636746"/>
                  <a:gd name="connsiteX40" fmla="*/ 2242374 w 2939265"/>
                  <a:gd name="connsiteY40" fmla="*/ 4685837 h 5636746"/>
                  <a:gd name="connsiteX41" fmla="*/ 2441628 w 2939265"/>
                  <a:gd name="connsiteY41" fmla="*/ 4629304 h 5636746"/>
                  <a:gd name="connsiteX42" fmla="*/ 2939265 w 2939265"/>
                  <a:gd name="connsiteY42" fmla="*/ 5568813 h 5636746"/>
                  <a:gd name="connsiteX0" fmla="*/ 2070038 w 2441628"/>
                  <a:gd name="connsiteY0" fmla="*/ 0 h 5636746"/>
                  <a:gd name="connsiteX1" fmla="*/ 1785866 w 2441628"/>
                  <a:gd name="connsiteY1" fmla="*/ 133863 h 5636746"/>
                  <a:gd name="connsiteX2" fmla="*/ 1800886 w 2441628"/>
                  <a:gd name="connsiteY2" fmla="*/ 225981 h 5636746"/>
                  <a:gd name="connsiteX3" fmla="*/ 1675071 w 2441628"/>
                  <a:gd name="connsiteY3" fmla="*/ 325340 h 5636746"/>
                  <a:gd name="connsiteX4" fmla="*/ 1537010 w 2441628"/>
                  <a:gd name="connsiteY4" fmla="*/ 444260 h 5636746"/>
                  <a:gd name="connsiteX5" fmla="*/ 1464379 w 2441628"/>
                  <a:gd name="connsiteY5" fmla="*/ 463361 h 5636746"/>
                  <a:gd name="connsiteX6" fmla="*/ 1159065 w 2441628"/>
                  <a:gd name="connsiteY6" fmla="*/ 719689 h 5636746"/>
                  <a:gd name="connsiteX7" fmla="*/ 1127911 w 2441628"/>
                  <a:gd name="connsiteY7" fmla="*/ 919791 h 5636746"/>
                  <a:gd name="connsiteX8" fmla="*/ 943405 w 2441628"/>
                  <a:gd name="connsiteY8" fmla="*/ 1149777 h 5636746"/>
                  <a:gd name="connsiteX9" fmla="*/ 793675 w 2441628"/>
                  <a:gd name="connsiteY9" fmla="*/ 1254682 h 5636746"/>
                  <a:gd name="connsiteX10" fmla="*/ 915600 w 2441628"/>
                  <a:gd name="connsiteY10" fmla="*/ 1488827 h 5636746"/>
                  <a:gd name="connsiteX11" fmla="*/ 734137 w 2441628"/>
                  <a:gd name="connsiteY11" fmla="*/ 1646721 h 5636746"/>
                  <a:gd name="connsiteX12" fmla="*/ 673752 w 2441628"/>
                  <a:gd name="connsiteY12" fmla="*/ 1723896 h 5636746"/>
                  <a:gd name="connsiteX13" fmla="*/ 678759 w 2441628"/>
                  <a:gd name="connsiteY13" fmla="*/ 1811548 h 5636746"/>
                  <a:gd name="connsiteX14" fmla="*/ 640633 w 2441628"/>
                  <a:gd name="connsiteY14" fmla="*/ 1793524 h 5636746"/>
                  <a:gd name="connsiteX15" fmla="*/ 564652 w 2441628"/>
                  <a:gd name="connsiteY15" fmla="*/ 1817246 h 5636746"/>
                  <a:gd name="connsiteX16" fmla="*/ 517899 w 2441628"/>
                  <a:gd name="connsiteY16" fmla="*/ 1903973 h 5636746"/>
                  <a:gd name="connsiteX17" fmla="*/ 576359 w 2441628"/>
                  <a:gd name="connsiteY17" fmla="*/ 1978838 h 5636746"/>
                  <a:gd name="connsiteX18" fmla="*/ 500954 w 2441628"/>
                  <a:gd name="connsiteY18" fmla="*/ 2096373 h 5636746"/>
                  <a:gd name="connsiteX19" fmla="*/ 359581 w 2441628"/>
                  <a:gd name="connsiteY19" fmla="*/ 2296013 h 5636746"/>
                  <a:gd name="connsiteX20" fmla="*/ 345410 w 2441628"/>
                  <a:gd name="connsiteY20" fmla="*/ 2564972 h 5636746"/>
                  <a:gd name="connsiteX21" fmla="*/ 215550 w 2441628"/>
                  <a:gd name="connsiteY21" fmla="*/ 2693443 h 5636746"/>
                  <a:gd name="connsiteX22" fmla="*/ 13447 w 2441628"/>
                  <a:gd name="connsiteY22" fmla="*/ 2849181 h 5636746"/>
                  <a:gd name="connsiteX23" fmla="*/ 187363 w 2441628"/>
                  <a:gd name="connsiteY23" fmla="*/ 3218115 h 5636746"/>
                  <a:gd name="connsiteX24" fmla="*/ 542200 w 2441628"/>
                  <a:gd name="connsiteY24" fmla="*/ 3686406 h 5636746"/>
                  <a:gd name="connsiteX25" fmla="*/ 743688 w 2441628"/>
                  <a:gd name="connsiteY25" fmla="*/ 3991412 h 5636746"/>
                  <a:gd name="connsiteX26" fmla="*/ 934587 w 2441628"/>
                  <a:gd name="connsiteY26" fmla="*/ 4309048 h 5636746"/>
                  <a:gd name="connsiteX27" fmla="*/ 1171073 w 2441628"/>
                  <a:gd name="connsiteY27" fmla="*/ 4637981 h 5636746"/>
                  <a:gd name="connsiteX28" fmla="*/ 1233199 w 2441628"/>
                  <a:gd name="connsiteY28" fmla="*/ 4693386 h 5636746"/>
                  <a:gd name="connsiteX29" fmla="*/ 1330277 w 2441628"/>
                  <a:gd name="connsiteY29" fmla="*/ 4842089 h 5636746"/>
                  <a:gd name="connsiteX30" fmla="*/ 1431606 w 2441628"/>
                  <a:gd name="connsiteY30" fmla="*/ 5064630 h 5636746"/>
                  <a:gd name="connsiteX31" fmla="*/ 1561002 w 2441628"/>
                  <a:gd name="connsiteY31" fmla="*/ 5169533 h 5636746"/>
                  <a:gd name="connsiteX32" fmla="*/ 1654776 w 2441628"/>
                  <a:gd name="connsiteY32" fmla="*/ 5268121 h 5636746"/>
                  <a:gd name="connsiteX33" fmla="*/ 1740732 w 2441628"/>
                  <a:gd name="connsiteY33" fmla="*/ 5521830 h 5636746"/>
                  <a:gd name="connsiteX34" fmla="*/ 1844519 w 2441628"/>
                  <a:gd name="connsiteY34" fmla="*/ 5636746 h 5636746"/>
                  <a:gd name="connsiteX35" fmla="*/ 1869119 w 2441628"/>
                  <a:gd name="connsiteY35" fmla="*/ 5495232 h 5636746"/>
                  <a:gd name="connsiteX36" fmla="*/ 1879294 w 2441628"/>
                  <a:gd name="connsiteY36" fmla="*/ 5255489 h 5636746"/>
                  <a:gd name="connsiteX37" fmla="*/ 1862996 w 2441628"/>
                  <a:gd name="connsiteY37" fmla="*/ 5405425 h 5636746"/>
                  <a:gd name="connsiteX38" fmla="*/ 1887612 w 2441628"/>
                  <a:gd name="connsiteY38" fmla="*/ 5133641 h 5636746"/>
                  <a:gd name="connsiteX39" fmla="*/ 1931245 w 2441628"/>
                  <a:gd name="connsiteY39" fmla="*/ 4913360 h 5636746"/>
                  <a:gd name="connsiteX40" fmla="*/ 2242374 w 2441628"/>
                  <a:gd name="connsiteY40" fmla="*/ 4685837 h 5636746"/>
                  <a:gd name="connsiteX41" fmla="*/ 2441628 w 2441628"/>
                  <a:gd name="connsiteY41" fmla="*/ 4629304 h 563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41628" h="5636746">
                    <a:moveTo>
                      <a:pt x="2070038" y="0"/>
                    </a:moveTo>
                    <a:lnTo>
                      <a:pt x="1785866" y="133863"/>
                    </a:lnTo>
                    <a:lnTo>
                      <a:pt x="1800886" y="225981"/>
                    </a:lnTo>
                    <a:lnTo>
                      <a:pt x="1675071" y="325340"/>
                    </a:lnTo>
                    <a:lnTo>
                      <a:pt x="1537010" y="444260"/>
                    </a:lnTo>
                    <a:lnTo>
                      <a:pt x="1464379" y="463361"/>
                    </a:lnTo>
                    <a:lnTo>
                      <a:pt x="1159065" y="719689"/>
                    </a:lnTo>
                    <a:lnTo>
                      <a:pt x="1127911" y="919791"/>
                    </a:lnTo>
                    <a:lnTo>
                      <a:pt x="943405" y="1149777"/>
                    </a:lnTo>
                    <a:lnTo>
                      <a:pt x="793675" y="1254682"/>
                    </a:lnTo>
                    <a:lnTo>
                      <a:pt x="915600" y="1488827"/>
                    </a:lnTo>
                    <a:lnTo>
                      <a:pt x="734137" y="1646721"/>
                    </a:lnTo>
                    <a:lnTo>
                      <a:pt x="673752" y="1723896"/>
                    </a:lnTo>
                    <a:lnTo>
                      <a:pt x="678759" y="1811548"/>
                    </a:lnTo>
                    <a:lnTo>
                      <a:pt x="640633" y="1793524"/>
                    </a:lnTo>
                    <a:lnTo>
                      <a:pt x="564652" y="1817246"/>
                    </a:lnTo>
                    <a:lnTo>
                      <a:pt x="517899" y="1903973"/>
                    </a:lnTo>
                    <a:lnTo>
                      <a:pt x="576359" y="1978838"/>
                    </a:lnTo>
                    <a:lnTo>
                      <a:pt x="500954" y="2096373"/>
                    </a:lnTo>
                    <a:lnTo>
                      <a:pt x="359581" y="2296013"/>
                    </a:lnTo>
                    <a:lnTo>
                      <a:pt x="345410" y="2564972"/>
                    </a:lnTo>
                    <a:lnTo>
                      <a:pt x="215550" y="2693443"/>
                    </a:lnTo>
                    <a:cubicBezTo>
                      <a:pt x="125730" y="2854213"/>
                      <a:pt x="-49813" y="2794547"/>
                      <a:pt x="13447" y="2849181"/>
                    </a:cubicBezTo>
                    <a:lnTo>
                      <a:pt x="187363" y="3218115"/>
                    </a:lnTo>
                    <a:lnTo>
                      <a:pt x="542200" y="3686406"/>
                    </a:lnTo>
                    <a:lnTo>
                      <a:pt x="743688" y="3991412"/>
                    </a:lnTo>
                    <a:lnTo>
                      <a:pt x="934587" y="4309048"/>
                    </a:lnTo>
                    <a:cubicBezTo>
                      <a:pt x="1005251" y="4119335"/>
                      <a:pt x="1100409" y="4827694"/>
                      <a:pt x="1171073" y="4637981"/>
                    </a:cubicBezTo>
                    <a:lnTo>
                      <a:pt x="1233199" y="4693386"/>
                    </a:lnTo>
                    <a:cubicBezTo>
                      <a:pt x="1241065" y="4696689"/>
                      <a:pt x="1322411" y="4838786"/>
                      <a:pt x="1330277" y="4842089"/>
                    </a:cubicBezTo>
                    <a:lnTo>
                      <a:pt x="1431606" y="5064630"/>
                    </a:lnTo>
                    <a:lnTo>
                      <a:pt x="1561002" y="5169533"/>
                    </a:lnTo>
                    <a:lnTo>
                      <a:pt x="1654776" y="5268121"/>
                    </a:lnTo>
                    <a:lnTo>
                      <a:pt x="1740732" y="5521830"/>
                    </a:lnTo>
                    <a:lnTo>
                      <a:pt x="1844519" y="5636746"/>
                    </a:lnTo>
                    <a:cubicBezTo>
                      <a:pt x="1909869" y="5352810"/>
                      <a:pt x="1803769" y="5779168"/>
                      <a:pt x="1869119" y="5495232"/>
                    </a:cubicBezTo>
                    <a:lnTo>
                      <a:pt x="1879294" y="5255489"/>
                    </a:lnTo>
                    <a:cubicBezTo>
                      <a:pt x="1879984" y="5264646"/>
                      <a:pt x="1862306" y="5396268"/>
                      <a:pt x="1862996" y="5405425"/>
                    </a:cubicBezTo>
                    <a:lnTo>
                      <a:pt x="1887612" y="5133641"/>
                    </a:lnTo>
                    <a:lnTo>
                      <a:pt x="1931245" y="4913360"/>
                    </a:lnTo>
                    <a:lnTo>
                      <a:pt x="2242374" y="4685837"/>
                    </a:lnTo>
                    <a:lnTo>
                      <a:pt x="2441628" y="4629304"/>
                    </a:lnTo>
                  </a:path>
                </a:pathLst>
              </a:custGeom>
              <a:noFill/>
              <a:ln w="25400" cmpd="sng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олилиния 80"/>
              <p:cNvSpPr/>
              <p:nvPr/>
            </p:nvSpPr>
            <p:spPr>
              <a:xfrm>
                <a:off x="2839629" y="783104"/>
                <a:ext cx="2441630" cy="5636746"/>
              </a:xfrm>
              <a:custGeom>
                <a:avLst/>
                <a:gdLst>
                  <a:gd name="connsiteX0" fmla="*/ 1112808 w 5408762"/>
                  <a:gd name="connsiteY0" fmla="*/ 0 h 5986732"/>
                  <a:gd name="connsiteX1" fmla="*/ 1104181 w 5408762"/>
                  <a:gd name="connsiteY1" fmla="*/ 60384 h 5986732"/>
                  <a:gd name="connsiteX2" fmla="*/ 1155940 w 5408762"/>
                  <a:gd name="connsiteY2" fmla="*/ 103517 h 5986732"/>
                  <a:gd name="connsiteX3" fmla="*/ 1207698 w 5408762"/>
                  <a:gd name="connsiteY3" fmla="*/ 129396 h 5986732"/>
                  <a:gd name="connsiteX4" fmla="*/ 1259457 w 5408762"/>
                  <a:gd name="connsiteY4" fmla="*/ 215660 h 5986732"/>
                  <a:gd name="connsiteX5" fmla="*/ 1199072 w 5408762"/>
                  <a:gd name="connsiteY5" fmla="*/ 267418 h 5986732"/>
                  <a:gd name="connsiteX6" fmla="*/ 1138687 w 5408762"/>
                  <a:gd name="connsiteY6" fmla="*/ 327803 h 5986732"/>
                  <a:gd name="connsiteX7" fmla="*/ 1052423 w 5408762"/>
                  <a:gd name="connsiteY7" fmla="*/ 405441 h 5986732"/>
                  <a:gd name="connsiteX8" fmla="*/ 923027 w 5408762"/>
                  <a:gd name="connsiteY8" fmla="*/ 431320 h 5986732"/>
                  <a:gd name="connsiteX9" fmla="*/ 871268 w 5408762"/>
                  <a:gd name="connsiteY9" fmla="*/ 560717 h 5986732"/>
                  <a:gd name="connsiteX10" fmla="*/ 785004 w 5408762"/>
                  <a:gd name="connsiteY10" fmla="*/ 664234 h 5986732"/>
                  <a:gd name="connsiteX11" fmla="*/ 750498 w 5408762"/>
                  <a:gd name="connsiteY11" fmla="*/ 715992 h 5986732"/>
                  <a:gd name="connsiteX12" fmla="*/ 690113 w 5408762"/>
                  <a:gd name="connsiteY12" fmla="*/ 785003 h 5986732"/>
                  <a:gd name="connsiteX13" fmla="*/ 707366 w 5408762"/>
                  <a:gd name="connsiteY13" fmla="*/ 897147 h 5986732"/>
                  <a:gd name="connsiteX14" fmla="*/ 681487 w 5408762"/>
                  <a:gd name="connsiteY14" fmla="*/ 1017917 h 5986732"/>
                  <a:gd name="connsiteX15" fmla="*/ 672861 w 5408762"/>
                  <a:gd name="connsiteY15" fmla="*/ 1155939 h 5986732"/>
                  <a:gd name="connsiteX16" fmla="*/ 638355 w 5408762"/>
                  <a:gd name="connsiteY16" fmla="*/ 1250830 h 5986732"/>
                  <a:gd name="connsiteX17" fmla="*/ 586596 w 5408762"/>
                  <a:gd name="connsiteY17" fmla="*/ 1276709 h 5986732"/>
                  <a:gd name="connsiteX18" fmla="*/ 474453 w 5408762"/>
                  <a:gd name="connsiteY18" fmla="*/ 1337094 h 5986732"/>
                  <a:gd name="connsiteX19" fmla="*/ 388189 w 5408762"/>
                  <a:gd name="connsiteY19" fmla="*/ 1406105 h 5986732"/>
                  <a:gd name="connsiteX20" fmla="*/ 276046 w 5408762"/>
                  <a:gd name="connsiteY20" fmla="*/ 1397479 h 5986732"/>
                  <a:gd name="connsiteX21" fmla="*/ 232913 w 5408762"/>
                  <a:gd name="connsiteY21" fmla="*/ 1414732 h 5986732"/>
                  <a:gd name="connsiteX22" fmla="*/ 181155 w 5408762"/>
                  <a:gd name="connsiteY22" fmla="*/ 1466490 h 5986732"/>
                  <a:gd name="connsiteX23" fmla="*/ 207034 w 5408762"/>
                  <a:gd name="connsiteY23" fmla="*/ 1595886 h 5986732"/>
                  <a:gd name="connsiteX24" fmla="*/ 94891 w 5408762"/>
                  <a:gd name="connsiteY24" fmla="*/ 1630392 h 5986732"/>
                  <a:gd name="connsiteX25" fmla="*/ 43132 w 5408762"/>
                  <a:gd name="connsiteY25" fmla="*/ 1647645 h 5986732"/>
                  <a:gd name="connsiteX26" fmla="*/ 0 w 5408762"/>
                  <a:gd name="connsiteY26" fmla="*/ 1768415 h 5986732"/>
                  <a:gd name="connsiteX27" fmla="*/ 43132 w 5408762"/>
                  <a:gd name="connsiteY27" fmla="*/ 1897811 h 5986732"/>
                  <a:gd name="connsiteX28" fmla="*/ 86264 w 5408762"/>
                  <a:gd name="connsiteY28" fmla="*/ 1966822 h 5986732"/>
                  <a:gd name="connsiteX29" fmla="*/ 284672 w 5408762"/>
                  <a:gd name="connsiteY29" fmla="*/ 2242867 h 5986732"/>
                  <a:gd name="connsiteX30" fmla="*/ 439947 w 5408762"/>
                  <a:gd name="connsiteY30" fmla="*/ 2337758 h 5986732"/>
                  <a:gd name="connsiteX31" fmla="*/ 569344 w 5408762"/>
                  <a:gd name="connsiteY31" fmla="*/ 2415396 h 5986732"/>
                  <a:gd name="connsiteX32" fmla="*/ 741872 w 5408762"/>
                  <a:gd name="connsiteY32" fmla="*/ 2527539 h 5986732"/>
                  <a:gd name="connsiteX33" fmla="*/ 905774 w 5408762"/>
                  <a:gd name="connsiteY33" fmla="*/ 2700067 h 5986732"/>
                  <a:gd name="connsiteX34" fmla="*/ 1052423 w 5408762"/>
                  <a:gd name="connsiteY34" fmla="*/ 2881222 h 5986732"/>
                  <a:gd name="connsiteX35" fmla="*/ 1242204 w 5408762"/>
                  <a:gd name="connsiteY35" fmla="*/ 3045124 h 5986732"/>
                  <a:gd name="connsiteX36" fmla="*/ 1440612 w 5408762"/>
                  <a:gd name="connsiteY36" fmla="*/ 3226279 h 5986732"/>
                  <a:gd name="connsiteX37" fmla="*/ 1587261 w 5408762"/>
                  <a:gd name="connsiteY37" fmla="*/ 3433313 h 5986732"/>
                  <a:gd name="connsiteX38" fmla="*/ 1690778 w 5408762"/>
                  <a:gd name="connsiteY38" fmla="*/ 3640347 h 5986732"/>
                  <a:gd name="connsiteX39" fmla="*/ 1863306 w 5408762"/>
                  <a:gd name="connsiteY39" fmla="*/ 3778369 h 5986732"/>
                  <a:gd name="connsiteX40" fmla="*/ 2027208 w 5408762"/>
                  <a:gd name="connsiteY40" fmla="*/ 3942271 h 5986732"/>
                  <a:gd name="connsiteX41" fmla="*/ 2225615 w 5408762"/>
                  <a:gd name="connsiteY41" fmla="*/ 4166558 h 5986732"/>
                  <a:gd name="connsiteX42" fmla="*/ 2355012 w 5408762"/>
                  <a:gd name="connsiteY42" fmla="*/ 4295954 h 5986732"/>
                  <a:gd name="connsiteX43" fmla="*/ 2467155 w 5408762"/>
                  <a:gd name="connsiteY43" fmla="*/ 4459856 h 5986732"/>
                  <a:gd name="connsiteX44" fmla="*/ 2700068 w 5408762"/>
                  <a:gd name="connsiteY44" fmla="*/ 4623758 h 5986732"/>
                  <a:gd name="connsiteX45" fmla="*/ 2846717 w 5408762"/>
                  <a:gd name="connsiteY45" fmla="*/ 4787660 h 5986732"/>
                  <a:gd name="connsiteX46" fmla="*/ 2924355 w 5408762"/>
                  <a:gd name="connsiteY46" fmla="*/ 4986067 h 5986732"/>
                  <a:gd name="connsiteX47" fmla="*/ 3079630 w 5408762"/>
                  <a:gd name="connsiteY47" fmla="*/ 5149969 h 5986732"/>
                  <a:gd name="connsiteX48" fmla="*/ 3398808 w 5408762"/>
                  <a:gd name="connsiteY48" fmla="*/ 5305245 h 5986732"/>
                  <a:gd name="connsiteX49" fmla="*/ 3605842 w 5408762"/>
                  <a:gd name="connsiteY49" fmla="*/ 5477773 h 5986732"/>
                  <a:gd name="connsiteX50" fmla="*/ 3743864 w 5408762"/>
                  <a:gd name="connsiteY50" fmla="*/ 5641675 h 5986732"/>
                  <a:gd name="connsiteX51" fmla="*/ 3812876 w 5408762"/>
                  <a:gd name="connsiteY51" fmla="*/ 5805577 h 5986732"/>
                  <a:gd name="connsiteX52" fmla="*/ 3873261 w 5408762"/>
                  <a:gd name="connsiteY52" fmla="*/ 5986732 h 5986732"/>
                  <a:gd name="connsiteX53" fmla="*/ 3950898 w 5408762"/>
                  <a:gd name="connsiteY53" fmla="*/ 5891841 h 5986732"/>
                  <a:gd name="connsiteX54" fmla="*/ 4114800 w 5408762"/>
                  <a:gd name="connsiteY54" fmla="*/ 5719313 h 5986732"/>
                  <a:gd name="connsiteX55" fmla="*/ 4201064 w 5408762"/>
                  <a:gd name="connsiteY55" fmla="*/ 5564037 h 5986732"/>
                  <a:gd name="connsiteX56" fmla="*/ 4218317 w 5408762"/>
                  <a:gd name="connsiteY56" fmla="*/ 5262113 h 5986732"/>
                  <a:gd name="connsiteX57" fmla="*/ 4278702 w 5408762"/>
                  <a:gd name="connsiteY57" fmla="*/ 5072332 h 5986732"/>
                  <a:gd name="connsiteX58" fmla="*/ 4330461 w 5408762"/>
                  <a:gd name="connsiteY58" fmla="*/ 4942935 h 5986732"/>
                  <a:gd name="connsiteX59" fmla="*/ 4433978 w 5408762"/>
                  <a:gd name="connsiteY59" fmla="*/ 4787660 h 5986732"/>
                  <a:gd name="connsiteX60" fmla="*/ 4692770 w 5408762"/>
                  <a:gd name="connsiteY60" fmla="*/ 4649637 h 5986732"/>
                  <a:gd name="connsiteX61" fmla="*/ 4891178 w 5408762"/>
                  <a:gd name="connsiteY61" fmla="*/ 4572000 h 5986732"/>
                  <a:gd name="connsiteX62" fmla="*/ 5141344 w 5408762"/>
                  <a:gd name="connsiteY62" fmla="*/ 4433977 h 5986732"/>
                  <a:gd name="connsiteX63" fmla="*/ 5296619 w 5408762"/>
                  <a:gd name="connsiteY63" fmla="*/ 4313207 h 5986732"/>
                  <a:gd name="connsiteX64" fmla="*/ 5408762 w 5408762"/>
                  <a:gd name="connsiteY64" fmla="*/ 4330460 h 5986732"/>
                  <a:gd name="connsiteX0" fmla="*/ 1112808 w 5408762"/>
                  <a:gd name="connsiteY0" fmla="*/ 0 h 5986732"/>
                  <a:gd name="connsiteX1" fmla="*/ 1104181 w 5408762"/>
                  <a:gd name="connsiteY1" fmla="*/ 60384 h 5986732"/>
                  <a:gd name="connsiteX2" fmla="*/ 1155940 w 5408762"/>
                  <a:gd name="connsiteY2" fmla="*/ 103517 h 5986732"/>
                  <a:gd name="connsiteX3" fmla="*/ 1207698 w 5408762"/>
                  <a:gd name="connsiteY3" fmla="*/ 129396 h 5986732"/>
                  <a:gd name="connsiteX4" fmla="*/ 1259457 w 5408762"/>
                  <a:gd name="connsiteY4" fmla="*/ 215660 h 5986732"/>
                  <a:gd name="connsiteX5" fmla="*/ 1199072 w 5408762"/>
                  <a:gd name="connsiteY5" fmla="*/ 267418 h 5986732"/>
                  <a:gd name="connsiteX6" fmla="*/ 1138687 w 5408762"/>
                  <a:gd name="connsiteY6" fmla="*/ 327803 h 5986732"/>
                  <a:gd name="connsiteX7" fmla="*/ 1052423 w 5408762"/>
                  <a:gd name="connsiteY7" fmla="*/ 405441 h 5986732"/>
                  <a:gd name="connsiteX8" fmla="*/ 923027 w 5408762"/>
                  <a:gd name="connsiteY8" fmla="*/ 431320 h 5986732"/>
                  <a:gd name="connsiteX9" fmla="*/ 871268 w 5408762"/>
                  <a:gd name="connsiteY9" fmla="*/ 560717 h 5986732"/>
                  <a:gd name="connsiteX10" fmla="*/ 785004 w 5408762"/>
                  <a:gd name="connsiteY10" fmla="*/ 664234 h 5986732"/>
                  <a:gd name="connsiteX11" fmla="*/ 750498 w 5408762"/>
                  <a:gd name="connsiteY11" fmla="*/ 715992 h 5986732"/>
                  <a:gd name="connsiteX12" fmla="*/ 690113 w 5408762"/>
                  <a:gd name="connsiteY12" fmla="*/ 785003 h 5986732"/>
                  <a:gd name="connsiteX13" fmla="*/ 707366 w 5408762"/>
                  <a:gd name="connsiteY13" fmla="*/ 897147 h 5986732"/>
                  <a:gd name="connsiteX14" fmla="*/ 681487 w 5408762"/>
                  <a:gd name="connsiteY14" fmla="*/ 1017917 h 5986732"/>
                  <a:gd name="connsiteX15" fmla="*/ 672861 w 5408762"/>
                  <a:gd name="connsiteY15" fmla="*/ 1155939 h 5986732"/>
                  <a:gd name="connsiteX16" fmla="*/ 638355 w 5408762"/>
                  <a:gd name="connsiteY16" fmla="*/ 1250830 h 5986732"/>
                  <a:gd name="connsiteX17" fmla="*/ 586596 w 5408762"/>
                  <a:gd name="connsiteY17" fmla="*/ 1276709 h 5986732"/>
                  <a:gd name="connsiteX18" fmla="*/ 474453 w 5408762"/>
                  <a:gd name="connsiteY18" fmla="*/ 1337094 h 5986732"/>
                  <a:gd name="connsiteX19" fmla="*/ 388189 w 5408762"/>
                  <a:gd name="connsiteY19" fmla="*/ 1406105 h 5986732"/>
                  <a:gd name="connsiteX20" fmla="*/ 276046 w 5408762"/>
                  <a:gd name="connsiteY20" fmla="*/ 1397479 h 5986732"/>
                  <a:gd name="connsiteX21" fmla="*/ 232913 w 5408762"/>
                  <a:gd name="connsiteY21" fmla="*/ 1414732 h 5986732"/>
                  <a:gd name="connsiteX22" fmla="*/ 181155 w 5408762"/>
                  <a:gd name="connsiteY22" fmla="*/ 1466490 h 5986732"/>
                  <a:gd name="connsiteX23" fmla="*/ 207034 w 5408762"/>
                  <a:gd name="connsiteY23" fmla="*/ 1595886 h 5986732"/>
                  <a:gd name="connsiteX24" fmla="*/ 94891 w 5408762"/>
                  <a:gd name="connsiteY24" fmla="*/ 1630392 h 5986732"/>
                  <a:gd name="connsiteX25" fmla="*/ 43132 w 5408762"/>
                  <a:gd name="connsiteY25" fmla="*/ 1647645 h 5986732"/>
                  <a:gd name="connsiteX26" fmla="*/ 0 w 5408762"/>
                  <a:gd name="connsiteY26" fmla="*/ 1768415 h 5986732"/>
                  <a:gd name="connsiteX27" fmla="*/ 43132 w 5408762"/>
                  <a:gd name="connsiteY27" fmla="*/ 1897811 h 5986732"/>
                  <a:gd name="connsiteX28" fmla="*/ 86264 w 5408762"/>
                  <a:gd name="connsiteY28" fmla="*/ 1966822 h 5986732"/>
                  <a:gd name="connsiteX29" fmla="*/ 284672 w 5408762"/>
                  <a:gd name="connsiteY29" fmla="*/ 2242867 h 5986732"/>
                  <a:gd name="connsiteX30" fmla="*/ 439947 w 5408762"/>
                  <a:gd name="connsiteY30" fmla="*/ 2337758 h 5986732"/>
                  <a:gd name="connsiteX31" fmla="*/ 569344 w 5408762"/>
                  <a:gd name="connsiteY31" fmla="*/ 2415396 h 5986732"/>
                  <a:gd name="connsiteX32" fmla="*/ 741872 w 5408762"/>
                  <a:gd name="connsiteY32" fmla="*/ 2527539 h 5986732"/>
                  <a:gd name="connsiteX33" fmla="*/ 905774 w 5408762"/>
                  <a:gd name="connsiteY33" fmla="*/ 2700067 h 5986732"/>
                  <a:gd name="connsiteX34" fmla="*/ 1052423 w 5408762"/>
                  <a:gd name="connsiteY34" fmla="*/ 2881222 h 5986732"/>
                  <a:gd name="connsiteX35" fmla="*/ 1242204 w 5408762"/>
                  <a:gd name="connsiteY35" fmla="*/ 3045124 h 5986732"/>
                  <a:gd name="connsiteX36" fmla="*/ 1440612 w 5408762"/>
                  <a:gd name="connsiteY36" fmla="*/ 3226279 h 5986732"/>
                  <a:gd name="connsiteX37" fmla="*/ 1587261 w 5408762"/>
                  <a:gd name="connsiteY37" fmla="*/ 3433313 h 5986732"/>
                  <a:gd name="connsiteX38" fmla="*/ 1690778 w 5408762"/>
                  <a:gd name="connsiteY38" fmla="*/ 3640347 h 5986732"/>
                  <a:gd name="connsiteX39" fmla="*/ 1863306 w 5408762"/>
                  <a:gd name="connsiteY39" fmla="*/ 3778369 h 5986732"/>
                  <a:gd name="connsiteX40" fmla="*/ 2027208 w 5408762"/>
                  <a:gd name="connsiteY40" fmla="*/ 3942271 h 5986732"/>
                  <a:gd name="connsiteX41" fmla="*/ 2225615 w 5408762"/>
                  <a:gd name="connsiteY41" fmla="*/ 4166558 h 5986732"/>
                  <a:gd name="connsiteX42" fmla="*/ 2355012 w 5408762"/>
                  <a:gd name="connsiteY42" fmla="*/ 4295954 h 5986732"/>
                  <a:gd name="connsiteX43" fmla="*/ 2467155 w 5408762"/>
                  <a:gd name="connsiteY43" fmla="*/ 4459856 h 5986732"/>
                  <a:gd name="connsiteX44" fmla="*/ 2700068 w 5408762"/>
                  <a:gd name="connsiteY44" fmla="*/ 4623758 h 5986732"/>
                  <a:gd name="connsiteX45" fmla="*/ 2846717 w 5408762"/>
                  <a:gd name="connsiteY45" fmla="*/ 4787660 h 5986732"/>
                  <a:gd name="connsiteX46" fmla="*/ 2924355 w 5408762"/>
                  <a:gd name="connsiteY46" fmla="*/ 4986067 h 5986732"/>
                  <a:gd name="connsiteX47" fmla="*/ 3079630 w 5408762"/>
                  <a:gd name="connsiteY47" fmla="*/ 5149969 h 5986732"/>
                  <a:gd name="connsiteX48" fmla="*/ 3398808 w 5408762"/>
                  <a:gd name="connsiteY48" fmla="*/ 5305245 h 5986732"/>
                  <a:gd name="connsiteX49" fmla="*/ 3605842 w 5408762"/>
                  <a:gd name="connsiteY49" fmla="*/ 5477773 h 5986732"/>
                  <a:gd name="connsiteX50" fmla="*/ 3743864 w 5408762"/>
                  <a:gd name="connsiteY50" fmla="*/ 5641675 h 5986732"/>
                  <a:gd name="connsiteX51" fmla="*/ 3812876 w 5408762"/>
                  <a:gd name="connsiteY51" fmla="*/ 5805577 h 5986732"/>
                  <a:gd name="connsiteX52" fmla="*/ 3873261 w 5408762"/>
                  <a:gd name="connsiteY52" fmla="*/ 5986732 h 5986732"/>
                  <a:gd name="connsiteX53" fmla="*/ 3950898 w 5408762"/>
                  <a:gd name="connsiteY53" fmla="*/ 5891841 h 5986732"/>
                  <a:gd name="connsiteX54" fmla="*/ 4114800 w 5408762"/>
                  <a:gd name="connsiteY54" fmla="*/ 5719313 h 5986732"/>
                  <a:gd name="connsiteX55" fmla="*/ 4218317 w 5408762"/>
                  <a:gd name="connsiteY55" fmla="*/ 5262113 h 5986732"/>
                  <a:gd name="connsiteX56" fmla="*/ 4278702 w 5408762"/>
                  <a:gd name="connsiteY56" fmla="*/ 5072332 h 5986732"/>
                  <a:gd name="connsiteX57" fmla="*/ 4330461 w 5408762"/>
                  <a:gd name="connsiteY57" fmla="*/ 4942935 h 5986732"/>
                  <a:gd name="connsiteX58" fmla="*/ 4433978 w 5408762"/>
                  <a:gd name="connsiteY58" fmla="*/ 4787660 h 5986732"/>
                  <a:gd name="connsiteX59" fmla="*/ 4692770 w 5408762"/>
                  <a:gd name="connsiteY59" fmla="*/ 4649637 h 5986732"/>
                  <a:gd name="connsiteX60" fmla="*/ 4891178 w 5408762"/>
                  <a:gd name="connsiteY60" fmla="*/ 4572000 h 5986732"/>
                  <a:gd name="connsiteX61" fmla="*/ 5141344 w 5408762"/>
                  <a:gd name="connsiteY61" fmla="*/ 4433977 h 5986732"/>
                  <a:gd name="connsiteX62" fmla="*/ 5296619 w 5408762"/>
                  <a:gd name="connsiteY62" fmla="*/ 4313207 h 5986732"/>
                  <a:gd name="connsiteX63" fmla="*/ 5408762 w 5408762"/>
                  <a:gd name="connsiteY63" fmla="*/ 4330460 h 5986732"/>
                  <a:gd name="connsiteX0" fmla="*/ 1112808 w 5408762"/>
                  <a:gd name="connsiteY0" fmla="*/ 0 h 5986732"/>
                  <a:gd name="connsiteX1" fmla="*/ 1104181 w 5408762"/>
                  <a:gd name="connsiteY1" fmla="*/ 60384 h 5986732"/>
                  <a:gd name="connsiteX2" fmla="*/ 1155940 w 5408762"/>
                  <a:gd name="connsiteY2" fmla="*/ 103517 h 5986732"/>
                  <a:gd name="connsiteX3" fmla="*/ 1207698 w 5408762"/>
                  <a:gd name="connsiteY3" fmla="*/ 129396 h 5986732"/>
                  <a:gd name="connsiteX4" fmla="*/ 1259457 w 5408762"/>
                  <a:gd name="connsiteY4" fmla="*/ 215660 h 5986732"/>
                  <a:gd name="connsiteX5" fmla="*/ 1199072 w 5408762"/>
                  <a:gd name="connsiteY5" fmla="*/ 267418 h 5986732"/>
                  <a:gd name="connsiteX6" fmla="*/ 1138687 w 5408762"/>
                  <a:gd name="connsiteY6" fmla="*/ 327803 h 5986732"/>
                  <a:gd name="connsiteX7" fmla="*/ 1052423 w 5408762"/>
                  <a:gd name="connsiteY7" fmla="*/ 405441 h 5986732"/>
                  <a:gd name="connsiteX8" fmla="*/ 923027 w 5408762"/>
                  <a:gd name="connsiteY8" fmla="*/ 431320 h 5986732"/>
                  <a:gd name="connsiteX9" fmla="*/ 871268 w 5408762"/>
                  <a:gd name="connsiteY9" fmla="*/ 560717 h 5986732"/>
                  <a:gd name="connsiteX10" fmla="*/ 785004 w 5408762"/>
                  <a:gd name="connsiteY10" fmla="*/ 664234 h 5986732"/>
                  <a:gd name="connsiteX11" fmla="*/ 750498 w 5408762"/>
                  <a:gd name="connsiteY11" fmla="*/ 715992 h 5986732"/>
                  <a:gd name="connsiteX12" fmla="*/ 690113 w 5408762"/>
                  <a:gd name="connsiteY12" fmla="*/ 785003 h 5986732"/>
                  <a:gd name="connsiteX13" fmla="*/ 707366 w 5408762"/>
                  <a:gd name="connsiteY13" fmla="*/ 897147 h 5986732"/>
                  <a:gd name="connsiteX14" fmla="*/ 681487 w 5408762"/>
                  <a:gd name="connsiteY14" fmla="*/ 1017917 h 5986732"/>
                  <a:gd name="connsiteX15" fmla="*/ 672861 w 5408762"/>
                  <a:gd name="connsiteY15" fmla="*/ 1155939 h 5986732"/>
                  <a:gd name="connsiteX16" fmla="*/ 638355 w 5408762"/>
                  <a:gd name="connsiteY16" fmla="*/ 1250830 h 5986732"/>
                  <a:gd name="connsiteX17" fmla="*/ 586596 w 5408762"/>
                  <a:gd name="connsiteY17" fmla="*/ 1276709 h 5986732"/>
                  <a:gd name="connsiteX18" fmla="*/ 474453 w 5408762"/>
                  <a:gd name="connsiteY18" fmla="*/ 1337094 h 5986732"/>
                  <a:gd name="connsiteX19" fmla="*/ 388189 w 5408762"/>
                  <a:gd name="connsiteY19" fmla="*/ 1406105 h 5986732"/>
                  <a:gd name="connsiteX20" fmla="*/ 276046 w 5408762"/>
                  <a:gd name="connsiteY20" fmla="*/ 1397479 h 5986732"/>
                  <a:gd name="connsiteX21" fmla="*/ 232913 w 5408762"/>
                  <a:gd name="connsiteY21" fmla="*/ 1414732 h 5986732"/>
                  <a:gd name="connsiteX22" fmla="*/ 181155 w 5408762"/>
                  <a:gd name="connsiteY22" fmla="*/ 1466490 h 5986732"/>
                  <a:gd name="connsiteX23" fmla="*/ 207034 w 5408762"/>
                  <a:gd name="connsiteY23" fmla="*/ 1595886 h 5986732"/>
                  <a:gd name="connsiteX24" fmla="*/ 94891 w 5408762"/>
                  <a:gd name="connsiteY24" fmla="*/ 1630392 h 5986732"/>
                  <a:gd name="connsiteX25" fmla="*/ 43132 w 5408762"/>
                  <a:gd name="connsiteY25" fmla="*/ 1647645 h 5986732"/>
                  <a:gd name="connsiteX26" fmla="*/ 0 w 5408762"/>
                  <a:gd name="connsiteY26" fmla="*/ 1768415 h 5986732"/>
                  <a:gd name="connsiteX27" fmla="*/ 43132 w 5408762"/>
                  <a:gd name="connsiteY27" fmla="*/ 1897811 h 5986732"/>
                  <a:gd name="connsiteX28" fmla="*/ 86264 w 5408762"/>
                  <a:gd name="connsiteY28" fmla="*/ 1966822 h 5986732"/>
                  <a:gd name="connsiteX29" fmla="*/ 284672 w 5408762"/>
                  <a:gd name="connsiteY29" fmla="*/ 2242867 h 5986732"/>
                  <a:gd name="connsiteX30" fmla="*/ 439947 w 5408762"/>
                  <a:gd name="connsiteY30" fmla="*/ 2337758 h 5986732"/>
                  <a:gd name="connsiteX31" fmla="*/ 569344 w 5408762"/>
                  <a:gd name="connsiteY31" fmla="*/ 2415396 h 5986732"/>
                  <a:gd name="connsiteX32" fmla="*/ 741872 w 5408762"/>
                  <a:gd name="connsiteY32" fmla="*/ 2527539 h 5986732"/>
                  <a:gd name="connsiteX33" fmla="*/ 905774 w 5408762"/>
                  <a:gd name="connsiteY33" fmla="*/ 2700067 h 5986732"/>
                  <a:gd name="connsiteX34" fmla="*/ 1052423 w 5408762"/>
                  <a:gd name="connsiteY34" fmla="*/ 2881222 h 5986732"/>
                  <a:gd name="connsiteX35" fmla="*/ 1242204 w 5408762"/>
                  <a:gd name="connsiteY35" fmla="*/ 3045124 h 5986732"/>
                  <a:gd name="connsiteX36" fmla="*/ 1440612 w 5408762"/>
                  <a:gd name="connsiteY36" fmla="*/ 3226279 h 5986732"/>
                  <a:gd name="connsiteX37" fmla="*/ 1587261 w 5408762"/>
                  <a:gd name="connsiteY37" fmla="*/ 3433313 h 5986732"/>
                  <a:gd name="connsiteX38" fmla="*/ 1690778 w 5408762"/>
                  <a:gd name="connsiteY38" fmla="*/ 3640347 h 5986732"/>
                  <a:gd name="connsiteX39" fmla="*/ 1863306 w 5408762"/>
                  <a:gd name="connsiteY39" fmla="*/ 3778369 h 5986732"/>
                  <a:gd name="connsiteX40" fmla="*/ 2027208 w 5408762"/>
                  <a:gd name="connsiteY40" fmla="*/ 3942271 h 5986732"/>
                  <a:gd name="connsiteX41" fmla="*/ 2225615 w 5408762"/>
                  <a:gd name="connsiteY41" fmla="*/ 4166558 h 5986732"/>
                  <a:gd name="connsiteX42" fmla="*/ 2355012 w 5408762"/>
                  <a:gd name="connsiteY42" fmla="*/ 4295954 h 5986732"/>
                  <a:gd name="connsiteX43" fmla="*/ 2467155 w 5408762"/>
                  <a:gd name="connsiteY43" fmla="*/ 4459856 h 5986732"/>
                  <a:gd name="connsiteX44" fmla="*/ 2700068 w 5408762"/>
                  <a:gd name="connsiteY44" fmla="*/ 4623758 h 5986732"/>
                  <a:gd name="connsiteX45" fmla="*/ 2846717 w 5408762"/>
                  <a:gd name="connsiteY45" fmla="*/ 4787660 h 5986732"/>
                  <a:gd name="connsiteX46" fmla="*/ 2924355 w 5408762"/>
                  <a:gd name="connsiteY46" fmla="*/ 4986067 h 5986732"/>
                  <a:gd name="connsiteX47" fmla="*/ 3079630 w 5408762"/>
                  <a:gd name="connsiteY47" fmla="*/ 5149969 h 5986732"/>
                  <a:gd name="connsiteX48" fmla="*/ 3398808 w 5408762"/>
                  <a:gd name="connsiteY48" fmla="*/ 5305245 h 5986732"/>
                  <a:gd name="connsiteX49" fmla="*/ 3605842 w 5408762"/>
                  <a:gd name="connsiteY49" fmla="*/ 5477773 h 5986732"/>
                  <a:gd name="connsiteX50" fmla="*/ 3743864 w 5408762"/>
                  <a:gd name="connsiteY50" fmla="*/ 5641675 h 5986732"/>
                  <a:gd name="connsiteX51" fmla="*/ 3812876 w 5408762"/>
                  <a:gd name="connsiteY51" fmla="*/ 5805577 h 5986732"/>
                  <a:gd name="connsiteX52" fmla="*/ 3873261 w 5408762"/>
                  <a:gd name="connsiteY52" fmla="*/ 5986732 h 5986732"/>
                  <a:gd name="connsiteX53" fmla="*/ 3950898 w 5408762"/>
                  <a:gd name="connsiteY53" fmla="*/ 5891841 h 5986732"/>
                  <a:gd name="connsiteX54" fmla="*/ 4114800 w 5408762"/>
                  <a:gd name="connsiteY54" fmla="*/ 5719313 h 5986732"/>
                  <a:gd name="connsiteX55" fmla="*/ 4218317 w 5408762"/>
                  <a:gd name="connsiteY55" fmla="*/ 5262113 h 5986732"/>
                  <a:gd name="connsiteX56" fmla="*/ 4278702 w 5408762"/>
                  <a:gd name="connsiteY56" fmla="*/ 5072332 h 5986732"/>
                  <a:gd name="connsiteX57" fmla="*/ 4330461 w 5408762"/>
                  <a:gd name="connsiteY57" fmla="*/ 4942935 h 5986732"/>
                  <a:gd name="connsiteX58" fmla="*/ 4433978 w 5408762"/>
                  <a:gd name="connsiteY58" fmla="*/ 4787660 h 5986732"/>
                  <a:gd name="connsiteX59" fmla="*/ 4692770 w 5408762"/>
                  <a:gd name="connsiteY59" fmla="*/ 4649637 h 5986732"/>
                  <a:gd name="connsiteX60" fmla="*/ 4891178 w 5408762"/>
                  <a:gd name="connsiteY60" fmla="*/ 4572000 h 5986732"/>
                  <a:gd name="connsiteX61" fmla="*/ 5141344 w 5408762"/>
                  <a:gd name="connsiteY61" fmla="*/ 4433977 h 5986732"/>
                  <a:gd name="connsiteX62" fmla="*/ 5296619 w 5408762"/>
                  <a:gd name="connsiteY62" fmla="*/ 4313207 h 5986732"/>
                  <a:gd name="connsiteX63" fmla="*/ 5408762 w 5408762"/>
                  <a:gd name="connsiteY63" fmla="*/ 4330460 h 5986732"/>
                  <a:gd name="connsiteX0" fmla="*/ 1112808 w 5408762"/>
                  <a:gd name="connsiteY0" fmla="*/ 0 h 6055743"/>
                  <a:gd name="connsiteX1" fmla="*/ 1104181 w 5408762"/>
                  <a:gd name="connsiteY1" fmla="*/ 60384 h 6055743"/>
                  <a:gd name="connsiteX2" fmla="*/ 1155940 w 5408762"/>
                  <a:gd name="connsiteY2" fmla="*/ 103517 h 6055743"/>
                  <a:gd name="connsiteX3" fmla="*/ 1207698 w 5408762"/>
                  <a:gd name="connsiteY3" fmla="*/ 129396 h 6055743"/>
                  <a:gd name="connsiteX4" fmla="*/ 1259457 w 5408762"/>
                  <a:gd name="connsiteY4" fmla="*/ 215660 h 6055743"/>
                  <a:gd name="connsiteX5" fmla="*/ 1199072 w 5408762"/>
                  <a:gd name="connsiteY5" fmla="*/ 267418 h 6055743"/>
                  <a:gd name="connsiteX6" fmla="*/ 1138687 w 5408762"/>
                  <a:gd name="connsiteY6" fmla="*/ 327803 h 6055743"/>
                  <a:gd name="connsiteX7" fmla="*/ 1052423 w 5408762"/>
                  <a:gd name="connsiteY7" fmla="*/ 405441 h 6055743"/>
                  <a:gd name="connsiteX8" fmla="*/ 923027 w 5408762"/>
                  <a:gd name="connsiteY8" fmla="*/ 431320 h 6055743"/>
                  <a:gd name="connsiteX9" fmla="*/ 871268 w 5408762"/>
                  <a:gd name="connsiteY9" fmla="*/ 560717 h 6055743"/>
                  <a:gd name="connsiteX10" fmla="*/ 785004 w 5408762"/>
                  <a:gd name="connsiteY10" fmla="*/ 664234 h 6055743"/>
                  <a:gd name="connsiteX11" fmla="*/ 750498 w 5408762"/>
                  <a:gd name="connsiteY11" fmla="*/ 715992 h 6055743"/>
                  <a:gd name="connsiteX12" fmla="*/ 690113 w 5408762"/>
                  <a:gd name="connsiteY12" fmla="*/ 785003 h 6055743"/>
                  <a:gd name="connsiteX13" fmla="*/ 707366 w 5408762"/>
                  <a:gd name="connsiteY13" fmla="*/ 897147 h 6055743"/>
                  <a:gd name="connsiteX14" fmla="*/ 681487 w 5408762"/>
                  <a:gd name="connsiteY14" fmla="*/ 1017917 h 6055743"/>
                  <a:gd name="connsiteX15" fmla="*/ 672861 w 5408762"/>
                  <a:gd name="connsiteY15" fmla="*/ 1155939 h 6055743"/>
                  <a:gd name="connsiteX16" fmla="*/ 638355 w 5408762"/>
                  <a:gd name="connsiteY16" fmla="*/ 1250830 h 6055743"/>
                  <a:gd name="connsiteX17" fmla="*/ 586596 w 5408762"/>
                  <a:gd name="connsiteY17" fmla="*/ 1276709 h 6055743"/>
                  <a:gd name="connsiteX18" fmla="*/ 474453 w 5408762"/>
                  <a:gd name="connsiteY18" fmla="*/ 1337094 h 6055743"/>
                  <a:gd name="connsiteX19" fmla="*/ 388189 w 5408762"/>
                  <a:gd name="connsiteY19" fmla="*/ 1406105 h 6055743"/>
                  <a:gd name="connsiteX20" fmla="*/ 276046 w 5408762"/>
                  <a:gd name="connsiteY20" fmla="*/ 1397479 h 6055743"/>
                  <a:gd name="connsiteX21" fmla="*/ 232913 w 5408762"/>
                  <a:gd name="connsiteY21" fmla="*/ 1414732 h 6055743"/>
                  <a:gd name="connsiteX22" fmla="*/ 181155 w 5408762"/>
                  <a:gd name="connsiteY22" fmla="*/ 1466490 h 6055743"/>
                  <a:gd name="connsiteX23" fmla="*/ 207034 w 5408762"/>
                  <a:gd name="connsiteY23" fmla="*/ 1595886 h 6055743"/>
                  <a:gd name="connsiteX24" fmla="*/ 94891 w 5408762"/>
                  <a:gd name="connsiteY24" fmla="*/ 1630392 h 6055743"/>
                  <a:gd name="connsiteX25" fmla="*/ 43132 w 5408762"/>
                  <a:gd name="connsiteY25" fmla="*/ 1647645 h 6055743"/>
                  <a:gd name="connsiteX26" fmla="*/ 0 w 5408762"/>
                  <a:gd name="connsiteY26" fmla="*/ 1768415 h 6055743"/>
                  <a:gd name="connsiteX27" fmla="*/ 43132 w 5408762"/>
                  <a:gd name="connsiteY27" fmla="*/ 1897811 h 6055743"/>
                  <a:gd name="connsiteX28" fmla="*/ 86264 w 5408762"/>
                  <a:gd name="connsiteY28" fmla="*/ 1966822 h 6055743"/>
                  <a:gd name="connsiteX29" fmla="*/ 284672 w 5408762"/>
                  <a:gd name="connsiteY29" fmla="*/ 2242867 h 6055743"/>
                  <a:gd name="connsiteX30" fmla="*/ 439947 w 5408762"/>
                  <a:gd name="connsiteY30" fmla="*/ 2337758 h 6055743"/>
                  <a:gd name="connsiteX31" fmla="*/ 569344 w 5408762"/>
                  <a:gd name="connsiteY31" fmla="*/ 2415396 h 6055743"/>
                  <a:gd name="connsiteX32" fmla="*/ 741872 w 5408762"/>
                  <a:gd name="connsiteY32" fmla="*/ 2527539 h 6055743"/>
                  <a:gd name="connsiteX33" fmla="*/ 905774 w 5408762"/>
                  <a:gd name="connsiteY33" fmla="*/ 2700067 h 6055743"/>
                  <a:gd name="connsiteX34" fmla="*/ 1052423 w 5408762"/>
                  <a:gd name="connsiteY34" fmla="*/ 2881222 h 6055743"/>
                  <a:gd name="connsiteX35" fmla="*/ 1242204 w 5408762"/>
                  <a:gd name="connsiteY35" fmla="*/ 3045124 h 6055743"/>
                  <a:gd name="connsiteX36" fmla="*/ 1440612 w 5408762"/>
                  <a:gd name="connsiteY36" fmla="*/ 3226279 h 6055743"/>
                  <a:gd name="connsiteX37" fmla="*/ 1587261 w 5408762"/>
                  <a:gd name="connsiteY37" fmla="*/ 3433313 h 6055743"/>
                  <a:gd name="connsiteX38" fmla="*/ 1690778 w 5408762"/>
                  <a:gd name="connsiteY38" fmla="*/ 3640347 h 6055743"/>
                  <a:gd name="connsiteX39" fmla="*/ 1863306 w 5408762"/>
                  <a:gd name="connsiteY39" fmla="*/ 3778369 h 6055743"/>
                  <a:gd name="connsiteX40" fmla="*/ 2027208 w 5408762"/>
                  <a:gd name="connsiteY40" fmla="*/ 3942271 h 6055743"/>
                  <a:gd name="connsiteX41" fmla="*/ 2225615 w 5408762"/>
                  <a:gd name="connsiteY41" fmla="*/ 4166558 h 6055743"/>
                  <a:gd name="connsiteX42" fmla="*/ 2355012 w 5408762"/>
                  <a:gd name="connsiteY42" fmla="*/ 4295954 h 6055743"/>
                  <a:gd name="connsiteX43" fmla="*/ 2467155 w 5408762"/>
                  <a:gd name="connsiteY43" fmla="*/ 4459856 h 6055743"/>
                  <a:gd name="connsiteX44" fmla="*/ 2700068 w 5408762"/>
                  <a:gd name="connsiteY44" fmla="*/ 4623758 h 6055743"/>
                  <a:gd name="connsiteX45" fmla="*/ 2846717 w 5408762"/>
                  <a:gd name="connsiteY45" fmla="*/ 4787660 h 6055743"/>
                  <a:gd name="connsiteX46" fmla="*/ 2924355 w 5408762"/>
                  <a:gd name="connsiteY46" fmla="*/ 4986067 h 6055743"/>
                  <a:gd name="connsiteX47" fmla="*/ 3079630 w 5408762"/>
                  <a:gd name="connsiteY47" fmla="*/ 5149969 h 6055743"/>
                  <a:gd name="connsiteX48" fmla="*/ 3398808 w 5408762"/>
                  <a:gd name="connsiteY48" fmla="*/ 5305245 h 6055743"/>
                  <a:gd name="connsiteX49" fmla="*/ 3605842 w 5408762"/>
                  <a:gd name="connsiteY49" fmla="*/ 5477773 h 6055743"/>
                  <a:gd name="connsiteX50" fmla="*/ 3743864 w 5408762"/>
                  <a:gd name="connsiteY50" fmla="*/ 5641675 h 6055743"/>
                  <a:gd name="connsiteX51" fmla="*/ 3812876 w 5408762"/>
                  <a:gd name="connsiteY51" fmla="*/ 5805577 h 6055743"/>
                  <a:gd name="connsiteX52" fmla="*/ 3881887 w 5408762"/>
                  <a:gd name="connsiteY52" fmla="*/ 6055743 h 6055743"/>
                  <a:gd name="connsiteX53" fmla="*/ 3950898 w 5408762"/>
                  <a:gd name="connsiteY53" fmla="*/ 5891841 h 6055743"/>
                  <a:gd name="connsiteX54" fmla="*/ 4114800 w 5408762"/>
                  <a:gd name="connsiteY54" fmla="*/ 5719313 h 6055743"/>
                  <a:gd name="connsiteX55" fmla="*/ 4218317 w 5408762"/>
                  <a:gd name="connsiteY55" fmla="*/ 5262113 h 6055743"/>
                  <a:gd name="connsiteX56" fmla="*/ 4278702 w 5408762"/>
                  <a:gd name="connsiteY56" fmla="*/ 5072332 h 6055743"/>
                  <a:gd name="connsiteX57" fmla="*/ 4330461 w 5408762"/>
                  <a:gd name="connsiteY57" fmla="*/ 4942935 h 6055743"/>
                  <a:gd name="connsiteX58" fmla="*/ 4433978 w 5408762"/>
                  <a:gd name="connsiteY58" fmla="*/ 4787660 h 6055743"/>
                  <a:gd name="connsiteX59" fmla="*/ 4692770 w 5408762"/>
                  <a:gd name="connsiteY59" fmla="*/ 4649637 h 6055743"/>
                  <a:gd name="connsiteX60" fmla="*/ 4891178 w 5408762"/>
                  <a:gd name="connsiteY60" fmla="*/ 4572000 h 6055743"/>
                  <a:gd name="connsiteX61" fmla="*/ 5141344 w 5408762"/>
                  <a:gd name="connsiteY61" fmla="*/ 4433977 h 6055743"/>
                  <a:gd name="connsiteX62" fmla="*/ 5296619 w 5408762"/>
                  <a:gd name="connsiteY62" fmla="*/ 4313207 h 6055743"/>
                  <a:gd name="connsiteX63" fmla="*/ 5408762 w 5408762"/>
                  <a:gd name="connsiteY63" fmla="*/ 4330460 h 6055743"/>
                  <a:gd name="connsiteX0" fmla="*/ 1112808 w 5408762"/>
                  <a:gd name="connsiteY0" fmla="*/ 0 h 6055743"/>
                  <a:gd name="connsiteX1" fmla="*/ 1104181 w 5408762"/>
                  <a:gd name="connsiteY1" fmla="*/ 60384 h 6055743"/>
                  <a:gd name="connsiteX2" fmla="*/ 1155940 w 5408762"/>
                  <a:gd name="connsiteY2" fmla="*/ 103517 h 6055743"/>
                  <a:gd name="connsiteX3" fmla="*/ 1207698 w 5408762"/>
                  <a:gd name="connsiteY3" fmla="*/ 129396 h 6055743"/>
                  <a:gd name="connsiteX4" fmla="*/ 1259457 w 5408762"/>
                  <a:gd name="connsiteY4" fmla="*/ 215660 h 6055743"/>
                  <a:gd name="connsiteX5" fmla="*/ 1199072 w 5408762"/>
                  <a:gd name="connsiteY5" fmla="*/ 267418 h 6055743"/>
                  <a:gd name="connsiteX6" fmla="*/ 1138687 w 5408762"/>
                  <a:gd name="connsiteY6" fmla="*/ 327803 h 6055743"/>
                  <a:gd name="connsiteX7" fmla="*/ 1052423 w 5408762"/>
                  <a:gd name="connsiteY7" fmla="*/ 405441 h 6055743"/>
                  <a:gd name="connsiteX8" fmla="*/ 923027 w 5408762"/>
                  <a:gd name="connsiteY8" fmla="*/ 431320 h 6055743"/>
                  <a:gd name="connsiteX9" fmla="*/ 871268 w 5408762"/>
                  <a:gd name="connsiteY9" fmla="*/ 560717 h 6055743"/>
                  <a:gd name="connsiteX10" fmla="*/ 785004 w 5408762"/>
                  <a:gd name="connsiteY10" fmla="*/ 664234 h 6055743"/>
                  <a:gd name="connsiteX11" fmla="*/ 750498 w 5408762"/>
                  <a:gd name="connsiteY11" fmla="*/ 715992 h 6055743"/>
                  <a:gd name="connsiteX12" fmla="*/ 690113 w 5408762"/>
                  <a:gd name="connsiteY12" fmla="*/ 785003 h 6055743"/>
                  <a:gd name="connsiteX13" fmla="*/ 707366 w 5408762"/>
                  <a:gd name="connsiteY13" fmla="*/ 897147 h 6055743"/>
                  <a:gd name="connsiteX14" fmla="*/ 681487 w 5408762"/>
                  <a:gd name="connsiteY14" fmla="*/ 1017917 h 6055743"/>
                  <a:gd name="connsiteX15" fmla="*/ 672861 w 5408762"/>
                  <a:gd name="connsiteY15" fmla="*/ 1155939 h 6055743"/>
                  <a:gd name="connsiteX16" fmla="*/ 638355 w 5408762"/>
                  <a:gd name="connsiteY16" fmla="*/ 1250830 h 6055743"/>
                  <a:gd name="connsiteX17" fmla="*/ 586596 w 5408762"/>
                  <a:gd name="connsiteY17" fmla="*/ 1276709 h 6055743"/>
                  <a:gd name="connsiteX18" fmla="*/ 474453 w 5408762"/>
                  <a:gd name="connsiteY18" fmla="*/ 1337094 h 6055743"/>
                  <a:gd name="connsiteX19" fmla="*/ 388189 w 5408762"/>
                  <a:gd name="connsiteY19" fmla="*/ 1406105 h 6055743"/>
                  <a:gd name="connsiteX20" fmla="*/ 276046 w 5408762"/>
                  <a:gd name="connsiteY20" fmla="*/ 1397479 h 6055743"/>
                  <a:gd name="connsiteX21" fmla="*/ 232913 w 5408762"/>
                  <a:gd name="connsiteY21" fmla="*/ 1414732 h 6055743"/>
                  <a:gd name="connsiteX22" fmla="*/ 181155 w 5408762"/>
                  <a:gd name="connsiteY22" fmla="*/ 1466490 h 6055743"/>
                  <a:gd name="connsiteX23" fmla="*/ 207034 w 5408762"/>
                  <a:gd name="connsiteY23" fmla="*/ 1595886 h 6055743"/>
                  <a:gd name="connsiteX24" fmla="*/ 94891 w 5408762"/>
                  <a:gd name="connsiteY24" fmla="*/ 1630392 h 6055743"/>
                  <a:gd name="connsiteX25" fmla="*/ 43132 w 5408762"/>
                  <a:gd name="connsiteY25" fmla="*/ 1647645 h 6055743"/>
                  <a:gd name="connsiteX26" fmla="*/ 0 w 5408762"/>
                  <a:gd name="connsiteY26" fmla="*/ 1768415 h 6055743"/>
                  <a:gd name="connsiteX27" fmla="*/ 43132 w 5408762"/>
                  <a:gd name="connsiteY27" fmla="*/ 1897811 h 6055743"/>
                  <a:gd name="connsiteX28" fmla="*/ 86264 w 5408762"/>
                  <a:gd name="connsiteY28" fmla="*/ 1966822 h 6055743"/>
                  <a:gd name="connsiteX29" fmla="*/ 284672 w 5408762"/>
                  <a:gd name="connsiteY29" fmla="*/ 2242867 h 6055743"/>
                  <a:gd name="connsiteX30" fmla="*/ 439947 w 5408762"/>
                  <a:gd name="connsiteY30" fmla="*/ 2337758 h 6055743"/>
                  <a:gd name="connsiteX31" fmla="*/ 569344 w 5408762"/>
                  <a:gd name="connsiteY31" fmla="*/ 2415396 h 6055743"/>
                  <a:gd name="connsiteX32" fmla="*/ 741872 w 5408762"/>
                  <a:gd name="connsiteY32" fmla="*/ 2527539 h 6055743"/>
                  <a:gd name="connsiteX33" fmla="*/ 905774 w 5408762"/>
                  <a:gd name="connsiteY33" fmla="*/ 2700067 h 6055743"/>
                  <a:gd name="connsiteX34" fmla="*/ 1052423 w 5408762"/>
                  <a:gd name="connsiteY34" fmla="*/ 2881222 h 6055743"/>
                  <a:gd name="connsiteX35" fmla="*/ 1242204 w 5408762"/>
                  <a:gd name="connsiteY35" fmla="*/ 3045124 h 6055743"/>
                  <a:gd name="connsiteX36" fmla="*/ 1440612 w 5408762"/>
                  <a:gd name="connsiteY36" fmla="*/ 3226279 h 6055743"/>
                  <a:gd name="connsiteX37" fmla="*/ 1587261 w 5408762"/>
                  <a:gd name="connsiteY37" fmla="*/ 3433313 h 6055743"/>
                  <a:gd name="connsiteX38" fmla="*/ 1690778 w 5408762"/>
                  <a:gd name="connsiteY38" fmla="*/ 3640347 h 6055743"/>
                  <a:gd name="connsiteX39" fmla="*/ 1863306 w 5408762"/>
                  <a:gd name="connsiteY39" fmla="*/ 3778369 h 6055743"/>
                  <a:gd name="connsiteX40" fmla="*/ 2027208 w 5408762"/>
                  <a:gd name="connsiteY40" fmla="*/ 3942271 h 6055743"/>
                  <a:gd name="connsiteX41" fmla="*/ 2225615 w 5408762"/>
                  <a:gd name="connsiteY41" fmla="*/ 4166558 h 6055743"/>
                  <a:gd name="connsiteX42" fmla="*/ 2355012 w 5408762"/>
                  <a:gd name="connsiteY42" fmla="*/ 4295954 h 6055743"/>
                  <a:gd name="connsiteX43" fmla="*/ 2467155 w 5408762"/>
                  <a:gd name="connsiteY43" fmla="*/ 4459856 h 6055743"/>
                  <a:gd name="connsiteX44" fmla="*/ 2700068 w 5408762"/>
                  <a:gd name="connsiteY44" fmla="*/ 4623758 h 6055743"/>
                  <a:gd name="connsiteX45" fmla="*/ 2846717 w 5408762"/>
                  <a:gd name="connsiteY45" fmla="*/ 4787660 h 6055743"/>
                  <a:gd name="connsiteX46" fmla="*/ 2924355 w 5408762"/>
                  <a:gd name="connsiteY46" fmla="*/ 4986067 h 6055743"/>
                  <a:gd name="connsiteX47" fmla="*/ 3079630 w 5408762"/>
                  <a:gd name="connsiteY47" fmla="*/ 5149969 h 6055743"/>
                  <a:gd name="connsiteX48" fmla="*/ 3398808 w 5408762"/>
                  <a:gd name="connsiteY48" fmla="*/ 5305245 h 6055743"/>
                  <a:gd name="connsiteX49" fmla="*/ 3605842 w 5408762"/>
                  <a:gd name="connsiteY49" fmla="*/ 5477773 h 6055743"/>
                  <a:gd name="connsiteX50" fmla="*/ 3743864 w 5408762"/>
                  <a:gd name="connsiteY50" fmla="*/ 5641675 h 6055743"/>
                  <a:gd name="connsiteX51" fmla="*/ 3812876 w 5408762"/>
                  <a:gd name="connsiteY51" fmla="*/ 5805577 h 6055743"/>
                  <a:gd name="connsiteX52" fmla="*/ 3881887 w 5408762"/>
                  <a:gd name="connsiteY52" fmla="*/ 6055743 h 6055743"/>
                  <a:gd name="connsiteX53" fmla="*/ 4115576 w 5408762"/>
                  <a:gd name="connsiteY53" fmla="*/ 6052186 h 6055743"/>
                  <a:gd name="connsiteX54" fmla="*/ 4114800 w 5408762"/>
                  <a:gd name="connsiteY54" fmla="*/ 5719313 h 6055743"/>
                  <a:gd name="connsiteX55" fmla="*/ 4218317 w 5408762"/>
                  <a:gd name="connsiteY55" fmla="*/ 5262113 h 6055743"/>
                  <a:gd name="connsiteX56" fmla="*/ 4278702 w 5408762"/>
                  <a:gd name="connsiteY56" fmla="*/ 5072332 h 6055743"/>
                  <a:gd name="connsiteX57" fmla="*/ 4330461 w 5408762"/>
                  <a:gd name="connsiteY57" fmla="*/ 4942935 h 6055743"/>
                  <a:gd name="connsiteX58" fmla="*/ 4433978 w 5408762"/>
                  <a:gd name="connsiteY58" fmla="*/ 4787660 h 6055743"/>
                  <a:gd name="connsiteX59" fmla="*/ 4692770 w 5408762"/>
                  <a:gd name="connsiteY59" fmla="*/ 4649637 h 6055743"/>
                  <a:gd name="connsiteX60" fmla="*/ 4891178 w 5408762"/>
                  <a:gd name="connsiteY60" fmla="*/ 4572000 h 6055743"/>
                  <a:gd name="connsiteX61" fmla="*/ 5141344 w 5408762"/>
                  <a:gd name="connsiteY61" fmla="*/ 4433977 h 6055743"/>
                  <a:gd name="connsiteX62" fmla="*/ 5296619 w 5408762"/>
                  <a:gd name="connsiteY62" fmla="*/ 4313207 h 6055743"/>
                  <a:gd name="connsiteX63" fmla="*/ 5408762 w 5408762"/>
                  <a:gd name="connsiteY63" fmla="*/ 4330460 h 6055743"/>
                  <a:gd name="connsiteX0" fmla="*/ 1112808 w 5408762"/>
                  <a:gd name="connsiteY0" fmla="*/ 0 h 6052186"/>
                  <a:gd name="connsiteX1" fmla="*/ 1104181 w 5408762"/>
                  <a:gd name="connsiteY1" fmla="*/ 60384 h 6052186"/>
                  <a:gd name="connsiteX2" fmla="*/ 1155940 w 5408762"/>
                  <a:gd name="connsiteY2" fmla="*/ 103517 h 6052186"/>
                  <a:gd name="connsiteX3" fmla="*/ 1207698 w 5408762"/>
                  <a:gd name="connsiteY3" fmla="*/ 129396 h 6052186"/>
                  <a:gd name="connsiteX4" fmla="*/ 1259457 w 5408762"/>
                  <a:gd name="connsiteY4" fmla="*/ 215660 h 6052186"/>
                  <a:gd name="connsiteX5" fmla="*/ 1199072 w 5408762"/>
                  <a:gd name="connsiteY5" fmla="*/ 267418 h 6052186"/>
                  <a:gd name="connsiteX6" fmla="*/ 1138687 w 5408762"/>
                  <a:gd name="connsiteY6" fmla="*/ 327803 h 6052186"/>
                  <a:gd name="connsiteX7" fmla="*/ 1052423 w 5408762"/>
                  <a:gd name="connsiteY7" fmla="*/ 405441 h 6052186"/>
                  <a:gd name="connsiteX8" fmla="*/ 923027 w 5408762"/>
                  <a:gd name="connsiteY8" fmla="*/ 431320 h 6052186"/>
                  <a:gd name="connsiteX9" fmla="*/ 871268 w 5408762"/>
                  <a:gd name="connsiteY9" fmla="*/ 560717 h 6052186"/>
                  <a:gd name="connsiteX10" fmla="*/ 785004 w 5408762"/>
                  <a:gd name="connsiteY10" fmla="*/ 664234 h 6052186"/>
                  <a:gd name="connsiteX11" fmla="*/ 750498 w 5408762"/>
                  <a:gd name="connsiteY11" fmla="*/ 715992 h 6052186"/>
                  <a:gd name="connsiteX12" fmla="*/ 690113 w 5408762"/>
                  <a:gd name="connsiteY12" fmla="*/ 785003 h 6052186"/>
                  <a:gd name="connsiteX13" fmla="*/ 707366 w 5408762"/>
                  <a:gd name="connsiteY13" fmla="*/ 897147 h 6052186"/>
                  <a:gd name="connsiteX14" fmla="*/ 681487 w 5408762"/>
                  <a:gd name="connsiteY14" fmla="*/ 1017917 h 6052186"/>
                  <a:gd name="connsiteX15" fmla="*/ 672861 w 5408762"/>
                  <a:gd name="connsiteY15" fmla="*/ 1155939 h 6052186"/>
                  <a:gd name="connsiteX16" fmla="*/ 638355 w 5408762"/>
                  <a:gd name="connsiteY16" fmla="*/ 1250830 h 6052186"/>
                  <a:gd name="connsiteX17" fmla="*/ 586596 w 5408762"/>
                  <a:gd name="connsiteY17" fmla="*/ 1276709 h 6052186"/>
                  <a:gd name="connsiteX18" fmla="*/ 474453 w 5408762"/>
                  <a:gd name="connsiteY18" fmla="*/ 1337094 h 6052186"/>
                  <a:gd name="connsiteX19" fmla="*/ 388189 w 5408762"/>
                  <a:gd name="connsiteY19" fmla="*/ 1406105 h 6052186"/>
                  <a:gd name="connsiteX20" fmla="*/ 276046 w 5408762"/>
                  <a:gd name="connsiteY20" fmla="*/ 1397479 h 6052186"/>
                  <a:gd name="connsiteX21" fmla="*/ 232913 w 5408762"/>
                  <a:gd name="connsiteY21" fmla="*/ 1414732 h 6052186"/>
                  <a:gd name="connsiteX22" fmla="*/ 181155 w 5408762"/>
                  <a:gd name="connsiteY22" fmla="*/ 1466490 h 6052186"/>
                  <a:gd name="connsiteX23" fmla="*/ 207034 w 5408762"/>
                  <a:gd name="connsiteY23" fmla="*/ 1595886 h 6052186"/>
                  <a:gd name="connsiteX24" fmla="*/ 94891 w 5408762"/>
                  <a:gd name="connsiteY24" fmla="*/ 1630392 h 6052186"/>
                  <a:gd name="connsiteX25" fmla="*/ 43132 w 5408762"/>
                  <a:gd name="connsiteY25" fmla="*/ 1647645 h 6052186"/>
                  <a:gd name="connsiteX26" fmla="*/ 0 w 5408762"/>
                  <a:gd name="connsiteY26" fmla="*/ 1768415 h 6052186"/>
                  <a:gd name="connsiteX27" fmla="*/ 43132 w 5408762"/>
                  <a:gd name="connsiteY27" fmla="*/ 1897811 h 6052186"/>
                  <a:gd name="connsiteX28" fmla="*/ 86264 w 5408762"/>
                  <a:gd name="connsiteY28" fmla="*/ 1966822 h 6052186"/>
                  <a:gd name="connsiteX29" fmla="*/ 284672 w 5408762"/>
                  <a:gd name="connsiteY29" fmla="*/ 2242867 h 6052186"/>
                  <a:gd name="connsiteX30" fmla="*/ 439947 w 5408762"/>
                  <a:gd name="connsiteY30" fmla="*/ 2337758 h 6052186"/>
                  <a:gd name="connsiteX31" fmla="*/ 569344 w 5408762"/>
                  <a:gd name="connsiteY31" fmla="*/ 2415396 h 6052186"/>
                  <a:gd name="connsiteX32" fmla="*/ 741872 w 5408762"/>
                  <a:gd name="connsiteY32" fmla="*/ 2527539 h 6052186"/>
                  <a:gd name="connsiteX33" fmla="*/ 905774 w 5408762"/>
                  <a:gd name="connsiteY33" fmla="*/ 2700067 h 6052186"/>
                  <a:gd name="connsiteX34" fmla="*/ 1052423 w 5408762"/>
                  <a:gd name="connsiteY34" fmla="*/ 2881222 h 6052186"/>
                  <a:gd name="connsiteX35" fmla="*/ 1242204 w 5408762"/>
                  <a:gd name="connsiteY35" fmla="*/ 3045124 h 6052186"/>
                  <a:gd name="connsiteX36" fmla="*/ 1440612 w 5408762"/>
                  <a:gd name="connsiteY36" fmla="*/ 3226279 h 6052186"/>
                  <a:gd name="connsiteX37" fmla="*/ 1587261 w 5408762"/>
                  <a:gd name="connsiteY37" fmla="*/ 3433313 h 6052186"/>
                  <a:gd name="connsiteX38" fmla="*/ 1690778 w 5408762"/>
                  <a:gd name="connsiteY38" fmla="*/ 3640347 h 6052186"/>
                  <a:gd name="connsiteX39" fmla="*/ 1863306 w 5408762"/>
                  <a:gd name="connsiteY39" fmla="*/ 3778369 h 6052186"/>
                  <a:gd name="connsiteX40" fmla="*/ 2027208 w 5408762"/>
                  <a:gd name="connsiteY40" fmla="*/ 3942271 h 6052186"/>
                  <a:gd name="connsiteX41" fmla="*/ 2225615 w 5408762"/>
                  <a:gd name="connsiteY41" fmla="*/ 4166558 h 6052186"/>
                  <a:gd name="connsiteX42" fmla="*/ 2355012 w 5408762"/>
                  <a:gd name="connsiteY42" fmla="*/ 4295954 h 6052186"/>
                  <a:gd name="connsiteX43" fmla="*/ 2467155 w 5408762"/>
                  <a:gd name="connsiteY43" fmla="*/ 4459856 h 6052186"/>
                  <a:gd name="connsiteX44" fmla="*/ 2700068 w 5408762"/>
                  <a:gd name="connsiteY44" fmla="*/ 4623758 h 6052186"/>
                  <a:gd name="connsiteX45" fmla="*/ 2846717 w 5408762"/>
                  <a:gd name="connsiteY45" fmla="*/ 4787660 h 6052186"/>
                  <a:gd name="connsiteX46" fmla="*/ 2924355 w 5408762"/>
                  <a:gd name="connsiteY46" fmla="*/ 4986067 h 6052186"/>
                  <a:gd name="connsiteX47" fmla="*/ 3079630 w 5408762"/>
                  <a:gd name="connsiteY47" fmla="*/ 5149969 h 6052186"/>
                  <a:gd name="connsiteX48" fmla="*/ 3398808 w 5408762"/>
                  <a:gd name="connsiteY48" fmla="*/ 5305245 h 6052186"/>
                  <a:gd name="connsiteX49" fmla="*/ 3605842 w 5408762"/>
                  <a:gd name="connsiteY49" fmla="*/ 5477773 h 6052186"/>
                  <a:gd name="connsiteX50" fmla="*/ 3743864 w 5408762"/>
                  <a:gd name="connsiteY50" fmla="*/ 5641675 h 6052186"/>
                  <a:gd name="connsiteX51" fmla="*/ 3812876 w 5408762"/>
                  <a:gd name="connsiteY51" fmla="*/ 5805577 h 6052186"/>
                  <a:gd name="connsiteX52" fmla="*/ 3959893 w 5408762"/>
                  <a:gd name="connsiteY52" fmla="*/ 5982071 h 6052186"/>
                  <a:gd name="connsiteX53" fmla="*/ 4115576 w 5408762"/>
                  <a:gd name="connsiteY53" fmla="*/ 6052186 h 6052186"/>
                  <a:gd name="connsiteX54" fmla="*/ 4114800 w 5408762"/>
                  <a:gd name="connsiteY54" fmla="*/ 5719313 h 6052186"/>
                  <a:gd name="connsiteX55" fmla="*/ 4218317 w 5408762"/>
                  <a:gd name="connsiteY55" fmla="*/ 5262113 h 6052186"/>
                  <a:gd name="connsiteX56" fmla="*/ 4278702 w 5408762"/>
                  <a:gd name="connsiteY56" fmla="*/ 5072332 h 6052186"/>
                  <a:gd name="connsiteX57" fmla="*/ 4330461 w 5408762"/>
                  <a:gd name="connsiteY57" fmla="*/ 4942935 h 6052186"/>
                  <a:gd name="connsiteX58" fmla="*/ 4433978 w 5408762"/>
                  <a:gd name="connsiteY58" fmla="*/ 4787660 h 6052186"/>
                  <a:gd name="connsiteX59" fmla="*/ 4692770 w 5408762"/>
                  <a:gd name="connsiteY59" fmla="*/ 4649637 h 6052186"/>
                  <a:gd name="connsiteX60" fmla="*/ 4891178 w 5408762"/>
                  <a:gd name="connsiteY60" fmla="*/ 4572000 h 6052186"/>
                  <a:gd name="connsiteX61" fmla="*/ 5141344 w 5408762"/>
                  <a:gd name="connsiteY61" fmla="*/ 4433977 h 6052186"/>
                  <a:gd name="connsiteX62" fmla="*/ 5296619 w 5408762"/>
                  <a:gd name="connsiteY62" fmla="*/ 4313207 h 6052186"/>
                  <a:gd name="connsiteX63" fmla="*/ 5408762 w 5408762"/>
                  <a:gd name="connsiteY63" fmla="*/ 4330460 h 6052186"/>
                  <a:gd name="connsiteX0" fmla="*/ 1112808 w 5408762"/>
                  <a:gd name="connsiteY0" fmla="*/ 0 h 5982071"/>
                  <a:gd name="connsiteX1" fmla="*/ 1104181 w 5408762"/>
                  <a:gd name="connsiteY1" fmla="*/ 60384 h 5982071"/>
                  <a:gd name="connsiteX2" fmla="*/ 1155940 w 5408762"/>
                  <a:gd name="connsiteY2" fmla="*/ 103517 h 5982071"/>
                  <a:gd name="connsiteX3" fmla="*/ 1207698 w 5408762"/>
                  <a:gd name="connsiteY3" fmla="*/ 129396 h 5982071"/>
                  <a:gd name="connsiteX4" fmla="*/ 1259457 w 5408762"/>
                  <a:gd name="connsiteY4" fmla="*/ 215660 h 5982071"/>
                  <a:gd name="connsiteX5" fmla="*/ 1199072 w 5408762"/>
                  <a:gd name="connsiteY5" fmla="*/ 267418 h 5982071"/>
                  <a:gd name="connsiteX6" fmla="*/ 1138687 w 5408762"/>
                  <a:gd name="connsiteY6" fmla="*/ 327803 h 5982071"/>
                  <a:gd name="connsiteX7" fmla="*/ 1052423 w 5408762"/>
                  <a:gd name="connsiteY7" fmla="*/ 405441 h 5982071"/>
                  <a:gd name="connsiteX8" fmla="*/ 923027 w 5408762"/>
                  <a:gd name="connsiteY8" fmla="*/ 431320 h 5982071"/>
                  <a:gd name="connsiteX9" fmla="*/ 871268 w 5408762"/>
                  <a:gd name="connsiteY9" fmla="*/ 560717 h 5982071"/>
                  <a:gd name="connsiteX10" fmla="*/ 785004 w 5408762"/>
                  <a:gd name="connsiteY10" fmla="*/ 664234 h 5982071"/>
                  <a:gd name="connsiteX11" fmla="*/ 750498 w 5408762"/>
                  <a:gd name="connsiteY11" fmla="*/ 715992 h 5982071"/>
                  <a:gd name="connsiteX12" fmla="*/ 690113 w 5408762"/>
                  <a:gd name="connsiteY12" fmla="*/ 785003 h 5982071"/>
                  <a:gd name="connsiteX13" fmla="*/ 707366 w 5408762"/>
                  <a:gd name="connsiteY13" fmla="*/ 897147 h 5982071"/>
                  <a:gd name="connsiteX14" fmla="*/ 681487 w 5408762"/>
                  <a:gd name="connsiteY14" fmla="*/ 1017917 h 5982071"/>
                  <a:gd name="connsiteX15" fmla="*/ 672861 w 5408762"/>
                  <a:gd name="connsiteY15" fmla="*/ 1155939 h 5982071"/>
                  <a:gd name="connsiteX16" fmla="*/ 638355 w 5408762"/>
                  <a:gd name="connsiteY16" fmla="*/ 1250830 h 5982071"/>
                  <a:gd name="connsiteX17" fmla="*/ 586596 w 5408762"/>
                  <a:gd name="connsiteY17" fmla="*/ 1276709 h 5982071"/>
                  <a:gd name="connsiteX18" fmla="*/ 474453 w 5408762"/>
                  <a:gd name="connsiteY18" fmla="*/ 1337094 h 5982071"/>
                  <a:gd name="connsiteX19" fmla="*/ 388189 w 5408762"/>
                  <a:gd name="connsiteY19" fmla="*/ 1406105 h 5982071"/>
                  <a:gd name="connsiteX20" fmla="*/ 276046 w 5408762"/>
                  <a:gd name="connsiteY20" fmla="*/ 1397479 h 5982071"/>
                  <a:gd name="connsiteX21" fmla="*/ 232913 w 5408762"/>
                  <a:gd name="connsiteY21" fmla="*/ 1414732 h 5982071"/>
                  <a:gd name="connsiteX22" fmla="*/ 181155 w 5408762"/>
                  <a:gd name="connsiteY22" fmla="*/ 1466490 h 5982071"/>
                  <a:gd name="connsiteX23" fmla="*/ 207034 w 5408762"/>
                  <a:gd name="connsiteY23" fmla="*/ 1595886 h 5982071"/>
                  <a:gd name="connsiteX24" fmla="*/ 94891 w 5408762"/>
                  <a:gd name="connsiteY24" fmla="*/ 1630392 h 5982071"/>
                  <a:gd name="connsiteX25" fmla="*/ 43132 w 5408762"/>
                  <a:gd name="connsiteY25" fmla="*/ 1647645 h 5982071"/>
                  <a:gd name="connsiteX26" fmla="*/ 0 w 5408762"/>
                  <a:gd name="connsiteY26" fmla="*/ 1768415 h 5982071"/>
                  <a:gd name="connsiteX27" fmla="*/ 43132 w 5408762"/>
                  <a:gd name="connsiteY27" fmla="*/ 1897811 h 5982071"/>
                  <a:gd name="connsiteX28" fmla="*/ 86264 w 5408762"/>
                  <a:gd name="connsiteY28" fmla="*/ 1966822 h 5982071"/>
                  <a:gd name="connsiteX29" fmla="*/ 284672 w 5408762"/>
                  <a:gd name="connsiteY29" fmla="*/ 2242867 h 5982071"/>
                  <a:gd name="connsiteX30" fmla="*/ 439947 w 5408762"/>
                  <a:gd name="connsiteY30" fmla="*/ 2337758 h 5982071"/>
                  <a:gd name="connsiteX31" fmla="*/ 569344 w 5408762"/>
                  <a:gd name="connsiteY31" fmla="*/ 2415396 h 5982071"/>
                  <a:gd name="connsiteX32" fmla="*/ 741872 w 5408762"/>
                  <a:gd name="connsiteY32" fmla="*/ 2527539 h 5982071"/>
                  <a:gd name="connsiteX33" fmla="*/ 905774 w 5408762"/>
                  <a:gd name="connsiteY33" fmla="*/ 2700067 h 5982071"/>
                  <a:gd name="connsiteX34" fmla="*/ 1052423 w 5408762"/>
                  <a:gd name="connsiteY34" fmla="*/ 2881222 h 5982071"/>
                  <a:gd name="connsiteX35" fmla="*/ 1242204 w 5408762"/>
                  <a:gd name="connsiteY35" fmla="*/ 3045124 h 5982071"/>
                  <a:gd name="connsiteX36" fmla="*/ 1440612 w 5408762"/>
                  <a:gd name="connsiteY36" fmla="*/ 3226279 h 5982071"/>
                  <a:gd name="connsiteX37" fmla="*/ 1587261 w 5408762"/>
                  <a:gd name="connsiteY37" fmla="*/ 3433313 h 5982071"/>
                  <a:gd name="connsiteX38" fmla="*/ 1690778 w 5408762"/>
                  <a:gd name="connsiteY38" fmla="*/ 3640347 h 5982071"/>
                  <a:gd name="connsiteX39" fmla="*/ 1863306 w 5408762"/>
                  <a:gd name="connsiteY39" fmla="*/ 3778369 h 5982071"/>
                  <a:gd name="connsiteX40" fmla="*/ 2027208 w 5408762"/>
                  <a:gd name="connsiteY40" fmla="*/ 3942271 h 5982071"/>
                  <a:gd name="connsiteX41" fmla="*/ 2225615 w 5408762"/>
                  <a:gd name="connsiteY41" fmla="*/ 4166558 h 5982071"/>
                  <a:gd name="connsiteX42" fmla="*/ 2355012 w 5408762"/>
                  <a:gd name="connsiteY42" fmla="*/ 4295954 h 5982071"/>
                  <a:gd name="connsiteX43" fmla="*/ 2467155 w 5408762"/>
                  <a:gd name="connsiteY43" fmla="*/ 4459856 h 5982071"/>
                  <a:gd name="connsiteX44" fmla="*/ 2700068 w 5408762"/>
                  <a:gd name="connsiteY44" fmla="*/ 4623758 h 5982071"/>
                  <a:gd name="connsiteX45" fmla="*/ 2846717 w 5408762"/>
                  <a:gd name="connsiteY45" fmla="*/ 4787660 h 5982071"/>
                  <a:gd name="connsiteX46" fmla="*/ 2924355 w 5408762"/>
                  <a:gd name="connsiteY46" fmla="*/ 4986067 h 5982071"/>
                  <a:gd name="connsiteX47" fmla="*/ 3079630 w 5408762"/>
                  <a:gd name="connsiteY47" fmla="*/ 5149969 h 5982071"/>
                  <a:gd name="connsiteX48" fmla="*/ 3398808 w 5408762"/>
                  <a:gd name="connsiteY48" fmla="*/ 5305245 h 5982071"/>
                  <a:gd name="connsiteX49" fmla="*/ 3605842 w 5408762"/>
                  <a:gd name="connsiteY49" fmla="*/ 5477773 h 5982071"/>
                  <a:gd name="connsiteX50" fmla="*/ 3743864 w 5408762"/>
                  <a:gd name="connsiteY50" fmla="*/ 5641675 h 5982071"/>
                  <a:gd name="connsiteX51" fmla="*/ 3812876 w 5408762"/>
                  <a:gd name="connsiteY51" fmla="*/ 5805577 h 5982071"/>
                  <a:gd name="connsiteX52" fmla="*/ 3959893 w 5408762"/>
                  <a:gd name="connsiteY52" fmla="*/ 5982071 h 5982071"/>
                  <a:gd name="connsiteX53" fmla="*/ 4076573 w 5408762"/>
                  <a:gd name="connsiteY53" fmla="*/ 5896175 h 5982071"/>
                  <a:gd name="connsiteX54" fmla="*/ 4114800 w 5408762"/>
                  <a:gd name="connsiteY54" fmla="*/ 5719313 h 5982071"/>
                  <a:gd name="connsiteX55" fmla="*/ 4218317 w 5408762"/>
                  <a:gd name="connsiteY55" fmla="*/ 5262113 h 5982071"/>
                  <a:gd name="connsiteX56" fmla="*/ 4278702 w 5408762"/>
                  <a:gd name="connsiteY56" fmla="*/ 5072332 h 5982071"/>
                  <a:gd name="connsiteX57" fmla="*/ 4330461 w 5408762"/>
                  <a:gd name="connsiteY57" fmla="*/ 4942935 h 5982071"/>
                  <a:gd name="connsiteX58" fmla="*/ 4433978 w 5408762"/>
                  <a:gd name="connsiteY58" fmla="*/ 4787660 h 5982071"/>
                  <a:gd name="connsiteX59" fmla="*/ 4692770 w 5408762"/>
                  <a:gd name="connsiteY59" fmla="*/ 4649637 h 5982071"/>
                  <a:gd name="connsiteX60" fmla="*/ 4891178 w 5408762"/>
                  <a:gd name="connsiteY60" fmla="*/ 4572000 h 5982071"/>
                  <a:gd name="connsiteX61" fmla="*/ 5141344 w 5408762"/>
                  <a:gd name="connsiteY61" fmla="*/ 4433977 h 5982071"/>
                  <a:gd name="connsiteX62" fmla="*/ 5296619 w 5408762"/>
                  <a:gd name="connsiteY62" fmla="*/ 4313207 h 5982071"/>
                  <a:gd name="connsiteX63" fmla="*/ 5408762 w 5408762"/>
                  <a:gd name="connsiteY63" fmla="*/ 4330460 h 5982071"/>
                  <a:gd name="connsiteX0" fmla="*/ 2943649 w 5408762"/>
                  <a:gd name="connsiteY0" fmla="*/ 176380 h 5921687"/>
                  <a:gd name="connsiteX1" fmla="*/ 1104181 w 5408762"/>
                  <a:gd name="connsiteY1" fmla="*/ 0 h 5921687"/>
                  <a:gd name="connsiteX2" fmla="*/ 1155940 w 5408762"/>
                  <a:gd name="connsiteY2" fmla="*/ 43133 h 5921687"/>
                  <a:gd name="connsiteX3" fmla="*/ 1207698 w 5408762"/>
                  <a:gd name="connsiteY3" fmla="*/ 69012 h 5921687"/>
                  <a:gd name="connsiteX4" fmla="*/ 1259457 w 5408762"/>
                  <a:gd name="connsiteY4" fmla="*/ 155276 h 5921687"/>
                  <a:gd name="connsiteX5" fmla="*/ 1199072 w 5408762"/>
                  <a:gd name="connsiteY5" fmla="*/ 207034 h 5921687"/>
                  <a:gd name="connsiteX6" fmla="*/ 1138687 w 5408762"/>
                  <a:gd name="connsiteY6" fmla="*/ 267419 h 5921687"/>
                  <a:gd name="connsiteX7" fmla="*/ 1052423 w 5408762"/>
                  <a:gd name="connsiteY7" fmla="*/ 345057 h 5921687"/>
                  <a:gd name="connsiteX8" fmla="*/ 923027 w 5408762"/>
                  <a:gd name="connsiteY8" fmla="*/ 370936 h 5921687"/>
                  <a:gd name="connsiteX9" fmla="*/ 871268 w 5408762"/>
                  <a:gd name="connsiteY9" fmla="*/ 500333 h 5921687"/>
                  <a:gd name="connsiteX10" fmla="*/ 785004 w 5408762"/>
                  <a:gd name="connsiteY10" fmla="*/ 603850 h 5921687"/>
                  <a:gd name="connsiteX11" fmla="*/ 750498 w 5408762"/>
                  <a:gd name="connsiteY11" fmla="*/ 655608 h 5921687"/>
                  <a:gd name="connsiteX12" fmla="*/ 690113 w 5408762"/>
                  <a:gd name="connsiteY12" fmla="*/ 724619 h 5921687"/>
                  <a:gd name="connsiteX13" fmla="*/ 707366 w 5408762"/>
                  <a:gd name="connsiteY13" fmla="*/ 836763 h 5921687"/>
                  <a:gd name="connsiteX14" fmla="*/ 681487 w 5408762"/>
                  <a:gd name="connsiteY14" fmla="*/ 957533 h 5921687"/>
                  <a:gd name="connsiteX15" fmla="*/ 672861 w 5408762"/>
                  <a:gd name="connsiteY15" fmla="*/ 1095555 h 5921687"/>
                  <a:gd name="connsiteX16" fmla="*/ 638355 w 5408762"/>
                  <a:gd name="connsiteY16" fmla="*/ 1190446 h 5921687"/>
                  <a:gd name="connsiteX17" fmla="*/ 586596 w 5408762"/>
                  <a:gd name="connsiteY17" fmla="*/ 1216325 h 5921687"/>
                  <a:gd name="connsiteX18" fmla="*/ 474453 w 5408762"/>
                  <a:gd name="connsiteY18" fmla="*/ 1276710 h 5921687"/>
                  <a:gd name="connsiteX19" fmla="*/ 388189 w 5408762"/>
                  <a:gd name="connsiteY19" fmla="*/ 1345721 h 5921687"/>
                  <a:gd name="connsiteX20" fmla="*/ 276046 w 5408762"/>
                  <a:gd name="connsiteY20" fmla="*/ 1337095 h 5921687"/>
                  <a:gd name="connsiteX21" fmla="*/ 232913 w 5408762"/>
                  <a:gd name="connsiteY21" fmla="*/ 1354348 h 5921687"/>
                  <a:gd name="connsiteX22" fmla="*/ 181155 w 5408762"/>
                  <a:gd name="connsiteY22" fmla="*/ 1406106 h 5921687"/>
                  <a:gd name="connsiteX23" fmla="*/ 207034 w 5408762"/>
                  <a:gd name="connsiteY23" fmla="*/ 1535502 h 5921687"/>
                  <a:gd name="connsiteX24" fmla="*/ 94891 w 5408762"/>
                  <a:gd name="connsiteY24" fmla="*/ 1570008 h 5921687"/>
                  <a:gd name="connsiteX25" fmla="*/ 43132 w 5408762"/>
                  <a:gd name="connsiteY25" fmla="*/ 1587261 h 5921687"/>
                  <a:gd name="connsiteX26" fmla="*/ 0 w 5408762"/>
                  <a:gd name="connsiteY26" fmla="*/ 1708031 h 5921687"/>
                  <a:gd name="connsiteX27" fmla="*/ 43132 w 5408762"/>
                  <a:gd name="connsiteY27" fmla="*/ 1837427 h 5921687"/>
                  <a:gd name="connsiteX28" fmla="*/ 86264 w 5408762"/>
                  <a:gd name="connsiteY28" fmla="*/ 1906438 h 5921687"/>
                  <a:gd name="connsiteX29" fmla="*/ 284672 w 5408762"/>
                  <a:gd name="connsiteY29" fmla="*/ 2182483 h 5921687"/>
                  <a:gd name="connsiteX30" fmla="*/ 439947 w 5408762"/>
                  <a:gd name="connsiteY30" fmla="*/ 2277374 h 5921687"/>
                  <a:gd name="connsiteX31" fmla="*/ 569344 w 5408762"/>
                  <a:gd name="connsiteY31" fmla="*/ 2355012 h 5921687"/>
                  <a:gd name="connsiteX32" fmla="*/ 741872 w 5408762"/>
                  <a:gd name="connsiteY32" fmla="*/ 2467155 h 5921687"/>
                  <a:gd name="connsiteX33" fmla="*/ 905774 w 5408762"/>
                  <a:gd name="connsiteY33" fmla="*/ 2639683 h 5921687"/>
                  <a:gd name="connsiteX34" fmla="*/ 1052423 w 5408762"/>
                  <a:gd name="connsiteY34" fmla="*/ 2820838 h 5921687"/>
                  <a:gd name="connsiteX35" fmla="*/ 1242204 w 5408762"/>
                  <a:gd name="connsiteY35" fmla="*/ 2984740 h 5921687"/>
                  <a:gd name="connsiteX36" fmla="*/ 1440612 w 5408762"/>
                  <a:gd name="connsiteY36" fmla="*/ 3165895 h 5921687"/>
                  <a:gd name="connsiteX37" fmla="*/ 1587261 w 5408762"/>
                  <a:gd name="connsiteY37" fmla="*/ 3372929 h 5921687"/>
                  <a:gd name="connsiteX38" fmla="*/ 1690778 w 5408762"/>
                  <a:gd name="connsiteY38" fmla="*/ 3579963 h 5921687"/>
                  <a:gd name="connsiteX39" fmla="*/ 1863306 w 5408762"/>
                  <a:gd name="connsiteY39" fmla="*/ 3717985 h 5921687"/>
                  <a:gd name="connsiteX40" fmla="*/ 2027208 w 5408762"/>
                  <a:gd name="connsiteY40" fmla="*/ 3881887 h 5921687"/>
                  <a:gd name="connsiteX41" fmla="*/ 2225615 w 5408762"/>
                  <a:gd name="connsiteY41" fmla="*/ 4106174 h 5921687"/>
                  <a:gd name="connsiteX42" fmla="*/ 2355012 w 5408762"/>
                  <a:gd name="connsiteY42" fmla="*/ 4235570 h 5921687"/>
                  <a:gd name="connsiteX43" fmla="*/ 2467155 w 5408762"/>
                  <a:gd name="connsiteY43" fmla="*/ 4399472 h 5921687"/>
                  <a:gd name="connsiteX44" fmla="*/ 2700068 w 5408762"/>
                  <a:gd name="connsiteY44" fmla="*/ 4563374 h 5921687"/>
                  <a:gd name="connsiteX45" fmla="*/ 2846717 w 5408762"/>
                  <a:gd name="connsiteY45" fmla="*/ 4727276 h 5921687"/>
                  <a:gd name="connsiteX46" fmla="*/ 2924355 w 5408762"/>
                  <a:gd name="connsiteY46" fmla="*/ 4925683 h 5921687"/>
                  <a:gd name="connsiteX47" fmla="*/ 3079630 w 5408762"/>
                  <a:gd name="connsiteY47" fmla="*/ 5089585 h 5921687"/>
                  <a:gd name="connsiteX48" fmla="*/ 3398808 w 5408762"/>
                  <a:gd name="connsiteY48" fmla="*/ 5244861 h 5921687"/>
                  <a:gd name="connsiteX49" fmla="*/ 3605842 w 5408762"/>
                  <a:gd name="connsiteY49" fmla="*/ 5417389 h 5921687"/>
                  <a:gd name="connsiteX50" fmla="*/ 3743864 w 5408762"/>
                  <a:gd name="connsiteY50" fmla="*/ 5581291 h 5921687"/>
                  <a:gd name="connsiteX51" fmla="*/ 3812876 w 5408762"/>
                  <a:gd name="connsiteY51" fmla="*/ 5745193 h 5921687"/>
                  <a:gd name="connsiteX52" fmla="*/ 3959893 w 5408762"/>
                  <a:gd name="connsiteY52" fmla="*/ 5921687 h 5921687"/>
                  <a:gd name="connsiteX53" fmla="*/ 4076573 w 5408762"/>
                  <a:gd name="connsiteY53" fmla="*/ 5835791 h 5921687"/>
                  <a:gd name="connsiteX54" fmla="*/ 4114800 w 5408762"/>
                  <a:gd name="connsiteY54" fmla="*/ 5658929 h 5921687"/>
                  <a:gd name="connsiteX55" fmla="*/ 4218317 w 5408762"/>
                  <a:gd name="connsiteY55" fmla="*/ 5201729 h 5921687"/>
                  <a:gd name="connsiteX56" fmla="*/ 4278702 w 5408762"/>
                  <a:gd name="connsiteY56" fmla="*/ 5011948 h 5921687"/>
                  <a:gd name="connsiteX57" fmla="*/ 4330461 w 5408762"/>
                  <a:gd name="connsiteY57" fmla="*/ 4882551 h 5921687"/>
                  <a:gd name="connsiteX58" fmla="*/ 4433978 w 5408762"/>
                  <a:gd name="connsiteY58" fmla="*/ 4727276 h 5921687"/>
                  <a:gd name="connsiteX59" fmla="*/ 4692770 w 5408762"/>
                  <a:gd name="connsiteY59" fmla="*/ 4589253 h 5921687"/>
                  <a:gd name="connsiteX60" fmla="*/ 4891178 w 5408762"/>
                  <a:gd name="connsiteY60" fmla="*/ 4511616 h 5921687"/>
                  <a:gd name="connsiteX61" fmla="*/ 5141344 w 5408762"/>
                  <a:gd name="connsiteY61" fmla="*/ 4373593 h 5921687"/>
                  <a:gd name="connsiteX62" fmla="*/ 5296619 w 5408762"/>
                  <a:gd name="connsiteY62" fmla="*/ 4252823 h 5921687"/>
                  <a:gd name="connsiteX63" fmla="*/ 5408762 w 5408762"/>
                  <a:gd name="connsiteY63" fmla="*/ 4270076 h 5921687"/>
                  <a:gd name="connsiteX0" fmla="*/ 2943649 w 5408762"/>
                  <a:gd name="connsiteY0" fmla="*/ 133247 h 5878554"/>
                  <a:gd name="connsiteX1" fmla="*/ 2659477 w 5408762"/>
                  <a:gd name="connsiteY1" fmla="*/ 267110 h 5878554"/>
                  <a:gd name="connsiteX2" fmla="*/ 1155940 w 5408762"/>
                  <a:gd name="connsiteY2" fmla="*/ 0 h 5878554"/>
                  <a:gd name="connsiteX3" fmla="*/ 1207698 w 5408762"/>
                  <a:gd name="connsiteY3" fmla="*/ 25879 h 5878554"/>
                  <a:gd name="connsiteX4" fmla="*/ 1259457 w 5408762"/>
                  <a:gd name="connsiteY4" fmla="*/ 112143 h 5878554"/>
                  <a:gd name="connsiteX5" fmla="*/ 1199072 w 5408762"/>
                  <a:gd name="connsiteY5" fmla="*/ 163901 h 5878554"/>
                  <a:gd name="connsiteX6" fmla="*/ 1138687 w 5408762"/>
                  <a:gd name="connsiteY6" fmla="*/ 224286 h 5878554"/>
                  <a:gd name="connsiteX7" fmla="*/ 1052423 w 5408762"/>
                  <a:gd name="connsiteY7" fmla="*/ 301924 h 5878554"/>
                  <a:gd name="connsiteX8" fmla="*/ 923027 w 5408762"/>
                  <a:gd name="connsiteY8" fmla="*/ 327803 h 5878554"/>
                  <a:gd name="connsiteX9" fmla="*/ 871268 w 5408762"/>
                  <a:gd name="connsiteY9" fmla="*/ 457200 h 5878554"/>
                  <a:gd name="connsiteX10" fmla="*/ 785004 w 5408762"/>
                  <a:gd name="connsiteY10" fmla="*/ 560717 h 5878554"/>
                  <a:gd name="connsiteX11" fmla="*/ 750498 w 5408762"/>
                  <a:gd name="connsiteY11" fmla="*/ 612475 h 5878554"/>
                  <a:gd name="connsiteX12" fmla="*/ 690113 w 5408762"/>
                  <a:gd name="connsiteY12" fmla="*/ 681486 h 5878554"/>
                  <a:gd name="connsiteX13" fmla="*/ 707366 w 5408762"/>
                  <a:gd name="connsiteY13" fmla="*/ 793630 h 5878554"/>
                  <a:gd name="connsiteX14" fmla="*/ 681487 w 5408762"/>
                  <a:gd name="connsiteY14" fmla="*/ 914400 h 5878554"/>
                  <a:gd name="connsiteX15" fmla="*/ 672861 w 5408762"/>
                  <a:gd name="connsiteY15" fmla="*/ 1052422 h 5878554"/>
                  <a:gd name="connsiteX16" fmla="*/ 638355 w 5408762"/>
                  <a:gd name="connsiteY16" fmla="*/ 1147313 h 5878554"/>
                  <a:gd name="connsiteX17" fmla="*/ 586596 w 5408762"/>
                  <a:gd name="connsiteY17" fmla="*/ 1173192 h 5878554"/>
                  <a:gd name="connsiteX18" fmla="*/ 474453 w 5408762"/>
                  <a:gd name="connsiteY18" fmla="*/ 1233577 h 5878554"/>
                  <a:gd name="connsiteX19" fmla="*/ 388189 w 5408762"/>
                  <a:gd name="connsiteY19" fmla="*/ 1302588 h 5878554"/>
                  <a:gd name="connsiteX20" fmla="*/ 276046 w 5408762"/>
                  <a:gd name="connsiteY20" fmla="*/ 1293962 h 5878554"/>
                  <a:gd name="connsiteX21" fmla="*/ 232913 w 5408762"/>
                  <a:gd name="connsiteY21" fmla="*/ 1311215 h 5878554"/>
                  <a:gd name="connsiteX22" fmla="*/ 181155 w 5408762"/>
                  <a:gd name="connsiteY22" fmla="*/ 1362973 h 5878554"/>
                  <a:gd name="connsiteX23" fmla="*/ 207034 w 5408762"/>
                  <a:gd name="connsiteY23" fmla="*/ 1492369 h 5878554"/>
                  <a:gd name="connsiteX24" fmla="*/ 94891 w 5408762"/>
                  <a:gd name="connsiteY24" fmla="*/ 1526875 h 5878554"/>
                  <a:gd name="connsiteX25" fmla="*/ 43132 w 5408762"/>
                  <a:gd name="connsiteY25" fmla="*/ 1544128 h 5878554"/>
                  <a:gd name="connsiteX26" fmla="*/ 0 w 5408762"/>
                  <a:gd name="connsiteY26" fmla="*/ 1664898 h 5878554"/>
                  <a:gd name="connsiteX27" fmla="*/ 43132 w 5408762"/>
                  <a:gd name="connsiteY27" fmla="*/ 1794294 h 5878554"/>
                  <a:gd name="connsiteX28" fmla="*/ 86264 w 5408762"/>
                  <a:gd name="connsiteY28" fmla="*/ 1863305 h 5878554"/>
                  <a:gd name="connsiteX29" fmla="*/ 284672 w 5408762"/>
                  <a:gd name="connsiteY29" fmla="*/ 2139350 h 5878554"/>
                  <a:gd name="connsiteX30" fmla="*/ 439947 w 5408762"/>
                  <a:gd name="connsiteY30" fmla="*/ 2234241 h 5878554"/>
                  <a:gd name="connsiteX31" fmla="*/ 569344 w 5408762"/>
                  <a:gd name="connsiteY31" fmla="*/ 2311879 h 5878554"/>
                  <a:gd name="connsiteX32" fmla="*/ 741872 w 5408762"/>
                  <a:gd name="connsiteY32" fmla="*/ 2424022 h 5878554"/>
                  <a:gd name="connsiteX33" fmla="*/ 905774 w 5408762"/>
                  <a:gd name="connsiteY33" fmla="*/ 2596550 h 5878554"/>
                  <a:gd name="connsiteX34" fmla="*/ 1052423 w 5408762"/>
                  <a:gd name="connsiteY34" fmla="*/ 2777705 h 5878554"/>
                  <a:gd name="connsiteX35" fmla="*/ 1242204 w 5408762"/>
                  <a:gd name="connsiteY35" fmla="*/ 2941607 h 5878554"/>
                  <a:gd name="connsiteX36" fmla="*/ 1440612 w 5408762"/>
                  <a:gd name="connsiteY36" fmla="*/ 3122762 h 5878554"/>
                  <a:gd name="connsiteX37" fmla="*/ 1587261 w 5408762"/>
                  <a:gd name="connsiteY37" fmla="*/ 3329796 h 5878554"/>
                  <a:gd name="connsiteX38" fmla="*/ 1690778 w 5408762"/>
                  <a:gd name="connsiteY38" fmla="*/ 3536830 h 5878554"/>
                  <a:gd name="connsiteX39" fmla="*/ 1863306 w 5408762"/>
                  <a:gd name="connsiteY39" fmla="*/ 3674852 h 5878554"/>
                  <a:gd name="connsiteX40" fmla="*/ 2027208 w 5408762"/>
                  <a:gd name="connsiteY40" fmla="*/ 3838754 h 5878554"/>
                  <a:gd name="connsiteX41" fmla="*/ 2225615 w 5408762"/>
                  <a:gd name="connsiteY41" fmla="*/ 4063041 h 5878554"/>
                  <a:gd name="connsiteX42" fmla="*/ 2355012 w 5408762"/>
                  <a:gd name="connsiteY42" fmla="*/ 4192437 h 5878554"/>
                  <a:gd name="connsiteX43" fmla="*/ 2467155 w 5408762"/>
                  <a:gd name="connsiteY43" fmla="*/ 4356339 h 5878554"/>
                  <a:gd name="connsiteX44" fmla="*/ 2700068 w 5408762"/>
                  <a:gd name="connsiteY44" fmla="*/ 4520241 h 5878554"/>
                  <a:gd name="connsiteX45" fmla="*/ 2846717 w 5408762"/>
                  <a:gd name="connsiteY45" fmla="*/ 4684143 h 5878554"/>
                  <a:gd name="connsiteX46" fmla="*/ 2924355 w 5408762"/>
                  <a:gd name="connsiteY46" fmla="*/ 4882550 h 5878554"/>
                  <a:gd name="connsiteX47" fmla="*/ 3079630 w 5408762"/>
                  <a:gd name="connsiteY47" fmla="*/ 5046452 h 5878554"/>
                  <a:gd name="connsiteX48" fmla="*/ 3398808 w 5408762"/>
                  <a:gd name="connsiteY48" fmla="*/ 5201728 h 5878554"/>
                  <a:gd name="connsiteX49" fmla="*/ 3605842 w 5408762"/>
                  <a:gd name="connsiteY49" fmla="*/ 5374256 h 5878554"/>
                  <a:gd name="connsiteX50" fmla="*/ 3743864 w 5408762"/>
                  <a:gd name="connsiteY50" fmla="*/ 5538158 h 5878554"/>
                  <a:gd name="connsiteX51" fmla="*/ 3812876 w 5408762"/>
                  <a:gd name="connsiteY51" fmla="*/ 5702060 h 5878554"/>
                  <a:gd name="connsiteX52" fmla="*/ 3959893 w 5408762"/>
                  <a:gd name="connsiteY52" fmla="*/ 5878554 h 5878554"/>
                  <a:gd name="connsiteX53" fmla="*/ 4076573 w 5408762"/>
                  <a:gd name="connsiteY53" fmla="*/ 5792658 h 5878554"/>
                  <a:gd name="connsiteX54" fmla="*/ 4114800 w 5408762"/>
                  <a:gd name="connsiteY54" fmla="*/ 5615796 h 5878554"/>
                  <a:gd name="connsiteX55" fmla="*/ 4218317 w 5408762"/>
                  <a:gd name="connsiteY55" fmla="*/ 5158596 h 5878554"/>
                  <a:gd name="connsiteX56" fmla="*/ 4278702 w 5408762"/>
                  <a:gd name="connsiteY56" fmla="*/ 4968815 h 5878554"/>
                  <a:gd name="connsiteX57" fmla="*/ 4330461 w 5408762"/>
                  <a:gd name="connsiteY57" fmla="*/ 4839418 h 5878554"/>
                  <a:gd name="connsiteX58" fmla="*/ 4433978 w 5408762"/>
                  <a:gd name="connsiteY58" fmla="*/ 4684143 h 5878554"/>
                  <a:gd name="connsiteX59" fmla="*/ 4692770 w 5408762"/>
                  <a:gd name="connsiteY59" fmla="*/ 4546120 h 5878554"/>
                  <a:gd name="connsiteX60" fmla="*/ 4891178 w 5408762"/>
                  <a:gd name="connsiteY60" fmla="*/ 4468483 h 5878554"/>
                  <a:gd name="connsiteX61" fmla="*/ 5141344 w 5408762"/>
                  <a:gd name="connsiteY61" fmla="*/ 4330460 h 5878554"/>
                  <a:gd name="connsiteX62" fmla="*/ 5296619 w 5408762"/>
                  <a:gd name="connsiteY62" fmla="*/ 4209690 h 5878554"/>
                  <a:gd name="connsiteX63" fmla="*/ 5408762 w 5408762"/>
                  <a:gd name="connsiteY63" fmla="*/ 4226943 h 5878554"/>
                  <a:gd name="connsiteX0" fmla="*/ 2943649 w 5408762"/>
                  <a:gd name="connsiteY0" fmla="*/ 107368 h 5852675"/>
                  <a:gd name="connsiteX1" fmla="*/ 2659477 w 5408762"/>
                  <a:gd name="connsiteY1" fmla="*/ 241231 h 5852675"/>
                  <a:gd name="connsiteX2" fmla="*/ 2674497 w 5408762"/>
                  <a:gd name="connsiteY2" fmla="*/ 333349 h 5852675"/>
                  <a:gd name="connsiteX3" fmla="*/ 1207698 w 5408762"/>
                  <a:gd name="connsiteY3" fmla="*/ 0 h 5852675"/>
                  <a:gd name="connsiteX4" fmla="*/ 1259457 w 5408762"/>
                  <a:gd name="connsiteY4" fmla="*/ 86264 h 5852675"/>
                  <a:gd name="connsiteX5" fmla="*/ 1199072 w 5408762"/>
                  <a:gd name="connsiteY5" fmla="*/ 138022 h 5852675"/>
                  <a:gd name="connsiteX6" fmla="*/ 1138687 w 5408762"/>
                  <a:gd name="connsiteY6" fmla="*/ 198407 h 5852675"/>
                  <a:gd name="connsiteX7" fmla="*/ 1052423 w 5408762"/>
                  <a:gd name="connsiteY7" fmla="*/ 276045 h 5852675"/>
                  <a:gd name="connsiteX8" fmla="*/ 923027 w 5408762"/>
                  <a:gd name="connsiteY8" fmla="*/ 301924 h 5852675"/>
                  <a:gd name="connsiteX9" fmla="*/ 871268 w 5408762"/>
                  <a:gd name="connsiteY9" fmla="*/ 431321 h 5852675"/>
                  <a:gd name="connsiteX10" fmla="*/ 785004 w 5408762"/>
                  <a:gd name="connsiteY10" fmla="*/ 534838 h 5852675"/>
                  <a:gd name="connsiteX11" fmla="*/ 750498 w 5408762"/>
                  <a:gd name="connsiteY11" fmla="*/ 586596 h 5852675"/>
                  <a:gd name="connsiteX12" fmla="*/ 690113 w 5408762"/>
                  <a:gd name="connsiteY12" fmla="*/ 655607 h 5852675"/>
                  <a:gd name="connsiteX13" fmla="*/ 707366 w 5408762"/>
                  <a:gd name="connsiteY13" fmla="*/ 767751 h 5852675"/>
                  <a:gd name="connsiteX14" fmla="*/ 681487 w 5408762"/>
                  <a:gd name="connsiteY14" fmla="*/ 888521 h 5852675"/>
                  <a:gd name="connsiteX15" fmla="*/ 672861 w 5408762"/>
                  <a:gd name="connsiteY15" fmla="*/ 1026543 h 5852675"/>
                  <a:gd name="connsiteX16" fmla="*/ 638355 w 5408762"/>
                  <a:gd name="connsiteY16" fmla="*/ 1121434 h 5852675"/>
                  <a:gd name="connsiteX17" fmla="*/ 586596 w 5408762"/>
                  <a:gd name="connsiteY17" fmla="*/ 1147313 h 5852675"/>
                  <a:gd name="connsiteX18" fmla="*/ 474453 w 5408762"/>
                  <a:gd name="connsiteY18" fmla="*/ 1207698 h 5852675"/>
                  <a:gd name="connsiteX19" fmla="*/ 388189 w 5408762"/>
                  <a:gd name="connsiteY19" fmla="*/ 1276709 h 5852675"/>
                  <a:gd name="connsiteX20" fmla="*/ 276046 w 5408762"/>
                  <a:gd name="connsiteY20" fmla="*/ 1268083 h 5852675"/>
                  <a:gd name="connsiteX21" fmla="*/ 232913 w 5408762"/>
                  <a:gd name="connsiteY21" fmla="*/ 1285336 h 5852675"/>
                  <a:gd name="connsiteX22" fmla="*/ 181155 w 5408762"/>
                  <a:gd name="connsiteY22" fmla="*/ 1337094 h 5852675"/>
                  <a:gd name="connsiteX23" fmla="*/ 207034 w 5408762"/>
                  <a:gd name="connsiteY23" fmla="*/ 1466490 h 5852675"/>
                  <a:gd name="connsiteX24" fmla="*/ 94891 w 5408762"/>
                  <a:gd name="connsiteY24" fmla="*/ 1500996 h 5852675"/>
                  <a:gd name="connsiteX25" fmla="*/ 43132 w 5408762"/>
                  <a:gd name="connsiteY25" fmla="*/ 1518249 h 5852675"/>
                  <a:gd name="connsiteX26" fmla="*/ 0 w 5408762"/>
                  <a:gd name="connsiteY26" fmla="*/ 1639019 h 5852675"/>
                  <a:gd name="connsiteX27" fmla="*/ 43132 w 5408762"/>
                  <a:gd name="connsiteY27" fmla="*/ 1768415 h 5852675"/>
                  <a:gd name="connsiteX28" fmla="*/ 86264 w 5408762"/>
                  <a:gd name="connsiteY28" fmla="*/ 1837426 h 5852675"/>
                  <a:gd name="connsiteX29" fmla="*/ 284672 w 5408762"/>
                  <a:gd name="connsiteY29" fmla="*/ 2113471 h 5852675"/>
                  <a:gd name="connsiteX30" fmla="*/ 439947 w 5408762"/>
                  <a:gd name="connsiteY30" fmla="*/ 2208362 h 5852675"/>
                  <a:gd name="connsiteX31" fmla="*/ 569344 w 5408762"/>
                  <a:gd name="connsiteY31" fmla="*/ 2286000 h 5852675"/>
                  <a:gd name="connsiteX32" fmla="*/ 741872 w 5408762"/>
                  <a:gd name="connsiteY32" fmla="*/ 2398143 h 5852675"/>
                  <a:gd name="connsiteX33" fmla="*/ 905774 w 5408762"/>
                  <a:gd name="connsiteY33" fmla="*/ 2570671 h 5852675"/>
                  <a:gd name="connsiteX34" fmla="*/ 1052423 w 5408762"/>
                  <a:gd name="connsiteY34" fmla="*/ 2751826 h 5852675"/>
                  <a:gd name="connsiteX35" fmla="*/ 1242204 w 5408762"/>
                  <a:gd name="connsiteY35" fmla="*/ 2915728 h 5852675"/>
                  <a:gd name="connsiteX36" fmla="*/ 1440612 w 5408762"/>
                  <a:gd name="connsiteY36" fmla="*/ 3096883 h 5852675"/>
                  <a:gd name="connsiteX37" fmla="*/ 1587261 w 5408762"/>
                  <a:gd name="connsiteY37" fmla="*/ 3303917 h 5852675"/>
                  <a:gd name="connsiteX38" fmla="*/ 1690778 w 5408762"/>
                  <a:gd name="connsiteY38" fmla="*/ 3510951 h 5852675"/>
                  <a:gd name="connsiteX39" fmla="*/ 1863306 w 5408762"/>
                  <a:gd name="connsiteY39" fmla="*/ 3648973 h 5852675"/>
                  <a:gd name="connsiteX40" fmla="*/ 2027208 w 5408762"/>
                  <a:gd name="connsiteY40" fmla="*/ 3812875 h 5852675"/>
                  <a:gd name="connsiteX41" fmla="*/ 2225615 w 5408762"/>
                  <a:gd name="connsiteY41" fmla="*/ 4037162 h 5852675"/>
                  <a:gd name="connsiteX42" fmla="*/ 2355012 w 5408762"/>
                  <a:gd name="connsiteY42" fmla="*/ 4166558 h 5852675"/>
                  <a:gd name="connsiteX43" fmla="*/ 2467155 w 5408762"/>
                  <a:gd name="connsiteY43" fmla="*/ 4330460 h 5852675"/>
                  <a:gd name="connsiteX44" fmla="*/ 2700068 w 5408762"/>
                  <a:gd name="connsiteY44" fmla="*/ 4494362 h 5852675"/>
                  <a:gd name="connsiteX45" fmla="*/ 2846717 w 5408762"/>
                  <a:gd name="connsiteY45" fmla="*/ 4658264 h 5852675"/>
                  <a:gd name="connsiteX46" fmla="*/ 2924355 w 5408762"/>
                  <a:gd name="connsiteY46" fmla="*/ 4856671 h 5852675"/>
                  <a:gd name="connsiteX47" fmla="*/ 3079630 w 5408762"/>
                  <a:gd name="connsiteY47" fmla="*/ 5020573 h 5852675"/>
                  <a:gd name="connsiteX48" fmla="*/ 3398808 w 5408762"/>
                  <a:gd name="connsiteY48" fmla="*/ 5175849 h 5852675"/>
                  <a:gd name="connsiteX49" fmla="*/ 3605842 w 5408762"/>
                  <a:gd name="connsiteY49" fmla="*/ 5348377 h 5852675"/>
                  <a:gd name="connsiteX50" fmla="*/ 3743864 w 5408762"/>
                  <a:gd name="connsiteY50" fmla="*/ 5512279 h 5852675"/>
                  <a:gd name="connsiteX51" fmla="*/ 3812876 w 5408762"/>
                  <a:gd name="connsiteY51" fmla="*/ 5676181 h 5852675"/>
                  <a:gd name="connsiteX52" fmla="*/ 3959893 w 5408762"/>
                  <a:gd name="connsiteY52" fmla="*/ 5852675 h 5852675"/>
                  <a:gd name="connsiteX53" fmla="*/ 4076573 w 5408762"/>
                  <a:gd name="connsiteY53" fmla="*/ 5766779 h 5852675"/>
                  <a:gd name="connsiteX54" fmla="*/ 4114800 w 5408762"/>
                  <a:gd name="connsiteY54" fmla="*/ 5589917 h 5852675"/>
                  <a:gd name="connsiteX55" fmla="*/ 4218317 w 5408762"/>
                  <a:gd name="connsiteY55" fmla="*/ 5132717 h 5852675"/>
                  <a:gd name="connsiteX56" fmla="*/ 4278702 w 5408762"/>
                  <a:gd name="connsiteY56" fmla="*/ 4942936 h 5852675"/>
                  <a:gd name="connsiteX57" fmla="*/ 4330461 w 5408762"/>
                  <a:gd name="connsiteY57" fmla="*/ 4813539 h 5852675"/>
                  <a:gd name="connsiteX58" fmla="*/ 4433978 w 5408762"/>
                  <a:gd name="connsiteY58" fmla="*/ 4658264 h 5852675"/>
                  <a:gd name="connsiteX59" fmla="*/ 4692770 w 5408762"/>
                  <a:gd name="connsiteY59" fmla="*/ 4520241 h 5852675"/>
                  <a:gd name="connsiteX60" fmla="*/ 4891178 w 5408762"/>
                  <a:gd name="connsiteY60" fmla="*/ 4442604 h 5852675"/>
                  <a:gd name="connsiteX61" fmla="*/ 5141344 w 5408762"/>
                  <a:gd name="connsiteY61" fmla="*/ 4304581 h 5852675"/>
                  <a:gd name="connsiteX62" fmla="*/ 5296619 w 5408762"/>
                  <a:gd name="connsiteY62" fmla="*/ 4183811 h 5852675"/>
                  <a:gd name="connsiteX63" fmla="*/ 5408762 w 5408762"/>
                  <a:gd name="connsiteY63" fmla="*/ 4201064 h 5852675"/>
                  <a:gd name="connsiteX0" fmla="*/ 2943649 w 5408762"/>
                  <a:gd name="connsiteY0" fmla="*/ 21104 h 5766411"/>
                  <a:gd name="connsiteX1" fmla="*/ 2659477 w 5408762"/>
                  <a:gd name="connsiteY1" fmla="*/ 154967 h 5766411"/>
                  <a:gd name="connsiteX2" fmla="*/ 2674497 w 5408762"/>
                  <a:gd name="connsiteY2" fmla="*/ 247085 h 5766411"/>
                  <a:gd name="connsiteX3" fmla="*/ 2548682 w 5408762"/>
                  <a:gd name="connsiteY3" fmla="*/ 346444 h 5766411"/>
                  <a:gd name="connsiteX4" fmla="*/ 1259457 w 5408762"/>
                  <a:gd name="connsiteY4" fmla="*/ 0 h 5766411"/>
                  <a:gd name="connsiteX5" fmla="*/ 1199072 w 5408762"/>
                  <a:gd name="connsiteY5" fmla="*/ 51758 h 5766411"/>
                  <a:gd name="connsiteX6" fmla="*/ 1138687 w 5408762"/>
                  <a:gd name="connsiteY6" fmla="*/ 112143 h 5766411"/>
                  <a:gd name="connsiteX7" fmla="*/ 1052423 w 5408762"/>
                  <a:gd name="connsiteY7" fmla="*/ 189781 h 5766411"/>
                  <a:gd name="connsiteX8" fmla="*/ 923027 w 5408762"/>
                  <a:gd name="connsiteY8" fmla="*/ 215660 h 5766411"/>
                  <a:gd name="connsiteX9" fmla="*/ 871268 w 5408762"/>
                  <a:gd name="connsiteY9" fmla="*/ 345057 h 5766411"/>
                  <a:gd name="connsiteX10" fmla="*/ 785004 w 5408762"/>
                  <a:gd name="connsiteY10" fmla="*/ 448574 h 5766411"/>
                  <a:gd name="connsiteX11" fmla="*/ 750498 w 5408762"/>
                  <a:gd name="connsiteY11" fmla="*/ 500332 h 5766411"/>
                  <a:gd name="connsiteX12" fmla="*/ 690113 w 5408762"/>
                  <a:gd name="connsiteY12" fmla="*/ 569343 h 5766411"/>
                  <a:gd name="connsiteX13" fmla="*/ 707366 w 5408762"/>
                  <a:gd name="connsiteY13" fmla="*/ 681487 h 5766411"/>
                  <a:gd name="connsiteX14" fmla="*/ 681487 w 5408762"/>
                  <a:gd name="connsiteY14" fmla="*/ 802257 h 5766411"/>
                  <a:gd name="connsiteX15" fmla="*/ 672861 w 5408762"/>
                  <a:gd name="connsiteY15" fmla="*/ 940279 h 5766411"/>
                  <a:gd name="connsiteX16" fmla="*/ 638355 w 5408762"/>
                  <a:gd name="connsiteY16" fmla="*/ 1035170 h 5766411"/>
                  <a:gd name="connsiteX17" fmla="*/ 586596 w 5408762"/>
                  <a:gd name="connsiteY17" fmla="*/ 1061049 h 5766411"/>
                  <a:gd name="connsiteX18" fmla="*/ 474453 w 5408762"/>
                  <a:gd name="connsiteY18" fmla="*/ 1121434 h 5766411"/>
                  <a:gd name="connsiteX19" fmla="*/ 388189 w 5408762"/>
                  <a:gd name="connsiteY19" fmla="*/ 1190445 h 5766411"/>
                  <a:gd name="connsiteX20" fmla="*/ 276046 w 5408762"/>
                  <a:gd name="connsiteY20" fmla="*/ 1181819 h 5766411"/>
                  <a:gd name="connsiteX21" fmla="*/ 232913 w 5408762"/>
                  <a:gd name="connsiteY21" fmla="*/ 1199072 h 5766411"/>
                  <a:gd name="connsiteX22" fmla="*/ 181155 w 5408762"/>
                  <a:gd name="connsiteY22" fmla="*/ 1250830 h 5766411"/>
                  <a:gd name="connsiteX23" fmla="*/ 207034 w 5408762"/>
                  <a:gd name="connsiteY23" fmla="*/ 1380226 h 5766411"/>
                  <a:gd name="connsiteX24" fmla="*/ 94891 w 5408762"/>
                  <a:gd name="connsiteY24" fmla="*/ 1414732 h 5766411"/>
                  <a:gd name="connsiteX25" fmla="*/ 43132 w 5408762"/>
                  <a:gd name="connsiteY25" fmla="*/ 1431985 h 5766411"/>
                  <a:gd name="connsiteX26" fmla="*/ 0 w 5408762"/>
                  <a:gd name="connsiteY26" fmla="*/ 1552755 h 5766411"/>
                  <a:gd name="connsiteX27" fmla="*/ 43132 w 5408762"/>
                  <a:gd name="connsiteY27" fmla="*/ 1682151 h 5766411"/>
                  <a:gd name="connsiteX28" fmla="*/ 86264 w 5408762"/>
                  <a:gd name="connsiteY28" fmla="*/ 1751162 h 5766411"/>
                  <a:gd name="connsiteX29" fmla="*/ 284672 w 5408762"/>
                  <a:gd name="connsiteY29" fmla="*/ 2027207 h 5766411"/>
                  <a:gd name="connsiteX30" fmla="*/ 439947 w 5408762"/>
                  <a:gd name="connsiteY30" fmla="*/ 2122098 h 5766411"/>
                  <a:gd name="connsiteX31" fmla="*/ 569344 w 5408762"/>
                  <a:gd name="connsiteY31" fmla="*/ 2199736 h 5766411"/>
                  <a:gd name="connsiteX32" fmla="*/ 741872 w 5408762"/>
                  <a:gd name="connsiteY32" fmla="*/ 2311879 h 5766411"/>
                  <a:gd name="connsiteX33" fmla="*/ 905774 w 5408762"/>
                  <a:gd name="connsiteY33" fmla="*/ 2484407 h 5766411"/>
                  <a:gd name="connsiteX34" fmla="*/ 1052423 w 5408762"/>
                  <a:gd name="connsiteY34" fmla="*/ 2665562 h 5766411"/>
                  <a:gd name="connsiteX35" fmla="*/ 1242204 w 5408762"/>
                  <a:gd name="connsiteY35" fmla="*/ 2829464 h 5766411"/>
                  <a:gd name="connsiteX36" fmla="*/ 1440612 w 5408762"/>
                  <a:gd name="connsiteY36" fmla="*/ 3010619 h 5766411"/>
                  <a:gd name="connsiteX37" fmla="*/ 1587261 w 5408762"/>
                  <a:gd name="connsiteY37" fmla="*/ 3217653 h 5766411"/>
                  <a:gd name="connsiteX38" fmla="*/ 1690778 w 5408762"/>
                  <a:gd name="connsiteY38" fmla="*/ 3424687 h 5766411"/>
                  <a:gd name="connsiteX39" fmla="*/ 1863306 w 5408762"/>
                  <a:gd name="connsiteY39" fmla="*/ 3562709 h 5766411"/>
                  <a:gd name="connsiteX40" fmla="*/ 2027208 w 5408762"/>
                  <a:gd name="connsiteY40" fmla="*/ 3726611 h 5766411"/>
                  <a:gd name="connsiteX41" fmla="*/ 2225615 w 5408762"/>
                  <a:gd name="connsiteY41" fmla="*/ 3950898 h 5766411"/>
                  <a:gd name="connsiteX42" fmla="*/ 2355012 w 5408762"/>
                  <a:gd name="connsiteY42" fmla="*/ 4080294 h 5766411"/>
                  <a:gd name="connsiteX43" fmla="*/ 2467155 w 5408762"/>
                  <a:gd name="connsiteY43" fmla="*/ 4244196 h 5766411"/>
                  <a:gd name="connsiteX44" fmla="*/ 2700068 w 5408762"/>
                  <a:gd name="connsiteY44" fmla="*/ 4408098 h 5766411"/>
                  <a:gd name="connsiteX45" fmla="*/ 2846717 w 5408762"/>
                  <a:gd name="connsiteY45" fmla="*/ 4572000 h 5766411"/>
                  <a:gd name="connsiteX46" fmla="*/ 2924355 w 5408762"/>
                  <a:gd name="connsiteY46" fmla="*/ 4770407 h 5766411"/>
                  <a:gd name="connsiteX47" fmla="*/ 3079630 w 5408762"/>
                  <a:gd name="connsiteY47" fmla="*/ 4934309 h 5766411"/>
                  <a:gd name="connsiteX48" fmla="*/ 3398808 w 5408762"/>
                  <a:gd name="connsiteY48" fmla="*/ 5089585 h 5766411"/>
                  <a:gd name="connsiteX49" fmla="*/ 3605842 w 5408762"/>
                  <a:gd name="connsiteY49" fmla="*/ 5262113 h 5766411"/>
                  <a:gd name="connsiteX50" fmla="*/ 3743864 w 5408762"/>
                  <a:gd name="connsiteY50" fmla="*/ 5426015 h 5766411"/>
                  <a:gd name="connsiteX51" fmla="*/ 3812876 w 5408762"/>
                  <a:gd name="connsiteY51" fmla="*/ 5589917 h 5766411"/>
                  <a:gd name="connsiteX52" fmla="*/ 3959893 w 5408762"/>
                  <a:gd name="connsiteY52" fmla="*/ 5766411 h 5766411"/>
                  <a:gd name="connsiteX53" fmla="*/ 4076573 w 5408762"/>
                  <a:gd name="connsiteY53" fmla="*/ 5680515 h 5766411"/>
                  <a:gd name="connsiteX54" fmla="*/ 4114800 w 5408762"/>
                  <a:gd name="connsiteY54" fmla="*/ 5503653 h 5766411"/>
                  <a:gd name="connsiteX55" fmla="*/ 4218317 w 5408762"/>
                  <a:gd name="connsiteY55" fmla="*/ 5046453 h 5766411"/>
                  <a:gd name="connsiteX56" fmla="*/ 4278702 w 5408762"/>
                  <a:gd name="connsiteY56" fmla="*/ 4856672 h 5766411"/>
                  <a:gd name="connsiteX57" fmla="*/ 4330461 w 5408762"/>
                  <a:gd name="connsiteY57" fmla="*/ 4727275 h 5766411"/>
                  <a:gd name="connsiteX58" fmla="*/ 4433978 w 5408762"/>
                  <a:gd name="connsiteY58" fmla="*/ 4572000 h 5766411"/>
                  <a:gd name="connsiteX59" fmla="*/ 4692770 w 5408762"/>
                  <a:gd name="connsiteY59" fmla="*/ 4433977 h 5766411"/>
                  <a:gd name="connsiteX60" fmla="*/ 4891178 w 5408762"/>
                  <a:gd name="connsiteY60" fmla="*/ 4356340 h 5766411"/>
                  <a:gd name="connsiteX61" fmla="*/ 5141344 w 5408762"/>
                  <a:gd name="connsiteY61" fmla="*/ 4218317 h 5766411"/>
                  <a:gd name="connsiteX62" fmla="*/ 5296619 w 5408762"/>
                  <a:gd name="connsiteY62" fmla="*/ 4097547 h 5766411"/>
                  <a:gd name="connsiteX63" fmla="*/ 5408762 w 5408762"/>
                  <a:gd name="connsiteY63" fmla="*/ 4114800 h 5766411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1199072 w 5408762"/>
                  <a:gd name="connsiteY5" fmla="*/ 30654 h 5745307"/>
                  <a:gd name="connsiteX6" fmla="*/ 1138687 w 5408762"/>
                  <a:gd name="connsiteY6" fmla="*/ 91039 h 5745307"/>
                  <a:gd name="connsiteX7" fmla="*/ 1052423 w 5408762"/>
                  <a:gd name="connsiteY7" fmla="*/ 168677 h 5745307"/>
                  <a:gd name="connsiteX8" fmla="*/ 923027 w 5408762"/>
                  <a:gd name="connsiteY8" fmla="*/ 194556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1138687 w 5408762"/>
                  <a:gd name="connsiteY6" fmla="*/ 91039 h 5745307"/>
                  <a:gd name="connsiteX7" fmla="*/ 1052423 w 5408762"/>
                  <a:gd name="connsiteY7" fmla="*/ 168677 h 5745307"/>
                  <a:gd name="connsiteX8" fmla="*/ 923027 w 5408762"/>
                  <a:gd name="connsiteY8" fmla="*/ 194556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1052423 w 5408762"/>
                  <a:gd name="connsiteY7" fmla="*/ 168677 h 5745307"/>
                  <a:gd name="connsiteX8" fmla="*/ 923027 w 5408762"/>
                  <a:gd name="connsiteY8" fmla="*/ 194556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923027 w 5408762"/>
                  <a:gd name="connsiteY8" fmla="*/ 194556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871268 w 5408762"/>
                  <a:gd name="connsiteY9" fmla="*/ 323953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785004 w 5408762"/>
                  <a:gd name="connsiteY10" fmla="*/ 427470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750498 w 5408762"/>
                  <a:gd name="connsiteY11" fmla="*/ 479228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690113 w 5408762"/>
                  <a:gd name="connsiteY12" fmla="*/ 548239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707366 w 5408762"/>
                  <a:gd name="connsiteY13" fmla="*/ 660383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681487 w 5408762"/>
                  <a:gd name="connsiteY14" fmla="*/ 781153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672861 w 5408762"/>
                  <a:gd name="connsiteY15" fmla="*/ 919175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638355 w 5408762"/>
                  <a:gd name="connsiteY16" fmla="*/ 1014066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586596 w 5408762"/>
                  <a:gd name="connsiteY17" fmla="*/ 1039945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474453 w 5408762"/>
                  <a:gd name="connsiteY18" fmla="*/ 1100330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388189 w 5408762"/>
                  <a:gd name="connsiteY19" fmla="*/ 1169341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276046 w 5408762"/>
                  <a:gd name="connsiteY20" fmla="*/ 1160715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232913 w 5408762"/>
                  <a:gd name="connsiteY21" fmla="*/ 1177968 h 5745307"/>
                  <a:gd name="connsiteX22" fmla="*/ 181155 w 5408762"/>
                  <a:gd name="connsiteY22" fmla="*/ 1229726 h 5745307"/>
                  <a:gd name="connsiteX23" fmla="*/ 207034 w 5408762"/>
                  <a:gd name="connsiteY23" fmla="*/ 1359122 h 5745307"/>
                  <a:gd name="connsiteX24" fmla="*/ 94891 w 5408762"/>
                  <a:gd name="connsiteY24" fmla="*/ 1393628 h 5745307"/>
                  <a:gd name="connsiteX25" fmla="*/ 43132 w 5408762"/>
                  <a:gd name="connsiteY25" fmla="*/ 1410881 h 5745307"/>
                  <a:gd name="connsiteX26" fmla="*/ 0 w 5408762"/>
                  <a:gd name="connsiteY26" fmla="*/ 1531651 h 5745307"/>
                  <a:gd name="connsiteX27" fmla="*/ 43132 w 5408762"/>
                  <a:gd name="connsiteY27" fmla="*/ 1661047 h 5745307"/>
                  <a:gd name="connsiteX28" fmla="*/ 86264 w 5408762"/>
                  <a:gd name="connsiteY28" fmla="*/ 1730058 h 5745307"/>
                  <a:gd name="connsiteX29" fmla="*/ 284672 w 5408762"/>
                  <a:gd name="connsiteY29" fmla="*/ 2006103 h 5745307"/>
                  <a:gd name="connsiteX30" fmla="*/ 439947 w 5408762"/>
                  <a:gd name="connsiteY30" fmla="*/ 2100994 h 5745307"/>
                  <a:gd name="connsiteX31" fmla="*/ 569344 w 5408762"/>
                  <a:gd name="connsiteY31" fmla="*/ 2178632 h 5745307"/>
                  <a:gd name="connsiteX32" fmla="*/ 741872 w 5408762"/>
                  <a:gd name="connsiteY32" fmla="*/ 2290775 h 5745307"/>
                  <a:gd name="connsiteX33" fmla="*/ 905774 w 5408762"/>
                  <a:gd name="connsiteY33" fmla="*/ 2463303 h 5745307"/>
                  <a:gd name="connsiteX34" fmla="*/ 1052423 w 5408762"/>
                  <a:gd name="connsiteY34" fmla="*/ 2644458 h 5745307"/>
                  <a:gd name="connsiteX35" fmla="*/ 1242204 w 5408762"/>
                  <a:gd name="connsiteY35" fmla="*/ 2808360 h 5745307"/>
                  <a:gd name="connsiteX36" fmla="*/ 1440612 w 5408762"/>
                  <a:gd name="connsiteY36" fmla="*/ 2989515 h 5745307"/>
                  <a:gd name="connsiteX37" fmla="*/ 1587261 w 5408762"/>
                  <a:gd name="connsiteY37" fmla="*/ 3196549 h 5745307"/>
                  <a:gd name="connsiteX38" fmla="*/ 1690778 w 5408762"/>
                  <a:gd name="connsiteY38" fmla="*/ 3403583 h 5745307"/>
                  <a:gd name="connsiteX39" fmla="*/ 1863306 w 5408762"/>
                  <a:gd name="connsiteY39" fmla="*/ 3541605 h 5745307"/>
                  <a:gd name="connsiteX40" fmla="*/ 2027208 w 5408762"/>
                  <a:gd name="connsiteY40" fmla="*/ 3705507 h 5745307"/>
                  <a:gd name="connsiteX41" fmla="*/ 2225615 w 5408762"/>
                  <a:gd name="connsiteY41" fmla="*/ 3929794 h 5745307"/>
                  <a:gd name="connsiteX42" fmla="*/ 2355012 w 5408762"/>
                  <a:gd name="connsiteY42" fmla="*/ 4059190 h 5745307"/>
                  <a:gd name="connsiteX43" fmla="*/ 2467155 w 5408762"/>
                  <a:gd name="connsiteY43" fmla="*/ 4223092 h 5745307"/>
                  <a:gd name="connsiteX44" fmla="*/ 2700068 w 5408762"/>
                  <a:gd name="connsiteY44" fmla="*/ 4386994 h 5745307"/>
                  <a:gd name="connsiteX45" fmla="*/ 2846717 w 5408762"/>
                  <a:gd name="connsiteY45" fmla="*/ 4550896 h 5745307"/>
                  <a:gd name="connsiteX46" fmla="*/ 2924355 w 5408762"/>
                  <a:gd name="connsiteY46" fmla="*/ 4749303 h 5745307"/>
                  <a:gd name="connsiteX47" fmla="*/ 3079630 w 5408762"/>
                  <a:gd name="connsiteY47" fmla="*/ 4913205 h 5745307"/>
                  <a:gd name="connsiteX48" fmla="*/ 3398808 w 5408762"/>
                  <a:gd name="connsiteY48" fmla="*/ 5068481 h 5745307"/>
                  <a:gd name="connsiteX49" fmla="*/ 3605842 w 5408762"/>
                  <a:gd name="connsiteY49" fmla="*/ 5241009 h 5745307"/>
                  <a:gd name="connsiteX50" fmla="*/ 3743864 w 5408762"/>
                  <a:gd name="connsiteY50" fmla="*/ 5404911 h 5745307"/>
                  <a:gd name="connsiteX51" fmla="*/ 3812876 w 5408762"/>
                  <a:gd name="connsiteY51" fmla="*/ 5568813 h 5745307"/>
                  <a:gd name="connsiteX52" fmla="*/ 3959893 w 5408762"/>
                  <a:gd name="connsiteY52" fmla="*/ 5745307 h 5745307"/>
                  <a:gd name="connsiteX53" fmla="*/ 4076573 w 5408762"/>
                  <a:gd name="connsiteY53" fmla="*/ 5659411 h 5745307"/>
                  <a:gd name="connsiteX54" fmla="*/ 4114800 w 5408762"/>
                  <a:gd name="connsiteY54" fmla="*/ 5482549 h 5745307"/>
                  <a:gd name="connsiteX55" fmla="*/ 4218317 w 5408762"/>
                  <a:gd name="connsiteY55" fmla="*/ 5025349 h 5745307"/>
                  <a:gd name="connsiteX56" fmla="*/ 4278702 w 5408762"/>
                  <a:gd name="connsiteY56" fmla="*/ 4835568 h 5745307"/>
                  <a:gd name="connsiteX57" fmla="*/ 4330461 w 5408762"/>
                  <a:gd name="connsiteY57" fmla="*/ 4706171 h 5745307"/>
                  <a:gd name="connsiteX58" fmla="*/ 4433978 w 5408762"/>
                  <a:gd name="connsiteY58" fmla="*/ 4550896 h 5745307"/>
                  <a:gd name="connsiteX59" fmla="*/ 4692770 w 5408762"/>
                  <a:gd name="connsiteY59" fmla="*/ 4412873 h 5745307"/>
                  <a:gd name="connsiteX60" fmla="*/ 4891178 w 5408762"/>
                  <a:gd name="connsiteY60" fmla="*/ 4335236 h 5745307"/>
                  <a:gd name="connsiteX61" fmla="*/ 5141344 w 5408762"/>
                  <a:gd name="connsiteY61" fmla="*/ 4197213 h 5745307"/>
                  <a:gd name="connsiteX62" fmla="*/ 5296619 w 5408762"/>
                  <a:gd name="connsiteY62" fmla="*/ 4076443 h 5745307"/>
                  <a:gd name="connsiteX63" fmla="*/ 5408762 w 5408762"/>
                  <a:gd name="connsiteY63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181155 w 5408762"/>
                  <a:gd name="connsiteY21" fmla="*/ 1229726 h 5745307"/>
                  <a:gd name="connsiteX22" fmla="*/ 207034 w 5408762"/>
                  <a:gd name="connsiteY22" fmla="*/ 1359122 h 5745307"/>
                  <a:gd name="connsiteX23" fmla="*/ 94891 w 5408762"/>
                  <a:gd name="connsiteY23" fmla="*/ 1393628 h 5745307"/>
                  <a:gd name="connsiteX24" fmla="*/ 43132 w 5408762"/>
                  <a:gd name="connsiteY24" fmla="*/ 1410881 h 5745307"/>
                  <a:gd name="connsiteX25" fmla="*/ 0 w 5408762"/>
                  <a:gd name="connsiteY25" fmla="*/ 1531651 h 5745307"/>
                  <a:gd name="connsiteX26" fmla="*/ 43132 w 5408762"/>
                  <a:gd name="connsiteY26" fmla="*/ 1661047 h 5745307"/>
                  <a:gd name="connsiteX27" fmla="*/ 86264 w 5408762"/>
                  <a:gd name="connsiteY27" fmla="*/ 1730058 h 5745307"/>
                  <a:gd name="connsiteX28" fmla="*/ 284672 w 5408762"/>
                  <a:gd name="connsiteY28" fmla="*/ 2006103 h 5745307"/>
                  <a:gd name="connsiteX29" fmla="*/ 439947 w 5408762"/>
                  <a:gd name="connsiteY29" fmla="*/ 2100994 h 5745307"/>
                  <a:gd name="connsiteX30" fmla="*/ 569344 w 5408762"/>
                  <a:gd name="connsiteY30" fmla="*/ 2178632 h 5745307"/>
                  <a:gd name="connsiteX31" fmla="*/ 741872 w 5408762"/>
                  <a:gd name="connsiteY31" fmla="*/ 2290775 h 5745307"/>
                  <a:gd name="connsiteX32" fmla="*/ 905774 w 5408762"/>
                  <a:gd name="connsiteY32" fmla="*/ 2463303 h 5745307"/>
                  <a:gd name="connsiteX33" fmla="*/ 1052423 w 5408762"/>
                  <a:gd name="connsiteY33" fmla="*/ 2644458 h 5745307"/>
                  <a:gd name="connsiteX34" fmla="*/ 1242204 w 5408762"/>
                  <a:gd name="connsiteY34" fmla="*/ 2808360 h 5745307"/>
                  <a:gd name="connsiteX35" fmla="*/ 1440612 w 5408762"/>
                  <a:gd name="connsiteY35" fmla="*/ 2989515 h 5745307"/>
                  <a:gd name="connsiteX36" fmla="*/ 1587261 w 5408762"/>
                  <a:gd name="connsiteY36" fmla="*/ 3196549 h 5745307"/>
                  <a:gd name="connsiteX37" fmla="*/ 1690778 w 5408762"/>
                  <a:gd name="connsiteY37" fmla="*/ 3403583 h 5745307"/>
                  <a:gd name="connsiteX38" fmla="*/ 1863306 w 5408762"/>
                  <a:gd name="connsiteY38" fmla="*/ 3541605 h 5745307"/>
                  <a:gd name="connsiteX39" fmla="*/ 2027208 w 5408762"/>
                  <a:gd name="connsiteY39" fmla="*/ 3705507 h 5745307"/>
                  <a:gd name="connsiteX40" fmla="*/ 2225615 w 5408762"/>
                  <a:gd name="connsiteY40" fmla="*/ 3929794 h 5745307"/>
                  <a:gd name="connsiteX41" fmla="*/ 2355012 w 5408762"/>
                  <a:gd name="connsiteY41" fmla="*/ 4059190 h 5745307"/>
                  <a:gd name="connsiteX42" fmla="*/ 2467155 w 5408762"/>
                  <a:gd name="connsiteY42" fmla="*/ 4223092 h 5745307"/>
                  <a:gd name="connsiteX43" fmla="*/ 2700068 w 5408762"/>
                  <a:gd name="connsiteY43" fmla="*/ 4386994 h 5745307"/>
                  <a:gd name="connsiteX44" fmla="*/ 2846717 w 5408762"/>
                  <a:gd name="connsiteY44" fmla="*/ 4550896 h 5745307"/>
                  <a:gd name="connsiteX45" fmla="*/ 2924355 w 5408762"/>
                  <a:gd name="connsiteY45" fmla="*/ 4749303 h 5745307"/>
                  <a:gd name="connsiteX46" fmla="*/ 3079630 w 5408762"/>
                  <a:gd name="connsiteY46" fmla="*/ 4913205 h 5745307"/>
                  <a:gd name="connsiteX47" fmla="*/ 3398808 w 5408762"/>
                  <a:gd name="connsiteY47" fmla="*/ 5068481 h 5745307"/>
                  <a:gd name="connsiteX48" fmla="*/ 3605842 w 5408762"/>
                  <a:gd name="connsiteY48" fmla="*/ 5241009 h 5745307"/>
                  <a:gd name="connsiteX49" fmla="*/ 3743864 w 5408762"/>
                  <a:gd name="connsiteY49" fmla="*/ 5404911 h 5745307"/>
                  <a:gd name="connsiteX50" fmla="*/ 3812876 w 5408762"/>
                  <a:gd name="connsiteY50" fmla="*/ 5568813 h 5745307"/>
                  <a:gd name="connsiteX51" fmla="*/ 3959893 w 5408762"/>
                  <a:gd name="connsiteY51" fmla="*/ 5745307 h 5745307"/>
                  <a:gd name="connsiteX52" fmla="*/ 4076573 w 5408762"/>
                  <a:gd name="connsiteY52" fmla="*/ 5659411 h 5745307"/>
                  <a:gd name="connsiteX53" fmla="*/ 4114800 w 5408762"/>
                  <a:gd name="connsiteY53" fmla="*/ 5482549 h 5745307"/>
                  <a:gd name="connsiteX54" fmla="*/ 4218317 w 5408762"/>
                  <a:gd name="connsiteY54" fmla="*/ 5025349 h 5745307"/>
                  <a:gd name="connsiteX55" fmla="*/ 4278702 w 5408762"/>
                  <a:gd name="connsiteY55" fmla="*/ 4835568 h 5745307"/>
                  <a:gd name="connsiteX56" fmla="*/ 4330461 w 5408762"/>
                  <a:gd name="connsiteY56" fmla="*/ 4706171 h 5745307"/>
                  <a:gd name="connsiteX57" fmla="*/ 4433978 w 5408762"/>
                  <a:gd name="connsiteY57" fmla="*/ 4550896 h 5745307"/>
                  <a:gd name="connsiteX58" fmla="*/ 4692770 w 5408762"/>
                  <a:gd name="connsiteY58" fmla="*/ 4412873 h 5745307"/>
                  <a:gd name="connsiteX59" fmla="*/ 4891178 w 5408762"/>
                  <a:gd name="connsiteY59" fmla="*/ 4335236 h 5745307"/>
                  <a:gd name="connsiteX60" fmla="*/ 5141344 w 5408762"/>
                  <a:gd name="connsiteY60" fmla="*/ 4197213 h 5745307"/>
                  <a:gd name="connsiteX61" fmla="*/ 5296619 w 5408762"/>
                  <a:gd name="connsiteY61" fmla="*/ 4076443 h 5745307"/>
                  <a:gd name="connsiteX62" fmla="*/ 5408762 w 5408762"/>
                  <a:gd name="connsiteY62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207034 w 5408762"/>
                  <a:gd name="connsiteY21" fmla="*/ 1359122 h 5745307"/>
                  <a:gd name="connsiteX22" fmla="*/ 94891 w 5408762"/>
                  <a:gd name="connsiteY22" fmla="*/ 1393628 h 5745307"/>
                  <a:gd name="connsiteX23" fmla="*/ 43132 w 5408762"/>
                  <a:gd name="connsiteY23" fmla="*/ 1410881 h 5745307"/>
                  <a:gd name="connsiteX24" fmla="*/ 0 w 5408762"/>
                  <a:gd name="connsiteY24" fmla="*/ 1531651 h 5745307"/>
                  <a:gd name="connsiteX25" fmla="*/ 43132 w 5408762"/>
                  <a:gd name="connsiteY25" fmla="*/ 1661047 h 5745307"/>
                  <a:gd name="connsiteX26" fmla="*/ 86264 w 5408762"/>
                  <a:gd name="connsiteY26" fmla="*/ 1730058 h 5745307"/>
                  <a:gd name="connsiteX27" fmla="*/ 284672 w 5408762"/>
                  <a:gd name="connsiteY27" fmla="*/ 2006103 h 5745307"/>
                  <a:gd name="connsiteX28" fmla="*/ 439947 w 5408762"/>
                  <a:gd name="connsiteY28" fmla="*/ 2100994 h 5745307"/>
                  <a:gd name="connsiteX29" fmla="*/ 569344 w 5408762"/>
                  <a:gd name="connsiteY29" fmla="*/ 2178632 h 5745307"/>
                  <a:gd name="connsiteX30" fmla="*/ 741872 w 5408762"/>
                  <a:gd name="connsiteY30" fmla="*/ 2290775 h 5745307"/>
                  <a:gd name="connsiteX31" fmla="*/ 905774 w 5408762"/>
                  <a:gd name="connsiteY31" fmla="*/ 2463303 h 5745307"/>
                  <a:gd name="connsiteX32" fmla="*/ 1052423 w 5408762"/>
                  <a:gd name="connsiteY32" fmla="*/ 2644458 h 5745307"/>
                  <a:gd name="connsiteX33" fmla="*/ 1242204 w 5408762"/>
                  <a:gd name="connsiteY33" fmla="*/ 2808360 h 5745307"/>
                  <a:gd name="connsiteX34" fmla="*/ 1440612 w 5408762"/>
                  <a:gd name="connsiteY34" fmla="*/ 2989515 h 5745307"/>
                  <a:gd name="connsiteX35" fmla="*/ 1587261 w 5408762"/>
                  <a:gd name="connsiteY35" fmla="*/ 3196549 h 5745307"/>
                  <a:gd name="connsiteX36" fmla="*/ 1690778 w 5408762"/>
                  <a:gd name="connsiteY36" fmla="*/ 3403583 h 5745307"/>
                  <a:gd name="connsiteX37" fmla="*/ 1863306 w 5408762"/>
                  <a:gd name="connsiteY37" fmla="*/ 3541605 h 5745307"/>
                  <a:gd name="connsiteX38" fmla="*/ 2027208 w 5408762"/>
                  <a:gd name="connsiteY38" fmla="*/ 3705507 h 5745307"/>
                  <a:gd name="connsiteX39" fmla="*/ 2225615 w 5408762"/>
                  <a:gd name="connsiteY39" fmla="*/ 3929794 h 5745307"/>
                  <a:gd name="connsiteX40" fmla="*/ 2355012 w 5408762"/>
                  <a:gd name="connsiteY40" fmla="*/ 4059190 h 5745307"/>
                  <a:gd name="connsiteX41" fmla="*/ 2467155 w 5408762"/>
                  <a:gd name="connsiteY41" fmla="*/ 4223092 h 5745307"/>
                  <a:gd name="connsiteX42" fmla="*/ 2700068 w 5408762"/>
                  <a:gd name="connsiteY42" fmla="*/ 4386994 h 5745307"/>
                  <a:gd name="connsiteX43" fmla="*/ 2846717 w 5408762"/>
                  <a:gd name="connsiteY43" fmla="*/ 4550896 h 5745307"/>
                  <a:gd name="connsiteX44" fmla="*/ 2924355 w 5408762"/>
                  <a:gd name="connsiteY44" fmla="*/ 4749303 h 5745307"/>
                  <a:gd name="connsiteX45" fmla="*/ 3079630 w 5408762"/>
                  <a:gd name="connsiteY45" fmla="*/ 4913205 h 5745307"/>
                  <a:gd name="connsiteX46" fmla="*/ 3398808 w 5408762"/>
                  <a:gd name="connsiteY46" fmla="*/ 5068481 h 5745307"/>
                  <a:gd name="connsiteX47" fmla="*/ 3605842 w 5408762"/>
                  <a:gd name="connsiteY47" fmla="*/ 5241009 h 5745307"/>
                  <a:gd name="connsiteX48" fmla="*/ 3743864 w 5408762"/>
                  <a:gd name="connsiteY48" fmla="*/ 5404911 h 5745307"/>
                  <a:gd name="connsiteX49" fmla="*/ 3812876 w 5408762"/>
                  <a:gd name="connsiteY49" fmla="*/ 5568813 h 5745307"/>
                  <a:gd name="connsiteX50" fmla="*/ 3959893 w 5408762"/>
                  <a:gd name="connsiteY50" fmla="*/ 5745307 h 5745307"/>
                  <a:gd name="connsiteX51" fmla="*/ 4076573 w 5408762"/>
                  <a:gd name="connsiteY51" fmla="*/ 5659411 h 5745307"/>
                  <a:gd name="connsiteX52" fmla="*/ 4114800 w 5408762"/>
                  <a:gd name="connsiteY52" fmla="*/ 5482549 h 5745307"/>
                  <a:gd name="connsiteX53" fmla="*/ 4218317 w 5408762"/>
                  <a:gd name="connsiteY53" fmla="*/ 5025349 h 5745307"/>
                  <a:gd name="connsiteX54" fmla="*/ 4278702 w 5408762"/>
                  <a:gd name="connsiteY54" fmla="*/ 4835568 h 5745307"/>
                  <a:gd name="connsiteX55" fmla="*/ 4330461 w 5408762"/>
                  <a:gd name="connsiteY55" fmla="*/ 4706171 h 5745307"/>
                  <a:gd name="connsiteX56" fmla="*/ 4433978 w 5408762"/>
                  <a:gd name="connsiteY56" fmla="*/ 4550896 h 5745307"/>
                  <a:gd name="connsiteX57" fmla="*/ 4692770 w 5408762"/>
                  <a:gd name="connsiteY57" fmla="*/ 4412873 h 5745307"/>
                  <a:gd name="connsiteX58" fmla="*/ 4891178 w 5408762"/>
                  <a:gd name="connsiteY58" fmla="*/ 4335236 h 5745307"/>
                  <a:gd name="connsiteX59" fmla="*/ 5141344 w 5408762"/>
                  <a:gd name="connsiteY59" fmla="*/ 4197213 h 5745307"/>
                  <a:gd name="connsiteX60" fmla="*/ 5296619 w 5408762"/>
                  <a:gd name="connsiteY60" fmla="*/ 4076443 h 5745307"/>
                  <a:gd name="connsiteX61" fmla="*/ 5408762 w 5408762"/>
                  <a:gd name="connsiteY61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94891 w 5408762"/>
                  <a:gd name="connsiteY21" fmla="*/ 1393628 h 5745307"/>
                  <a:gd name="connsiteX22" fmla="*/ 43132 w 5408762"/>
                  <a:gd name="connsiteY22" fmla="*/ 1410881 h 5745307"/>
                  <a:gd name="connsiteX23" fmla="*/ 0 w 5408762"/>
                  <a:gd name="connsiteY23" fmla="*/ 1531651 h 5745307"/>
                  <a:gd name="connsiteX24" fmla="*/ 43132 w 5408762"/>
                  <a:gd name="connsiteY24" fmla="*/ 1661047 h 5745307"/>
                  <a:gd name="connsiteX25" fmla="*/ 86264 w 5408762"/>
                  <a:gd name="connsiteY25" fmla="*/ 1730058 h 5745307"/>
                  <a:gd name="connsiteX26" fmla="*/ 284672 w 5408762"/>
                  <a:gd name="connsiteY26" fmla="*/ 2006103 h 5745307"/>
                  <a:gd name="connsiteX27" fmla="*/ 439947 w 5408762"/>
                  <a:gd name="connsiteY27" fmla="*/ 2100994 h 5745307"/>
                  <a:gd name="connsiteX28" fmla="*/ 569344 w 5408762"/>
                  <a:gd name="connsiteY28" fmla="*/ 2178632 h 5745307"/>
                  <a:gd name="connsiteX29" fmla="*/ 741872 w 5408762"/>
                  <a:gd name="connsiteY29" fmla="*/ 2290775 h 5745307"/>
                  <a:gd name="connsiteX30" fmla="*/ 905774 w 5408762"/>
                  <a:gd name="connsiteY30" fmla="*/ 2463303 h 5745307"/>
                  <a:gd name="connsiteX31" fmla="*/ 1052423 w 5408762"/>
                  <a:gd name="connsiteY31" fmla="*/ 2644458 h 5745307"/>
                  <a:gd name="connsiteX32" fmla="*/ 1242204 w 5408762"/>
                  <a:gd name="connsiteY32" fmla="*/ 2808360 h 5745307"/>
                  <a:gd name="connsiteX33" fmla="*/ 1440612 w 5408762"/>
                  <a:gd name="connsiteY33" fmla="*/ 2989515 h 5745307"/>
                  <a:gd name="connsiteX34" fmla="*/ 1587261 w 5408762"/>
                  <a:gd name="connsiteY34" fmla="*/ 3196549 h 5745307"/>
                  <a:gd name="connsiteX35" fmla="*/ 1690778 w 5408762"/>
                  <a:gd name="connsiteY35" fmla="*/ 3403583 h 5745307"/>
                  <a:gd name="connsiteX36" fmla="*/ 1863306 w 5408762"/>
                  <a:gd name="connsiteY36" fmla="*/ 3541605 h 5745307"/>
                  <a:gd name="connsiteX37" fmla="*/ 2027208 w 5408762"/>
                  <a:gd name="connsiteY37" fmla="*/ 3705507 h 5745307"/>
                  <a:gd name="connsiteX38" fmla="*/ 2225615 w 5408762"/>
                  <a:gd name="connsiteY38" fmla="*/ 3929794 h 5745307"/>
                  <a:gd name="connsiteX39" fmla="*/ 2355012 w 5408762"/>
                  <a:gd name="connsiteY39" fmla="*/ 4059190 h 5745307"/>
                  <a:gd name="connsiteX40" fmla="*/ 2467155 w 5408762"/>
                  <a:gd name="connsiteY40" fmla="*/ 4223092 h 5745307"/>
                  <a:gd name="connsiteX41" fmla="*/ 2700068 w 5408762"/>
                  <a:gd name="connsiteY41" fmla="*/ 4386994 h 5745307"/>
                  <a:gd name="connsiteX42" fmla="*/ 2846717 w 5408762"/>
                  <a:gd name="connsiteY42" fmla="*/ 4550896 h 5745307"/>
                  <a:gd name="connsiteX43" fmla="*/ 2924355 w 5408762"/>
                  <a:gd name="connsiteY43" fmla="*/ 4749303 h 5745307"/>
                  <a:gd name="connsiteX44" fmla="*/ 3079630 w 5408762"/>
                  <a:gd name="connsiteY44" fmla="*/ 4913205 h 5745307"/>
                  <a:gd name="connsiteX45" fmla="*/ 3398808 w 5408762"/>
                  <a:gd name="connsiteY45" fmla="*/ 5068481 h 5745307"/>
                  <a:gd name="connsiteX46" fmla="*/ 3605842 w 5408762"/>
                  <a:gd name="connsiteY46" fmla="*/ 5241009 h 5745307"/>
                  <a:gd name="connsiteX47" fmla="*/ 3743864 w 5408762"/>
                  <a:gd name="connsiteY47" fmla="*/ 5404911 h 5745307"/>
                  <a:gd name="connsiteX48" fmla="*/ 3812876 w 5408762"/>
                  <a:gd name="connsiteY48" fmla="*/ 5568813 h 5745307"/>
                  <a:gd name="connsiteX49" fmla="*/ 3959893 w 5408762"/>
                  <a:gd name="connsiteY49" fmla="*/ 5745307 h 5745307"/>
                  <a:gd name="connsiteX50" fmla="*/ 4076573 w 5408762"/>
                  <a:gd name="connsiteY50" fmla="*/ 5659411 h 5745307"/>
                  <a:gd name="connsiteX51" fmla="*/ 4114800 w 5408762"/>
                  <a:gd name="connsiteY51" fmla="*/ 5482549 h 5745307"/>
                  <a:gd name="connsiteX52" fmla="*/ 4218317 w 5408762"/>
                  <a:gd name="connsiteY52" fmla="*/ 5025349 h 5745307"/>
                  <a:gd name="connsiteX53" fmla="*/ 4278702 w 5408762"/>
                  <a:gd name="connsiteY53" fmla="*/ 4835568 h 5745307"/>
                  <a:gd name="connsiteX54" fmla="*/ 4330461 w 5408762"/>
                  <a:gd name="connsiteY54" fmla="*/ 4706171 h 5745307"/>
                  <a:gd name="connsiteX55" fmla="*/ 4433978 w 5408762"/>
                  <a:gd name="connsiteY55" fmla="*/ 4550896 h 5745307"/>
                  <a:gd name="connsiteX56" fmla="*/ 4692770 w 5408762"/>
                  <a:gd name="connsiteY56" fmla="*/ 4412873 h 5745307"/>
                  <a:gd name="connsiteX57" fmla="*/ 4891178 w 5408762"/>
                  <a:gd name="connsiteY57" fmla="*/ 4335236 h 5745307"/>
                  <a:gd name="connsiteX58" fmla="*/ 5141344 w 5408762"/>
                  <a:gd name="connsiteY58" fmla="*/ 4197213 h 5745307"/>
                  <a:gd name="connsiteX59" fmla="*/ 5296619 w 5408762"/>
                  <a:gd name="connsiteY59" fmla="*/ 4076443 h 5745307"/>
                  <a:gd name="connsiteX60" fmla="*/ 5408762 w 5408762"/>
                  <a:gd name="connsiteY60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43132 w 5408762"/>
                  <a:gd name="connsiteY21" fmla="*/ 1410881 h 5745307"/>
                  <a:gd name="connsiteX22" fmla="*/ 0 w 5408762"/>
                  <a:gd name="connsiteY22" fmla="*/ 1531651 h 5745307"/>
                  <a:gd name="connsiteX23" fmla="*/ 43132 w 5408762"/>
                  <a:gd name="connsiteY23" fmla="*/ 1661047 h 5745307"/>
                  <a:gd name="connsiteX24" fmla="*/ 86264 w 5408762"/>
                  <a:gd name="connsiteY24" fmla="*/ 1730058 h 5745307"/>
                  <a:gd name="connsiteX25" fmla="*/ 284672 w 5408762"/>
                  <a:gd name="connsiteY25" fmla="*/ 2006103 h 5745307"/>
                  <a:gd name="connsiteX26" fmla="*/ 439947 w 5408762"/>
                  <a:gd name="connsiteY26" fmla="*/ 2100994 h 5745307"/>
                  <a:gd name="connsiteX27" fmla="*/ 569344 w 5408762"/>
                  <a:gd name="connsiteY27" fmla="*/ 2178632 h 5745307"/>
                  <a:gd name="connsiteX28" fmla="*/ 741872 w 5408762"/>
                  <a:gd name="connsiteY28" fmla="*/ 2290775 h 5745307"/>
                  <a:gd name="connsiteX29" fmla="*/ 905774 w 5408762"/>
                  <a:gd name="connsiteY29" fmla="*/ 2463303 h 5745307"/>
                  <a:gd name="connsiteX30" fmla="*/ 1052423 w 5408762"/>
                  <a:gd name="connsiteY30" fmla="*/ 2644458 h 5745307"/>
                  <a:gd name="connsiteX31" fmla="*/ 1242204 w 5408762"/>
                  <a:gd name="connsiteY31" fmla="*/ 2808360 h 5745307"/>
                  <a:gd name="connsiteX32" fmla="*/ 1440612 w 5408762"/>
                  <a:gd name="connsiteY32" fmla="*/ 2989515 h 5745307"/>
                  <a:gd name="connsiteX33" fmla="*/ 1587261 w 5408762"/>
                  <a:gd name="connsiteY33" fmla="*/ 3196549 h 5745307"/>
                  <a:gd name="connsiteX34" fmla="*/ 1690778 w 5408762"/>
                  <a:gd name="connsiteY34" fmla="*/ 3403583 h 5745307"/>
                  <a:gd name="connsiteX35" fmla="*/ 1863306 w 5408762"/>
                  <a:gd name="connsiteY35" fmla="*/ 3541605 h 5745307"/>
                  <a:gd name="connsiteX36" fmla="*/ 2027208 w 5408762"/>
                  <a:gd name="connsiteY36" fmla="*/ 3705507 h 5745307"/>
                  <a:gd name="connsiteX37" fmla="*/ 2225615 w 5408762"/>
                  <a:gd name="connsiteY37" fmla="*/ 3929794 h 5745307"/>
                  <a:gd name="connsiteX38" fmla="*/ 2355012 w 5408762"/>
                  <a:gd name="connsiteY38" fmla="*/ 4059190 h 5745307"/>
                  <a:gd name="connsiteX39" fmla="*/ 2467155 w 5408762"/>
                  <a:gd name="connsiteY39" fmla="*/ 4223092 h 5745307"/>
                  <a:gd name="connsiteX40" fmla="*/ 2700068 w 5408762"/>
                  <a:gd name="connsiteY40" fmla="*/ 4386994 h 5745307"/>
                  <a:gd name="connsiteX41" fmla="*/ 2846717 w 5408762"/>
                  <a:gd name="connsiteY41" fmla="*/ 4550896 h 5745307"/>
                  <a:gd name="connsiteX42" fmla="*/ 2924355 w 5408762"/>
                  <a:gd name="connsiteY42" fmla="*/ 4749303 h 5745307"/>
                  <a:gd name="connsiteX43" fmla="*/ 3079630 w 5408762"/>
                  <a:gd name="connsiteY43" fmla="*/ 4913205 h 5745307"/>
                  <a:gd name="connsiteX44" fmla="*/ 3398808 w 5408762"/>
                  <a:gd name="connsiteY44" fmla="*/ 5068481 h 5745307"/>
                  <a:gd name="connsiteX45" fmla="*/ 3605842 w 5408762"/>
                  <a:gd name="connsiteY45" fmla="*/ 5241009 h 5745307"/>
                  <a:gd name="connsiteX46" fmla="*/ 3743864 w 5408762"/>
                  <a:gd name="connsiteY46" fmla="*/ 5404911 h 5745307"/>
                  <a:gd name="connsiteX47" fmla="*/ 3812876 w 5408762"/>
                  <a:gd name="connsiteY47" fmla="*/ 5568813 h 5745307"/>
                  <a:gd name="connsiteX48" fmla="*/ 3959893 w 5408762"/>
                  <a:gd name="connsiteY48" fmla="*/ 5745307 h 5745307"/>
                  <a:gd name="connsiteX49" fmla="*/ 4076573 w 5408762"/>
                  <a:gd name="connsiteY49" fmla="*/ 5659411 h 5745307"/>
                  <a:gd name="connsiteX50" fmla="*/ 4114800 w 5408762"/>
                  <a:gd name="connsiteY50" fmla="*/ 5482549 h 5745307"/>
                  <a:gd name="connsiteX51" fmla="*/ 4218317 w 5408762"/>
                  <a:gd name="connsiteY51" fmla="*/ 5025349 h 5745307"/>
                  <a:gd name="connsiteX52" fmla="*/ 4278702 w 5408762"/>
                  <a:gd name="connsiteY52" fmla="*/ 4835568 h 5745307"/>
                  <a:gd name="connsiteX53" fmla="*/ 4330461 w 5408762"/>
                  <a:gd name="connsiteY53" fmla="*/ 4706171 h 5745307"/>
                  <a:gd name="connsiteX54" fmla="*/ 4433978 w 5408762"/>
                  <a:gd name="connsiteY54" fmla="*/ 4550896 h 5745307"/>
                  <a:gd name="connsiteX55" fmla="*/ 4692770 w 5408762"/>
                  <a:gd name="connsiteY55" fmla="*/ 4412873 h 5745307"/>
                  <a:gd name="connsiteX56" fmla="*/ 4891178 w 5408762"/>
                  <a:gd name="connsiteY56" fmla="*/ 4335236 h 5745307"/>
                  <a:gd name="connsiteX57" fmla="*/ 5141344 w 5408762"/>
                  <a:gd name="connsiteY57" fmla="*/ 4197213 h 5745307"/>
                  <a:gd name="connsiteX58" fmla="*/ 5296619 w 5408762"/>
                  <a:gd name="connsiteY58" fmla="*/ 4076443 h 5745307"/>
                  <a:gd name="connsiteX59" fmla="*/ 5408762 w 5408762"/>
                  <a:gd name="connsiteY59" fmla="*/ 4093696 h 5745307"/>
                  <a:gd name="connsiteX0" fmla="*/ 2943649 w 5408762"/>
                  <a:gd name="connsiteY0" fmla="*/ 0 h 5745307"/>
                  <a:gd name="connsiteX1" fmla="*/ 2659477 w 5408762"/>
                  <a:gd name="connsiteY1" fmla="*/ 133863 h 5745307"/>
                  <a:gd name="connsiteX2" fmla="*/ 2674497 w 5408762"/>
                  <a:gd name="connsiteY2" fmla="*/ 225981 h 5745307"/>
                  <a:gd name="connsiteX3" fmla="*/ 2548682 w 5408762"/>
                  <a:gd name="connsiteY3" fmla="*/ 325340 h 5745307"/>
                  <a:gd name="connsiteX4" fmla="*/ 2410621 w 5408762"/>
                  <a:gd name="connsiteY4" fmla="*/ 444260 h 5745307"/>
                  <a:gd name="connsiteX5" fmla="*/ 2337990 w 5408762"/>
                  <a:gd name="connsiteY5" fmla="*/ 463361 h 5745307"/>
                  <a:gd name="connsiteX6" fmla="*/ 2032676 w 5408762"/>
                  <a:gd name="connsiteY6" fmla="*/ 719689 h 5745307"/>
                  <a:gd name="connsiteX7" fmla="*/ 2001522 w 5408762"/>
                  <a:gd name="connsiteY7" fmla="*/ 919791 h 5745307"/>
                  <a:gd name="connsiteX8" fmla="*/ 1817016 w 5408762"/>
                  <a:gd name="connsiteY8" fmla="*/ 1149777 h 5745307"/>
                  <a:gd name="connsiteX9" fmla="*/ 1667286 w 5408762"/>
                  <a:gd name="connsiteY9" fmla="*/ 1254682 h 5745307"/>
                  <a:gd name="connsiteX10" fmla="*/ 1789211 w 5408762"/>
                  <a:gd name="connsiteY10" fmla="*/ 1488827 h 5745307"/>
                  <a:gd name="connsiteX11" fmla="*/ 1607748 w 5408762"/>
                  <a:gd name="connsiteY11" fmla="*/ 1646721 h 5745307"/>
                  <a:gd name="connsiteX12" fmla="*/ 1547363 w 5408762"/>
                  <a:gd name="connsiteY12" fmla="*/ 1723896 h 5745307"/>
                  <a:gd name="connsiteX13" fmla="*/ 1552370 w 5408762"/>
                  <a:gd name="connsiteY13" fmla="*/ 1811548 h 5745307"/>
                  <a:gd name="connsiteX14" fmla="*/ 1514244 w 5408762"/>
                  <a:gd name="connsiteY14" fmla="*/ 1793524 h 5745307"/>
                  <a:gd name="connsiteX15" fmla="*/ 1438263 w 5408762"/>
                  <a:gd name="connsiteY15" fmla="*/ 1817246 h 5745307"/>
                  <a:gd name="connsiteX16" fmla="*/ 1391510 w 5408762"/>
                  <a:gd name="connsiteY16" fmla="*/ 1903973 h 5745307"/>
                  <a:gd name="connsiteX17" fmla="*/ 1449970 w 5408762"/>
                  <a:gd name="connsiteY17" fmla="*/ 1978838 h 5745307"/>
                  <a:gd name="connsiteX18" fmla="*/ 1374565 w 5408762"/>
                  <a:gd name="connsiteY18" fmla="*/ 2096373 h 5745307"/>
                  <a:gd name="connsiteX19" fmla="*/ 1233192 w 5408762"/>
                  <a:gd name="connsiteY19" fmla="*/ 2296013 h 5745307"/>
                  <a:gd name="connsiteX20" fmla="*/ 1219021 w 5408762"/>
                  <a:gd name="connsiteY20" fmla="*/ 2564972 h 5745307"/>
                  <a:gd name="connsiteX21" fmla="*/ 0 w 5408762"/>
                  <a:gd name="connsiteY21" fmla="*/ 1531651 h 5745307"/>
                  <a:gd name="connsiteX22" fmla="*/ 43132 w 5408762"/>
                  <a:gd name="connsiteY22" fmla="*/ 1661047 h 5745307"/>
                  <a:gd name="connsiteX23" fmla="*/ 86264 w 5408762"/>
                  <a:gd name="connsiteY23" fmla="*/ 1730058 h 5745307"/>
                  <a:gd name="connsiteX24" fmla="*/ 284672 w 5408762"/>
                  <a:gd name="connsiteY24" fmla="*/ 2006103 h 5745307"/>
                  <a:gd name="connsiteX25" fmla="*/ 439947 w 5408762"/>
                  <a:gd name="connsiteY25" fmla="*/ 2100994 h 5745307"/>
                  <a:gd name="connsiteX26" fmla="*/ 569344 w 5408762"/>
                  <a:gd name="connsiteY26" fmla="*/ 2178632 h 5745307"/>
                  <a:gd name="connsiteX27" fmla="*/ 741872 w 5408762"/>
                  <a:gd name="connsiteY27" fmla="*/ 2290775 h 5745307"/>
                  <a:gd name="connsiteX28" fmla="*/ 905774 w 5408762"/>
                  <a:gd name="connsiteY28" fmla="*/ 2463303 h 5745307"/>
                  <a:gd name="connsiteX29" fmla="*/ 1052423 w 5408762"/>
                  <a:gd name="connsiteY29" fmla="*/ 2644458 h 5745307"/>
                  <a:gd name="connsiteX30" fmla="*/ 1242204 w 5408762"/>
                  <a:gd name="connsiteY30" fmla="*/ 2808360 h 5745307"/>
                  <a:gd name="connsiteX31" fmla="*/ 1440612 w 5408762"/>
                  <a:gd name="connsiteY31" fmla="*/ 2989515 h 5745307"/>
                  <a:gd name="connsiteX32" fmla="*/ 1587261 w 5408762"/>
                  <a:gd name="connsiteY32" fmla="*/ 3196549 h 5745307"/>
                  <a:gd name="connsiteX33" fmla="*/ 1690778 w 5408762"/>
                  <a:gd name="connsiteY33" fmla="*/ 3403583 h 5745307"/>
                  <a:gd name="connsiteX34" fmla="*/ 1863306 w 5408762"/>
                  <a:gd name="connsiteY34" fmla="*/ 3541605 h 5745307"/>
                  <a:gd name="connsiteX35" fmla="*/ 2027208 w 5408762"/>
                  <a:gd name="connsiteY35" fmla="*/ 3705507 h 5745307"/>
                  <a:gd name="connsiteX36" fmla="*/ 2225615 w 5408762"/>
                  <a:gd name="connsiteY36" fmla="*/ 3929794 h 5745307"/>
                  <a:gd name="connsiteX37" fmla="*/ 2355012 w 5408762"/>
                  <a:gd name="connsiteY37" fmla="*/ 4059190 h 5745307"/>
                  <a:gd name="connsiteX38" fmla="*/ 2467155 w 5408762"/>
                  <a:gd name="connsiteY38" fmla="*/ 4223092 h 5745307"/>
                  <a:gd name="connsiteX39" fmla="*/ 2700068 w 5408762"/>
                  <a:gd name="connsiteY39" fmla="*/ 4386994 h 5745307"/>
                  <a:gd name="connsiteX40" fmla="*/ 2846717 w 5408762"/>
                  <a:gd name="connsiteY40" fmla="*/ 4550896 h 5745307"/>
                  <a:gd name="connsiteX41" fmla="*/ 2924355 w 5408762"/>
                  <a:gd name="connsiteY41" fmla="*/ 4749303 h 5745307"/>
                  <a:gd name="connsiteX42" fmla="*/ 3079630 w 5408762"/>
                  <a:gd name="connsiteY42" fmla="*/ 4913205 h 5745307"/>
                  <a:gd name="connsiteX43" fmla="*/ 3398808 w 5408762"/>
                  <a:gd name="connsiteY43" fmla="*/ 5068481 h 5745307"/>
                  <a:gd name="connsiteX44" fmla="*/ 3605842 w 5408762"/>
                  <a:gd name="connsiteY44" fmla="*/ 5241009 h 5745307"/>
                  <a:gd name="connsiteX45" fmla="*/ 3743864 w 5408762"/>
                  <a:gd name="connsiteY45" fmla="*/ 5404911 h 5745307"/>
                  <a:gd name="connsiteX46" fmla="*/ 3812876 w 5408762"/>
                  <a:gd name="connsiteY46" fmla="*/ 5568813 h 5745307"/>
                  <a:gd name="connsiteX47" fmla="*/ 3959893 w 5408762"/>
                  <a:gd name="connsiteY47" fmla="*/ 5745307 h 5745307"/>
                  <a:gd name="connsiteX48" fmla="*/ 4076573 w 5408762"/>
                  <a:gd name="connsiteY48" fmla="*/ 5659411 h 5745307"/>
                  <a:gd name="connsiteX49" fmla="*/ 4114800 w 5408762"/>
                  <a:gd name="connsiteY49" fmla="*/ 5482549 h 5745307"/>
                  <a:gd name="connsiteX50" fmla="*/ 4218317 w 5408762"/>
                  <a:gd name="connsiteY50" fmla="*/ 5025349 h 5745307"/>
                  <a:gd name="connsiteX51" fmla="*/ 4278702 w 5408762"/>
                  <a:gd name="connsiteY51" fmla="*/ 4835568 h 5745307"/>
                  <a:gd name="connsiteX52" fmla="*/ 4330461 w 5408762"/>
                  <a:gd name="connsiteY52" fmla="*/ 4706171 h 5745307"/>
                  <a:gd name="connsiteX53" fmla="*/ 4433978 w 5408762"/>
                  <a:gd name="connsiteY53" fmla="*/ 4550896 h 5745307"/>
                  <a:gd name="connsiteX54" fmla="*/ 4692770 w 5408762"/>
                  <a:gd name="connsiteY54" fmla="*/ 4412873 h 5745307"/>
                  <a:gd name="connsiteX55" fmla="*/ 4891178 w 5408762"/>
                  <a:gd name="connsiteY55" fmla="*/ 4335236 h 5745307"/>
                  <a:gd name="connsiteX56" fmla="*/ 5141344 w 5408762"/>
                  <a:gd name="connsiteY56" fmla="*/ 4197213 h 5745307"/>
                  <a:gd name="connsiteX57" fmla="*/ 5296619 w 5408762"/>
                  <a:gd name="connsiteY57" fmla="*/ 4076443 h 5745307"/>
                  <a:gd name="connsiteX58" fmla="*/ 5408762 w 5408762"/>
                  <a:gd name="connsiteY58" fmla="*/ 4093696 h 5745307"/>
                  <a:gd name="connsiteX0" fmla="*/ 2900517 w 5365630"/>
                  <a:gd name="connsiteY0" fmla="*/ 0 h 5745307"/>
                  <a:gd name="connsiteX1" fmla="*/ 2616345 w 5365630"/>
                  <a:gd name="connsiteY1" fmla="*/ 133863 h 5745307"/>
                  <a:gd name="connsiteX2" fmla="*/ 2631365 w 5365630"/>
                  <a:gd name="connsiteY2" fmla="*/ 225981 h 5745307"/>
                  <a:gd name="connsiteX3" fmla="*/ 2505550 w 5365630"/>
                  <a:gd name="connsiteY3" fmla="*/ 325340 h 5745307"/>
                  <a:gd name="connsiteX4" fmla="*/ 2367489 w 5365630"/>
                  <a:gd name="connsiteY4" fmla="*/ 444260 h 5745307"/>
                  <a:gd name="connsiteX5" fmla="*/ 2294858 w 5365630"/>
                  <a:gd name="connsiteY5" fmla="*/ 463361 h 5745307"/>
                  <a:gd name="connsiteX6" fmla="*/ 1989544 w 5365630"/>
                  <a:gd name="connsiteY6" fmla="*/ 719689 h 5745307"/>
                  <a:gd name="connsiteX7" fmla="*/ 1958390 w 5365630"/>
                  <a:gd name="connsiteY7" fmla="*/ 919791 h 5745307"/>
                  <a:gd name="connsiteX8" fmla="*/ 1773884 w 5365630"/>
                  <a:gd name="connsiteY8" fmla="*/ 1149777 h 5745307"/>
                  <a:gd name="connsiteX9" fmla="*/ 1624154 w 5365630"/>
                  <a:gd name="connsiteY9" fmla="*/ 1254682 h 5745307"/>
                  <a:gd name="connsiteX10" fmla="*/ 1746079 w 5365630"/>
                  <a:gd name="connsiteY10" fmla="*/ 1488827 h 5745307"/>
                  <a:gd name="connsiteX11" fmla="*/ 1564616 w 5365630"/>
                  <a:gd name="connsiteY11" fmla="*/ 1646721 h 5745307"/>
                  <a:gd name="connsiteX12" fmla="*/ 1504231 w 5365630"/>
                  <a:gd name="connsiteY12" fmla="*/ 1723896 h 5745307"/>
                  <a:gd name="connsiteX13" fmla="*/ 1509238 w 5365630"/>
                  <a:gd name="connsiteY13" fmla="*/ 1811548 h 5745307"/>
                  <a:gd name="connsiteX14" fmla="*/ 1471112 w 5365630"/>
                  <a:gd name="connsiteY14" fmla="*/ 1793524 h 5745307"/>
                  <a:gd name="connsiteX15" fmla="*/ 1395131 w 5365630"/>
                  <a:gd name="connsiteY15" fmla="*/ 1817246 h 5745307"/>
                  <a:gd name="connsiteX16" fmla="*/ 1348378 w 5365630"/>
                  <a:gd name="connsiteY16" fmla="*/ 1903973 h 5745307"/>
                  <a:gd name="connsiteX17" fmla="*/ 1406838 w 5365630"/>
                  <a:gd name="connsiteY17" fmla="*/ 1978838 h 5745307"/>
                  <a:gd name="connsiteX18" fmla="*/ 1331433 w 5365630"/>
                  <a:gd name="connsiteY18" fmla="*/ 2096373 h 5745307"/>
                  <a:gd name="connsiteX19" fmla="*/ 1190060 w 5365630"/>
                  <a:gd name="connsiteY19" fmla="*/ 2296013 h 5745307"/>
                  <a:gd name="connsiteX20" fmla="*/ 1175889 w 5365630"/>
                  <a:gd name="connsiteY20" fmla="*/ 2564972 h 5745307"/>
                  <a:gd name="connsiteX21" fmla="*/ 0 w 5365630"/>
                  <a:gd name="connsiteY21" fmla="*/ 1661047 h 5745307"/>
                  <a:gd name="connsiteX22" fmla="*/ 43132 w 5365630"/>
                  <a:gd name="connsiteY22" fmla="*/ 1730058 h 5745307"/>
                  <a:gd name="connsiteX23" fmla="*/ 241540 w 5365630"/>
                  <a:gd name="connsiteY23" fmla="*/ 2006103 h 5745307"/>
                  <a:gd name="connsiteX24" fmla="*/ 396815 w 5365630"/>
                  <a:gd name="connsiteY24" fmla="*/ 2100994 h 5745307"/>
                  <a:gd name="connsiteX25" fmla="*/ 526212 w 5365630"/>
                  <a:gd name="connsiteY25" fmla="*/ 2178632 h 5745307"/>
                  <a:gd name="connsiteX26" fmla="*/ 698740 w 5365630"/>
                  <a:gd name="connsiteY26" fmla="*/ 2290775 h 5745307"/>
                  <a:gd name="connsiteX27" fmla="*/ 862642 w 5365630"/>
                  <a:gd name="connsiteY27" fmla="*/ 2463303 h 5745307"/>
                  <a:gd name="connsiteX28" fmla="*/ 1009291 w 5365630"/>
                  <a:gd name="connsiteY28" fmla="*/ 2644458 h 5745307"/>
                  <a:gd name="connsiteX29" fmla="*/ 1199072 w 5365630"/>
                  <a:gd name="connsiteY29" fmla="*/ 2808360 h 5745307"/>
                  <a:gd name="connsiteX30" fmla="*/ 1397480 w 5365630"/>
                  <a:gd name="connsiteY30" fmla="*/ 2989515 h 5745307"/>
                  <a:gd name="connsiteX31" fmla="*/ 1544129 w 5365630"/>
                  <a:gd name="connsiteY31" fmla="*/ 3196549 h 5745307"/>
                  <a:gd name="connsiteX32" fmla="*/ 1647646 w 5365630"/>
                  <a:gd name="connsiteY32" fmla="*/ 3403583 h 5745307"/>
                  <a:gd name="connsiteX33" fmla="*/ 1820174 w 5365630"/>
                  <a:gd name="connsiteY33" fmla="*/ 3541605 h 5745307"/>
                  <a:gd name="connsiteX34" fmla="*/ 1984076 w 5365630"/>
                  <a:gd name="connsiteY34" fmla="*/ 3705507 h 5745307"/>
                  <a:gd name="connsiteX35" fmla="*/ 2182483 w 5365630"/>
                  <a:gd name="connsiteY35" fmla="*/ 3929794 h 5745307"/>
                  <a:gd name="connsiteX36" fmla="*/ 2311880 w 5365630"/>
                  <a:gd name="connsiteY36" fmla="*/ 4059190 h 5745307"/>
                  <a:gd name="connsiteX37" fmla="*/ 2424023 w 5365630"/>
                  <a:gd name="connsiteY37" fmla="*/ 4223092 h 5745307"/>
                  <a:gd name="connsiteX38" fmla="*/ 2656936 w 5365630"/>
                  <a:gd name="connsiteY38" fmla="*/ 4386994 h 5745307"/>
                  <a:gd name="connsiteX39" fmla="*/ 2803585 w 5365630"/>
                  <a:gd name="connsiteY39" fmla="*/ 4550896 h 5745307"/>
                  <a:gd name="connsiteX40" fmla="*/ 2881223 w 5365630"/>
                  <a:gd name="connsiteY40" fmla="*/ 4749303 h 5745307"/>
                  <a:gd name="connsiteX41" fmla="*/ 3036498 w 5365630"/>
                  <a:gd name="connsiteY41" fmla="*/ 4913205 h 5745307"/>
                  <a:gd name="connsiteX42" fmla="*/ 3355676 w 5365630"/>
                  <a:gd name="connsiteY42" fmla="*/ 5068481 h 5745307"/>
                  <a:gd name="connsiteX43" fmla="*/ 3562710 w 5365630"/>
                  <a:gd name="connsiteY43" fmla="*/ 5241009 h 5745307"/>
                  <a:gd name="connsiteX44" fmla="*/ 3700732 w 5365630"/>
                  <a:gd name="connsiteY44" fmla="*/ 5404911 h 5745307"/>
                  <a:gd name="connsiteX45" fmla="*/ 3769744 w 5365630"/>
                  <a:gd name="connsiteY45" fmla="*/ 5568813 h 5745307"/>
                  <a:gd name="connsiteX46" fmla="*/ 3916761 w 5365630"/>
                  <a:gd name="connsiteY46" fmla="*/ 5745307 h 5745307"/>
                  <a:gd name="connsiteX47" fmla="*/ 4033441 w 5365630"/>
                  <a:gd name="connsiteY47" fmla="*/ 5659411 h 5745307"/>
                  <a:gd name="connsiteX48" fmla="*/ 4071668 w 5365630"/>
                  <a:gd name="connsiteY48" fmla="*/ 5482549 h 5745307"/>
                  <a:gd name="connsiteX49" fmla="*/ 4175185 w 5365630"/>
                  <a:gd name="connsiteY49" fmla="*/ 5025349 h 5745307"/>
                  <a:gd name="connsiteX50" fmla="*/ 4235570 w 5365630"/>
                  <a:gd name="connsiteY50" fmla="*/ 4835568 h 5745307"/>
                  <a:gd name="connsiteX51" fmla="*/ 4287329 w 5365630"/>
                  <a:gd name="connsiteY51" fmla="*/ 4706171 h 5745307"/>
                  <a:gd name="connsiteX52" fmla="*/ 4390846 w 5365630"/>
                  <a:gd name="connsiteY52" fmla="*/ 4550896 h 5745307"/>
                  <a:gd name="connsiteX53" fmla="*/ 4649638 w 5365630"/>
                  <a:gd name="connsiteY53" fmla="*/ 4412873 h 5745307"/>
                  <a:gd name="connsiteX54" fmla="*/ 4848046 w 5365630"/>
                  <a:gd name="connsiteY54" fmla="*/ 4335236 h 5745307"/>
                  <a:gd name="connsiteX55" fmla="*/ 5098212 w 5365630"/>
                  <a:gd name="connsiteY55" fmla="*/ 4197213 h 5745307"/>
                  <a:gd name="connsiteX56" fmla="*/ 5253487 w 5365630"/>
                  <a:gd name="connsiteY56" fmla="*/ 4076443 h 5745307"/>
                  <a:gd name="connsiteX57" fmla="*/ 5365630 w 5365630"/>
                  <a:gd name="connsiteY57" fmla="*/ 4093696 h 5745307"/>
                  <a:gd name="connsiteX0" fmla="*/ 2857385 w 5322498"/>
                  <a:gd name="connsiteY0" fmla="*/ 0 h 5745307"/>
                  <a:gd name="connsiteX1" fmla="*/ 2573213 w 5322498"/>
                  <a:gd name="connsiteY1" fmla="*/ 133863 h 5745307"/>
                  <a:gd name="connsiteX2" fmla="*/ 2588233 w 5322498"/>
                  <a:gd name="connsiteY2" fmla="*/ 225981 h 5745307"/>
                  <a:gd name="connsiteX3" fmla="*/ 2462418 w 5322498"/>
                  <a:gd name="connsiteY3" fmla="*/ 325340 h 5745307"/>
                  <a:gd name="connsiteX4" fmla="*/ 2324357 w 5322498"/>
                  <a:gd name="connsiteY4" fmla="*/ 444260 h 5745307"/>
                  <a:gd name="connsiteX5" fmla="*/ 2251726 w 5322498"/>
                  <a:gd name="connsiteY5" fmla="*/ 463361 h 5745307"/>
                  <a:gd name="connsiteX6" fmla="*/ 1946412 w 5322498"/>
                  <a:gd name="connsiteY6" fmla="*/ 719689 h 5745307"/>
                  <a:gd name="connsiteX7" fmla="*/ 1915258 w 5322498"/>
                  <a:gd name="connsiteY7" fmla="*/ 919791 h 5745307"/>
                  <a:gd name="connsiteX8" fmla="*/ 1730752 w 5322498"/>
                  <a:gd name="connsiteY8" fmla="*/ 1149777 h 5745307"/>
                  <a:gd name="connsiteX9" fmla="*/ 1581022 w 5322498"/>
                  <a:gd name="connsiteY9" fmla="*/ 1254682 h 5745307"/>
                  <a:gd name="connsiteX10" fmla="*/ 1702947 w 5322498"/>
                  <a:gd name="connsiteY10" fmla="*/ 1488827 h 5745307"/>
                  <a:gd name="connsiteX11" fmla="*/ 1521484 w 5322498"/>
                  <a:gd name="connsiteY11" fmla="*/ 1646721 h 5745307"/>
                  <a:gd name="connsiteX12" fmla="*/ 1461099 w 5322498"/>
                  <a:gd name="connsiteY12" fmla="*/ 1723896 h 5745307"/>
                  <a:gd name="connsiteX13" fmla="*/ 1466106 w 5322498"/>
                  <a:gd name="connsiteY13" fmla="*/ 1811548 h 5745307"/>
                  <a:gd name="connsiteX14" fmla="*/ 1427980 w 5322498"/>
                  <a:gd name="connsiteY14" fmla="*/ 1793524 h 5745307"/>
                  <a:gd name="connsiteX15" fmla="*/ 1351999 w 5322498"/>
                  <a:gd name="connsiteY15" fmla="*/ 1817246 h 5745307"/>
                  <a:gd name="connsiteX16" fmla="*/ 1305246 w 5322498"/>
                  <a:gd name="connsiteY16" fmla="*/ 1903973 h 5745307"/>
                  <a:gd name="connsiteX17" fmla="*/ 1363706 w 5322498"/>
                  <a:gd name="connsiteY17" fmla="*/ 1978838 h 5745307"/>
                  <a:gd name="connsiteX18" fmla="*/ 1288301 w 5322498"/>
                  <a:gd name="connsiteY18" fmla="*/ 2096373 h 5745307"/>
                  <a:gd name="connsiteX19" fmla="*/ 1146928 w 5322498"/>
                  <a:gd name="connsiteY19" fmla="*/ 2296013 h 5745307"/>
                  <a:gd name="connsiteX20" fmla="*/ 1132757 w 5322498"/>
                  <a:gd name="connsiteY20" fmla="*/ 2564972 h 5745307"/>
                  <a:gd name="connsiteX21" fmla="*/ 0 w 5322498"/>
                  <a:gd name="connsiteY21" fmla="*/ 1730058 h 5745307"/>
                  <a:gd name="connsiteX22" fmla="*/ 198408 w 5322498"/>
                  <a:gd name="connsiteY22" fmla="*/ 2006103 h 5745307"/>
                  <a:gd name="connsiteX23" fmla="*/ 353683 w 5322498"/>
                  <a:gd name="connsiteY23" fmla="*/ 2100994 h 5745307"/>
                  <a:gd name="connsiteX24" fmla="*/ 483080 w 5322498"/>
                  <a:gd name="connsiteY24" fmla="*/ 2178632 h 5745307"/>
                  <a:gd name="connsiteX25" fmla="*/ 655608 w 5322498"/>
                  <a:gd name="connsiteY25" fmla="*/ 2290775 h 5745307"/>
                  <a:gd name="connsiteX26" fmla="*/ 819510 w 5322498"/>
                  <a:gd name="connsiteY26" fmla="*/ 2463303 h 5745307"/>
                  <a:gd name="connsiteX27" fmla="*/ 966159 w 5322498"/>
                  <a:gd name="connsiteY27" fmla="*/ 2644458 h 5745307"/>
                  <a:gd name="connsiteX28" fmla="*/ 1155940 w 5322498"/>
                  <a:gd name="connsiteY28" fmla="*/ 2808360 h 5745307"/>
                  <a:gd name="connsiteX29" fmla="*/ 1354348 w 5322498"/>
                  <a:gd name="connsiteY29" fmla="*/ 2989515 h 5745307"/>
                  <a:gd name="connsiteX30" fmla="*/ 1500997 w 5322498"/>
                  <a:gd name="connsiteY30" fmla="*/ 3196549 h 5745307"/>
                  <a:gd name="connsiteX31" fmla="*/ 1604514 w 5322498"/>
                  <a:gd name="connsiteY31" fmla="*/ 3403583 h 5745307"/>
                  <a:gd name="connsiteX32" fmla="*/ 1777042 w 5322498"/>
                  <a:gd name="connsiteY32" fmla="*/ 3541605 h 5745307"/>
                  <a:gd name="connsiteX33" fmla="*/ 1940944 w 5322498"/>
                  <a:gd name="connsiteY33" fmla="*/ 3705507 h 5745307"/>
                  <a:gd name="connsiteX34" fmla="*/ 2139351 w 5322498"/>
                  <a:gd name="connsiteY34" fmla="*/ 3929794 h 5745307"/>
                  <a:gd name="connsiteX35" fmla="*/ 2268748 w 5322498"/>
                  <a:gd name="connsiteY35" fmla="*/ 4059190 h 5745307"/>
                  <a:gd name="connsiteX36" fmla="*/ 2380891 w 5322498"/>
                  <a:gd name="connsiteY36" fmla="*/ 4223092 h 5745307"/>
                  <a:gd name="connsiteX37" fmla="*/ 2613804 w 5322498"/>
                  <a:gd name="connsiteY37" fmla="*/ 4386994 h 5745307"/>
                  <a:gd name="connsiteX38" fmla="*/ 2760453 w 5322498"/>
                  <a:gd name="connsiteY38" fmla="*/ 4550896 h 5745307"/>
                  <a:gd name="connsiteX39" fmla="*/ 2838091 w 5322498"/>
                  <a:gd name="connsiteY39" fmla="*/ 4749303 h 5745307"/>
                  <a:gd name="connsiteX40" fmla="*/ 2993366 w 5322498"/>
                  <a:gd name="connsiteY40" fmla="*/ 4913205 h 5745307"/>
                  <a:gd name="connsiteX41" fmla="*/ 3312544 w 5322498"/>
                  <a:gd name="connsiteY41" fmla="*/ 5068481 h 5745307"/>
                  <a:gd name="connsiteX42" fmla="*/ 3519578 w 5322498"/>
                  <a:gd name="connsiteY42" fmla="*/ 5241009 h 5745307"/>
                  <a:gd name="connsiteX43" fmla="*/ 3657600 w 5322498"/>
                  <a:gd name="connsiteY43" fmla="*/ 5404911 h 5745307"/>
                  <a:gd name="connsiteX44" fmla="*/ 3726612 w 5322498"/>
                  <a:gd name="connsiteY44" fmla="*/ 5568813 h 5745307"/>
                  <a:gd name="connsiteX45" fmla="*/ 3873629 w 5322498"/>
                  <a:gd name="connsiteY45" fmla="*/ 5745307 h 5745307"/>
                  <a:gd name="connsiteX46" fmla="*/ 3990309 w 5322498"/>
                  <a:gd name="connsiteY46" fmla="*/ 5659411 h 5745307"/>
                  <a:gd name="connsiteX47" fmla="*/ 4028536 w 5322498"/>
                  <a:gd name="connsiteY47" fmla="*/ 5482549 h 5745307"/>
                  <a:gd name="connsiteX48" fmla="*/ 4132053 w 5322498"/>
                  <a:gd name="connsiteY48" fmla="*/ 5025349 h 5745307"/>
                  <a:gd name="connsiteX49" fmla="*/ 4192438 w 5322498"/>
                  <a:gd name="connsiteY49" fmla="*/ 4835568 h 5745307"/>
                  <a:gd name="connsiteX50" fmla="*/ 4244197 w 5322498"/>
                  <a:gd name="connsiteY50" fmla="*/ 4706171 h 5745307"/>
                  <a:gd name="connsiteX51" fmla="*/ 4347714 w 5322498"/>
                  <a:gd name="connsiteY51" fmla="*/ 4550896 h 5745307"/>
                  <a:gd name="connsiteX52" fmla="*/ 4606506 w 5322498"/>
                  <a:gd name="connsiteY52" fmla="*/ 4412873 h 5745307"/>
                  <a:gd name="connsiteX53" fmla="*/ 4804914 w 5322498"/>
                  <a:gd name="connsiteY53" fmla="*/ 4335236 h 5745307"/>
                  <a:gd name="connsiteX54" fmla="*/ 5055080 w 5322498"/>
                  <a:gd name="connsiteY54" fmla="*/ 4197213 h 5745307"/>
                  <a:gd name="connsiteX55" fmla="*/ 5210355 w 5322498"/>
                  <a:gd name="connsiteY55" fmla="*/ 4076443 h 5745307"/>
                  <a:gd name="connsiteX56" fmla="*/ 5322498 w 5322498"/>
                  <a:gd name="connsiteY56" fmla="*/ 4093696 h 5745307"/>
                  <a:gd name="connsiteX0" fmla="*/ 2658977 w 5124090"/>
                  <a:gd name="connsiteY0" fmla="*/ 0 h 5745307"/>
                  <a:gd name="connsiteX1" fmla="*/ 2374805 w 5124090"/>
                  <a:gd name="connsiteY1" fmla="*/ 133863 h 5745307"/>
                  <a:gd name="connsiteX2" fmla="*/ 2389825 w 5124090"/>
                  <a:gd name="connsiteY2" fmla="*/ 225981 h 5745307"/>
                  <a:gd name="connsiteX3" fmla="*/ 2264010 w 5124090"/>
                  <a:gd name="connsiteY3" fmla="*/ 325340 h 5745307"/>
                  <a:gd name="connsiteX4" fmla="*/ 2125949 w 5124090"/>
                  <a:gd name="connsiteY4" fmla="*/ 444260 h 5745307"/>
                  <a:gd name="connsiteX5" fmla="*/ 2053318 w 5124090"/>
                  <a:gd name="connsiteY5" fmla="*/ 463361 h 5745307"/>
                  <a:gd name="connsiteX6" fmla="*/ 1748004 w 5124090"/>
                  <a:gd name="connsiteY6" fmla="*/ 719689 h 5745307"/>
                  <a:gd name="connsiteX7" fmla="*/ 1716850 w 5124090"/>
                  <a:gd name="connsiteY7" fmla="*/ 919791 h 5745307"/>
                  <a:gd name="connsiteX8" fmla="*/ 1532344 w 5124090"/>
                  <a:gd name="connsiteY8" fmla="*/ 1149777 h 5745307"/>
                  <a:gd name="connsiteX9" fmla="*/ 1382614 w 5124090"/>
                  <a:gd name="connsiteY9" fmla="*/ 1254682 h 5745307"/>
                  <a:gd name="connsiteX10" fmla="*/ 1504539 w 5124090"/>
                  <a:gd name="connsiteY10" fmla="*/ 1488827 h 5745307"/>
                  <a:gd name="connsiteX11" fmla="*/ 1323076 w 5124090"/>
                  <a:gd name="connsiteY11" fmla="*/ 1646721 h 5745307"/>
                  <a:gd name="connsiteX12" fmla="*/ 1262691 w 5124090"/>
                  <a:gd name="connsiteY12" fmla="*/ 1723896 h 5745307"/>
                  <a:gd name="connsiteX13" fmla="*/ 1267698 w 5124090"/>
                  <a:gd name="connsiteY13" fmla="*/ 1811548 h 5745307"/>
                  <a:gd name="connsiteX14" fmla="*/ 1229572 w 5124090"/>
                  <a:gd name="connsiteY14" fmla="*/ 1793524 h 5745307"/>
                  <a:gd name="connsiteX15" fmla="*/ 1153591 w 5124090"/>
                  <a:gd name="connsiteY15" fmla="*/ 1817246 h 5745307"/>
                  <a:gd name="connsiteX16" fmla="*/ 1106838 w 5124090"/>
                  <a:gd name="connsiteY16" fmla="*/ 1903973 h 5745307"/>
                  <a:gd name="connsiteX17" fmla="*/ 1165298 w 5124090"/>
                  <a:gd name="connsiteY17" fmla="*/ 1978838 h 5745307"/>
                  <a:gd name="connsiteX18" fmla="*/ 1089893 w 5124090"/>
                  <a:gd name="connsiteY18" fmla="*/ 2096373 h 5745307"/>
                  <a:gd name="connsiteX19" fmla="*/ 948520 w 5124090"/>
                  <a:gd name="connsiteY19" fmla="*/ 2296013 h 5745307"/>
                  <a:gd name="connsiteX20" fmla="*/ 934349 w 5124090"/>
                  <a:gd name="connsiteY20" fmla="*/ 2564972 h 5745307"/>
                  <a:gd name="connsiteX21" fmla="*/ 0 w 5124090"/>
                  <a:gd name="connsiteY21" fmla="*/ 2006103 h 5745307"/>
                  <a:gd name="connsiteX22" fmla="*/ 155275 w 5124090"/>
                  <a:gd name="connsiteY22" fmla="*/ 2100994 h 5745307"/>
                  <a:gd name="connsiteX23" fmla="*/ 284672 w 5124090"/>
                  <a:gd name="connsiteY23" fmla="*/ 2178632 h 5745307"/>
                  <a:gd name="connsiteX24" fmla="*/ 457200 w 5124090"/>
                  <a:gd name="connsiteY24" fmla="*/ 2290775 h 5745307"/>
                  <a:gd name="connsiteX25" fmla="*/ 621102 w 5124090"/>
                  <a:gd name="connsiteY25" fmla="*/ 2463303 h 5745307"/>
                  <a:gd name="connsiteX26" fmla="*/ 767751 w 5124090"/>
                  <a:gd name="connsiteY26" fmla="*/ 2644458 h 5745307"/>
                  <a:gd name="connsiteX27" fmla="*/ 957532 w 5124090"/>
                  <a:gd name="connsiteY27" fmla="*/ 2808360 h 5745307"/>
                  <a:gd name="connsiteX28" fmla="*/ 1155940 w 5124090"/>
                  <a:gd name="connsiteY28" fmla="*/ 2989515 h 5745307"/>
                  <a:gd name="connsiteX29" fmla="*/ 1302589 w 5124090"/>
                  <a:gd name="connsiteY29" fmla="*/ 3196549 h 5745307"/>
                  <a:gd name="connsiteX30" fmla="*/ 1406106 w 5124090"/>
                  <a:gd name="connsiteY30" fmla="*/ 3403583 h 5745307"/>
                  <a:gd name="connsiteX31" fmla="*/ 1578634 w 5124090"/>
                  <a:gd name="connsiteY31" fmla="*/ 3541605 h 5745307"/>
                  <a:gd name="connsiteX32" fmla="*/ 1742536 w 5124090"/>
                  <a:gd name="connsiteY32" fmla="*/ 3705507 h 5745307"/>
                  <a:gd name="connsiteX33" fmla="*/ 1940943 w 5124090"/>
                  <a:gd name="connsiteY33" fmla="*/ 3929794 h 5745307"/>
                  <a:gd name="connsiteX34" fmla="*/ 2070340 w 5124090"/>
                  <a:gd name="connsiteY34" fmla="*/ 4059190 h 5745307"/>
                  <a:gd name="connsiteX35" fmla="*/ 2182483 w 5124090"/>
                  <a:gd name="connsiteY35" fmla="*/ 4223092 h 5745307"/>
                  <a:gd name="connsiteX36" fmla="*/ 2415396 w 5124090"/>
                  <a:gd name="connsiteY36" fmla="*/ 4386994 h 5745307"/>
                  <a:gd name="connsiteX37" fmla="*/ 2562045 w 5124090"/>
                  <a:gd name="connsiteY37" fmla="*/ 4550896 h 5745307"/>
                  <a:gd name="connsiteX38" fmla="*/ 2639683 w 5124090"/>
                  <a:gd name="connsiteY38" fmla="*/ 4749303 h 5745307"/>
                  <a:gd name="connsiteX39" fmla="*/ 2794958 w 5124090"/>
                  <a:gd name="connsiteY39" fmla="*/ 4913205 h 5745307"/>
                  <a:gd name="connsiteX40" fmla="*/ 3114136 w 5124090"/>
                  <a:gd name="connsiteY40" fmla="*/ 5068481 h 5745307"/>
                  <a:gd name="connsiteX41" fmla="*/ 3321170 w 5124090"/>
                  <a:gd name="connsiteY41" fmla="*/ 5241009 h 5745307"/>
                  <a:gd name="connsiteX42" fmla="*/ 3459192 w 5124090"/>
                  <a:gd name="connsiteY42" fmla="*/ 5404911 h 5745307"/>
                  <a:gd name="connsiteX43" fmla="*/ 3528204 w 5124090"/>
                  <a:gd name="connsiteY43" fmla="*/ 5568813 h 5745307"/>
                  <a:gd name="connsiteX44" fmla="*/ 3675221 w 5124090"/>
                  <a:gd name="connsiteY44" fmla="*/ 5745307 h 5745307"/>
                  <a:gd name="connsiteX45" fmla="*/ 3791901 w 5124090"/>
                  <a:gd name="connsiteY45" fmla="*/ 5659411 h 5745307"/>
                  <a:gd name="connsiteX46" fmla="*/ 3830128 w 5124090"/>
                  <a:gd name="connsiteY46" fmla="*/ 5482549 h 5745307"/>
                  <a:gd name="connsiteX47" fmla="*/ 3933645 w 5124090"/>
                  <a:gd name="connsiteY47" fmla="*/ 5025349 h 5745307"/>
                  <a:gd name="connsiteX48" fmla="*/ 3994030 w 5124090"/>
                  <a:gd name="connsiteY48" fmla="*/ 4835568 h 5745307"/>
                  <a:gd name="connsiteX49" fmla="*/ 4045789 w 5124090"/>
                  <a:gd name="connsiteY49" fmla="*/ 4706171 h 5745307"/>
                  <a:gd name="connsiteX50" fmla="*/ 4149306 w 5124090"/>
                  <a:gd name="connsiteY50" fmla="*/ 4550896 h 5745307"/>
                  <a:gd name="connsiteX51" fmla="*/ 4408098 w 5124090"/>
                  <a:gd name="connsiteY51" fmla="*/ 4412873 h 5745307"/>
                  <a:gd name="connsiteX52" fmla="*/ 4606506 w 5124090"/>
                  <a:gd name="connsiteY52" fmla="*/ 4335236 h 5745307"/>
                  <a:gd name="connsiteX53" fmla="*/ 4856672 w 5124090"/>
                  <a:gd name="connsiteY53" fmla="*/ 4197213 h 5745307"/>
                  <a:gd name="connsiteX54" fmla="*/ 5011947 w 5124090"/>
                  <a:gd name="connsiteY54" fmla="*/ 4076443 h 5745307"/>
                  <a:gd name="connsiteX55" fmla="*/ 5124090 w 5124090"/>
                  <a:gd name="connsiteY55" fmla="*/ 4093696 h 5745307"/>
                  <a:gd name="connsiteX0" fmla="*/ 2503702 w 4968815"/>
                  <a:gd name="connsiteY0" fmla="*/ 0 h 5745307"/>
                  <a:gd name="connsiteX1" fmla="*/ 2219530 w 4968815"/>
                  <a:gd name="connsiteY1" fmla="*/ 133863 h 5745307"/>
                  <a:gd name="connsiteX2" fmla="*/ 2234550 w 4968815"/>
                  <a:gd name="connsiteY2" fmla="*/ 225981 h 5745307"/>
                  <a:gd name="connsiteX3" fmla="*/ 2108735 w 4968815"/>
                  <a:gd name="connsiteY3" fmla="*/ 325340 h 5745307"/>
                  <a:gd name="connsiteX4" fmla="*/ 1970674 w 4968815"/>
                  <a:gd name="connsiteY4" fmla="*/ 444260 h 5745307"/>
                  <a:gd name="connsiteX5" fmla="*/ 1898043 w 4968815"/>
                  <a:gd name="connsiteY5" fmla="*/ 463361 h 5745307"/>
                  <a:gd name="connsiteX6" fmla="*/ 1592729 w 4968815"/>
                  <a:gd name="connsiteY6" fmla="*/ 719689 h 5745307"/>
                  <a:gd name="connsiteX7" fmla="*/ 1561575 w 4968815"/>
                  <a:gd name="connsiteY7" fmla="*/ 919791 h 5745307"/>
                  <a:gd name="connsiteX8" fmla="*/ 1377069 w 4968815"/>
                  <a:gd name="connsiteY8" fmla="*/ 1149777 h 5745307"/>
                  <a:gd name="connsiteX9" fmla="*/ 1227339 w 4968815"/>
                  <a:gd name="connsiteY9" fmla="*/ 1254682 h 5745307"/>
                  <a:gd name="connsiteX10" fmla="*/ 1349264 w 4968815"/>
                  <a:gd name="connsiteY10" fmla="*/ 1488827 h 5745307"/>
                  <a:gd name="connsiteX11" fmla="*/ 1167801 w 4968815"/>
                  <a:gd name="connsiteY11" fmla="*/ 1646721 h 5745307"/>
                  <a:gd name="connsiteX12" fmla="*/ 1107416 w 4968815"/>
                  <a:gd name="connsiteY12" fmla="*/ 1723896 h 5745307"/>
                  <a:gd name="connsiteX13" fmla="*/ 1112423 w 4968815"/>
                  <a:gd name="connsiteY13" fmla="*/ 1811548 h 5745307"/>
                  <a:gd name="connsiteX14" fmla="*/ 1074297 w 4968815"/>
                  <a:gd name="connsiteY14" fmla="*/ 1793524 h 5745307"/>
                  <a:gd name="connsiteX15" fmla="*/ 998316 w 4968815"/>
                  <a:gd name="connsiteY15" fmla="*/ 1817246 h 5745307"/>
                  <a:gd name="connsiteX16" fmla="*/ 951563 w 4968815"/>
                  <a:gd name="connsiteY16" fmla="*/ 1903973 h 5745307"/>
                  <a:gd name="connsiteX17" fmla="*/ 1010023 w 4968815"/>
                  <a:gd name="connsiteY17" fmla="*/ 1978838 h 5745307"/>
                  <a:gd name="connsiteX18" fmla="*/ 934618 w 4968815"/>
                  <a:gd name="connsiteY18" fmla="*/ 2096373 h 5745307"/>
                  <a:gd name="connsiteX19" fmla="*/ 793245 w 4968815"/>
                  <a:gd name="connsiteY19" fmla="*/ 2296013 h 5745307"/>
                  <a:gd name="connsiteX20" fmla="*/ 779074 w 4968815"/>
                  <a:gd name="connsiteY20" fmla="*/ 2564972 h 5745307"/>
                  <a:gd name="connsiteX21" fmla="*/ 0 w 4968815"/>
                  <a:gd name="connsiteY21" fmla="*/ 2100994 h 5745307"/>
                  <a:gd name="connsiteX22" fmla="*/ 129397 w 4968815"/>
                  <a:gd name="connsiteY22" fmla="*/ 2178632 h 5745307"/>
                  <a:gd name="connsiteX23" fmla="*/ 301925 w 4968815"/>
                  <a:gd name="connsiteY23" fmla="*/ 2290775 h 5745307"/>
                  <a:gd name="connsiteX24" fmla="*/ 465827 w 4968815"/>
                  <a:gd name="connsiteY24" fmla="*/ 2463303 h 5745307"/>
                  <a:gd name="connsiteX25" fmla="*/ 612476 w 4968815"/>
                  <a:gd name="connsiteY25" fmla="*/ 2644458 h 5745307"/>
                  <a:gd name="connsiteX26" fmla="*/ 802257 w 4968815"/>
                  <a:gd name="connsiteY26" fmla="*/ 2808360 h 5745307"/>
                  <a:gd name="connsiteX27" fmla="*/ 1000665 w 4968815"/>
                  <a:gd name="connsiteY27" fmla="*/ 2989515 h 5745307"/>
                  <a:gd name="connsiteX28" fmla="*/ 1147314 w 4968815"/>
                  <a:gd name="connsiteY28" fmla="*/ 3196549 h 5745307"/>
                  <a:gd name="connsiteX29" fmla="*/ 1250831 w 4968815"/>
                  <a:gd name="connsiteY29" fmla="*/ 3403583 h 5745307"/>
                  <a:gd name="connsiteX30" fmla="*/ 1423359 w 4968815"/>
                  <a:gd name="connsiteY30" fmla="*/ 3541605 h 5745307"/>
                  <a:gd name="connsiteX31" fmla="*/ 1587261 w 4968815"/>
                  <a:gd name="connsiteY31" fmla="*/ 3705507 h 5745307"/>
                  <a:gd name="connsiteX32" fmla="*/ 1785668 w 4968815"/>
                  <a:gd name="connsiteY32" fmla="*/ 3929794 h 5745307"/>
                  <a:gd name="connsiteX33" fmla="*/ 1915065 w 4968815"/>
                  <a:gd name="connsiteY33" fmla="*/ 4059190 h 5745307"/>
                  <a:gd name="connsiteX34" fmla="*/ 2027208 w 4968815"/>
                  <a:gd name="connsiteY34" fmla="*/ 4223092 h 5745307"/>
                  <a:gd name="connsiteX35" fmla="*/ 2260121 w 4968815"/>
                  <a:gd name="connsiteY35" fmla="*/ 4386994 h 5745307"/>
                  <a:gd name="connsiteX36" fmla="*/ 2406770 w 4968815"/>
                  <a:gd name="connsiteY36" fmla="*/ 4550896 h 5745307"/>
                  <a:gd name="connsiteX37" fmla="*/ 2484408 w 4968815"/>
                  <a:gd name="connsiteY37" fmla="*/ 4749303 h 5745307"/>
                  <a:gd name="connsiteX38" fmla="*/ 2639683 w 4968815"/>
                  <a:gd name="connsiteY38" fmla="*/ 4913205 h 5745307"/>
                  <a:gd name="connsiteX39" fmla="*/ 2958861 w 4968815"/>
                  <a:gd name="connsiteY39" fmla="*/ 5068481 h 5745307"/>
                  <a:gd name="connsiteX40" fmla="*/ 3165895 w 4968815"/>
                  <a:gd name="connsiteY40" fmla="*/ 5241009 h 5745307"/>
                  <a:gd name="connsiteX41" fmla="*/ 3303917 w 4968815"/>
                  <a:gd name="connsiteY41" fmla="*/ 5404911 h 5745307"/>
                  <a:gd name="connsiteX42" fmla="*/ 3372929 w 4968815"/>
                  <a:gd name="connsiteY42" fmla="*/ 5568813 h 5745307"/>
                  <a:gd name="connsiteX43" fmla="*/ 3519946 w 4968815"/>
                  <a:gd name="connsiteY43" fmla="*/ 5745307 h 5745307"/>
                  <a:gd name="connsiteX44" fmla="*/ 3636626 w 4968815"/>
                  <a:gd name="connsiteY44" fmla="*/ 5659411 h 5745307"/>
                  <a:gd name="connsiteX45" fmla="*/ 3674853 w 4968815"/>
                  <a:gd name="connsiteY45" fmla="*/ 5482549 h 5745307"/>
                  <a:gd name="connsiteX46" fmla="*/ 3778370 w 4968815"/>
                  <a:gd name="connsiteY46" fmla="*/ 5025349 h 5745307"/>
                  <a:gd name="connsiteX47" fmla="*/ 3838755 w 4968815"/>
                  <a:gd name="connsiteY47" fmla="*/ 4835568 h 5745307"/>
                  <a:gd name="connsiteX48" fmla="*/ 3890514 w 4968815"/>
                  <a:gd name="connsiteY48" fmla="*/ 4706171 h 5745307"/>
                  <a:gd name="connsiteX49" fmla="*/ 3994031 w 4968815"/>
                  <a:gd name="connsiteY49" fmla="*/ 4550896 h 5745307"/>
                  <a:gd name="connsiteX50" fmla="*/ 4252823 w 4968815"/>
                  <a:gd name="connsiteY50" fmla="*/ 4412873 h 5745307"/>
                  <a:gd name="connsiteX51" fmla="*/ 4451231 w 4968815"/>
                  <a:gd name="connsiteY51" fmla="*/ 4335236 h 5745307"/>
                  <a:gd name="connsiteX52" fmla="*/ 4701397 w 4968815"/>
                  <a:gd name="connsiteY52" fmla="*/ 4197213 h 5745307"/>
                  <a:gd name="connsiteX53" fmla="*/ 4856672 w 4968815"/>
                  <a:gd name="connsiteY53" fmla="*/ 4076443 h 5745307"/>
                  <a:gd name="connsiteX54" fmla="*/ 4968815 w 4968815"/>
                  <a:gd name="connsiteY54" fmla="*/ 4093696 h 5745307"/>
                  <a:gd name="connsiteX0" fmla="*/ 2374305 w 4839418"/>
                  <a:gd name="connsiteY0" fmla="*/ 0 h 5745307"/>
                  <a:gd name="connsiteX1" fmla="*/ 2090133 w 4839418"/>
                  <a:gd name="connsiteY1" fmla="*/ 133863 h 5745307"/>
                  <a:gd name="connsiteX2" fmla="*/ 2105153 w 4839418"/>
                  <a:gd name="connsiteY2" fmla="*/ 225981 h 5745307"/>
                  <a:gd name="connsiteX3" fmla="*/ 1979338 w 4839418"/>
                  <a:gd name="connsiteY3" fmla="*/ 325340 h 5745307"/>
                  <a:gd name="connsiteX4" fmla="*/ 1841277 w 4839418"/>
                  <a:gd name="connsiteY4" fmla="*/ 444260 h 5745307"/>
                  <a:gd name="connsiteX5" fmla="*/ 1768646 w 4839418"/>
                  <a:gd name="connsiteY5" fmla="*/ 463361 h 5745307"/>
                  <a:gd name="connsiteX6" fmla="*/ 1463332 w 4839418"/>
                  <a:gd name="connsiteY6" fmla="*/ 719689 h 5745307"/>
                  <a:gd name="connsiteX7" fmla="*/ 1432178 w 4839418"/>
                  <a:gd name="connsiteY7" fmla="*/ 919791 h 5745307"/>
                  <a:gd name="connsiteX8" fmla="*/ 1247672 w 4839418"/>
                  <a:gd name="connsiteY8" fmla="*/ 1149777 h 5745307"/>
                  <a:gd name="connsiteX9" fmla="*/ 1097942 w 4839418"/>
                  <a:gd name="connsiteY9" fmla="*/ 1254682 h 5745307"/>
                  <a:gd name="connsiteX10" fmla="*/ 1219867 w 4839418"/>
                  <a:gd name="connsiteY10" fmla="*/ 1488827 h 5745307"/>
                  <a:gd name="connsiteX11" fmla="*/ 1038404 w 4839418"/>
                  <a:gd name="connsiteY11" fmla="*/ 1646721 h 5745307"/>
                  <a:gd name="connsiteX12" fmla="*/ 978019 w 4839418"/>
                  <a:gd name="connsiteY12" fmla="*/ 1723896 h 5745307"/>
                  <a:gd name="connsiteX13" fmla="*/ 983026 w 4839418"/>
                  <a:gd name="connsiteY13" fmla="*/ 1811548 h 5745307"/>
                  <a:gd name="connsiteX14" fmla="*/ 944900 w 4839418"/>
                  <a:gd name="connsiteY14" fmla="*/ 1793524 h 5745307"/>
                  <a:gd name="connsiteX15" fmla="*/ 868919 w 4839418"/>
                  <a:gd name="connsiteY15" fmla="*/ 1817246 h 5745307"/>
                  <a:gd name="connsiteX16" fmla="*/ 822166 w 4839418"/>
                  <a:gd name="connsiteY16" fmla="*/ 1903973 h 5745307"/>
                  <a:gd name="connsiteX17" fmla="*/ 880626 w 4839418"/>
                  <a:gd name="connsiteY17" fmla="*/ 1978838 h 5745307"/>
                  <a:gd name="connsiteX18" fmla="*/ 805221 w 4839418"/>
                  <a:gd name="connsiteY18" fmla="*/ 2096373 h 5745307"/>
                  <a:gd name="connsiteX19" fmla="*/ 663848 w 4839418"/>
                  <a:gd name="connsiteY19" fmla="*/ 2296013 h 5745307"/>
                  <a:gd name="connsiteX20" fmla="*/ 649677 w 4839418"/>
                  <a:gd name="connsiteY20" fmla="*/ 2564972 h 5745307"/>
                  <a:gd name="connsiteX21" fmla="*/ 0 w 4839418"/>
                  <a:gd name="connsiteY21" fmla="*/ 2178632 h 5745307"/>
                  <a:gd name="connsiteX22" fmla="*/ 172528 w 4839418"/>
                  <a:gd name="connsiteY22" fmla="*/ 2290775 h 5745307"/>
                  <a:gd name="connsiteX23" fmla="*/ 336430 w 4839418"/>
                  <a:gd name="connsiteY23" fmla="*/ 2463303 h 5745307"/>
                  <a:gd name="connsiteX24" fmla="*/ 483079 w 4839418"/>
                  <a:gd name="connsiteY24" fmla="*/ 2644458 h 5745307"/>
                  <a:gd name="connsiteX25" fmla="*/ 672860 w 4839418"/>
                  <a:gd name="connsiteY25" fmla="*/ 2808360 h 5745307"/>
                  <a:gd name="connsiteX26" fmla="*/ 871268 w 4839418"/>
                  <a:gd name="connsiteY26" fmla="*/ 2989515 h 5745307"/>
                  <a:gd name="connsiteX27" fmla="*/ 1017917 w 4839418"/>
                  <a:gd name="connsiteY27" fmla="*/ 3196549 h 5745307"/>
                  <a:gd name="connsiteX28" fmla="*/ 1121434 w 4839418"/>
                  <a:gd name="connsiteY28" fmla="*/ 3403583 h 5745307"/>
                  <a:gd name="connsiteX29" fmla="*/ 1293962 w 4839418"/>
                  <a:gd name="connsiteY29" fmla="*/ 3541605 h 5745307"/>
                  <a:gd name="connsiteX30" fmla="*/ 1457864 w 4839418"/>
                  <a:gd name="connsiteY30" fmla="*/ 3705507 h 5745307"/>
                  <a:gd name="connsiteX31" fmla="*/ 1656271 w 4839418"/>
                  <a:gd name="connsiteY31" fmla="*/ 3929794 h 5745307"/>
                  <a:gd name="connsiteX32" fmla="*/ 1785668 w 4839418"/>
                  <a:gd name="connsiteY32" fmla="*/ 4059190 h 5745307"/>
                  <a:gd name="connsiteX33" fmla="*/ 1897811 w 4839418"/>
                  <a:gd name="connsiteY33" fmla="*/ 4223092 h 5745307"/>
                  <a:gd name="connsiteX34" fmla="*/ 2130724 w 4839418"/>
                  <a:gd name="connsiteY34" fmla="*/ 4386994 h 5745307"/>
                  <a:gd name="connsiteX35" fmla="*/ 2277373 w 4839418"/>
                  <a:gd name="connsiteY35" fmla="*/ 4550896 h 5745307"/>
                  <a:gd name="connsiteX36" fmla="*/ 2355011 w 4839418"/>
                  <a:gd name="connsiteY36" fmla="*/ 4749303 h 5745307"/>
                  <a:gd name="connsiteX37" fmla="*/ 2510286 w 4839418"/>
                  <a:gd name="connsiteY37" fmla="*/ 4913205 h 5745307"/>
                  <a:gd name="connsiteX38" fmla="*/ 2829464 w 4839418"/>
                  <a:gd name="connsiteY38" fmla="*/ 5068481 h 5745307"/>
                  <a:gd name="connsiteX39" fmla="*/ 3036498 w 4839418"/>
                  <a:gd name="connsiteY39" fmla="*/ 5241009 h 5745307"/>
                  <a:gd name="connsiteX40" fmla="*/ 3174520 w 4839418"/>
                  <a:gd name="connsiteY40" fmla="*/ 5404911 h 5745307"/>
                  <a:gd name="connsiteX41" fmla="*/ 3243532 w 4839418"/>
                  <a:gd name="connsiteY41" fmla="*/ 5568813 h 5745307"/>
                  <a:gd name="connsiteX42" fmla="*/ 3390549 w 4839418"/>
                  <a:gd name="connsiteY42" fmla="*/ 5745307 h 5745307"/>
                  <a:gd name="connsiteX43" fmla="*/ 3507229 w 4839418"/>
                  <a:gd name="connsiteY43" fmla="*/ 5659411 h 5745307"/>
                  <a:gd name="connsiteX44" fmla="*/ 3545456 w 4839418"/>
                  <a:gd name="connsiteY44" fmla="*/ 5482549 h 5745307"/>
                  <a:gd name="connsiteX45" fmla="*/ 3648973 w 4839418"/>
                  <a:gd name="connsiteY45" fmla="*/ 5025349 h 5745307"/>
                  <a:gd name="connsiteX46" fmla="*/ 3709358 w 4839418"/>
                  <a:gd name="connsiteY46" fmla="*/ 4835568 h 5745307"/>
                  <a:gd name="connsiteX47" fmla="*/ 3761117 w 4839418"/>
                  <a:gd name="connsiteY47" fmla="*/ 4706171 h 5745307"/>
                  <a:gd name="connsiteX48" fmla="*/ 3864634 w 4839418"/>
                  <a:gd name="connsiteY48" fmla="*/ 4550896 h 5745307"/>
                  <a:gd name="connsiteX49" fmla="*/ 4123426 w 4839418"/>
                  <a:gd name="connsiteY49" fmla="*/ 4412873 h 5745307"/>
                  <a:gd name="connsiteX50" fmla="*/ 4321834 w 4839418"/>
                  <a:gd name="connsiteY50" fmla="*/ 4335236 h 5745307"/>
                  <a:gd name="connsiteX51" fmla="*/ 4572000 w 4839418"/>
                  <a:gd name="connsiteY51" fmla="*/ 4197213 h 5745307"/>
                  <a:gd name="connsiteX52" fmla="*/ 4727275 w 4839418"/>
                  <a:gd name="connsiteY52" fmla="*/ 4076443 h 5745307"/>
                  <a:gd name="connsiteX53" fmla="*/ 4839418 w 4839418"/>
                  <a:gd name="connsiteY53" fmla="*/ 4093696 h 5745307"/>
                  <a:gd name="connsiteX0" fmla="*/ 2201777 w 4666890"/>
                  <a:gd name="connsiteY0" fmla="*/ 0 h 5745307"/>
                  <a:gd name="connsiteX1" fmla="*/ 1917605 w 4666890"/>
                  <a:gd name="connsiteY1" fmla="*/ 133863 h 5745307"/>
                  <a:gd name="connsiteX2" fmla="*/ 1932625 w 4666890"/>
                  <a:gd name="connsiteY2" fmla="*/ 225981 h 5745307"/>
                  <a:gd name="connsiteX3" fmla="*/ 1806810 w 4666890"/>
                  <a:gd name="connsiteY3" fmla="*/ 325340 h 5745307"/>
                  <a:gd name="connsiteX4" fmla="*/ 1668749 w 4666890"/>
                  <a:gd name="connsiteY4" fmla="*/ 444260 h 5745307"/>
                  <a:gd name="connsiteX5" fmla="*/ 1596118 w 4666890"/>
                  <a:gd name="connsiteY5" fmla="*/ 463361 h 5745307"/>
                  <a:gd name="connsiteX6" fmla="*/ 1290804 w 4666890"/>
                  <a:gd name="connsiteY6" fmla="*/ 719689 h 5745307"/>
                  <a:gd name="connsiteX7" fmla="*/ 1259650 w 4666890"/>
                  <a:gd name="connsiteY7" fmla="*/ 919791 h 5745307"/>
                  <a:gd name="connsiteX8" fmla="*/ 1075144 w 4666890"/>
                  <a:gd name="connsiteY8" fmla="*/ 1149777 h 5745307"/>
                  <a:gd name="connsiteX9" fmla="*/ 925414 w 4666890"/>
                  <a:gd name="connsiteY9" fmla="*/ 1254682 h 5745307"/>
                  <a:gd name="connsiteX10" fmla="*/ 1047339 w 4666890"/>
                  <a:gd name="connsiteY10" fmla="*/ 1488827 h 5745307"/>
                  <a:gd name="connsiteX11" fmla="*/ 865876 w 4666890"/>
                  <a:gd name="connsiteY11" fmla="*/ 1646721 h 5745307"/>
                  <a:gd name="connsiteX12" fmla="*/ 805491 w 4666890"/>
                  <a:gd name="connsiteY12" fmla="*/ 1723896 h 5745307"/>
                  <a:gd name="connsiteX13" fmla="*/ 810498 w 4666890"/>
                  <a:gd name="connsiteY13" fmla="*/ 1811548 h 5745307"/>
                  <a:gd name="connsiteX14" fmla="*/ 772372 w 4666890"/>
                  <a:gd name="connsiteY14" fmla="*/ 1793524 h 5745307"/>
                  <a:gd name="connsiteX15" fmla="*/ 696391 w 4666890"/>
                  <a:gd name="connsiteY15" fmla="*/ 1817246 h 5745307"/>
                  <a:gd name="connsiteX16" fmla="*/ 649638 w 4666890"/>
                  <a:gd name="connsiteY16" fmla="*/ 1903973 h 5745307"/>
                  <a:gd name="connsiteX17" fmla="*/ 708098 w 4666890"/>
                  <a:gd name="connsiteY17" fmla="*/ 1978838 h 5745307"/>
                  <a:gd name="connsiteX18" fmla="*/ 632693 w 4666890"/>
                  <a:gd name="connsiteY18" fmla="*/ 2096373 h 5745307"/>
                  <a:gd name="connsiteX19" fmla="*/ 491320 w 4666890"/>
                  <a:gd name="connsiteY19" fmla="*/ 2296013 h 5745307"/>
                  <a:gd name="connsiteX20" fmla="*/ 477149 w 4666890"/>
                  <a:gd name="connsiteY20" fmla="*/ 2564972 h 5745307"/>
                  <a:gd name="connsiteX21" fmla="*/ 0 w 4666890"/>
                  <a:gd name="connsiteY21" fmla="*/ 2290775 h 5745307"/>
                  <a:gd name="connsiteX22" fmla="*/ 163902 w 4666890"/>
                  <a:gd name="connsiteY22" fmla="*/ 2463303 h 5745307"/>
                  <a:gd name="connsiteX23" fmla="*/ 310551 w 4666890"/>
                  <a:gd name="connsiteY23" fmla="*/ 2644458 h 5745307"/>
                  <a:gd name="connsiteX24" fmla="*/ 500332 w 4666890"/>
                  <a:gd name="connsiteY24" fmla="*/ 2808360 h 5745307"/>
                  <a:gd name="connsiteX25" fmla="*/ 698740 w 4666890"/>
                  <a:gd name="connsiteY25" fmla="*/ 2989515 h 5745307"/>
                  <a:gd name="connsiteX26" fmla="*/ 845389 w 4666890"/>
                  <a:gd name="connsiteY26" fmla="*/ 3196549 h 5745307"/>
                  <a:gd name="connsiteX27" fmla="*/ 948906 w 4666890"/>
                  <a:gd name="connsiteY27" fmla="*/ 3403583 h 5745307"/>
                  <a:gd name="connsiteX28" fmla="*/ 1121434 w 4666890"/>
                  <a:gd name="connsiteY28" fmla="*/ 3541605 h 5745307"/>
                  <a:gd name="connsiteX29" fmla="*/ 1285336 w 4666890"/>
                  <a:gd name="connsiteY29" fmla="*/ 3705507 h 5745307"/>
                  <a:gd name="connsiteX30" fmla="*/ 1483743 w 4666890"/>
                  <a:gd name="connsiteY30" fmla="*/ 3929794 h 5745307"/>
                  <a:gd name="connsiteX31" fmla="*/ 1613140 w 4666890"/>
                  <a:gd name="connsiteY31" fmla="*/ 4059190 h 5745307"/>
                  <a:gd name="connsiteX32" fmla="*/ 1725283 w 4666890"/>
                  <a:gd name="connsiteY32" fmla="*/ 4223092 h 5745307"/>
                  <a:gd name="connsiteX33" fmla="*/ 1958196 w 4666890"/>
                  <a:gd name="connsiteY33" fmla="*/ 4386994 h 5745307"/>
                  <a:gd name="connsiteX34" fmla="*/ 2104845 w 4666890"/>
                  <a:gd name="connsiteY34" fmla="*/ 4550896 h 5745307"/>
                  <a:gd name="connsiteX35" fmla="*/ 2182483 w 4666890"/>
                  <a:gd name="connsiteY35" fmla="*/ 4749303 h 5745307"/>
                  <a:gd name="connsiteX36" fmla="*/ 2337758 w 4666890"/>
                  <a:gd name="connsiteY36" fmla="*/ 4913205 h 5745307"/>
                  <a:gd name="connsiteX37" fmla="*/ 2656936 w 4666890"/>
                  <a:gd name="connsiteY37" fmla="*/ 5068481 h 5745307"/>
                  <a:gd name="connsiteX38" fmla="*/ 2863970 w 4666890"/>
                  <a:gd name="connsiteY38" fmla="*/ 5241009 h 5745307"/>
                  <a:gd name="connsiteX39" fmla="*/ 3001992 w 4666890"/>
                  <a:gd name="connsiteY39" fmla="*/ 5404911 h 5745307"/>
                  <a:gd name="connsiteX40" fmla="*/ 3071004 w 4666890"/>
                  <a:gd name="connsiteY40" fmla="*/ 5568813 h 5745307"/>
                  <a:gd name="connsiteX41" fmla="*/ 3218021 w 4666890"/>
                  <a:gd name="connsiteY41" fmla="*/ 5745307 h 5745307"/>
                  <a:gd name="connsiteX42" fmla="*/ 3334701 w 4666890"/>
                  <a:gd name="connsiteY42" fmla="*/ 5659411 h 5745307"/>
                  <a:gd name="connsiteX43" fmla="*/ 3372928 w 4666890"/>
                  <a:gd name="connsiteY43" fmla="*/ 5482549 h 5745307"/>
                  <a:gd name="connsiteX44" fmla="*/ 3476445 w 4666890"/>
                  <a:gd name="connsiteY44" fmla="*/ 5025349 h 5745307"/>
                  <a:gd name="connsiteX45" fmla="*/ 3536830 w 4666890"/>
                  <a:gd name="connsiteY45" fmla="*/ 4835568 h 5745307"/>
                  <a:gd name="connsiteX46" fmla="*/ 3588589 w 4666890"/>
                  <a:gd name="connsiteY46" fmla="*/ 4706171 h 5745307"/>
                  <a:gd name="connsiteX47" fmla="*/ 3692106 w 4666890"/>
                  <a:gd name="connsiteY47" fmla="*/ 4550896 h 5745307"/>
                  <a:gd name="connsiteX48" fmla="*/ 3950898 w 4666890"/>
                  <a:gd name="connsiteY48" fmla="*/ 4412873 h 5745307"/>
                  <a:gd name="connsiteX49" fmla="*/ 4149306 w 4666890"/>
                  <a:gd name="connsiteY49" fmla="*/ 4335236 h 5745307"/>
                  <a:gd name="connsiteX50" fmla="*/ 4399472 w 4666890"/>
                  <a:gd name="connsiteY50" fmla="*/ 4197213 h 5745307"/>
                  <a:gd name="connsiteX51" fmla="*/ 4554747 w 4666890"/>
                  <a:gd name="connsiteY51" fmla="*/ 4076443 h 5745307"/>
                  <a:gd name="connsiteX52" fmla="*/ 4666890 w 4666890"/>
                  <a:gd name="connsiteY52" fmla="*/ 4093696 h 5745307"/>
                  <a:gd name="connsiteX0" fmla="*/ 2037875 w 4502988"/>
                  <a:gd name="connsiteY0" fmla="*/ 0 h 5745307"/>
                  <a:gd name="connsiteX1" fmla="*/ 1753703 w 4502988"/>
                  <a:gd name="connsiteY1" fmla="*/ 133863 h 5745307"/>
                  <a:gd name="connsiteX2" fmla="*/ 1768723 w 4502988"/>
                  <a:gd name="connsiteY2" fmla="*/ 225981 h 5745307"/>
                  <a:gd name="connsiteX3" fmla="*/ 1642908 w 4502988"/>
                  <a:gd name="connsiteY3" fmla="*/ 325340 h 5745307"/>
                  <a:gd name="connsiteX4" fmla="*/ 1504847 w 4502988"/>
                  <a:gd name="connsiteY4" fmla="*/ 444260 h 5745307"/>
                  <a:gd name="connsiteX5" fmla="*/ 1432216 w 4502988"/>
                  <a:gd name="connsiteY5" fmla="*/ 463361 h 5745307"/>
                  <a:gd name="connsiteX6" fmla="*/ 1126902 w 4502988"/>
                  <a:gd name="connsiteY6" fmla="*/ 719689 h 5745307"/>
                  <a:gd name="connsiteX7" fmla="*/ 1095748 w 4502988"/>
                  <a:gd name="connsiteY7" fmla="*/ 919791 h 5745307"/>
                  <a:gd name="connsiteX8" fmla="*/ 911242 w 4502988"/>
                  <a:gd name="connsiteY8" fmla="*/ 1149777 h 5745307"/>
                  <a:gd name="connsiteX9" fmla="*/ 761512 w 4502988"/>
                  <a:gd name="connsiteY9" fmla="*/ 1254682 h 5745307"/>
                  <a:gd name="connsiteX10" fmla="*/ 883437 w 4502988"/>
                  <a:gd name="connsiteY10" fmla="*/ 1488827 h 5745307"/>
                  <a:gd name="connsiteX11" fmla="*/ 701974 w 4502988"/>
                  <a:gd name="connsiteY11" fmla="*/ 1646721 h 5745307"/>
                  <a:gd name="connsiteX12" fmla="*/ 641589 w 4502988"/>
                  <a:gd name="connsiteY12" fmla="*/ 1723896 h 5745307"/>
                  <a:gd name="connsiteX13" fmla="*/ 646596 w 4502988"/>
                  <a:gd name="connsiteY13" fmla="*/ 1811548 h 5745307"/>
                  <a:gd name="connsiteX14" fmla="*/ 608470 w 4502988"/>
                  <a:gd name="connsiteY14" fmla="*/ 1793524 h 5745307"/>
                  <a:gd name="connsiteX15" fmla="*/ 532489 w 4502988"/>
                  <a:gd name="connsiteY15" fmla="*/ 1817246 h 5745307"/>
                  <a:gd name="connsiteX16" fmla="*/ 485736 w 4502988"/>
                  <a:gd name="connsiteY16" fmla="*/ 1903973 h 5745307"/>
                  <a:gd name="connsiteX17" fmla="*/ 544196 w 4502988"/>
                  <a:gd name="connsiteY17" fmla="*/ 1978838 h 5745307"/>
                  <a:gd name="connsiteX18" fmla="*/ 468791 w 4502988"/>
                  <a:gd name="connsiteY18" fmla="*/ 2096373 h 5745307"/>
                  <a:gd name="connsiteX19" fmla="*/ 327418 w 4502988"/>
                  <a:gd name="connsiteY19" fmla="*/ 2296013 h 5745307"/>
                  <a:gd name="connsiteX20" fmla="*/ 313247 w 4502988"/>
                  <a:gd name="connsiteY20" fmla="*/ 2564972 h 5745307"/>
                  <a:gd name="connsiteX21" fmla="*/ 0 w 4502988"/>
                  <a:gd name="connsiteY21" fmla="*/ 2463303 h 5745307"/>
                  <a:gd name="connsiteX22" fmla="*/ 146649 w 4502988"/>
                  <a:gd name="connsiteY22" fmla="*/ 2644458 h 5745307"/>
                  <a:gd name="connsiteX23" fmla="*/ 336430 w 4502988"/>
                  <a:gd name="connsiteY23" fmla="*/ 2808360 h 5745307"/>
                  <a:gd name="connsiteX24" fmla="*/ 534838 w 4502988"/>
                  <a:gd name="connsiteY24" fmla="*/ 2989515 h 5745307"/>
                  <a:gd name="connsiteX25" fmla="*/ 681487 w 4502988"/>
                  <a:gd name="connsiteY25" fmla="*/ 3196549 h 5745307"/>
                  <a:gd name="connsiteX26" fmla="*/ 785004 w 4502988"/>
                  <a:gd name="connsiteY26" fmla="*/ 3403583 h 5745307"/>
                  <a:gd name="connsiteX27" fmla="*/ 957532 w 4502988"/>
                  <a:gd name="connsiteY27" fmla="*/ 3541605 h 5745307"/>
                  <a:gd name="connsiteX28" fmla="*/ 1121434 w 4502988"/>
                  <a:gd name="connsiteY28" fmla="*/ 3705507 h 5745307"/>
                  <a:gd name="connsiteX29" fmla="*/ 1319841 w 4502988"/>
                  <a:gd name="connsiteY29" fmla="*/ 3929794 h 5745307"/>
                  <a:gd name="connsiteX30" fmla="*/ 1449238 w 4502988"/>
                  <a:gd name="connsiteY30" fmla="*/ 4059190 h 5745307"/>
                  <a:gd name="connsiteX31" fmla="*/ 1561381 w 4502988"/>
                  <a:gd name="connsiteY31" fmla="*/ 4223092 h 5745307"/>
                  <a:gd name="connsiteX32" fmla="*/ 1794294 w 4502988"/>
                  <a:gd name="connsiteY32" fmla="*/ 4386994 h 5745307"/>
                  <a:gd name="connsiteX33" fmla="*/ 1940943 w 4502988"/>
                  <a:gd name="connsiteY33" fmla="*/ 4550896 h 5745307"/>
                  <a:gd name="connsiteX34" fmla="*/ 2018581 w 4502988"/>
                  <a:gd name="connsiteY34" fmla="*/ 4749303 h 5745307"/>
                  <a:gd name="connsiteX35" fmla="*/ 2173856 w 4502988"/>
                  <a:gd name="connsiteY35" fmla="*/ 4913205 h 5745307"/>
                  <a:gd name="connsiteX36" fmla="*/ 2493034 w 4502988"/>
                  <a:gd name="connsiteY36" fmla="*/ 5068481 h 5745307"/>
                  <a:gd name="connsiteX37" fmla="*/ 2700068 w 4502988"/>
                  <a:gd name="connsiteY37" fmla="*/ 5241009 h 5745307"/>
                  <a:gd name="connsiteX38" fmla="*/ 2838090 w 4502988"/>
                  <a:gd name="connsiteY38" fmla="*/ 5404911 h 5745307"/>
                  <a:gd name="connsiteX39" fmla="*/ 2907102 w 4502988"/>
                  <a:gd name="connsiteY39" fmla="*/ 5568813 h 5745307"/>
                  <a:gd name="connsiteX40" fmla="*/ 3054119 w 4502988"/>
                  <a:gd name="connsiteY40" fmla="*/ 5745307 h 5745307"/>
                  <a:gd name="connsiteX41" fmla="*/ 3170799 w 4502988"/>
                  <a:gd name="connsiteY41" fmla="*/ 5659411 h 5745307"/>
                  <a:gd name="connsiteX42" fmla="*/ 3209026 w 4502988"/>
                  <a:gd name="connsiteY42" fmla="*/ 5482549 h 5745307"/>
                  <a:gd name="connsiteX43" fmla="*/ 3312543 w 4502988"/>
                  <a:gd name="connsiteY43" fmla="*/ 5025349 h 5745307"/>
                  <a:gd name="connsiteX44" fmla="*/ 3372928 w 4502988"/>
                  <a:gd name="connsiteY44" fmla="*/ 4835568 h 5745307"/>
                  <a:gd name="connsiteX45" fmla="*/ 3424687 w 4502988"/>
                  <a:gd name="connsiteY45" fmla="*/ 4706171 h 5745307"/>
                  <a:gd name="connsiteX46" fmla="*/ 3528204 w 4502988"/>
                  <a:gd name="connsiteY46" fmla="*/ 4550896 h 5745307"/>
                  <a:gd name="connsiteX47" fmla="*/ 3786996 w 4502988"/>
                  <a:gd name="connsiteY47" fmla="*/ 4412873 h 5745307"/>
                  <a:gd name="connsiteX48" fmla="*/ 3985404 w 4502988"/>
                  <a:gd name="connsiteY48" fmla="*/ 4335236 h 5745307"/>
                  <a:gd name="connsiteX49" fmla="*/ 4235570 w 4502988"/>
                  <a:gd name="connsiteY49" fmla="*/ 4197213 h 5745307"/>
                  <a:gd name="connsiteX50" fmla="*/ 4390845 w 4502988"/>
                  <a:gd name="connsiteY50" fmla="*/ 4076443 h 5745307"/>
                  <a:gd name="connsiteX51" fmla="*/ 4502988 w 4502988"/>
                  <a:gd name="connsiteY51" fmla="*/ 4093696 h 5745307"/>
                  <a:gd name="connsiteX0" fmla="*/ 1891226 w 4356339"/>
                  <a:gd name="connsiteY0" fmla="*/ 0 h 5745307"/>
                  <a:gd name="connsiteX1" fmla="*/ 1607054 w 4356339"/>
                  <a:gd name="connsiteY1" fmla="*/ 133863 h 5745307"/>
                  <a:gd name="connsiteX2" fmla="*/ 1622074 w 4356339"/>
                  <a:gd name="connsiteY2" fmla="*/ 225981 h 5745307"/>
                  <a:gd name="connsiteX3" fmla="*/ 1496259 w 4356339"/>
                  <a:gd name="connsiteY3" fmla="*/ 325340 h 5745307"/>
                  <a:gd name="connsiteX4" fmla="*/ 1358198 w 4356339"/>
                  <a:gd name="connsiteY4" fmla="*/ 444260 h 5745307"/>
                  <a:gd name="connsiteX5" fmla="*/ 1285567 w 4356339"/>
                  <a:gd name="connsiteY5" fmla="*/ 463361 h 5745307"/>
                  <a:gd name="connsiteX6" fmla="*/ 980253 w 4356339"/>
                  <a:gd name="connsiteY6" fmla="*/ 719689 h 5745307"/>
                  <a:gd name="connsiteX7" fmla="*/ 949099 w 4356339"/>
                  <a:gd name="connsiteY7" fmla="*/ 919791 h 5745307"/>
                  <a:gd name="connsiteX8" fmla="*/ 764593 w 4356339"/>
                  <a:gd name="connsiteY8" fmla="*/ 1149777 h 5745307"/>
                  <a:gd name="connsiteX9" fmla="*/ 614863 w 4356339"/>
                  <a:gd name="connsiteY9" fmla="*/ 1254682 h 5745307"/>
                  <a:gd name="connsiteX10" fmla="*/ 736788 w 4356339"/>
                  <a:gd name="connsiteY10" fmla="*/ 1488827 h 5745307"/>
                  <a:gd name="connsiteX11" fmla="*/ 555325 w 4356339"/>
                  <a:gd name="connsiteY11" fmla="*/ 1646721 h 5745307"/>
                  <a:gd name="connsiteX12" fmla="*/ 494940 w 4356339"/>
                  <a:gd name="connsiteY12" fmla="*/ 1723896 h 5745307"/>
                  <a:gd name="connsiteX13" fmla="*/ 499947 w 4356339"/>
                  <a:gd name="connsiteY13" fmla="*/ 1811548 h 5745307"/>
                  <a:gd name="connsiteX14" fmla="*/ 461821 w 4356339"/>
                  <a:gd name="connsiteY14" fmla="*/ 1793524 h 5745307"/>
                  <a:gd name="connsiteX15" fmla="*/ 385840 w 4356339"/>
                  <a:gd name="connsiteY15" fmla="*/ 1817246 h 5745307"/>
                  <a:gd name="connsiteX16" fmla="*/ 339087 w 4356339"/>
                  <a:gd name="connsiteY16" fmla="*/ 1903973 h 5745307"/>
                  <a:gd name="connsiteX17" fmla="*/ 397547 w 4356339"/>
                  <a:gd name="connsiteY17" fmla="*/ 1978838 h 5745307"/>
                  <a:gd name="connsiteX18" fmla="*/ 322142 w 4356339"/>
                  <a:gd name="connsiteY18" fmla="*/ 2096373 h 5745307"/>
                  <a:gd name="connsiteX19" fmla="*/ 180769 w 4356339"/>
                  <a:gd name="connsiteY19" fmla="*/ 2296013 h 5745307"/>
                  <a:gd name="connsiteX20" fmla="*/ 166598 w 4356339"/>
                  <a:gd name="connsiteY20" fmla="*/ 2564972 h 5745307"/>
                  <a:gd name="connsiteX21" fmla="*/ 0 w 4356339"/>
                  <a:gd name="connsiteY21" fmla="*/ 2644458 h 5745307"/>
                  <a:gd name="connsiteX22" fmla="*/ 189781 w 4356339"/>
                  <a:gd name="connsiteY22" fmla="*/ 2808360 h 5745307"/>
                  <a:gd name="connsiteX23" fmla="*/ 388189 w 4356339"/>
                  <a:gd name="connsiteY23" fmla="*/ 2989515 h 5745307"/>
                  <a:gd name="connsiteX24" fmla="*/ 534838 w 4356339"/>
                  <a:gd name="connsiteY24" fmla="*/ 3196549 h 5745307"/>
                  <a:gd name="connsiteX25" fmla="*/ 638355 w 4356339"/>
                  <a:gd name="connsiteY25" fmla="*/ 3403583 h 5745307"/>
                  <a:gd name="connsiteX26" fmla="*/ 810883 w 4356339"/>
                  <a:gd name="connsiteY26" fmla="*/ 3541605 h 5745307"/>
                  <a:gd name="connsiteX27" fmla="*/ 974785 w 4356339"/>
                  <a:gd name="connsiteY27" fmla="*/ 3705507 h 5745307"/>
                  <a:gd name="connsiteX28" fmla="*/ 1173192 w 4356339"/>
                  <a:gd name="connsiteY28" fmla="*/ 3929794 h 5745307"/>
                  <a:gd name="connsiteX29" fmla="*/ 1302589 w 4356339"/>
                  <a:gd name="connsiteY29" fmla="*/ 4059190 h 5745307"/>
                  <a:gd name="connsiteX30" fmla="*/ 1414732 w 4356339"/>
                  <a:gd name="connsiteY30" fmla="*/ 4223092 h 5745307"/>
                  <a:gd name="connsiteX31" fmla="*/ 1647645 w 4356339"/>
                  <a:gd name="connsiteY31" fmla="*/ 4386994 h 5745307"/>
                  <a:gd name="connsiteX32" fmla="*/ 1794294 w 4356339"/>
                  <a:gd name="connsiteY32" fmla="*/ 4550896 h 5745307"/>
                  <a:gd name="connsiteX33" fmla="*/ 1871932 w 4356339"/>
                  <a:gd name="connsiteY33" fmla="*/ 4749303 h 5745307"/>
                  <a:gd name="connsiteX34" fmla="*/ 2027207 w 4356339"/>
                  <a:gd name="connsiteY34" fmla="*/ 4913205 h 5745307"/>
                  <a:gd name="connsiteX35" fmla="*/ 2346385 w 4356339"/>
                  <a:gd name="connsiteY35" fmla="*/ 5068481 h 5745307"/>
                  <a:gd name="connsiteX36" fmla="*/ 2553419 w 4356339"/>
                  <a:gd name="connsiteY36" fmla="*/ 5241009 h 5745307"/>
                  <a:gd name="connsiteX37" fmla="*/ 2691441 w 4356339"/>
                  <a:gd name="connsiteY37" fmla="*/ 5404911 h 5745307"/>
                  <a:gd name="connsiteX38" fmla="*/ 2760453 w 4356339"/>
                  <a:gd name="connsiteY38" fmla="*/ 5568813 h 5745307"/>
                  <a:gd name="connsiteX39" fmla="*/ 2907470 w 4356339"/>
                  <a:gd name="connsiteY39" fmla="*/ 5745307 h 5745307"/>
                  <a:gd name="connsiteX40" fmla="*/ 3024150 w 4356339"/>
                  <a:gd name="connsiteY40" fmla="*/ 5659411 h 5745307"/>
                  <a:gd name="connsiteX41" fmla="*/ 3062377 w 4356339"/>
                  <a:gd name="connsiteY41" fmla="*/ 5482549 h 5745307"/>
                  <a:gd name="connsiteX42" fmla="*/ 3165894 w 4356339"/>
                  <a:gd name="connsiteY42" fmla="*/ 5025349 h 5745307"/>
                  <a:gd name="connsiteX43" fmla="*/ 3226279 w 4356339"/>
                  <a:gd name="connsiteY43" fmla="*/ 4835568 h 5745307"/>
                  <a:gd name="connsiteX44" fmla="*/ 3278038 w 4356339"/>
                  <a:gd name="connsiteY44" fmla="*/ 4706171 h 5745307"/>
                  <a:gd name="connsiteX45" fmla="*/ 3381555 w 4356339"/>
                  <a:gd name="connsiteY45" fmla="*/ 4550896 h 5745307"/>
                  <a:gd name="connsiteX46" fmla="*/ 3640347 w 4356339"/>
                  <a:gd name="connsiteY46" fmla="*/ 4412873 h 5745307"/>
                  <a:gd name="connsiteX47" fmla="*/ 3838755 w 4356339"/>
                  <a:gd name="connsiteY47" fmla="*/ 4335236 h 5745307"/>
                  <a:gd name="connsiteX48" fmla="*/ 4088921 w 4356339"/>
                  <a:gd name="connsiteY48" fmla="*/ 4197213 h 5745307"/>
                  <a:gd name="connsiteX49" fmla="*/ 4244196 w 4356339"/>
                  <a:gd name="connsiteY49" fmla="*/ 4076443 h 5745307"/>
                  <a:gd name="connsiteX50" fmla="*/ 4356339 w 4356339"/>
                  <a:gd name="connsiteY50" fmla="*/ 4093696 h 5745307"/>
                  <a:gd name="connsiteX0" fmla="*/ 1912749 w 4377862"/>
                  <a:gd name="connsiteY0" fmla="*/ 0 h 5745307"/>
                  <a:gd name="connsiteX1" fmla="*/ 1628577 w 4377862"/>
                  <a:gd name="connsiteY1" fmla="*/ 133863 h 5745307"/>
                  <a:gd name="connsiteX2" fmla="*/ 1643597 w 4377862"/>
                  <a:gd name="connsiteY2" fmla="*/ 225981 h 5745307"/>
                  <a:gd name="connsiteX3" fmla="*/ 1517782 w 4377862"/>
                  <a:gd name="connsiteY3" fmla="*/ 325340 h 5745307"/>
                  <a:gd name="connsiteX4" fmla="*/ 1379721 w 4377862"/>
                  <a:gd name="connsiteY4" fmla="*/ 444260 h 5745307"/>
                  <a:gd name="connsiteX5" fmla="*/ 1307090 w 4377862"/>
                  <a:gd name="connsiteY5" fmla="*/ 463361 h 5745307"/>
                  <a:gd name="connsiteX6" fmla="*/ 1001776 w 4377862"/>
                  <a:gd name="connsiteY6" fmla="*/ 719689 h 5745307"/>
                  <a:gd name="connsiteX7" fmla="*/ 970622 w 4377862"/>
                  <a:gd name="connsiteY7" fmla="*/ 919791 h 5745307"/>
                  <a:gd name="connsiteX8" fmla="*/ 786116 w 4377862"/>
                  <a:gd name="connsiteY8" fmla="*/ 1149777 h 5745307"/>
                  <a:gd name="connsiteX9" fmla="*/ 636386 w 4377862"/>
                  <a:gd name="connsiteY9" fmla="*/ 1254682 h 5745307"/>
                  <a:gd name="connsiteX10" fmla="*/ 758311 w 4377862"/>
                  <a:gd name="connsiteY10" fmla="*/ 1488827 h 5745307"/>
                  <a:gd name="connsiteX11" fmla="*/ 576848 w 4377862"/>
                  <a:gd name="connsiteY11" fmla="*/ 1646721 h 5745307"/>
                  <a:gd name="connsiteX12" fmla="*/ 516463 w 4377862"/>
                  <a:gd name="connsiteY12" fmla="*/ 1723896 h 5745307"/>
                  <a:gd name="connsiteX13" fmla="*/ 521470 w 4377862"/>
                  <a:gd name="connsiteY13" fmla="*/ 1811548 h 5745307"/>
                  <a:gd name="connsiteX14" fmla="*/ 483344 w 4377862"/>
                  <a:gd name="connsiteY14" fmla="*/ 1793524 h 5745307"/>
                  <a:gd name="connsiteX15" fmla="*/ 407363 w 4377862"/>
                  <a:gd name="connsiteY15" fmla="*/ 1817246 h 5745307"/>
                  <a:gd name="connsiteX16" fmla="*/ 360610 w 4377862"/>
                  <a:gd name="connsiteY16" fmla="*/ 1903973 h 5745307"/>
                  <a:gd name="connsiteX17" fmla="*/ 419070 w 4377862"/>
                  <a:gd name="connsiteY17" fmla="*/ 1978838 h 5745307"/>
                  <a:gd name="connsiteX18" fmla="*/ 343665 w 4377862"/>
                  <a:gd name="connsiteY18" fmla="*/ 2096373 h 5745307"/>
                  <a:gd name="connsiteX19" fmla="*/ 202292 w 4377862"/>
                  <a:gd name="connsiteY19" fmla="*/ 2296013 h 5745307"/>
                  <a:gd name="connsiteX20" fmla="*/ 188121 w 4377862"/>
                  <a:gd name="connsiteY20" fmla="*/ 2564972 h 5745307"/>
                  <a:gd name="connsiteX21" fmla="*/ 21523 w 4377862"/>
                  <a:gd name="connsiteY21" fmla="*/ 2644458 h 5745307"/>
                  <a:gd name="connsiteX22" fmla="*/ 211304 w 4377862"/>
                  <a:gd name="connsiteY22" fmla="*/ 2808360 h 5745307"/>
                  <a:gd name="connsiteX23" fmla="*/ 409712 w 4377862"/>
                  <a:gd name="connsiteY23" fmla="*/ 2989515 h 5745307"/>
                  <a:gd name="connsiteX24" fmla="*/ 556361 w 4377862"/>
                  <a:gd name="connsiteY24" fmla="*/ 3196549 h 5745307"/>
                  <a:gd name="connsiteX25" fmla="*/ 659878 w 4377862"/>
                  <a:gd name="connsiteY25" fmla="*/ 3403583 h 5745307"/>
                  <a:gd name="connsiteX26" fmla="*/ 832406 w 4377862"/>
                  <a:gd name="connsiteY26" fmla="*/ 3541605 h 5745307"/>
                  <a:gd name="connsiteX27" fmla="*/ 996308 w 4377862"/>
                  <a:gd name="connsiteY27" fmla="*/ 3705507 h 5745307"/>
                  <a:gd name="connsiteX28" fmla="*/ 1194715 w 4377862"/>
                  <a:gd name="connsiteY28" fmla="*/ 3929794 h 5745307"/>
                  <a:gd name="connsiteX29" fmla="*/ 1324112 w 4377862"/>
                  <a:gd name="connsiteY29" fmla="*/ 4059190 h 5745307"/>
                  <a:gd name="connsiteX30" fmla="*/ 1436255 w 4377862"/>
                  <a:gd name="connsiteY30" fmla="*/ 4223092 h 5745307"/>
                  <a:gd name="connsiteX31" fmla="*/ 1669168 w 4377862"/>
                  <a:gd name="connsiteY31" fmla="*/ 4386994 h 5745307"/>
                  <a:gd name="connsiteX32" fmla="*/ 1815817 w 4377862"/>
                  <a:gd name="connsiteY32" fmla="*/ 4550896 h 5745307"/>
                  <a:gd name="connsiteX33" fmla="*/ 1893455 w 4377862"/>
                  <a:gd name="connsiteY33" fmla="*/ 4749303 h 5745307"/>
                  <a:gd name="connsiteX34" fmla="*/ 2048730 w 4377862"/>
                  <a:gd name="connsiteY34" fmla="*/ 4913205 h 5745307"/>
                  <a:gd name="connsiteX35" fmla="*/ 2367908 w 4377862"/>
                  <a:gd name="connsiteY35" fmla="*/ 5068481 h 5745307"/>
                  <a:gd name="connsiteX36" fmla="*/ 2574942 w 4377862"/>
                  <a:gd name="connsiteY36" fmla="*/ 5241009 h 5745307"/>
                  <a:gd name="connsiteX37" fmla="*/ 2712964 w 4377862"/>
                  <a:gd name="connsiteY37" fmla="*/ 5404911 h 5745307"/>
                  <a:gd name="connsiteX38" fmla="*/ 2781976 w 4377862"/>
                  <a:gd name="connsiteY38" fmla="*/ 5568813 h 5745307"/>
                  <a:gd name="connsiteX39" fmla="*/ 2928993 w 4377862"/>
                  <a:gd name="connsiteY39" fmla="*/ 5745307 h 5745307"/>
                  <a:gd name="connsiteX40" fmla="*/ 3045673 w 4377862"/>
                  <a:gd name="connsiteY40" fmla="*/ 5659411 h 5745307"/>
                  <a:gd name="connsiteX41" fmla="*/ 3083900 w 4377862"/>
                  <a:gd name="connsiteY41" fmla="*/ 5482549 h 5745307"/>
                  <a:gd name="connsiteX42" fmla="*/ 3187417 w 4377862"/>
                  <a:gd name="connsiteY42" fmla="*/ 5025349 h 5745307"/>
                  <a:gd name="connsiteX43" fmla="*/ 3247802 w 4377862"/>
                  <a:gd name="connsiteY43" fmla="*/ 4835568 h 5745307"/>
                  <a:gd name="connsiteX44" fmla="*/ 3299561 w 4377862"/>
                  <a:gd name="connsiteY44" fmla="*/ 4706171 h 5745307"/>
                  <a:gd name="connsiteX45" fmla="*/ 3403078 w 4377862"/>
                  <a:gd name="connsiteY45" fmla="*/ 4550896 h 5745307"/>
                  <a:gd name="connsiteX46" fmla="*/ 3661870 w 4377862"/>
                  <a:gd name="connsiteY46" fmla="*/ 4412873 h 5745307"/>
                  <a:gd name="connsiteX47" fmla="*/ 3860278 w 4377862"/>
                  <a:gd name="connsiteY47" fmla="*/ 4335236 h 5745307"/>
                  <a:gd name="connsiteX48" fmla="*/ 4110444 w 4377862"/>
                  <a:gd name="connsiteY48" fmla="*/ 4197213 h 5745307"/>
                  <a:gd name="connsiteX49" fmla="*/ 4265719 w 4377862"/>
                  <a:gd name="connsiteY49" fmla="*/ 4076443 h 5745307"/>
                  <a:gd name="connsiteX50" fmla="*/ 4377862 w 4377862"/>
                  <a:gd name="connsiteY50" fmla="*/ 4093696 h 5745307"/>
                  <a:gd name="connsiteX0" fmla="*/ 1879161 w 4344274"/>
                  <a:gd name="connsiteY0" fmla="*/ 0 h 5745307"/>
                  <a:gd name="connsiteX1" fmla="*/ 1594989 w 4344274"/>
                  <a:gd name="connsiteY1" fmla="*/ 133863 h 5745307"/>
                  <a:gd name="connsiteX2" fmla="*/ 1610009 w 4344274"/>
                  <a:gd name="connsiteY2" fmla="*/ 225981 h 5745307"/>
                  <a:gd name="connsiteX3" fmla="*/ 1484194 w 4344274"/>
                  <a:gd name="connsiteY3" fmla="*/ 325340 h 5745307"/>
                  <a:gd name="connsiteX4" fmla="*/ 1346133 w 4344274"/>
                  <a:gd name="connsiteY4" fmla="*/ 444260 h 5745307"/>
                  <a:gd name="connsiteX5" fmla="*/ 1273502 w 4344274"/>
                  <a:gd name="connsiteY5" fmla="*/ 463361 h 5745307"/>
                  <a:gd name="connsiteX6" fmla="*/ 968188 w 4344274"/>
                  <a:gd name="connsiteY6" fmla="*/ 719689 h 5745307"/>
                  <a:gd name="connsiteX7" fmla="*/ 937034 w 4344274"/>
                  <a:gd name="connsiteY7" fmla="*/ 919791 h 5745307"/>
                  <a:gd name="connsiteX8" fmla="*/ 752528 w 4344274"/>
                  <a:gd name="connsiteY8" fmla="*/ 1149777 h 5745307"/>
                  <a:gd name="connsiteX9" fmla="*/ 602798 w 4344274"/>
                  <a:gd name="connsiteY9" fmla="*/ 1254682 h 5745307"/>
                  <a:gd name="connsiteX10" fmla="*/ 724723 w 4344274"/>
                  <a:gd name="connsiteY10" fmla="*/ 1488827 h 5745307"/>
                  <a:gd name="connsiteX11" fmla="*/ 543260 w 4344274"/>
                  <a:gd name="connsiteY11" fmla="*/ 1646721 h 5745307"/>
                  <a:gd name="connsiteX12" fmla="*/ 482875 w 4344274"/>
                  <a:gd name="connsiteY12" fmla="*/ 1723896 h 5745307"/>
                  <a:gd name="connsiteX13" fmla="*/ 487882 w 4344274"/>
                  <a:gd name="connsiteY13" fmla="*/ 1811548 h 5745307"/>
                  <a:gd name="connsiteX14" fmla="*/ 449756 w 4344274"/>
                  <a:gd name="connsiteY14" fmla="*/ 1793524 h 5745307"/>
                  <a:gd name="connsiteX15" fmla="*/ 373775 w 4344274"/>
                  <a:gd name="connsiteY15" fmla="*/ 1817246 h 5745307"/>
                  <a:gd name="connsiteX16" fmla="*/ 327022 w 4344274"/>
                  <a:gd name="connsiteY16" fmla="*/ 1903973 h 5745307"/>
                  <a:gd name="connsiteX17" fmla="*/ 385482 w 4344274"/>
                  <a:gd name="connsiteY17" fmla="*/ 1978838 h 5745307"/>
                  <a:gd name="connsiteX18" fmla="*/ 310077 w 4344274"/>
                  <a:gd name="connsiteY18" fmla="*/ 2096373 h 5745307"/>
                  <a:gd name="connsiteX19" fmla="*/ 168704 w 4344274"/>
                  <a:gd name="connsiteY19" fmla="*/ 2296013 h 5745307"/>
                  <a:gd name="connsiteX20" fmla="*/ 154533 w 4344274"/>
                  <a:gd name="connsiteY20" fmla="*/ 2564972 h 5745307"/>
                  <a:gd name="connsiteX21" fmla="*/ 24673 w 4344274"/>
                  <a:gd name="connsiteY21" fmla="*/ 2693443 h 5745307"/>
                  <a:gd name="connsiteX22" fmla="*/ 177716 w 4344274"/>
                  <a:gd name="connsiteY22" fmla="*/ 2808360 h 5745307"/>
                  <a:gd name="connsiteX23" fmla="*/ 376124 w 4344274"/>
                  <a:gd name="connsiteY23" fmla="*/ 2989515 h 5745307"/>
                  <a:gd name="connsiteX24" fmla="*/ 522773 w 4344274"/>
                  <a:gd name="connsiteY24" fmla="*/ 3196549 h 5745307"/>
                  <a:gd name="connsiteX25" fmla="*/ 626290 w 4344274"/>
                  <a:gd name="connsiteY25" fmla="*/ 3403583 h 5745307"/>
                  <a:gd name="connsiteX26" fmla="*/ 798818 w 4344274"/>
                  <a:gd name="connsiteY26" fmla="*/ 3541605 h 5745307"/>
                  <a:gd name="connsiteX27" fmla="*/ 962720 w 4344274"/>
                  <a:gd name="connsiteY27" fmla="*/ 3705507 h 5745307"/>
                  <a:gd name="connsiteX28" fmla="*/ 1161127 w 4344274"/>
                  <a:gd name="connsiteY28" fmla="*/ 3929794 h 5745307"/>
                  <a:gd name="connsiteX29" fmla="*/ 1290524 w 4344274"/>
                  <a:gd name="connsiteY29" fmla="*/ 4059190 h 5745307"/>
                  <a:gd name="connsiteX30" fmla="*/ 1402667 w 4344274"/>
                  <a:gd name="connsiteY30" fmla="*/ 4223092 h 5745307"/>
                  <a:gd name="connsiteX31" fmla="*/ 1635580 w 4344274"/>
                  <a:gd name="connsiteY31" fmla="*/ 4386994 h 5745307"/>
                  <a:gd name="connsiteX32" fmla="*/ 1782229 w 4344274"/>
                  <a:gd name="connsiteY32" fmla="*/ 4550896 h 5745307"/>
                  <a:gd name="connsiteX33" fmla="*/ 1859867 w 4344274"/>
                  <a:gd name="connsiteY33" fmla="*/ 4749303 h 5745307"/>
                  <a:gd name="connsiteX34" fmla="*/ 2015142 w 4344274"/>
                  <a:gd name="connsiteY34" fmla="*/ 4913205 h 5745307"/>
                  <a:gd name="connsiteX35" fmla="*/ 2334320 w 4344274"/>
                  <a:gd name="connsiteY35" fmla="*/ 5068481 h 5745307"/>
                  <a:gd name="connsiteX36" fmla="*/ 2541354 w 4344274"/>
                  <a:gd name="connsiteY36" fmla="*/ 5241009 h 5745307"/>
                  <a:gd name="connsiteX37" fmla="*/ 2679376 w 4344274"/>
                  <a:gd name="connsiteY37" fmla="*/ 5404911 h 5745307"/>
                  <a:gd name="connsiteX38" fmla="*/ 2748388 w 4344274"/>
                  <a:gd name="connsiteY38" fmla="*/ 5568813 h 5745307"/>
                  <a:gd name="connsiteX39" fmla="*/ 2895405 w 4344274"/>
                  <a:gd name="connsiteY39" fmla="*/ 5745307 h 5745307"/>
                  <a:gd name="connsiteX40" fmla="*/ 3012085 w 4344274"/>
                  <a:gd name="connsiteY40" fmla="*/ 5659411 h 5745307"/>
                  <a:gd name="connsiteX41" fmla="*/ 3050312 w 4344274"/>
                  <a:gd name="connsiteY41" fmla="*/ 5482549 h 5745307"/>
                  <a:gd name="connsiteX42" fmla="*/ 3153829 w 4344274"/>
                  <a:gd name="connsiteY42" fmla="*/ 5025349 h 5745307"/>
                  <a:gd name="connsiteX43" fmla="*/ 3214214 w 4344274"/>
                  <a:gd name="connsiteY43" fmla="*/ 4835568 h 5745307"/>
                  <a:gd name="connsiteX44" fmla="*/ 3265973 w 4344274"/>
                  <a:gd name="connsiteY44" fmla="*/ 4706171 h 5745307"/>
                  <a:gd name="connsiteX45" fmla="*/ 3369490 w 4344274"/>
                  <a:gd name="connsiteY45" fmla="*/ 4550896 h 5745307"/>
                  <a:gd name="connsiteX46" fmla="*/ 3628282 w 4344274"/>
                  <a:gd name="connsiteY46" fmla="*/ 4412873 h 5745307"/>
                  <a:gd name="connsiteX47" fmla="*/ 3826690 w 4344274"/>
                  <a:gd name="connsiteY47" fmla="*/ 4335236 h 5745307"/>
                  <a:gd name="connsiteX48" fmla="*/ 4076856 w 4344274"/>
                  <a:gd name="connsiteY48" fmla="*/ 4197213 h 5745307"/>
                  <a:gd name="connsiteX49" fmla="*/ 4232131 w 4344274"/>
                  <a:gd name="connsiteY49" fmla="*/ 4076443 h 5745307"/>
                  <a:gd name="connsiteX50" fmla="*/ 4344274 w 4344274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567001 w 4535151"/>
                  <a:gd name="connsiteY23" fmla="*/ 2989515 h 5745307"/>
                  <a:gd name="connsiteX24" fmla="*/ 713650 w 4535151"/>
                  <a:gd name="connsiteY24" fmla="*/ 3196549 h 5745307"/>
                  <a:gd name="connsiteX25" fmla="*/ 817167 w 4535151"/>
                  <a:gd name="connsiteY25" fmla="*/ 3403583 h 5745307"/>
                  <a:gd name="connsiteX26" fmla="*/ 989695 w 4535151"/>
                  <a:gd name="connsiteY26" fmla="*/ 3541605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713650 w 4535151"/>
                  <a:gd name="connsiteY24" fmla="*/ 3196549 h 5745307"/>
                  <a:gd name="connsiteX25" fmla="*/ 817167 w 4535151"/>
                  <a:gd name="connsiteY25" fmla="*/ 3403583 h 5745307"/>
                  <a:gd name="connsiteX26" fmla="*/ 989695 w 4535151"/>
                  <a:gd name="connsiteY26" fmla="*/ 3541605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817167 w 4535151"/>
                  <a:gd name="connsiteY25" fmla="*/ 3403583 h 5745307"/>
                  <a:gd name="connsiteX26" fmla="*/ 989695 w 4535151"/>
                  <a:gd name="connsiteY26" fmla="*/ 3541605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89695 w 4535151"/>
                  <a:gd name="connsiteY26" fmla="*/ 3541605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53597 w 4535151"/>
                  <a:gd name="connsiteY27" fmla="*/ 3705507 h 5745307"/>
                  <a:gd name="connsiteX28" fmla="*/ 1352004 w 4535151"/>
                  <a:gd name="connsiteY28" fmla="*/ 3929794 h 5745307"/>
                  <a:gd name="connsiteX29" fmla="*/ 1481401 w 4535151"/>
                  <a:gd name="connsiteY29" fmla="*/ 4059190 h 5745307"/>
                  <a:gd name="connsiteX30" fmla="*/ 1593544 w 4535151"/>
                  <a:gd name="connsiteY30" fmla="*/ 4223092 h 5745307"/>
                  <a:gd name="connsiteX31" fmla="*/ 1826457 w 4535151"/>
                  <a:gd name="connsiteY31" fmla="*/ 4386994 h 5745307"/>
                  <a:gd name="connsiteX32" fmla="*/ 1973106 w 4535151"/>
                  <a:gd name="connsiteY32" fmla="*/ 4550896 h 5745307"/>
                  <a:gd name="connsiteX33" fmla="*/ 2050744 w 4535151"/>
                  <a:gd name="connsiteY33" fmla="*/ 4749303 h 5745307"/>
                  <a:gd name="connsiteX34" fmla="*/ 2206019 w 4535151"/>
                  <a:gd name="connsiteY34" fmla="*/ 4913205 h 5745307"/>
                  <a:gd name="connsiteX35" fmla="*/ 2525197 w 4535151"/>
                  <a:gd name="connsiteY35" fmla="*/ 5068481 h 5745307"/>
                  <a:gd name="connsiteX36" fmla="*/ 2732231 w 4535151"/>
                  <a:gd name="connsiteY36" fmla="*/ 5241009 h 5745307"/>
                  <a:gd name="connsiteX37" fmla="*/ 2870253 w 4535151"/>
                  <a:gd name="connsiteY37" fmla="*/ 5404911 h 5745307"/>
                  <a:gd name="connsiteX38" fmla="*/ 2939265 w 4535151"/>
                  <a:gd name="connsiteY38" fmla="*/ 5568813 h 5745307"/>
                  <a:gd name="connsiteX39" fmla="*/ 3086282 w 4535151"/>
                  <a:gd name="connsiteY39" fmla="*/ 5745307 h 5745307"/>
                  <a:gd name="connsiteX40" fmla="*/ 3202962 w 4535151"/>
                  <a:gd name="connsiteY40" fmla="*/ 5659411 h 5745307"/>
                  <a:gd name="connsiteX41" fmla="*/ 3241189 w 4535151"/>
                  <a:gd name="connsiteY41" fmla="*/ 5482549 h 5745307"/>
                  <a:gd name="connsiteX42" fmla="*/ 3344706 w 4535151"/>
                  <a:gd name="connsiteY42" fmla="*/ 5025349 h 5745307"/>
                  <a:gd name="connsiteX43" fmla="*/ 3405091 w 4535151"/>
                  <a:gd name="connsiteY43" fmla="*/ 4835568 h 5745307"/>
                  <a:gd name="connsiteX44" fmla="*/ 3456850 w 4535151"/>
                  <a:gd name="connsiteY44" fmla="*/ 4706171 h 5745307"/>
                  <a:gd name="connsiteX45" fmla="*/ 3560367 w 4535151"/>
                  <a:gd name="connsiteY45" fmla="*/ 4550896 h 5745307"/>
                  <a:gd name="connsiteX46" fmla="*/ 3819159 w 4535151"/>
                  <a:gd name="connsiteY46" fmla="*/ 4412873 h 5745307"/>
                  <a:gd name="connsiteX47" fmla="*/ 4017567 w 4535151"/>
                  <a:gd name="connsiteY47" fmla="*/ 4335236 h 5745307"/>
                  <a:gd name="connsiteX48" fmla="*/ 4267733 w 4535151"/>
                  <a:gd name="connsiteY48" fmla="*/ 4197213 h 5745307"/>
                  <a:gd name="connsiteX49" fmla="*/ 4423008 w 4535151"/>
                  <a:gd name="connsiteY49" fmla="*/ 4076443 h 5745307"/>
                  <a:gd name="connsiteX50" fmla="*/ 4535151 w 4535151"/>
                  <a:gd name="connsiteY50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244552 w 4535151"/>
                  <a:gd name="connsiteY27" fmla="*/ 4654310 h 5745307"/>
                  <a:gd name="connsiteX28" fmla="*/ 1153597 w 4535151"/>
                  <a:gd name="connsiteY28" fmla="*/ 3705507 h 5745307"/>
                  <a:gd name="connsiteX29" fmla="*/ 1352004 w 4535151"/>
                  <a:gd name="connsiteY29" fmla="*/ 3929794 h 5745307"/>
                  <a:gd name="connsiteX30" fmla="*/ 1481401 w 4535151"/>
                  <a:gd name="connsiteY30" fmla="*/ 4059190 h 5745307"/>
                  <a:gd name="connsiteX31" fmla="*/ 1593544 w 4535151"/>
                  <a:gd name="connsiteY31" fmla="*/ 4223092 h 5745307"/>
                  <a:gd name="connsiteX32" fmla="*/ 1826457 w 4535151"/>
                  <a:gd name="connsiteY32" fmla="*/ 4386994 h 5745307"/>
                  <a:gd name="connsiteX33" fmla="*/ 1973106 w 4535151"/>
                  <a:gd name="connsiteY33" fmla="*/ 4550896 h 5745307"/>
                  <a:gd name="connsiteX34" fmla="*/ 2050744 w 4535151"/>
                  <a:gd name="connsiteY34" fmla="*/ 4749303 h 5745307"/>
                  <a:gd name="connsiteX35" fmla="*/ 2206019 w 4535151"/>
                  <a:gd name="connsiteY35" fmla="*/ 4913205 h 5745307"/>
                  <a:gd name="connsiteX36" fmla="*/ 2525197 w 4535151"/>
                  <a:gd name="connsiteY36" fmla="*/ 5068481 h 5745307"/>
                  <a:gd name="connsiteX37" fmla="*/ 2732231 w 4535151"/>
                  <a:gd name="connsiteY37" fmla="*/ 5241009 h 5745307"/>
                  <a:gd name="connsiteX38" fmla="*/ 2870253 w 4535151"/>
                  <a:gd name="connsiteY38" fmla="*/ 5404911 h 5745307"/>
                  <a:gd name="connsiteX39" fmla="*/ 2939265 w 4535151"/>
                  <a:gd name="connsiteY39" fmla="*/ 5568813 h 5745307"/>
                  <a:gd name="connsiteX40" fmla="*/ 3086282 w 4535151"/>
                  <a:gd name="connsiteY40" fmla="*/ 5745307 h 5745307"/>
                  <a:gd name="connsiteX41" fmla="*/ 3202962 w 4535151"/>
                  <a:gd name="connsiteY41" fmla="*/ 5659411 h 5745307"/>
                  <a:gd name="connsiteX42" fmla="*/ 3241189 w 4535151"/>
                  <a:gd name="connsiteY42" fmla="*/ 5482549 h 5745307"/>
                  <a:gd name="connsiteX43" fmla="*/ 3344706 w 4535151"/>
                  <a:gd name="connsiteY43" fmla="*/ 5025349 h 5745307"/>
                  <a:gd name="connsiteX44" fmla="*/ 3405091 w 4535151"/>
                  <a:gd name="connsiteY44" fmla="*/ 4835568 h 5745307"/>
                  <a:gd name="connsiteX45" fmla="*/ 3456850 w 4535151"/>
                  <a:gd name="connsiteY45" fmla="*/ 4706171 h 5745307"/>
                  <a:gd name="connsiteX46" fmla="*/ 3560367 w 4535151"/>
                  <a:gd name="connsiteY46" fmla="*/ 4550896 h 5745307"/>
                  <a:gd name="connsiteX47" fmla="*/ 3819159 w 4535151"/>
                  <a:gd name="connsiteY47" fmla="*/ 4412873 h 5745307"/>
                  <a:gd name="connsiteX48" fmla="*/ 4017567 w 4535151"/>
                  <a:gd name="connsiteY48" fmla="*/ 4335236 h 5745307"/>
                  <a:gd name="connsiteX49" fmla="*/ 4267733 w 4535151"/>
                  <a:gd name="connsiteY49" fmla="*/ 4197213 h 5745307"/>
                  <a:gd name="connsiteX50" fmla="*/ 4423008 w 4535151"/>
                  <a:gd name="connsiteY50" fmla="*/ 4076443 h 5745307"/>
                  <a:gd name="connsiteX51" fmla="*/ 4535151 w 4535151"/>
                  <a:gd name="connsiteY51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244552 w 4535151"/>
                  <a:gd name="connsiteY27" fmla="*/ 4654310 h 5745307"/>
                  <a:gd name="connsiteX28" fmla="*/ 1153597 w 4535151"/>
                  <a:gd name="connsiteY28" fmla="*/ 3705507 h 5745307"/>
                  <a:gd name="connsiteX29" fmla="*/ 1330277 w 4535151"/>
                  <a:gd name="connsiteY29" fmla="*/ 4842089 h 5745307"/>
                  <a:gd name="connsiteX30" fmla="*/ 1352004 w 4535151"/>
                  <a:gd name="connsiteY30" fmla="*/ 3929794 h 5745307"/>
                  <a:gd name="connsiteX31" fmla="*/ 1481401 w 4535151"/>
                  <a:gd name="connsiteY31" fmla="*/ 4059190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153597 w 4535151"/>
                  <a:gd name="connsiteY28" fmla="*/ 3705507 h 5745307"/>
                  <a:gd name="connsiteX29" fmla="*/ 1330277 w 4535151"/>
                  <a:gd name="connsiteY29" fmla="*/ 4842089 h 5745307"/>
                  <a:gd name="connsiteX30" fmla="*/ 1352004 w 4535151"/>
                  <a:gd name="connsiteY30" fmla="*/ 3929794 h 5745307"/>
                  <a:gd name="connsiteX31" fmla="*/ 1481401 w 4535151"/>
                  <a:gd name="connsiteY31" fmla="*/ 4059190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352004 w 4535151"/>
                  <a:gd name="connsiteY30" fmla="*/ 3929794 h 5745307"/>
                  <a:gd name="connsiteX31" fmla="*/ 1481401 w 4535151"/>
                  <a:gd name="connsiteY31" fmla="*/ 4059190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481401 w 4535151"/>
                  <a:gd name="connsiteY31" fmla="*/ 4059190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593544 w 4535151"/>
                  <a:gd name="connsiteY32" fmla="*/ 4223092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826457 w 4535151"/>
                  <a:gd name="connsiteY33" fmla="*/ 4386994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973106 w 4535151"/>
                  <a:gd name="connsiteY34" fmla="*/ 455089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2050744 w 4535151"/>
                  <a:gd name="connsiteY35" fmla="*/ 4749303 h 5745307"/>
                  <a:gd name="connsiteX36" fmla="*/ 2206019 w 4535151"/>
                  <a:gd name="connsiteY36" fmla="*/ 4913205 h 5745307"/>
                  <a:gd name="connsiteX37" fmla="*/ 2525197 w 4535151"/>
                  <a:gd name="connsiteY37" fmla="*/ 5068481 h 5745307"/>
                  <a:gd name="connsiteX38" fmla="*/ 2732231 w 4535151"/>
                  <a:gd name="connsiteY38" fmla="*/ 5241009 h 5745307"/>
                  <a:gd name="connsiteX39" fmla="*/ 2870253 w 4535151"/>
                  <a:gd name="connsiteY39" fmla="*/ 5404911 h 5745307"/>
                  <a:gd name="connsiteX40" fmla="*/ 2939265 w 4535151"/>
                  <a:gd name="connsiteY40" fmla="*/ 5568813 h 5745307"/>
                  <a:gd name="connsiteX41" fmla="*/ 3086282 w 4535151"/>
                  <a:gd name="connsiteY41" fmla="*/ 5745307 h 5745307"/>
                  <a:gd name="connsiteX42" fmla="*/ 3202962 w 4535151"/>
                  <a:gd name="connsiteY42" fmla="*/ 5659411 h 5745307"/>
                  <a:gd name="connsiteX43" fmla="*/ 3241189 w 4535151"/>
                  <a:gd name="connsiteY43" fmla="*/ 5482549 h 5745307"/>
                  <a:gd name="connsiteX44" fmla="*/ 3344706 w 4535151"/>
                  <a:gd name="connsiteY44" fmla="*/ 5025349 h 5745307"/>
                  <a:gd name="connsiteX45" fmla="*/ 3405091 w 4535151"/>
                  <a:gd name="connsiteY45" fmla="*/ 4835568 h 5745307"/>
                  <a:gd name="connsiteX46" fmla="*/ 3456850 w 4535151"/>
                  <a:gd name="connsiteY46" fmla="*/ 4706171 h 5745307"/>
                  <a:gd name="connsiteX47" fmla="*/ 3560367 w 4535151"/>
                  <a:gd name="connsiteY47" fmla="*/ 4550896 h 5745307"/>
                  <a:gd name="connsiteX48" fmla="*/ 3819159 w 4535151"/>
                  <a:gd name="connsiteY48" fmla="*/ 4412873 h 5745307"/>
                  <a:gd name="connsiteX49" fmla="*/ 4017567 w 4535151"/>
                  <a:gd name="connsiteY49" fmla="*/ 4335236 h 5745307"/>
                  <a:gd name="connsiteX50" fmla="*/ 4267733 w 4535151"/>
                  <a:gd name="connsiteY50" fmla="*/ 4197213 h 5745307"/>
                  <a:gd name="connsiteX51" fmla="*/ 4423008 w 4535151"/>
                  <a:gd name="connsiteY51" fmla="*/ 4076443 h 5745307"/>
                  <a:gd name="connsiteX52" fmla="*/ 4535151 w 4535151"/>
                  <a:gd name="connsiteY52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2050744 w 4535151"/>
                  <a:gd name="connsiteY36" fmla="*/ 4749303 h 5745307"/>
                  <a:gd name="connsiteX37" fmla="*/ 2206019 w 4535151"/>
                  <a:gd name="connsiteY37" fmla="*/ 4913205 h 5745307"/>
                  <a:gd name="connsiteX38" fmla="*/ 2525197 w 4535151"/>
                  <a:gd name="connsiteY38" fmla="*/ 5068481 h 5745307"/>
                  <a:gd name="connsiteX39" fmla="*/ 2732231 w 4535151"/>
                  <a:gd name="connsiteY39" fmla="*/ 5241009 h 5745307"/>
                  <a:gd name="connsiteX40" fmla="*/ 2870253 w 4535151"/>
                  <a:gd name="connsiteY40" fmla="*/ 5404911 h 5745307"/>
                  <a:gd name="connsiteX41" fmla="*/ 2939265 w 4535151"/>
                  <a:gd name="connsiteY41" fmla="*/ 5568813 h 5745307"/>
                  <a:gd name="connsiteX42" fmla="*/ 3086282 w 4535151"/>
                  <a:gd name="connsiteY42" fmla="*/ 5745307 h 5745307"/>
                  <a:gd name="connsiteX43" fmla="*/ 3202962 w 4535151"/>
                  <a:gd name="connsiteY43" fmla="*/ 5659411 h 5745307"/>
                  <a:gd name="connsiteX44" fmla="*/ 3241189 w 4535151"/>
                  <a:gd name="connsiteY44" fmla="*/ 5482549 h 5745307"/>
                  <a:gd name="connsiteX45" fmla="*/ 3344706 w 4535151"/>
                  <a:gd name="connsiteY45" fmla="*/ 5025349 h 5745307"/>
                  <a:gd name="connsiteX46" fmla="*/ 3405091 w 4535151"/>
                  <a:gd name="connsiteY46" fmla="*/ 4835568 h 5745307"/>
                  <a:gd name="connsiteX47" fmla="*/ 3456850 w 4535151"/>
                  <a:gd name="connsiteY47" fmla="*/ 4706171 h 5745307"/>
                  <a:gd name="connsiteX48" fmla="*/ 3560367 w 4535151"/>
                  <a:gd name="connsiteY48" fmla="*/ 4550896 h 5745307"/>
                  <a:gd name="connsiteX49" fmla="*/ 3819159 w 4535151"/>
                  <a:gd name="connsiteY49" fmla="*/ 4412873 h 5745307"/>
                  <a:gd name="connsiteX50" fmla="*/ 4017567 w 4535151"/>
                  <a:gd name="connsiteY50" fmla="*/ 4335236 h 5745307"/>
                  <a:gd name="connsiteX51" fmla="*/ 4267733 w 4535151"/>
                  <a:gd name="connsiteY51" fmla="*/ 4197213 h 5745307"/>
                  <a:gd name="connsiteX52" fmla="*/ 4423008 w 4535151"/>
                  <a:gd name="connsiteY52" fmla="*/ 4076443 h 5745307"/>
                  <a:gd name="connsiteX53" fmla="*/ 4535151 w 4535151"/>
                  <a:gd name="connsiteY53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2050744 w 4535151"/>
                  <a:gd name="connsiteY36" fmla="*/ 4749303 h 5745307"/>
                  <a:gd name="connsiteX37" fmla="*/ 1862996 w 4535151"/>
                  <a:gd name="connsiteY37" fmla="*/ 5405425 h 5745307"/>
                  <a:gd name="connsiteX38" fmla="*/ 2206019 w 4535151"/>
                  <a:gd name="connsiteY38" fmla="*/ 4913205 h 5745307"/>
                  <a:gd name="connsiteX39" fmla="*/ 2525197 w 4535151"/>
                  <a:gd name="connsiteY39" fmla="*/ 5068481 h 5745307"/>
                  <a:gd name="connsiteX40" fmla="*/ 2732231 w 4535151"/>
                  <a:gd name="connsiteY40" fmla="*/ 5241009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2206019 w 4535151"/>
                  <a:gd name="connsiteY38" fmla="*/ 4913205 h 5745307"/>
                  <a:gd name="connsiteX39" fmla="*/ 2525197 w 4535151"/>
                  <a:gd name="connsiteY39" fmla="*/ 5068481 h 5745307"/>
                  <a:gd name="connsiteX40" fmla="*/ 2732231 w 4535151"/>
                  <a:gd name="connsiteY40" fmla="*/ 5241009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1887612 w 4535151"/>
                  <a:gd name="connsiteY38" fmla="*/ 5133641 h 5745307"/>
                  <a:gd name="connsiteX39" fmla="*/ 2525197 w 4535151"/>
                  <a:gd name="connsiteY39" fmla="*/ 5068481 h 5745307"/>
                  <a:gd name="connsiteX40" fmla="*/ 2732231 w 4535151"/>
                  <a:gd name="connsiteY40" fmla="*/ 5241009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1887612 w 4535151"/>
                  <a:gd name="connsiteY38" fmla="*/ 5133641 h 5745307"/>
                  <a:gd name="connsiteX39" fmla="*/ 1931245 w 4535151"/>
                  <a:gd name="connsiteY39" fmla="*/ 4913360 h 5745307"/>
                  <a:gd name="connsiteX40" fmla="*/ 2732231 w 4535151"/>
                  <a:gd name="connsiteY40" fmla="*/ 5241009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1887612 w 4535151"/>
                  <a:gd name="connsiteY38" fmla="*/ 5133641 h 5745307"/>
                  <a:gd name="connsiteX39" fmla="*/ 1931245 w 4535151"/>
                  <a:gd name="connsiteY39" fmla="*/ 4913360 h 5745307"/>
                  <a:gd name="connsiteX40" fmla="*/ 2242374 w 4535151"/>
                  <a:gd name="connsiteY40" fmla="*/ 4685837 h 5745307"/>
                  <a:gd name="connsiteX41" fmla="*/ 2870253 w 4535151"/>
                  <a:gd name="connsiteY41" fmla="*/ 5404911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535151"/>
                  <a:gd name="connsiteY0" fmla="*/ 0 h 5745307"/>
                  <a:gd name="connsiteX1" fmla="*/ 1785866 w 4535151"/>
                  <a:gd name="connsiteY1" fmla="*/ 133863 h 5745307"/>
                  <a:gd name="connsiteX2" fmla="*/ 1800886 w 4535151"/>
                  <a:gd name="connsiteY2" fmla="*/ 225981 h 5745307"/>
                  <a:gd name="connsiteX3" fmla="*/ 1675071 w 4535151"/>
                  <a:gd name="connsiteY3" fmla="*/ 325340 h 5745307"/>
                  <a:gd name="connsiteX4" fmla="*/ 1537010 w 4535151"/>
                  <a:gd name="connsiteY4" fmla="*/ 444260 h 5745307"/>
                  <a:gd name="connsiteX5" fmla="*/ 1464379 w 4535151"/>
                  <a:gd name="connsiteY5" fmla="*/ 463361 h 5745307"/>
                  <a:gd name="connsiteX6" fmla="*/ 1159065 w 4535151"/>
                  <a:gd name="connsiteY6" fmla="*/ 719689 h 5745307"/>
                  <a:gd name="connsiteX7" fmla="*/ 1127911 w 4535151"/>
                  <a:gd name="connsiteY7" fmla="*/ 919791 h 5745307"/>
                  <a:gd name="connsiteX8" fmla="*/ 943405 w 4535151"/>
                  <a:gd name="connsiteY8" fmla="*/ 1149777 h 5745307"/>
                  <a:gd name="connsiteX9" fmla="*/ 793675 w 4535151"/>
                  <a:gd name="connsiteY9" fmla="*/ 1254682 h 5745307"/>
                  <a:gd name="connsiteX10" fmla="*/ 915600 w 4535151"/>
                  <a:gd name="connsiteY10" fmla="*/ 1488827 h 5745307"/>
                  <a:gd name="connsiteX11" fmla="*/ 734137 w 4535151"/>
                  <a:gd name="connsiteY11" fmla="*/ 1646721 h 5745307"/>
                  <a:gd name="connsiteX12" fmla="*/ 673752 w 4535151"/>
                  <a:gd name="connsiteY12" fmla="*/ 1723896 h 5745307"/>
                  <a:gd name="connsiteX13" fmla="*/ 678759 w 4535151"/>
                  <a:gd name="connsiteY13" fmla="*/ 1811548 h 5745307"/>
                  <a:gd name="connsiteX14" fmla="*/ 640633 w 4535151"/>
                  <a:gd name="connsiteY14" fmla="*/ 1793524 h 5745307"/>
                  <a:gd name="connsiteX15" fmla="*/ 564652 w 4535151"/>
                  <a:gd name="connsiteY15" fmla="*/ 1817246 h 5745307"/>
                  <a:gd name="connsiteX16" fmla="*/ 517899 w 4535151"/>
                  <a:gd name="connsiteY16" fmla="*/ 1903973 h 5745307"/>
                  <a:gd name="connsiteX17" fmla="*/ 576359 w 4535151"/>
                  <a:gd name="connsiteY17" fmla="*/ 1978838 h 5745307"/>
                  <a:gd name="connsiteX18" fmla="*/ 500954 w 4535151"/>
                  <a:gd name="connsiteY18" fmla="*/ 2096373 h 5745307"/>
                  <a:gd name="connsiteX19" fmla="*/ 359581 w 4535151"/>
                  <a:gd name="connsiteY19" fmla="*/ 2296013 h 5745307"/>
                  <a:gd name="connsiteX20" fmla="*/ 345410 w 4535151"/>
                  <a:gd name="connsiteY20" fmla="*/ 2564972 h 5745307"/>
                  <a:gd name="connsiteX21" fmla="*/ 215550 w 4535151"/>
                  <a:gd name="connsiteY21" fmla="*/ 2693443 h 5745307"/>
                  <a:gd name="connsiteX22" fmla="*/ 13447 w 4535151"/>
                  <a:gd name="connsiteY22" fmla="*/ 2849181 h 5745307"/>
                  <a:gd name="connsiteX23" fmla="*/ 187363 w 4535151"/>
                  <a:gd name="connsiteY23" fmla="*/ 3218115 h 5745307"/>
                  <a:gd name="connsiteX24" fmla="*/ 542200 w 4535151"/>
                  <a:gd name="connsiteY24" fmla="*/ 3686406 h 5745307"/>
                  <a:gd name="connsiteX25" fmla="*/ 743688 w 4535151"/>
                  <a:gd name="connsiteY25" fmla="*/ 3991412 h 5745307"/>
                  <a:gd name="connsiteX26" fmla="*/ 934587 w 4535151"/>
                  <a:gd name="connsiteY26" fmla="*/ 4309048 h 5745307"/>
                  <a:gd name="connsiteX27" fmla="*/ 1171073 w 4535151"/>
                  <a:gd name="connsiteY27" fmla="*/ 4637981 h 5745307"/>
                  <a:gd name="connsiteX28" fmla="*/ 1233199 w 4535151"/>
                  <a:gd name="connsiteY28" fmla="*/ 4693386 h 5745307"/>
                  <a:gd name="connsiteX29" fmla="*/ 1330277 w 4535151"/>
                  <a:gd name="connsiteY29" fmla="*/ 4842089 h 5745307"/>
                  <a:gd name="connsiteX30" fmla="*/ 1431606 w 4535151"/>
                  <a:gd name="connsiteY30" fmla="*/ 5064630 h 5745307"/>
                  <a:gd name="connsiteX31" fmla="*/ 1561002 w 4535151"/>
                  <a:gd name="connsiteY31" fmla="*/ 5169533 h 5745307"/>
                  <a:gd name="connsiteX32" fmla="*/ 1654776 w 4535151"/>
                  <a:gd name="connsiteY32" fmla="*/ 5268121 h 5745307"/>
                  <a:gd name="connsiteX33" fmla="*/ 1740732 w 4535151"/>
                  <a:gd name="connsiteY33" fmla="*/ 5521830 h 5745307"/>
                  <a:gd name="connsiteX34" fmla="*/ 1844519 w 4535151"/>
                  <a:gd name="connsiteY34" fmla="*/ 5636746 h 5745307"/>
                  <a:gd name="connsiteX35" fmla="*/ 1869119 w 4535151"/>
                  <a:gd name="connsiteY35" fmla="*/ 5495232 h 5745307"/>
                  <a:gd name="connsiteX36" fmla="*/ 1879294 w 4535151"/>
                  <a:gd name="connsiteY36" fmla="*/ 5255489 h 5745307"/>
                  <a:gd name="connsiteX37" fmla="*/ 1862996 w 4535151"/>
                  <a:gd name="connsiteY37" fmla="*/ 5405425 h 5745307"/>
                  <a:gd name="connsiteX38" fmla="*/ 1887612 w 4535151"/>
                  <a:gd name="connsiteY38" fmla="*/ 5133641 h 5745307"/>
                  <a:gd name="connsiteX39" fmla="*/ 1931245 w 4535151"/>
                  <a:gd name="connsiteY39" fmla="*/ 4913360 h 5745307"/>
                  <a:gd name="connsiteX40" fmla="*/ 2242374 w 4535151"/>
                  <a:gd name="connsiteY40" fmla="*/ 4685837 h 5745307"/>
                  <a:gd name="connsiteX41" fmla="*/ 2441628 w 4535151"/>
                  <a:gd name="connsiteY41" fmla="*/ 4629304 h 5745307"/>
                  <a:gd name="connsiteX42" fmla="*/ 2939265 w 4535151"/>
                  <a:gd name="connsiteY42" fmla="*/ 5568813 h 5745307"/>
                  <a:gd name="connsiteX43" fmla="*/ 3086282 w 4535151"/>
                  <a:gd name="connsiteY43" fmla="*/ 5745307 h 5745307"/>
                  <a:gd name="connsiteX44" fmla="*/ 3202962 w 4535151"/>
                  <a:gd name="connsiteY44" fmla="*/ 5659411 h 5745307"/>
                  <a:gd name="connsiteX45" fmla="*/ 3241189 w 4535151"/>
                  <a:gd name="connsiteY45" fmla="*/ 5482549 h 5745307"/>
                  <a:gd name="connsiteX46" fmla="*/ 3344706 w 4535151"/>
                  <a:gd name="connsiteY46" fmla="*/ 5025349 h 5745307"/>
                  <a:gd name="connsiteX47" fmla="*/ 3405091 w 4535151"/>
                  <a:gd name="connsiteY47" fmla="*/ 4835568 h 5745307"/>
                  <a:gd name="connsiteX48" fmla="*/ 3456850 w 4535151"/>
                  <a:gd name="connsiteY48" fmla="*/ 4706171 h 5745307"/>
                  <a:gd name="connsiteX49" fmla="*/ 3560367 w 4535151"/>
                  <a:gd name="connsiteY49" fmla="*/ 4550896 h 5745307"/>
                  <a:gd name="connsiteX50" fmla="*/ 3819159 w 4535151"/>
                  <a:gd name="connsiteY50" fmla="*/ 4412873 h 5745307"/>
                  <a:gd name="connsiteX51" fmla="*/ 4017567 w 4535151"/>
                  <a:gd name="connsiteY51" fmla="*/ 4335236 h 5745307"/>
                  <a:gd name="connsiteX52" fmla="*/ 4267733 w 4535151"/>
                  <a:gd name="connsiteY52" fmla="*/ 4197213 h 5745307"/>
                  <a:gd name="connsiteX53" fmla="*/ 4423008 w 4535151"/>
                  <a:gd name="connsiteY53" fmla="*/ 4076443 h 5745307"/>
                  <a:gd name="connsiteX54" fmla="*/ 4535151 w 4535151"/>
                  <a:gd name="connsiteY54" fmla="*/ 4093696 h 5745307"/>
                  <a:gd name="connsiteX0" fmla="*/ 2070038 w 4423008"/>
                  <a:gd name="connsiteY0" fmla="*/ 0 h 5745307"/>
                  <a:gd name="connsiteX1" fmla="*/ 1785866 w 4423008"/>
                  <a:gd name="connsiteY1" fmla="*/ 133863 h 5745307"/>
                  <a:gd name="connsiteX2" fmla="*/ 1800886 w 4423008"/>
                  <a:gd name="connsiteY2" fmla="*/ 225981 h 5745307"/>
                  <a:gd name="connsiteX3" fmla="*/ 1675071 w 4423008"/>
                  <a:gd name="connsiteY3" fmla="*/ 325340 h 5745307"/>
                  <a:gd name="connsiteX4" fmla="*/ 1537010 w 4423008"/>
                  <a:gd name="connsiteY4" fmla="*/ 444260 h 5745307"/>
                  <a:gd name="connsiteX5" fmla="*/ 1464379 w 4423008"/>
                  <a:gd name="connsiteY5" fmla="*/ 463361 h 5745307"/>
                  <a:gd name="connsiteX6" fmla="*/ 1159065 w 4423008"/>
                  <a:gd name="connsiteY6" fmla="*/ 719689 h 5745307"/>
                  <a:gd name="connsiteX7" fmla="*/ 1127911 w 4423008"/>
                  <a:gd name="connsiteY7" fmla="*/ 919791 h 5745307"/>
                  <a:gd name="connsiteX8" fmla="*/ 943405 w 4423008"/>
                  <a:gd name="connsiteY8" fmla="*/ 1149777 h 5745307"/>
                  <a:gd name="connsiteX9" fmla="*/ 793675 w 4423008"/>
                  <a:gd name="connsiteY9" fmla="*/ 1254682 h 5745307"/>
                  <a:gd name="connsiteX10" fmla="*/ 915600 w 4423008"/>
                  <a:gd name="connsiteY10" fmla="*/ 1488827 h 5745307"/>
                  <a:gd name="connsiteX11" fmla="*/ 734137 w 4423008"/>
                  <a:gd name="connsiteY11" fmla="*/ 1646721 h 5745307"/>
                  <a:gd name="connsiteX12" fmla="*/ 673752 w 4423008"/>
                  <a:gd name="connsiteY12" fmla="*/ 1723896 h 5745307"/>
                  <a:gd name="connsiteX13" fmla="*/ 678759 w 4423008"/>
                  <a:gd name="connsiteY13" fmla="*/ 1811548 h 5745307"/>
                  <a:gd name="connsiteX14" fmla="*/ 640633 w 4423008"/>
                  <a:gd name="connsiteY14" fmla="*/ 1793524 h 5745307"/>
                  <a:gd name="connsiteX15" fmla="*/ 564652 w 4423008"/>
                  <a:gd name="connsiteY15" fmla="*/ 1817246 h 5745307"/>
                  <a:gd name="connsiteX16" fmla="*/ 517899 w 4423008"/>
                  <a:gd name="connsiteY16" fmla="*/ 1903973 h 5745307"/>
                  <a:gd name="connsiteX17" fmla="*/ 576359 w 4423008"/>
                  <a:gd name="connsiteY17" fmla="*/ 1978838 h 5745307"/>
                  <a:gd name="connsiteX18" fmla="*/ 500954 w 4423008"/>
                  <a:gd name="connsiteY18" fmla="*/ 2096373 h 5745307"/>
                  <a:gd name="connsiteX19" fmla="*/ 359581 w 4423008"/>
                  <a:gd name="connsiteY19" fmla="*/ 2296013 h 5745307"/>
                  <a:gd name="connsiteX20" fmla="*/ 345410 w 4423008"/>
                  <a:gd name="connsiteY20" fmla="*/ 2564972 h 5745307"/>
                  <a:gd name="connsiteX21" fmla="*/ 215550 w 4423008"/>
                  <a:gd name="connsiteY21" fmla="*/ 2693443 h 5745307"/>
                  <a:gd name="connsiteX22" fmla="*/ 13447 w 4423008"/>
                  <a:gd name="connsiteY22" fmla="*/ 2849181 h 5745307"/>
                  <a:gd name="connsiteX23" fmla="*/ 187363 w 4423008"/>
                  <a:gd name="connsiteY23" fmla="*/ 3218115 h 5745307"/>
                  <a:gd name="connsiteX24" fmla="*/ 542200 w 4423008"/>
                  <a:gd name="connsiteY24" fmla="*/ 3686406 h 5745307"/>
                  <a:gd name="connsiteX25" fmla="*/ 743688 w 4423008"/>
                  <a:gd name="connsiteY25" fmla="*/ 3991412 h 5745307"/>
                  <a:gd name="connsiteX26" fmla="*/ 934587 w 4423008"/>
                  <a:gd name="connsiteY26" fmla="*/ 4309048 h 5745307"/>
                  <a:gd name="connsiteX27" fmla="*/ 1171073 w 4423008"/>
                  <a:gd name="connsiteY27" fmla="*/ 4637981 h 5745307"/>
                  <a:gd name="connsiteX28" fmla="*/ 1233199 w 4423008"/>
                  <a:gd name="connsiteY28" fmla="*/ 4693386 h 5745307"/>
                  <a:gd name="connsiteX29" fmla="*/ 1330277 w 4423008"/>
                  <a:gd name="connsiteY29" fmla="*/ 4842089 h 5745307"/>
                  <a:gd name="connsiteX30" fmla="*/ 1431606 w 4423008"/>
                  <a:gd name="connsiteY30" fmla="*/ 5064630 h 5745307"/>
                  <a:gd name="connsiteX31" fmla="*/ 1561002 w 4423008"/>
                  <a:gd name="connsiteY31" fmla="*/ 5169533 h 5745307"/>
                  <a:gd name="connsiteX32" fmla="*/ 1654776 w 4423008"/>
                  <a:gd name="connsiteY32" fmla="*/ 5268121 h 5745307"/>
                  <a:gd name="connsiteX33" fmla="*/ 1740732 w 4423008"/>
                  <a:gd name="connsiteY33" fmla="*/ 5521830 h 5745307"/>
                  <a:gd name="connsiteX34" fmla="*/ 1844519 w 4423008"/>
                  <a:gd name="connsiteY34" fmla="*/ 5636746 h 5745307"/>
                  <a:gd name="connsiteX35" fmla="*/ 1869119 w 4423008"/>
                  <a:gd name="connsiteY35" fmla="*/ 5495232 h 5745307"/>
                  <a:gd name="connsiteX36" fmla="*/ 1879294 w 4423008"/>
                  <a:gd name="connsiteY36" fmla="*/ 5255489 h 5745307"/>
                  <a:gd name="connsiteX37" fmla="*/ 1862996 w 4423008"/>
                  <a:gd name="connsiteY37" fmla="*/ 5405425 h 5745307"/>
                  <a:gd name="connsiteX38" fmla="*/ 1887612 w 4423008"/>
                  <a:gd name="connsiteY38" fmla="*/ 5133641 h 5745307"/>
                  <a:gd name="connsiteX39" fmla="*/ 1931245 w 4423008"/>
                  <a:gd name="connsiteY39" fmla="*/ 4913360 h 5745307"/>
                  <a:gd name="connsiteX40" fmla="*/ 2242374 w 4423008"/>
                  <a:gd name="connsiteY40" fmla="*/ 4685837 h 5745307"/>
                  <a:gd name="connsiteX41" fmla="*/ 2441628 w 4423008"/>
                  <a:gd name="connsiteY41" fmla="*/ 4629304 h 5745307"/>
                  <a:gd name="connsiteX42" fmla="*/ 2939265 w 4423008"/>
                  <a:gd name="connsiteY42" fmla="*/ 5568813 h 5745307"/>
                  <a:gd name="connsiteX43" fmla="*/ 3086282 w 4423008"/>
                  <a:gd name="connsiteY43" fmla="*/ 5745307 h 5745307"/>
                  <a:gd name="connsiteX44" fmla="*/ 3202962 w 4423008"/>
                  <a:gd name="connsiteY44" fmla="*/ 5659411 h 5745307"/>
                  <a:gd name="connsiteX45" fmla="*/ 3241189 w 4423008"/>
                  <a:gd name="connsiteY45" fmla="*/ 5482549 h 5745307"/>
                  <a:gd name="connsiteX46" fmla="*/ 3344706 w 4423008"/>
                  <a:gd name="connsiteY46" fmla="*/ 5025349 h 5745307"/>
                  <a:gd name="connsiteX47" fmla="*/ 3405091 w 4423008"/>
                  <a:gd name="connsiteY47" fmla="*/ 4835568 h 5745307"/>
                  <a:gd name="connsiteX48" fmla="*/ 3456850 w 4423008"/>
                  <a:gd name="connsiteY48" fmla="*/ 4706171 h 5745307"/>
                  <a:gd name="connsiteX49" fmla="*/ 3560367 w 4423008"/>
                  <a:gd name="connsiteY49" fmla="*/ 4550896 h 5745307"/>
                  <a:gd name="connsiteX50" fmla="*/ 3819159 w 4423008"/>
                  <a:gd name="connsiteY50" fmla="*/ 4412873 h 5745307"/>
                  <a:gd name="connsiteX51" fmla="*/ 4017567 w 4423008"/>
                  <a:gd name="connsiteY51" fmla="*/ 4335236 h 5745307"/>
                  <a:gd name="connsiteX52" fmla="*/ 4267733 w 4423008"/>
                  <a:gd name="connsiteY52" fmla="*/ 4197213 h 5745307"/>
                  <a:gd name="connsiteX53" fmla="*/ 4423008 w 4423008"/>
                  <a:gd name="connsiteY53" fmla="*/ 4076443 h 5745307"/>
                  <a:gd name="connsiteX0" fmla="*/ 2070038 w 4267733"/>
                  <a:gd name="connsiteY0" fmla="*/ 0 h 5745307"/>
                  <a:gd name="connsiteX1" fmla="*/ 1785866 w 4267733"/>
                  <a:gd name="connsiteY1" fmla="*/ 133863 h 5745307"/>
                  <a:gd name="connsiteX2" fmla="*/ 1800886 w 4267733"/>
                  <a:gd name="connsiteY2" fmla="*/ 225981 h 5745307"/>
                  <a:gd name="connsiteX3" fmla="*/ 1675071 w 4267733"/>
                  <a:gd name="connsiteY3" fmla="*/ 325340 h 5745307"/>
                  <a:gd name="connsiteX4" fmla="*/ 1537010 w 4267733"/>
                  <a:gd name="connsiteY4" fmla="*/ 444260 h 5745307"/>
                  <a:gd name="connsiteX5" fmla="*/ 1464379 w 4267733"/>
                  <a:gd name="connsiteY5" fmla="*/ 463361 h 5745307"/>
                  <a:gd name="connsiteX6" fmla="*/ 1159065 w 4267733"/>
                  <a:gd name="connsiteY6" fmla="*/ 719689 h 5745307"/>
                  <a:gd name="connsiteX7" fmla="*/ 1127911 w 4267733"/>
                  <a:gd name="connsiteY7" fmla="*/ 919791 h 5745307"/>
                  <a:gd name="connsiteX8" fmla="*/ 943405 w 4267733"/>
                  <a:gd name="connsiteY8" fmla="*/ 1149777 h 5745307"/>
                  <a:gd name="connsiteX9" fmla="*/ 793675 w 4267733"/>
                  <a:gd name="connsiteY9" fmla="*/ 1254682 h 5745307"/>
                  <a:gd name="connsiteX10" fmla="*/ 915600 w 4267733"/>
                  <a:gd name="connsiteY10" fmla="*/ 1488827 h 5745307"/>
                  <a:gd name="connsiteX11" fmla="*/ 734137 w 4267733"/>
                  <a:gd name="connsiteY11" fmla="*/ 1646721 h 5745307"/>
                  <a:gd name="connsiteX12" fmla="*/ 673752 w 4267733"/>
                  <a:gd name="connsiteY12" fmla="*/ 1723896 h 5745307"/>
                  <a:gd name="connsiteX13" fmla="*/ 678759 w 4267733"/>
                  <a:gd name="connsiteY13" fmla="*/ 1811548 h 5745307"/>
                  <a:gd name="connsiteX14" fmla="*/ 640633 w 4267733"/>
                  <a:gd name="connsiteY14" fmla="*/ 1793524 h 5745307"/>
                  <a:gd name="connsiteX15" fmla="*/ 564652 w 4267733"/>
                  <a:gd name="connsiteY15" fmla="*/ 1817246 h 5745307"/>
                  <a:gd name="connsiteX16" fmla="*/ 517899 w 4267733"/>
                  <a:gd name="connsiteY16" fmla="*/ 1903973 h 5745307"/>
                  <a:gd name="connsiteX17" fmla="*/ 576359 w 4267733"/>
                  <a:gd name="connsiteY17" fmla="*/ 1978838 h 5745307"/>
                  <a:gd name="connsiteX18" fmla="*/ 500954 w 4267733"/>
                  <a:gd name="connsiteY18" fmla="*/ 2096373 h 5745307"/>
                  <a:gd name="connsiteX19" fmla="*/ 359581 w 4267733"/>
                  <a:gd name="connsiteY19" fmla="*/ 2296013 h 5745307"/>
                  <a:gd name="connsiteX20" fmla="*/ 345410 w 4267733"/>
                  <a:gd name="connsiteY20" fmla="*/ 2564972 h 5745307"/>
                  <a:gd name="connsiteX21" fmla="*/ 215550 w 4267733"/>
                  <a:gd name="connsiteY21" fmla="*/ 2693443 h 5745307"/>
                  <a:gd name="connsiteX22" fmla="*/ 13447 w 4267733"/>
                  <a:gd name="connsiteY22" fmla="*/ 2849181 h 5745307"/>
                  <a:gd name="connsiteX23" fmla="*/ 187363 w 4267733"/>
                  <a:gd name="connsiteY23" fmla="*/ 3218115 h 5745307"/>
                  <a:gd name="connsiteX24" fmla="*/ 542200 w 4267733"/>
                  <a:gd name="connsiteY24" fmla="*/ 3686406 h 5745307"/>
                  <a:gd name="connsiteX25" fmla="*/ 743688 w 4267733"/>
                  <a:gd name="connsiteY25" fmla="*/ 3991412 h 5745307"/>
                  <a:gd name="connsiteX26" fmla="*/ 934587 w 4267733"/>
                  <a:gd name="connsiteY26" fmla="*/ 4309048 h 5745307"/>
                  <a:gd name="connsiteX27" fmla="*/ 1171073 w 4267733"/>
                  <a:gd name="connsiteY27" fmla="*/ 4637981 h 5745307"/>
                  <a:gd name="connsiteX28" fmla="*/ 1233199 w 4267733"/>
                  <a:gd name="connsiteY28" fmla="*/ 4693386 h 5745307"/>
                  <a:gd name="connsiteX29" fmla="*/ 1330277 w 4267733"/>
                  <a:gd name="connsiteY29" fmla="*/ 4842089 h 5745307"/>
                  <a:gd name="connsiteX30" fmla="*/ 1431606 w 4267733"/>
                  <a:gd name="connsiteY30" fmla="*/ 5064630 h 5745307"/>
                  <a:gd name="connsiteX31" fmla="*/ 1561002 w 4267733"/>
                  <a:gd name="connsiteY31" fmla="*/ 5169533 h 5745307"/>
                  <a:gd name="connsiteX32" fmla="*/ 1654776 w 4267733"/>
                  <a:gd name="connsiteY32" fmla="*/ 5268121 h 5745307"/>
                  <a:gd name="connsiteX33" fmla="*/ 1740732 w 4267733"/>
                  <a:gd name="connsiteY33" fmla="*/ 5521830 h 5745307"/>
                  <a:gd name="connsiteX34" fmla="*/ 1844519 w 4267733"/>
                  <a:gd name="connsiteY34" fmla="*/ 5636746 h 5745307"/>
                  <a:gd name="connsiteX35" fmla="*/ 1869119 w 4267733"/>
                  <a:gd name="connsiteY35" fmla="*/ 5495232 h 5745307"/>
                  <a:gd name="connsiteX36" fmla="*/ 1879294 w 4267733"/>
                  <a:gd name="connsiteY36" fmla="*/ 5255489 h 5745307"/>
                  <a:gd name="connsiteX37" fmla="*/ 1862996 w 4267733"/>
                  <a:gd name="connsiteY37" fmla="*/ 5405425 h 5745307"/>
                  <a:gd name="connsiteX38" fmla="*/ 1887612 w 4267733"/>
                  <a:gd name="connsiteY38" fmla="*/ 5133641 h 5745307"/>
                  <a:gd name="connsiteX39" fmla="*/ 1931245 w 4267733"/>
                  <a:gd name="connsiteY39" fmla="*/ 4913360 h 5745307"/>
                  <a:gd name="connsiteX40" fmla="*/ 2242374 w 4267733"/>
                  <a:gd name="connsiteY40" fmla="*/ 4685837 h 5745307"/>
                  <a:gd name="connsiteX41" fmla="*/ 2441628 w 4267733"/>
                  <a:gd name="connsiteY41" fmla="*/ 4629304 h 5745307"/>
                  <a:gd name="connsiteX42" fmla="*/ 2939265 w 4267733"/>
                  <a:gd name="connsiteY42" fmla="*/ 5568813 h 5745307"/>
                  <a:gd name="connsiteX43" fmla="*/ 3086282 w 4267733"/>
                  <a:gd name="connsiteY43" fmla="*/ 5745307 h 5745307"/>
                  <a:gd name="connsiteX44" fmla="*/ 3202962 w 4267733"/>
                  <a:gd name="connsiteY44" fmla="*/ 5659411 h 5745307"/>
                  <a:gd name="connsiteX45" fmla="*/ 3241189 w 4267733"/>
                  <a:gd name="connsiteY45" fmla="*/ 5482549 h 5745307"/>
                  <a:gd name="connsiteX46" fmla="*/ 3344706 w 4267733"/>
                  <a:gd name="connsiteY46" fmla="*/ 5025349 h 5745307"/>
                  <a:gd name="connsiteX47" fmla="*/ 3405091 w 4267733"/>
                  <a:gd name="connsiteY47" fmla="*/ 4835568 h 5745307"/>
                  <a:gd name="connsiteX48" fmla="*/ 3456850 w 4267733"/>
                  <a:gd name="connsiteY48" fmla="*/ 4706171 h 5745307"/>
                  <a:gd name="connsiteX49" fmla="*/ 3560367 w 4267733"/>
                  <a:gd name="connsiteY49" fmla="*/ 4550896 h 5745307"/>
                  <a:gd name="connsiteX50" fmla="*/ 3819159 w 4267733"/>
                  <a:gd name="connsiteY50" fmla="*/ 4412873 h 5745307"/>
                  <a:gd name="connsiteX51" fmla="*/ 4017567 w 4267733"/>
                  <a:gd name="connsiteY51" fmla="*/ 4335236 h 5745307"/>
                  <a:gd name="connsiteX52" fmla="*/ 4267733 w 4267733"/>
                  <a:gd name="connsiteY52" fmla="*/ 4197213 h 5745307"/>
                  <a:gd name="connsiteX0" fmla="*/ 2070038 w 4017567"/>
                  <a:gd name="connsiteY0" fmla="*/ 0 h 5745307"/>
                  <a:gd name="connsiteX1" fmla="*/ 1785866 w 4017567"/>
                  <a:gd name="connsiteY1" fmla="*/ 133863 h 5745307"/>
                  <a:gd name="connsiteX2" fmla="*/ 1800886 w 4017567"/>
                  <a:gd name="connsiteY2" fmla="*/ 225981 h 5745307"/>
                  <a:gd name="connsiteX3" fmla="*/ 1675071 w 4017567"/>
                  <a:gd name="connsiteY3" fmla="*/ 325340 h 5745307"/>
                  <a:gd name="connsiteX4" fmla="*/ 1537010 w 4017567"/>
                  <a:gd name="connsiteY4" fmla="*/ 444260 h 5745307"/>
                  <a:gd name="connsiteX5" fmla="*/ 1464379 w 4017567"/>
                  <a:gd name="connsiteY5" fmla="*/ 463361 h 5745307"/>
                  <a:gd name="connsiteX6" fmla="*/ 1159065 w 4017567"/>
                  <a:gd name="connsiteY6" fmla="*/ 719689 h 5745307"/>
                  <a:gd name="connsiteX7" fmla="*/ 1127911 w 4017567"/>
                  <a:gd name="connsiteY7" fmla="*/ 919791 h 5745307"/>
                  <a:gd name="connsiteX8" fmla="*/ 943405 w 4017567"/>
                  <a:gd name="connsiteY8" fmla="*/ 1149777 h 5745307"/>
                  <a:gd name="connsiteX9" fmla="*/ 793675 w 4017567"/>
                  <a:gd name="connsiteY9" fmla="*/ 1254682 h 5745307"/>
                  <a:gd name="connsiteX10" fmla="*/ 915600 w 4017567"/>
                  <a:gd name="connsiteY10" fmla="*/ 1488827 h 5745307"/>
                  <a:gd name="connsiteX11" fmla="*/ 734137 w 4017567"/>
                  <a:gd name="connsiteY11" fmla="*/ 1646721 h 5745307"/>
                  <a:gd name="connsiteX12" fmla="*/ 673752 w 4017567"/>
                  <a:gd name="connsiteY12" fmla="*/ 1723896 h 5745307"/>
                  <a:gd name="connsiteX13" fmla="*/ 678759 w 4017567"/>
                  <a:gd name="connsiteY13" fmla="*/ 1811548 h 5745307"/>
                  <a:gd name="connsiteX14" fmla="*/ 640633 w 4017567"/>
                  <a:gd name="connsiteY14" fmla="*/ 1793524 h 5745307"/>
                  <a:gd name="connsiteX15" fmla="*/ 564652 w 4017567"/>
                  <a:gd name="connsiteY15" fmla="*/ 1817246 h 5745307"/>
                  <a:gd name="connsiteX16" fmla="*/ 517899 w 4017567"/>
                  <a:gd name="connsiteY16" fmla="*/ 1903973 h 5745307"/>
                  <a:gd name="connsiteX17" fmla="*/ 576359 w 4017567"/>
                  <a:gd name="connsiteY17" fmla="*/ 1978838 h 5745307"/>
                  <a:gd name="connsiteX18" fmla="*/ 500954 w 4017567"/>
                  <a:gd name="connsiteY18" fmla="*/ 2096373 h 5745307"/>
                  <a:gd name="connsiteX19" fmla="*/ 359581 w 4017567"/>
                  <a:gd name="connsiteY19" fmla="*/ 2296013 h 5745307"/>
                  <a:gd name="connsiteX20" fmla="*/ 345410 w 4017567"/>
                  <a:gd name="connsiteY20" fmla="*/ 2564972 h 5745307"/>
                  <a:gd name="connsiteX21" fmla="*/ 215550 w 4017567"/>
                  <a:gd name="connsiteY21" fmla="*/ 2693443 h 5745307"/>
                  <a:gd name="connsiteX22" fmla="*/ 13447 w 4017567"/>
                  <a:gd name="connsiteY22" fmla="*/ 2849181 h 5745307"/>
                  <a:gd name="connsiteX23" fmla="*/ 187363 w 4017567"/>
                  <a:gd name="connsiteY23" fmla="*/ 3218115 h 5745307"/>
                  <a:gd name="connsiteX24" fmla="*/ 542200 w 4017567"/>
                  <a:gd name="connsiteY24" fmla="*/ 3686406 h 5745307"/>
                  <a:gd name="connsiteX25" fmla="*/ 743688 w 4017567"/>
                  <a:gd name="connsiteY25" fmla="*/ 3991412 h 5745307"/>
                  <a:gd name="connsiteX26" fmla="*/ 934587 w 4017567"/>
                  <a:gd name="connsiteY26" fmla="*/ 4309048 h 5745307"/>
                  <a:gd name="connsiteX27" fmla="*/ 1171073 w 4017567"/>
                  <a:gd name="connsiteY27" fmla="*/ 4637981 h 5745307"/>
                  <a:gd name="connsiteX28" fmla="*/ 1233199 w 4017567"/>
                  <a:gd name="connsiteY28" fmla="*/ 4693386 h 5745307"/>
                  <a:gd name="connsiteX29" fmla="*/ 1330277 w 4017567"/>
                  <a:gd name="connsiteY29" fmla="*/ 4842089 h 5745307"/>
                  <a:gd name="connsiteX30" fmla="*/ 1431606 w 4017567"/>
                  <a:gd name="connsiteY30" fmla="*/ 5064630 h 5745307"/>
                  <a:gd name="connsiteX31" fmla="*/ 1561002 w 4017567"/>
                  <a:gd name="connsiteY31" fmla="*/ 5169533 h 5745307"/>
                  <a:gd name="connsiteX32" fmla="*/ 1654776 w 4017567"/>
                  <a:gd name="connsiteY32" fmla="*/ 5268121 h 5745307"/>
                  <a:gd name="connsiteX33" fmla="*/ 1740732 w 4017567"/>
                  <a:gd name="connsiteY33" fmla="*/ 5521830 h 5745307"/>
                  <a:gd name="connsiteX34" fmla="*/ 1844519 w 4017567"/>
                  <a:gd name="connsiteY34" fmla="*/ 5636746 h 5745307"/>
                  <a:gd name="connsiteX35" fmla="*/ 1869119 w 4017567"/>
                  <a:gd name="connsiteY35" fmla="*/ 5495232 h 5745307"/>
                  <a:gd name="connsiteX36" fmla="*/ 1879294 w 4017567"/>
                  <a:gd name="connsiteY36" fmla="*/ 5255489 h 5745307"/>
                  <a:gd name="connsiteX37" fmla="*/ 1862996 w 4017567"/>
                  <a:gd name="connsiteY37" fmla="*/ 5405425 h 5745307"/>
                  <a:gd name="connsiteX38" fmla="*/ 1887612 w 4017567"/>
                  <a:gd name="connsiteY38" fmla="*/ 5133641 h 5745307"/>
                  <a:gd name="connsiteX39" fmla="*/ 1931245 w 4017567"/>
                  <a:gd name="connsiteY39" fmla="*/ 4913360 h 5745307"/>
                  <a:gd name="connsiteX40" fmla="*/ 2242374 w 4017567"/>
                  <a:gd name="connsiteY40" fmla="*/ 4685837 h 5745307"/>
                  <a:gd name="connsiteX41" fmla="*/ 2441628 w 4017567"/>
                  <a:gd name="connsiteY41" fmla="*/ 4629304 h 5745307"/>
                  <a:gd name="connsiteX42" fmla="*/ 2939265 w 4017567"/>
                  <a:gd name="connsiteY42" fmla="*/ 5568813 h 5745307"/>
                  <a:gd name="connsiteX43" fmla="*/ 3086282 w 4017567"/>
                  <a:gd name="connsiteY43" fmla="*/ 5745307 h 5745307"/>
                  <a:gd name="connsiteX44" fmla="*/ 3202962 w 4017567"/>
                  <a:gd name="connsiteY44" fmla="*/ 5659411 h 5745307"/>
                  <a:gd name="connsiteX45" fmla="*/ 3241189 w 4017567"/>
                  <a:gd name="connsiteY45" fmla="*/ 5482549 h 5745307"/>
                  <a:gd name="connsiteX46" fmla="*/ 3344706 w 4017567"/>
                  <a:gd name="connsiteY46" fmla="*/ 5025349 h 5745307"/>
                  <a:gd name="connsiteX47" fmla="*/ 3405091 w 4017567"/>
                  <a:gd name="connsiteY47" fmla="*/ 4835568 h 5745307"/>
                  <a:gd name="connsiteX48" fmla="*/ 3456850 w 4017567"/>
                  <a:gd name="connsiteY48" fmla="*/ 4706171 h 5745307"/>
                  <a:gd name="connsiteX49" fmla="*/ 3560367 w 4017567"/>
                  <a:gd name="connsiteY49" fmla="*/ 4550896 h 5745307"/>
                  <a:gd name="connsiteX50" fmla="*/ 3819159 w 4017567"/>
                  <a:gd name="connsiteY50" fmla="*/ 4412873 h 5745307"/>
                  <a:gd name="connsiteX51" fmla="*/ 4017567 w 4017567"/>
                  <a:gd name="connsiteY51" fmla="*/ 4335236 h 5745307"/>
                  <a:gd name="connsiteX0" fmla="*/ 2070038 w 3819159"/>
                  <a:gd name="connsiteY0" fmla="*/ 0 h 5745307"/>
                  <a:gd name="connsiteX1" fmla="*/ 1785866 w 3819159"/>
                  <a:gd name="connsiteY1" fmla="*/ 133863 h 5745307"/>
                  <a:gd name="connsiteX2" fmla="*/ 1800886 w 3819159"/>
                  <a:gd name="connsiteY2" fmla="*/ 225981 h 5745307"/>
                  <a:gd name="connsiteX3" fmla="*/ 1675071 w 3819159"/>
                  <a:gd name="connsiteY3" fmla="*/ 325340 h 5745307"/>
                  <a:gd name="connsiteX4" fmla="*/ 1537010 w 3819159"/>
                  <a:gd name="connsiteY4" fmla="*/ 444260 h 5745307"/>
                  <a:gd name="connsiteX5" fmla="*/ 1464379 w 3819159"/>
                  <a:gd name="connsiteY5" fmla="*/ 463361 h 5745307"/>
                  <a:gd name="connsiteX6" fmla="*/ 1159065 w 3819159"/>
                  <a:gd name="connsiteY6" fmla="*/ 719689 h 5745307"/>
                  <a:gd name="connsiteX7" fmla="*/ 1127911 w 3819159"/>
                  <a:gd name="connsiteY7" fmla="*/ 919791 h 5745307"/>
                  <a:gd name="connsiteX8" fmla="*/ 943405 w 3819159"/>
                  <a:gd name="connsiteY8" fmla="*/ 1149777 h 5745307"/>
                  <a:gd name="connsiteX9" fmla="*/ 793675 w 3819159"/>
                  <a:gd name="connsiteY9" fmla="*/ 1254682 h 5745307"/>
                  <a:gd name="connsiteX10" fmla="*/ 915600 w 3819159"/>
                  <a:gd name="connsiteY10" fmla="*/ 1488827 h 5745307"/>
                  <a:gd name="connsiteX11" fmla="*/ 734137 w 3819159"/>
                  <a:gd name="connsiteY11" fmla="*/ 1646721 h 5745307"/>
                  <a:gd name="connsiteX12" fmla="*/ 673752 w 3819159"/>
                  <a:gd name="connsiteY12" fmla="*/ 1723896 h 5745307"/>
                  <a:gd name="connsiteX13" fmla="*/ 678759 w 3819159"/>
                  <a:gd name="connsiteY13" fmla="*/ 1811548 h 5745307"/>
                  <a:gd name="connsiteX14" fmla="*/ 640633 w 3819159"/>
                  <a:gd name="connsiteY14" fmla="*/ 1793524 h 5745307"/>
                  <a:gd name="connsiteX15" fmla="*/ 564652 w 3819159"/>
                  <a:gd name="connsiteY15" fmla="*/ 1817246 h 5745307"/>
                  <a:gd name="connsiteX16" fmla="*/ 517899 w 3819159"/>
                  <a:gd name="connsiteY16" fmla="*/ 1903973 h 5745307"/>
                  <a:gd name="connsiteX17" fmla="*/ 576359 w 3819159"/>
                  <a:gd name="connsiteY17" fmla="*/ 1978838 h 5745307"/>
                  <a:gd name="connsiteX18" fmla="*/ 500954 w 3819159"/>
                  <a:gd name="connsiteY18" fmla="*/ 2096373 h 5745307"/>
                  <a:gd name="connsiteX19" fmla="*/ 359581 w 3819159"/>
                  <a:gd name="connsiteY19" fmla="*/ 2296013 h 5745307"/>
                  <a:gd name="connsiteX20" fmla="*/ 345410 w 3819159"/>
                  <a:gd name="connsiteY20" fmla="*/ 2564972 h 5745307"/>
                  <a:gd name="connsiteX21" fmla="*/ 215550 w 3819159"/>
                  <a:gd name="connsiteY21" fmla="*/ 2693443 h 5745307"/>
                  <a:gd name="connsiteX22" fmla="*/ 13447 w 3819159"/>
                  <a:gd name="connsiteY22" fmla="*/ 2849181 h 5745307"/>
                  <a:gd name="connsiteX23" fmla="*/ 187363 w 3819159"/>
                  <a:gd name="connsiteY23" fmla="*/ 3218115 h 5745307"/>
                  <a:gd name="connsiteX24" fmla="*/ 542200 w 3819159"/>
                  <a:gd name="connsiteY24" fmla="*/ 3686406 h 5745307"/>
                  <a:gd name="connsiteX25" fmla="*/ 743688 w 3819159"/>
                  <a:gd name="connsiteY25" fmla="*/ 3991412 h 5745307"/>
                  <a:gd name="connsiteX26" fmla="*/ 934587 w 3819159"/>
                  <a:gd name="connsiteY26" fmla="*/ 4309048 h 5745307"/>
                  <a:gd name="connsiteX27" fmla="*/ 1171073 w 3819159"/>
                  <a:gd name="connsiteY27" fmla="*/ 4637981 h 5745307"/>
                  <a:gd name="connsiteX28" fmla="*/ 1233199 w 3819159"/>
                  <a:gd name="connsiteY28" fmla="*/ 4693386 h 5745307"/>
                  <a:gd name="connsiteX29" fmla="*/ 1330277 w 3819159"/>
                  <a:gd name="connsiteY29" fmla="*/ 4842089 h 5745307"/>
                  <a:gd name="connsiteX30" fmla="*/ 1431606 w 3819159"/>
                  <a:gd name="connsiteY30" fmla="*/ 5064630 h 5745307"/>
                  <a:gd name="connsiteX31" fmla="*/ 1561002 w 3819159"/>
                  <a:gd name="connsiteY31" fmla="*/ 5169533 h 5745307"/>
                  <a:gd name="connsiteX32" fmla="*/ 1654776 w 3819159"/>
                  <a:gd name="connsiteY32" fmla="*/ 5268121 h 5745307"/>
                  <a:gd name="connsiteX33" fmla="*/ 1740732 w 3819159"/>
                  <a:gd name="connsiteY33" fmla="*/ 5521830 h 5745307"/>
                  <a:gd name="connsiteX34" fmla="*/ 1844519 w 3819159"/>
                  <a:gd name="connsiteY34" fmla="*/ 5636746 h 5745307"/>
                  <a:gd name="connsiteX35" fmla="*/ 1869119 w 3819159"/>
                  <a:gd name="connsiteY35" fmla="*/ 5495232 h 5745307"/>
                  <a:gd name="connsiteX36" fmla="*/ 1879294 w 3819159"/>
                  <a:gd name="connsiteY36" fmla="*/ 5255489 h 5745307"/>
                  <a:gd name="connsiteX37" fmla="*/ 1862996 w 3819159"/>
                  <a:gd name="connsiteY37" fmla="*/ 5405425 h 5745307"/>
                  <a:gd name="connsiteX38" fmla="*/ 1887612 w 3819159"/>
                  <a:gd name="connsiteY38" fmla="*/ 5133641 h 5745307"/>
                  <a:gd name="connsiteX39" fmla="*/ 1931245 w 3819159"/>
                  <a:gd name="connsiteY39" fmla="*/ 4913360 h 5745307"/>
                  <a:gd name="connsiteX40" fmla="*/ 2242374 w 3819159"/>
                  <a:gd name="connsiteY40" fmla="*/ 4685837 h 5745307"/>
                  <a:gd name="connsiteX41" fmla="*/ 2441628 w 3819159"/>
                  <a:gd name="connsiteY41" fmla="*/ 4629304 h 5745307"/>
                  <a:gd name="connsiteX42" fmla="*/ 2939265 w 3819159"/>
                  <a:gd name="connsiteY42" fmla="*/ 5568813 h 5745307"/>
                  <a:gd name="connsiteX43" fmla="*/ 3086282 w 3819159"/>
                  <a:gd name="connsiteY43" fmla="*/ 5745307 h 5745307"/>
                  <a:gd name="connsiteX44" fmla="*/ 3202962 w 3819159"/>
                  <a:gd name="connsiteY44" fmla="*/ 5659411 h 5745307"/>
                  <a:gd name="connsiteX45" fmla="*/ 3241189 w 3819159"/>
                  <a:gd name="connsiteY45" fmla="*/ 5482549 h 5745307"/>
                  <a:gd name="connsiteX46" fmla="*/ 3344706 w 3819159"/>
                  <a:gd name="connsiteY46" fmla="*/ 5025349 h 5745307"/>
                  <a:gd name="connsiteX47" fmla="*/ 3405091 w 3819159"/>
                  <a:gd name="connsiteY47" fmla="*/ 4835568 h 5745307"/>
                  <a:gd name="connsiteX48" fmla="*/ 3456850 w 3819159"/>
                  <a:gd name="connsiteY48" fmla="*/ 4706171 h 5745307"/>
                  <a:gd name="connsiteX49" fmla="*/ 3560367 w 3819159"/>
                  <a:gd name="connsiteY49" fmla="*/ 4550896 h 5745307"/>
                  <a:gd name="connsiteX50" fmla="*/ 3819159 w 3819159"/>
                  <a:gd name="connsiteY50" fmla="*/ 4412873 h 5745307"/>
                  <a:gd name="connsiteX0" fmla="*/ 2070038 w 3560367"/>
                  <a:gd name="connsiteY0" fmla="*/ 0 h 5745307"/>
                  <a:gd name="connsiteX1" fmla="*/ 1785866 w 3560367"/>
                  <a:gd name="connsiteY1" fmla="*/ 133863 h 5745307"/>
                  <a:gd name="connsiteX2" fmla="*/ 1800886 w 3560367"/>
                  <a:gd name="connsiteY2" fmla="*/ 225981 h 5745307"/>
                  <a:gd name="connsiteX3" fmla="*/ 1675071 w 3560367"/>
                  <a:gd name="connsiteY3" fmla="*/ 325340 h 5745307"/>
                  <a:gd name="connsiteX4" fmla="*/ 1537010 w 3560367"/>
                  <a:gd name="connsiteY4" fmla="*/ 444260 h 5745307"/>
                  <a:gd name="connsiteX5" fmla="*/ 1464379 w 3560367"/>
                  <a:gd name="connsiteY5" fmla="*/ 463361 h 5745307"/>
                  <a:gd name="connsiteX6" fmla="*/ 1159065 w 3560367"/>
                  <a:gd name="connsiteY6" fmla="*/ 719689 h 5745307"/>
                  <a:gd name="connsiteX7" fmla="*/ 1127911 w 3560367"/>
                  <a:gd name="connsiteY7" fmla="*/ 919791 h 5745307"/>
                  <a:gd name="connsiteX8" fmla="*/ 943405 w 3560367"/>
                  <a:gd name="connsiteY8" fmla="*/ 1149777 h 5745307"/>
                  <a:gd name="connsiteX9" fmla="*/ 793675 w 3560367"/>
                  <a:gd name="connsiteY9" fmla="*/ 1254682 h 5745307"/>
                  <a:gd name="connsiteX10" fmla="*/ 915600 w 3560367"/>
                  <a:gd name="connsiteY10" fmla="*/ 1488827 h 5745307"/>
                  <a:gd name="connsiteX11" fmla="*/ 734137 w 3560367"/>
                  <a:gd name="connsiteY11" fmla="*/ 1646721 h 5745307"/>
                  <a:gd name="connsiteX12" fmla="*/ 673752 w 3560367"/>
                  <a:gd name="connsiteY12" fmla="*/ 1723896 h 5745307"/>
                  <a:gd name="connsiteX13" fmla="*/ 678759 w 3560367"/>
                  <a:gd name="connsiteY13" fmla="*/ 1811548 h 5745307"/>
                  <a:gd name="connsiteX14" fmla="*/ 640633 w 3560367"/>
                  <a:gd name="connsiteY14" fmla="*/ 1793524 h 5745307"/>
                  <a:gd name="connsiteX15" fmla="*/ 564652 w 3560367"/>
                  <a:gd name="connsiteY15" fmla="*/ 1817246 h 5745307"/>
                  <a:gd name="connsiteX16" fmla="*/ 517899 w 3560367"/>
                  <a:gd name="connsiteY16" fmla="*/ 1903973 h 5745307"/>
                  <a:gd name="connsiteX17" fmla="*/ 576359 w 3560367"/>
                  <a:gd name="connsiteY17" fmla="*/ 1978838 h 5745307"/>
                  <a:gd name="connsiteX18" fmla="*/ 500954 w 3560367"/>
                  <a:gd name="connsiteY18" fmla="*/ 2096373 h 5745307"/>
                  <a:gd name="connsiteX19" fmla="*/ 359581 w 3560367"/>
                  <a:gd name="connsiteY19" fmla="*/ 2296013 h 5745307"/>
                  <a:gd name="connsiteX20" fmla="*/ 345410 w 3560367"/>
                  <a:gd name="connsiteY20" fmla="*/ 2564972 h 5745307"/>
                  <a:gd name="connsiteX21" fmla="*/ 215550 w 3560367"/>
                  <a:gd name="connsiteY21" fmla="*/ 2693443 h 5745307"/>
                  <a:gd name="connsiteX22" fmla="*/ 13447 w 3560367"/>
                  <a:gd name="connsiteY22" fmla="*/ 2849181 h 5745307"/>
                  <a:gd name="connsiteX23" fmla="*/ 187363 w 3560367"/>
                  <a:gd name="connsiteY23" fmla="*/ 3218115 h 5745307"/>
                  <a:gd name="connsiteX24" fmla="*/ 542200 w 3560367"/>
                  <a:gd name="connsiteY24" fmla="*/ 3686406 h 5745307"/>
                  <a:gd name="connsiteX25" fmla="*/ 743688 w 3560367"/>
                  <a:gd name="connsiteY25" fmla="*/ 3991412 h 5745307"/>
                  <a:gd name="connsiteX26" fmla="*/ 934587 w 3560367"/>
                  <a:gd name="connsiteY26" fmla="*/ 4309048 h 5745307"/>
                  <a:gd name="connsiteX27" fmla="*/ 1171073 w 3560367"/>
                  <a:gd name="connsiteY27" fmla="*/ 4637981 h 5745307"/>
                  <a:gd name="connsiteX28" fmla="*/ 1233199 w 3560367"/>
                  <a:gd name="connsiteY28" fmla="*/ 4693386 h 5745307"/>
                  <a:gd name="connsiteX29" fmla="*/ 1330277 w 3560367"/>
                  <a:gd name="connsiteY29" fmla="*/ 4842089 h 5745307"/>
                  <a:gd name="connsiteX30" fmla="*/ 1431606 w 3560367"/>
                  <a:gd name="connsiteY30" fmla="*/ 5064630 h 5745307"/>
                  <a:gd name="connsiteX31" fmla="*/ 1561002 w 3560367"/>
                  <a:gd name="connsiteY31" fmla="*/ 5169533 h 5745307"/>
                  <a:gd name="connsiteX32" fmla="*/ 1654776 w 3560367"/>
                  <a:gd name="connsiteY32" fmla="*/ 5268121 h 5745307"/>
                  <a:gd name="connsiteX33" fmla="*/ 1740732 w 3560367"/>
                  <a:gd name="connsiteY33" fmla="*/ 5521830 h 5745307"/>
                  <a:gd name="connsiteX34" fmla="*/ 1844519 w 3560367"/>
                  <a:gd name="connsiteY34" fmla="*/ 5636746 h 5745307"/>
                  <a:gd name="connsiteX35" fmla="*/ 1869119 w 3560367"/>
                  <a:gd name="connsiteY35" fmla="*/ 5495232 h 5745307"/>
                  <a:gd name="connsiteX36" fmla="*/ 1879294 w 3560367"/>
                  <a:gd name="connsiteY36" fmla="*/ 5255489 h 5745307"/>
                  <a:gd name="connsiteX37" fmla="*/ 1862996 w 3560367"/>
                  <a:gd name="connsiteY37" fmla="*/ 5405425 h 5745307"/>
                  <a:gd name="connsiteX38" fmla="*/ 1887612 w 3560367"/>
                  <a:gd name="connsiteY38" fmla="*/ 5133641 h 5745307"/>
                  <a:gd name="connsiteX39" fmla="*/ 1931245 w 3560367"/>
                  <a:gd name="connsiteY39" fmla="*/ 4913360 h 5745307"/>
                  <a:gd name="connsiteX40" fmla="*/ 2242374 w 3560367"/>
                  <a:gd name="connsiteY40" fmla="*/ 4685837 h 5745307"/>
                  <a:gd name="connsiteX41" fmla="*/ 2441628 w 3560367"/>
                  <a:gd name="connsiteY41" fmla="*/ 4629304 h 5745307"/>
                  <a:gd name="connsiteX42" fmla="*/ 2939265 w 3560367"/>
                  <a:gd name="connsiteY42" fmla="*/ 5568813 h 5745307"/>
                  <a:gd name="connsiteX43" fmla="*/ 3086282 w 3560367"/>
                  <a:gd name="connsiteY43" fmla="*/ 5745307 h 5745307"/>
                  <a:gd name="connsiteX44" fmla="*/ 3202962 w 3560367"/>
                  <a:gd name="connsiteY44" fmla="*/ 5659411 h 5745307"/>
                  <a:gd name="connsiteX45" fmla="*/ 3241189 w 3560367"/>
                  <a:gd name="connsiteY45" fmla="*/ 5482549 h 5745307"/>
                  <a:gd name="connsiteX46" fmla="*/ 3344706 w 3560367"/>
                  <a:gd name="connsiteY46" fmla="*/ 5025349 h 5745307"/>
                  <a:gd name="connsiteX47" fmla="*/ 3405091 w 3560367"/>
                  <a:gd name="connsiteY47" fmla="*/ 4835568 h 5745307"/>
                  <a:gd name="connsiteX48" fmla="*/ 3456850 w 3560367"/>
                  <a:gd name="connsiteY48" fmla="*/ 4706171 h 5745307"/>
                  <a:gd name="connsiteX49" fmla="*/ 3560367 w 3560367"/>
                  <a:gd name="connsiteY49" fmla="*/ 4550896 h 5745307"/>
                  <a:gd name="connsiteX0" fmla="*/ 2070038 w 3456850"/>
                  <a:gd name="connsiteY0" fmla="*/ 0 h 5745307"/>
                  <a:gd name="connsiteX1" fmla="*/ 1785866 w 3456850"/>
                  <a:gd name="connsiteY1" fmla="*/ 133863 h 5745307"/>
                  <a:gd name="connsiteX2" fmla="*/ 1800886 w 3456850"/>
                  <a:gd name="connsiteY2" fmla="*/ 225981 h 5745307"/>
                  <a:gd name="connsiteX3" fmla="*/ 1675071 w 3456850"/>
                  <a:gd name="connsiteY3" fmla="*/ 325340 h 5745307"/>
                  <a:gd name="connsiteX4" fmla="*/ 1537010 w 3456850"/>
                  <a:gd name="connsiteY4" fmla="*/ 444260 h 5745307"/>
                  <a:gd name="connsiteX5" fmla="*/ 1464379 w 3456850"/>
                  <a:gd name="connsiteY5" fmla="*/ 463361 h 5745307"/>
                  <a:gd name="connsiteX6" fmla="*/ 1159065 w 3456850"/>
                  <a:gd name="connsiteY6" fmla="*/ 719689 h 5745307"/>
                  <a:gd name="connsiteX7" fmla="*/ 1127911 w 3456850"/>
                  <a:gd name="connsiteY7" fmla="*/ 919791 h 5745307"/>
                  <a:gd name="connsiteX8" fmla="*/ 943405 w 3456850"/>
                  <a:gd name="connsiteY8" fmla="*/ 1149777 h 5745307"/>
                  <a:gd name="connsiteX9" fmla="*/ 793675 w 3456850"/>
                  <a:gd name="connsiteY9" fmla="*/ 1254682 h 5745307"/>
                  <a:gd name="connsiteX10" fmla="*/ 915600 w 3456850"/>
                  <a:gd name="connsiteY10" fmla="*/ 1488827 h 5745307"/>
                  <a:gd name="connsiteX11" fmla="*/ 734137 w 3456850"/>
                  <a:gd name="connsiteY11" fmla="*/ 1646721 h 5745307"/>
                  <a:gd name="connsiteX12" fmla="*/ 673752 w 3456850"/>
                  <a:gd name="connsiteY12" fmla="*/ 1723896 h 5745307"/>
                  <a:gd name="connsiteX13" fmla="*/ 678759 w 3456850"/>
                  <a:gd name="connsiteY13" fmla="*/ 1811548 h 5745307"/>
                  <a:gd name="connsiteX14" fmla="*/ 640633 w 3456850"/>
                  <a:gd name="connsiteY14" fmla="*/ 1793524 h 5745307"/>
                  <a:gd name="connsiteX15" fmla="*/ 564652 w 3456850"/>
                  <a:gd name="connsiteY15" fmla="*/ 1817246 h 5745307"/>
                  <a:gd name="connsiteX16" fmla="*/ 517899 w 3456850"/>
                  <a:gd name="connsiteY16" fmla="*/ 1903973 h 5745307"/>
                  <a:gd name="connsiteX17" fmla="*/ 576359 w 3456850"/>
                  <a:gd name="connsiteY17" fmla="*/ 1978838 h 5745307"/>
                  <a:gd name="connsiteX18" fmla="*/ 500954 w 3456850"/>
                  <a:gd name="connsiteY18" fmla="*/ 2096373 h 5745307"/>
                  <a:gd name="connsiteX19" fmla="*/ 359581 w 3456850"/>
                  <a:gd name="connsiteY19" fmla="*/ 2296013 h 5745307"/>
                  <a:gd name="connsiteX20" fmla="*/ 345410 w 3456850"/>
                  <a:gd name="connsiteY20" fmla="*/ 2564972 h 5745307"/>
                  <a:gd name="connsiteX21" fmla="*/ 215550 w 3456850"/>
                  <a:gd name="connsiteY21" fmla="*/ 2693443 h 5745307"/>
                  <a:gd name="connsiteX22" fmla="*/ 13447 w 3456850"/>
                  <a:gd name="connsiteY22" fmla="*/ 2849181 h 5745307"/>
                  <a:gd name="connsiteX23" fmla="*/ 187363 w 3456850"/>
                  <a:gd name="connsiteY23" fmla="*/ 3218115 h 5745307"/>
                  <a:gd name="connsiteX24" fmla="*/ 542200 w 3456850"/>
                  <a:gd name="connsiteY24" fmla="*/ 3686406 h 5745307"/>
                  <a:gd name="connsiteX25" fmla="*/ 743688 w 3456850"/>
                  <a:gd name="connsiteY25" fmla="*/ 3991412 h 5745307"/>
                  <a:gd name="connsiteX26" fmla="*/ 934587 w 3456850"/>
                  <a:gd name="connsiteY26" fmla="*/ 4309048 h 5745307"/>
                  <a:gd name="connsiteX27" fmla="*/ 1171073 w 3456850"/>
                  <a:gd name="connsiteY27" fmla="*/ 4637981 h 5745307"/>
                  <a:gd name="connsiteX28" fmla="*/ 1233199 w 3456850"/>
                  <a:gd name="connsiteY28" fmla="*/ 4693386 h 5745307"/>
                  <a:gd name="connsiteX29" fmla="*/ 1330277 w 3456850"/>
                  <a:gd name="connsiteY29" fmla="*/ 4842089 h 5745307"/>
                  <a:gd name="connsiteX30" fmla="*/ 1431606 w 3456850"/>
                  <a:gd name="connsiteY30" fmla="*/ 5064630 h 5745307"/>
                  <a:gd name="connsiteX31" fmla="*/ 1561002 w 3456850"/>
                  <a:gd name="connsiteY31" fmla="*/ 5169533 h 5745307"/>
                  <a:gd name="connsiteX32" fmla="*/ 1654776 w 3456850"/>
                  <a:gd name="connsiteY32" fmla="*/ 5268121 h 5745307"/>
                  <a:gd name="connsiteX33" fmla="*/ 1740732 w 3456850"/>
                  <a:gd name="connsiteY33" fmla="*/ 5521830 h 5745307"/>
                  <a:gd name="connsiteX34" fmla="*/ 1844519 w 3456850"/>
                  <a:gd name="connsiteY34" fmla="*/ 5636746 h 5745307"/>
                  <a:gd name="connsiteX35" fmla="*/ 1869119 w 3456850"/>
                  <a:gd name="connsiteY35" fmla="*/ 5495232 h 5745307"/>
                  <a:gd name="connsiteX36" fmla="*/ 1879294 w 3456850"/>
                  <a:gd name="connsiteY36" fmla="*/ 5255489 h 5745307"/>
                  <a:gd name="connsiteX37" fmla="*/ 1862996 w 3456850"/>
                  <a:gd name="connsiteY37" fmla="*/ 5405425 h 5745307"/>
                  <a:gd name="connsiteX38" fmla="*/ 1887612 w 3456850"/>
                  <a:gd name="connsiteY38" fmla="*/ 5133641 h 5745307"/>
                  <a:gd name="connsiteX39" fmla="*/ 1931245 w 3456850"/>
                  <a:gd name="connsiteY39" fmla="*/ 4913360 h 5745307"/>
                  <a:gd name="connsiteX40" fmla="*/ 2242374 w 3456850"/>
                  <a:gd name="connsiteY40" fmla="*/ 4685837 h 5745307"/>
                  <a:gd name="connsiteX41" fmla="*/ 2441628 w 3456850"/>
                  <a:gd name="connsiteY41" fmla="*/ 4629304 h 5745307"/>
                  <a:gd name="connsiteX42" fmla="*/ 2939265 w 3456850"/>
                  <a:gd name="connsiteY42" fmla="*/ 5568813 h 5745307"/>
                  <a:gd name="connsiteX43" fmla="*/ 3086282 w 3456850"/>
                  <a:gd name="connsiteY43" fmla="*/ 5745307 h 5745307"/>
                  <a:gd name="connsiteX44" fmla="*/ 3202962 w 3456850"/>
                  <a:gd name="connsiteY44" fmla="*/ 5659411 h 5745307"/>
                  <a:gd name="connsiteX45" fmla="*/ 3241189 w 3456850"/>
                  <a:gd name="connsiteY45" fmla="*/ 5482549 h 5745307"/>
                  <a:gd name="connsiteX46" fmla="*/ 3344706 w 3456850"/>
                  <a:gd name="connsiteY46" fmla="*/ 5025349 h 5745307"/>
                  <a:gd name="connsiteX47" fmla="*/ 3405091 w 3456850"/>
                  <a:gd name="connsiteY47" fmla="*/ 4835568 h 5745307"/>
                  <a:gd name="connsiteX48" fmla="*/ 3456850 w 3456850"/>
                  <a:gd name="connsiteY48" fmla="*/ 4706171 h 5745307"/>
                  <a:gd name="connsiteX0" fmla="*/ 2070038 w 3405091"/>
                  <a:gd name="connsiteY0" fmla="*/ 0 h 5745307"/>
                  <a:gd name="connsiteX1" fmla="*/ 1785866 w 3405091"/>
                  <a:gd name="connsiteY1" fmla="*/ 133863 h 5745307"/>
                  <a:gd name="connsiteX2" fmla="*/ 1800886 w 3405091"/>
                  <a:gd name="connsiteY2" fmla="*/ 225981 h 5745307"/>
                  <a:gd name="connsiteX3" fmla="*/ 1675071 w 3405091"/>
                  <a:gd name="connsiteY3" fmla="*/ 325340 h 5745307"/>
                  <a:gd name="connsiteX4" fmla="*/ 1537010 w 3405091"/>
                  <a:gd name="connsiteY4" fmla="*/ 444260 h 5745307"/>
                  <a:gd name="connsiteX5" fmla="*/ 1464379 w 3405091"/>
                  <a:gd name="connsiteY5" fmla="*/ 463361 h 5745307"/>
                  <a:gd name="connsiteX6" fmla="*/ 1159065 w 3405091"/>
                  <a:gd name="connsiteY6" fmla="*/ 719689 h 5745307"/>
                  <a:gd name="connsiteX7" fmla="*/ 1127911 w 3405091"/>
                  <a:gd name="connsiteY7" fmla="*/ 919791 h 5745307"/>
                  <a:gd name="connsiteX8" fmla="*/ 943405 w 3405091"/>
                  <a:gd name="connsiteY8" fmla="*/ 1149777 h 5745307"/>
                  <a:gd name="connsiteX9" fmla="*/ 793675 w 3405091"/>
                  <a:gd name="connsiteY9" fmla="*/ 1254682 h 5745307"/>
                  <a:gd name="connsiteX10" fmla="*/ 915600 w 3405091"/>
                  <a:gd name="connsiteY10" fmla="*/ 1488827 h 5745307"/>
                  <a:gd name="connsiteX11" fmla="*/ 734137 w 3405091"/>
                  <a:gd name="connsiteY11" fmla="*/ 1646721 h 5745307"/>
                  <a:gd name="connsiteX12" fmla="*/ 673752 w 3405091"/>
                  <a:gd name="connsiteY12" fmla="*/ 1723896 h 5745307"/>
                  <a:gd name="connsiteX13" fmla="*/ 678759 w 3405091"/>
                  <a:gd name="connsiteY13" fmla="*/ 1811548 h 5745307"/>
                  <a:gd name="connsiteX14" fmla="*/ 640633 w 3405091"/>
                  <a:gd name="connsiteY14" fmla="*/ 1793524 h 5745307"/>
                  <a:gd name="connsiteX15" fmla="*/ 564652 w 3405091"/>
                  <a:gd name="connsiteY15" fmla="*/ 1817246 h 5745307"/>
                  <a:gd name="connsiteX16" fmla="*/ 517899 w 3405091"/>
                  <a:gd name="connsiteY16" fmla="*/ 1903973 h 5745307"/>
                  <a:gd name="connsiteX17" fmla="*/ 576359 w 3405091"/>
                  <a:gd name="connsiteY17" fmla="*/ 1978838 h 5745307"/>
                  <a:gd name="connsiteX18" fmla="*/ 500954 w 3405091"/>
                  <a:gd name="connsiteY18" fmla="*/ 2096373 h 5745307"/>
                  <a:gd name="connsiteX19" fmla="*/ 359581 w 3405091"/>
                  <a:gd name="connsiteY19" fmla="*/ 2296013 h 5745307"/>
                  <a:gd name="connsiteX20" fmla="*/ 345410 w 3405091"/>
                  <a:gd name="connsiteY20" fmla="*/ 2564972 h 5745307"/>
                  <a:gd name="connsiteX21" fmla="*/ 215550 w 3405091"/>
                  <a:gd name="connsiteY21" fmla="*/ 2693443 h 5745307"/>
                  <a:gd name="connsiteX22" fmla="*/ 13447 w 3405091"/>
                  <a:gd name="connsiteY22" fmla="*/ 2849181 h 5745307"/>
                  <a:gd name="connsiteX23" fmla="*/ 187363 w 3405091"/>
                  <a:gd name="connsiteY23" fmla="*/ 3218115 h 5745307"/>
                  <a:gd name="connsiteX24" fmla="*/ 542200 w 3405091"/>
                  <a:gd name="connsiteY24" fmla="*/ 3686406 h 5745307"/>
                  <a:gd name="connsiteX25" fmla="*/ 743688 w 3405091"/>
                  <a:gd name="connsiteY25" fmla="*/ 3991412 h 5745307"/>
                  <a:gd name="connsiteX26" fmla="*/ 934587 w 3405091"/>
                  <a:gd name="connsiteY26" fmla="*/ 4309048 h 5745307"/>
                  <a:gd name="connsiteX27" fmla="*/ 1171073 w 3405091"/>
                  <a:gd name="connsiteY27" fmla="*/ 4637981 h 5745307"/>
                  <a:gd name="connsiteX28" fmla="*/ 1233199 w 3405091"/>
                  <a:gd name="connsiteY28" fmla="*/ 4693386 h 5745307"/>
                  <a:gd name="connsiteX29" fmla="*/ 1330277 w 3405091"/>
                  <a:gd name="connsiteY29" fmla="*/ 4842089 h 5745307"/>
                  <a:gd name="connsiteX30" fmla="*/ 1431606 w 3405091"/>
                  <a:gd name="connsiteY30" fmla="*/ 5064630 h 5745307"/>
                  <a:gd name="connsiteX31" fmla="*/ 1561002 w 3405091"/>
                  <a:gd name="connsiteY31" fmla="*/ 5169533 h 5745307"/>
                  <a:gd name="connsiteX32" fmla="*/ 1654776 w 3405091"/>
                  <a:gd name="connsiteY32" fmla="*/ 5268121 h 5745307"/>
                  <a:gd name="connsiteX33" fmla="*/ 1740732 w 3405091"/>
                  <a:gd name="connsiteY33" fmla="*/ 5521830 h 5745307"/>
                  <a:gd name="connsiteX34" fmla="*/ 1844519 w 3405091"/>
                  <a:gd name="connsiteY34" fmla="*/ 5636746 h 5745307"/>
                  <a:gd name="connsiteX35" fmla="*/ 1869119 w 3405091"/>
                  <a:gd name="connsiteY35" fmla="*/ 5495232 h 5745307"/>
                  <a:gd name="connsiteX36" fmla="*/ 1879294 w 3405091"/>
                  <a:gd name="connsiteY36" fmla="*/ 5255489 h 5745307"/>
                  <a:gd name="connsiteX37" fmla="*/ 1862996 w 3405091"/>
                  <a:gd name="connsiteY37" fmla="*/ 5405425 h 5745307"/>
                  <a:gd name="connsiteX38" fmla="*/ 1887612 w 3405091"/>
                  <a:gd name="connsiteY38" fmla="*/ 5133641 h 5745307"/>
                  <a:gd name="connsiteX39" fmla="*/ 1931245 w 3405091"/>
                  <a:gd name="connsiteY39" fmla="*/ 4913360 h 5745307"/>
                  <a:gd name="connsiteX40" fmla="*/ 2242374 w 3405091"/>
                  <a:gd name="connsiteY40" fmla="*/ 4685837 h 5745307"/>
                  <a:gd name="connsiteX41" fmla="*/ 2441628 w 3405091"/>
                  <a:gd name="connsiteY41" fmla="*/ 4629304 h 5745307"/>
                  <a:gd name="connsiteX42" fmla="*/ 2939265 w 3405091"/>
                  <a:gd name="connsiteY42" fmla="*/ 5568813 h 5745307"/>
                  <a:gd name="connsiteX43" fmla="*/ 3086282 w 3405091"/>
                  <a:gd name="connsiteY43" fmla="*/ 5745307 h 5745307"/>
                  <a:gd name="connsiteX44" fmla="*/ 3202962 w 3405091"/>
                  <a:gd name="connsiteY44" fmla="*/ 5659411 h 5745307"/>
                  <a:gd name="connsiteX45" fmla="*/ 3241189 w 3405091"/>
                  <a:gd name="connsiteY45" fmla="*/ 5482549 h 5745307"/>
                  <a:gd name="connsiteX46" fmla="*/ 3344706 w 3405091"/>
                  <a:gd name="connsiteY46" fmla="*/ 5025349 h 5745307"/>
                  <a:gd name="connsiteX47" fmla="*/ 3405091 w 3405091"/>
                  <a:gd name="connsiteY47" fmla="*/ 4835568 h 5745307"/>
                  <a:gd name="connsiteX0" fmla="*/ 2070038 w 3344706"/>
                  <a:gd name="connsiteY0" fmla="*/ 0 h 5745307"/>
                  <a:gd name="connsiteX1" fmla="*/ 1785866 w 3344706"/>
                  <a:gd name="connsiteY1" fmla="*/ 133863 h 5745307"/>
                  <a:gd name="connsiteX2" fmla="*/ 1800886 w 3344706"/>
                  <a:gd name="connsiteY2" fmla="*/ 225981 h 5745307"/>
                  <a:gd name="connsiteX3" fmla="*/ 1675071 w 3344706"/>
                  <a:gd name="connsiteY3" fmla="*/ 325340 h 5745307"/>
                  <a:gd name="connsiteX4" fmla="*/ 1537010 w 3344706"/>
                  <a:gd name="connsiteY4" fmla="*/ 444260 h 5745307"/>
                  <a:gd name="connsiteX5" fmla="*/ 1464379 w 3344706"/>
                  <a:gd name="connsiteY5" fmla="*/ 463361 h 5745307"/>
                  <a:gd name="connsiteX6" fmla="*/ 1159065 w 3344706"/>
                  <a:gd name="connsiteY6" fmla="*/ 719689 h 5745307"/>
                  <a:gd name="connsiteX7" fmla="*/ 1127911 w 3344706"/>
                  <a:gd name="connsiteY7" fmla="*/ 919791 h 5745307"/>
                  <a:gd name="connsiteX8" fmla="*/ 943405 w 3344706"/>
                  <a:gd name="connsiteY8" fmla="*/ 1149777 h 5745307"/>
                  <a:gd name="connsiteX9" fmla="*/ 793675 w 3344706"/>
                  <a:gd name="connsiteY9" fmla="*/ 1254682 h 5745307"/>
                  <a:gd name="connsiteX10" fmla="*/ 915600 w 3344706"/>
                  <a:gd name="connsiteY10" fmla="*/ 1488827 h 5745307"/>
                  <a:gd name="connsiteX11" fmla="*/ 734137 w 3344706"/>
                  <a:gd name="connsiteY11" fmla="*/ 1646721 h 5745307"/>
                  <a:gd name="connsiteX12" fmla="*/ 673752 w 3344706"/>
                  <a:gd name="connsiteY12" fmla="*/ 1723896 h 5745307"/>
                  <a:gd name="connsiteX13" fmla="*/ 678759 w 3344706"/>
                  <a:gd name="connsiteY13" fmla="*/ 1811548 h 5745307"/>
                  <a:gd name="connsiteX14" fmla="*/ 640633 w 3344706"/>
                  <a:gd name="connsiteY14" fmla="*/ 1793524 h 5745307"/>
                  <a:gd name="connsiteX15" fmla="*/ 564652 w 3344706"/>
                  <a:gd name="connsiteY15" fmla="*/ 1817246 h 5745307"/>
                  <a:gd name="connsiteX16" fmla="*/ 517899 w 3344706"/>
                  <a:gd name="connsiteY16" fmla="*/ 1903973 h 5745307"/>
                  <a:gd name="connsiteX17" fmla="*/ 576359 w 3344706"/>
                  <a:gd name="connsiteY17" fmla="*/ 1978838 h 5745307"/>
                  <a:gd name="connsiteX18" fmla="*/ 500954 w 3344706"/>
                  <a:gd name="connsiteY18" fmla="*/ 2096373 h 5745307"/>
                  <a:gd name="connsiteX19" fmla="*/ 359581 w 3344706"/>
                  <a:gd name="connsiteY19" fmla="*/ 2296013 h 5745307"/>
                  <a:gd name="connsiteX20" fmla="*/ 345410 w 3344706"/>
                  <a:gd name="connsiteY20" fmla="*/ 2564972 h 5745307"/>
                  <a:gd name="connsiteX21" fmla="*/ 215550 w 3344706"/>
                  <a:gd name="connsiteY21" fmla="*/ 2693443 h 5745307"/>
                  <a:gd name="connsiteX22" fmla="*/ 13447 w 3344706"/>
                  <a:gd name="connsiteY22" fmla="*/ 2849181 h 5745307"/>
                  <a:gd name="connsiteX23" fmla="*/ 187363 w 3344706"/>
                  <a:gd name="connsiteY23" fmla="*/ 3218115 h 5745307"/>
                  <a:gd name="connsiteX24" fmla="*/ 542200 w 3344706"/>
                  <a:gd name="connsiteY24" fmla="*/ 3686406 h 5745307"/>
                  <a:gd name="connsiteX25" fmla="*/ 743688 w 3344706"/>
                  <a:gd name="connsiteY25" fmla="*/ 3991412 h 5745307"/>
                  <a:gd name="connsiteX26" fmla="*/ 934587 w 3344706"/>
                  <a:gd name="connsiteY26" fmla="*/ 4309048 h 5745307"/>
                  <a:gd name="connsiteX27" fmla="*/ 1171073 w 3344706"/>
                  <a:gd name="connsiteY27" fmla="*/ 4637981 h 5745307"/>
                  <a:gd name="connsiteX28" fmla="*/ 1233199 w 3344706"/>
                  <a:gd name="connsiteY28" fmla="*/ 4693386 h 5745307"/>
                  <a:gd name="connsiteX29" fmla="*/ 1330277 w 3344706"/>
                  <a:gd name="connsiteY29" fmla="*/ 4842089 h 5745307"/>
                  <a:gd name="connsiteX30" fmla="*/ 1431606 w 3344706"/>
                  <a:gd name="connsiteY30" fmla="*/ 5064630 h 5745307"/>
                  <a:gd name="connsiteX31" fmla="*/ 1561002 w 3344706"/>
                  <a:gd name="connsiteY31" fmla="*/ 5169533 h 5745307"/>
                  <a:gd name="connsiteX32" fmla="*/ 1654776 w 3344706"/>
                  <a:gd name="connsiteY32" fmla="*/ 5268121 h 5745307"/>
                  <a:gd name="connsiteX33" fmla="*/ 1740732 w 3344706"/>
                  <a:gd name="connsiteY33" fmla="*/ 5521830 h 5745307"/>
                  <a:gd name="connsiteX34" fmla="*/ 1844519 w 3344706"/>
                  <a:gd name="connsiteY34" fmla="*/ 5636746 h 5745307"/>
                  <a:gd name="connsiteX35" fmla="*/ 1869119 w 3344706"/>
                  <a:gd name="connsiteY35" fmla="*/ 5495232 h 5745307"/>
                  <a:gd name="connsiteX36" fmla="*/ 1879294 w 3344706"/>
                  <a:gd name="connsiteY36" fmla="*/ 5255489 h 5745307"/>
                  <a:gd name="connsiteX37" fmla="*/ 1862996 w 3344706"/>
                  <a:gd name="connsiteY37" fmla="*/ 5405425 h 5745307"/>
                  <a:gd name="connsiteX38" fmla="*/ 1887612 w 3344706"/>
                  <a:gd name="connsiteY38" fmla="*/ 5133641 h 5745307"/>
                  <a:gd name="connsiteX39" fmla="*/ 1931245 w 3344706"/>
                  <a:gd name="connsiteY39" fmla="*/ 4913360 h 5745307"/>
                  <a:gd name="connsiteX40" fmla="*/ 2242374 w 3344706"/>
                  <a:gd name="connsiteY40" fmla="*/ 4685837 h 5745307"/>
                  <a:gd name="connsiteX41" fmla="*/ 2441628 w 3344706"/>
                  <a:gd name="connsiteY41" fmla="*/ 4629304 h 5745307"/>
                  <a:gd name="connsiteX42" fmla="*/ 2939265 w 3344706"/>
                  <a:gd name="connsiteY42" fmla="*/ 5568813 h 5745307"/>
                  <a:gd name="connsiteX43" fmla="*/ 3086282 w 3344706"/>
                  <a:gd name="connsiteY43" fmla="*/ 5745307 h 5745307"/>
                  <a:gd name="connsiteX44" fmla="*/ 3202962 w 3344706"/>
                  <a:gd name="connsiteY44" fmla="*/ 5659411 h 5745307"/>
                  <a:gd name="connsiteX45" fmla="*/ 3241189 w 3344706"/>
                  <a:gd name="connsiteY45" fmla="*/ 5482549 h 5745307"/>
                  <a:gd name="connsiteX46" fmla="*/ 3344706 w 3344706"/>
                  <a:gd name="connsiteY46" fmla="*/ 5025349 h 5745307"/>
                  <a:gd name="connsiteX0" fmla="*/ 2070038 w 3241190"/>
                  <a:gd name="connsiteY0" fmla="*/ 0 h 5745307"/>
                  <a:gd name="connsiteX1" fmla="*/ 1785866 w 3241190"/>
                  <a:gd name="connsiteY1" fmla="*/ 133863 h 5745307"/>
                  <a:gd name="connsiteX2" fmla="*/ 1800886 w 3241190"/>
                  <a:gd name="connsiteY2" fmla="*/ 225981 h 5745307"/>
                  <a:gd name="connsiteX3" fmla="*/ 1675071 w 3241190"/>
                  <a:gd name="connsiteY3" fmla="*/ 325340 h 5745307"/>
                  <a:gd name="connsiteX4" fmla="*/ 1537010 w 3241190"/>
                  <a:gd name="connsiteY4" fmla="*/ 444260 h 5745307"/>
                  <a:gd name="connsiteX5" fmla="*/ 1464379 w 3241190"/>
                  <a:gd name="connsiteY5" fmla="*/ 463361 h 5745307"/>
                  <a:gd name="connsiteX6" fmla="*/ 1159065 w 3241190"/>
                  <a:gd name="connsiteY6" fmla="*/ 719689 h 5745307"/>
                  <a:gd name="connsiteX7" fmla="*/ 1127911 w 3241190"/>
                  <a:gd name="connsiteY7" fmla="*/ 919791 h 5745307"/>
                  <a:gd name="connsiteX8" fmla="*/ 943405 w 3241190"/>
                  <a:gd name="connsiteY8" fmla="*/ 1149777 h 5745307"/>
                  <a:gd name="connsiteX9" fmla="*/ 793675 w 3241190"/>
                  <a:gd name="connsiteY9" fmla="*/ 1254682 h 5745307"/>
                  <a:gd name="connsiteX10" fmla="*/ 915600 w 3241190"/>
                  <a:gd name="connsiteY10" fmla="*/ 1488827 h 5745307"/>
                  <a:gd name="connsiteX11" fmla="*/ 734137 w 3241190"/>
                  <a:gd name="connsiteY11" fmla="*/ 1646721 h 5745307"/>
                  <a:gd name="connsiteX12" fmla="*/ 673752 w 3241190"/>
                  <a:gd name="connsiteY12" fmla="*/ 1723896 h 5745307"/>
                  <a:gd name="connsiteX13" fmla="*/ 678759 w 3241190"/>
                  <a:gd name="connsiteY13" fmla="*/ 1811548 h 5745307"/>
                  <a:gd name="connsiteX14" fmla="*/ 640633 w 3241190"/>
                  <a:gd name="connsiteY14" fmla="*/ 1793524 h 5745307"/>
                  <a:gd name="connsiteX15" fmla="*/ 564652 w 3241190"/>
                  <a:gd name="connsiteY15" fmla="*/ 1817246 h 5745307"/>
                  <a:gd name="connsiteX16" fmla="*/ 517899 w 3241190"/>
                  <a:gd name="connsiteY16" fmla="*/ 1903973 h 5745307"/>
                  <a:gd name="connsiteX17" fmla="*/ 576359 w 3241190"/>
                  <a:gd name="connsiteY17" fmla="*/ 1978838 h 5745307"/>
                  <a:gd name="connsiteX18" fmla="*/ 500954 w 3241190"/>
                  <a:gd name="connsiteY18" fmla="*/ 2096373 h 5745307"/>
                  <a:gd name="connsiteX19" fmla="*/ 359581 w 3241190"/>
                  <a:gd name="connsiteY19" fmla="*/ 2296013 h 5745307"/>
                  <a:gd name="connsiteX20" fmla="*/ 345410 w 3241190"/>
                  <a:gd name="connsiteY20" fmla="*/ 2564972 h 5745307"/>
                  <a:gd name="connsiteX21" fmla="*/ 215550 w 3241190"/>
                  <a:gd name="connsiteY21" fmla="*/ 2693443 h 5745307"/>
                  <a:gd name="connsiteX22" fmla="*/ 13447 w 3241190"/>
                  <a:gd name="connsiteY22" fmla="*/ 2849181 h 5745307"/>
                  <a:gd name="connsiteX23" fmla="*/ 187363 w 3241190"/>
                  <a:gd name="connsiteY23" fmla="*/ 3218115 h 5745307"/>
                  <a:gd name="connsiteX24" fmla="*/ 542200 w 3241190"/>
                  <a:gd name="connsiteY24" fmla="*/ 3686406 h 5745307"/>
                  <a:gd name="connsiteX25" fmla="*/ 743688 w 3241190"/>
                  <a:gd name="connsiteY25" fmla="*/ 3991412 h 5745307"/>
                  <a:gd name="connsiteX26" fmla="*/ 934587 w 3241190"/>
                  <a:gd name="connsiteY26" fmla="*/ 4309048 h 5745307"/>
                  <a:gd name="connsiteX27" fmla="*/ 1171073 w 3241190"/>
                  <a:gd name="connsiteY27" fmla="*/ 4637981 h 5745307"/>
                  <a:gd name="connsiteX28" fmla="*/ 1233199 w 3241190"/>
                  <a:gd name="connsiteY28" fmla="*/ 4693386 h 5745307"/>
                  <a:gd name="connsiteX29" fmla="*/ 1330277 w 3241190"/>
                  <a:gd name="connsiteY29" fmla="*/ 4842089 h 5745307"/>
                  <a:gd name="connsiteX30" fmla="*/ 1431606 w 3241190"/>
                  <a:gd name="connsiteY30" fmla="*/ 5064630 h 5745307"/>
                  <a:gd name="connsiteX31" fmla="*/ 1561002 w 3241190"/>
                  <a:gd name="connsiteY31" fmla="*/ 5169533 h 5745307"/>
                  <a:gd name="connsiteX32" fmla="*/ 1654776 w 3241190"/>
                  <a:gd name="connsiteY32" fmla="*/ 5268121 h 5745307"/>
                  <a:gd name="connsiteX33" fmla="*/ 1740732 w 3241190"/>
                  <a:gd name="connsiteY33" fmla="*/ 5521830 h 5745307"/>
                  <a:gd name="connsiteX34" fmla="*/ 1844519 w 3241190"/>
                  <a:gd name="connsiteY34" fmla="*/ 5636746 h 5745307"/>
                  <a:gd name="connsiteX35" fmla="*/ 1869119 w 3241190"/>
                  <a:gd name="connsiteY35" fmla="*/ 5495232 h 5745307"/>
                  <a:gd name="connsiteX36" fmla="*/ 1879294 w 3241190"/>
                  <a:gd name="connsiteY36" fmla="*/ 5255489 h 5745307"/>
                  <a:gd name="connsiteX37" fmla="*/ 1862996 w 3241190"/>
                  <a:gd name="connsiteY37" fmla="*/ 5405425 h 5745307"/>
                  <a:gd name="connsiteX38" fmla="*/ 1887612 w 3241190"/>
                  <a:gd name="connsiteY38" fmla="*/ 5133641 h 5745307"/>
                  <a:gd name="connsiteX39" fmla="*/ 1931245 w 3241190"/>
                  <a:gd name="connsiteY39" fmla="*/ 4913360 h 5745307"/>
                  <a:gd name="connsiteX40" fmla="*/ 2242374 w 3241190"/>
                  <a:gd name="connsiteY40" fmla="*/ 4685837 h 5745307"/>
                  <a:gd name="connsiteX41" fmla="*/ 2441628 w 3241190"/>
                  <a:gd name="connsiteY41" fmla="*/ 4629304 h 5745307"/>
                  <a:gd name="connsiteX42" fmla="*/ 2939265 w 3241190"/>
                  <a:gd name="connsiteY42" fmla="*/ 5568813 h 5745307"/>
                  <a:gd name="connsiteX43" fmla="*/ 3086282 w 3241190"/>
                  <a:gd name="connsiteY43" fmla="*/ 5745307 h 5745307"/>
                  <a:gd name="connsiteX44" fmla="*/ 3202962 w 3241190"/>
                  <a:gd name="connsiteY44" fmla="*/ 5659411 h 5745307"/>
                  <a:gd name="connsiteX45" fmla="*/ 3241189 w 3241190"/>
                  <a:gd name="connsiteY45" fmla="*/ 5482549 h 5745307"/>
                  <a:gd name="connsiteX0" fmla="*/ 2070038 w 3202962"/>
                  <a:gd name="connsiteY0" fmla="*/ 0 h 5745307"/>
                  <a:gd name="connsiteX1" fmla="*/ 1785866 w 3202962"/>
                  <a:gd name="connsiteY1" fmla="*/ 133863 h 5745307"/>
                  <a:gd name="connsiteX2" fmla="*/ 1800886 w 3202962"/>
                  <a:gd name="connsiteY2" fmla="*/ 225981 h 5745307"/>
                  <a:gd name="connsiteX3" fmla="*/ 1675071 w 3202962"/>
                  <a:gd name="connsiteY3" fmla="*/ 325340 h 5745307"/>
                  <a:gd name="connsiteX4" fmla="*/ 1537010 w 3202962"/>
                  <a:gd name="connsiteY4" fmla="*/ 444260 h 5745307"/>
                  <a:gd name="connsiteX5" fmla="*/ 1464379 w 3202962"/>
                  <a:gd name="connsiteY5" fmla="*/ 463361 h 5745307"/>
                  <a:gd name="connsiteX6" fmla="*/ 1159065 w 3202962"/>
                  <a:gd name="connsiteY6" fmla="*/ 719689 h 5745307"/>
                  <a:gd name="connsiteX7" fmla="*/ 1127911 w 3202962"/>
                  <a:gd name="connsiteY7" fmla="*/ 919791 h 5745307"/>
                  <a:gd name="connsiteX8" fmla="*/ 943405 w 3202962"/>
                  <a:gd name="connsiteY8" fmla="*/ 1149777 h 5745307"/>
                  <a:gd name="connsiteX9" fmla="*/ 793675 w 3202962"/>
                  <a:gd name="connsiteY9" fmla="*/ 1254682 h 5745307"/>
                  <a:gd name="connsiteX10" fmla="*/ 915600 w 3202962"/>
                  <a:gd name="connsiteY10" fmla="*/ 1488827 h 5745307"/>
                  <a:gd name="connsiteX11" fmla="*/ 734137 w 3202962"/>
                  <a:gd name="connsiteY11" fmla="*/ 1646721 h 5745307"/>
                  <a:gd name="connsiteX12" fmla="*/ 673752 w 3202962"/>
                  <a:gd name="connsiteY12" fmla="*/ 1723896 h 5745307"/>
                  <a:gd name="connsiteX13" fmla="*/ 678759 w 3202962"/>
                  <a:gd name="connsiteY13" fmla="*/ 1811548 h 5745307"/>
                  <a:gd name="connsiteX14" fmla="*/ 640633 w 3202962"/>
                  <a:gd name="connsiteY14" fmla="*/ 1793524 h 5745307"/>
                  <a:gd name="connsiteX15" fmla="*/ 564652 w 3202962"/>
                  <a:gd name="connsiteY15" fmla="*/ 1817246 h 5745307"/>
                  <a:gd name="connsiteX16" fmla="*/ 517899 w 3202962"/>
                  <a:gd name="connsiteY16" fmla="*/ 1903973 h 5745307"/>
                  <a:gd name="connsiteX17" fmla="*/ 576359 w 3202962"/>
                  <a:gd name="connsiteY17" fmla="*/ 1978838 h 5745307"/>
                  <a:gd name="connsiteX18" fmla="*/ 500954 w 3202962"/>
                  <a:gd name="connsiteY18" fmla="*/ 2096373 h 5745307"/>
                  <a:gd name="connsiteX19" fmla="*/ 359581 w 3202962"/>
                  <a:gd name="connsiteY19" fmla="*/ 2296013 h 5745307"/>
                  <a:gd name="connsiteX20" fmla="*/ 345410 w 3202962"/>
                  <a:gd name="connsiteY20" fmla="*/ 2564972 h 5745307"/>
                  <a:gd name="connsiteX21" fmla="*/ 215550 w 3202962"/>
                  <a:gd name="connsiteY21" fmla="*/ 2693443 h 5745307"/>
                  <a:gd name="connsiteX22" fmla="*/ 13447 w 3202962"/>
                  <a:gd name="connsiteY22" fmla="*/ 2849181 h 5745307"/>
                  <a:gd name="connsiteX23" fmla="*/ 187363 w 3202962"/>
                  <a:gd name="connsiteY23" fmla="*/ 3218115 h 5745307"/>
                  <a:gd name="connsiteX24" fmla="*/ 542200 w 3202962"/>
                  <a:gd name="connsiteY24" fmla="*/ 3686406 h 5745307"/>
                  <a:gd name="connsiteX25" fmla="*/ 743688 w 3202962"/>
                  <a:gd name="connsiteY25" fmla="*/ 3991412 h 5745307"/>
                  <a:gd name="connsiteX26" fmla="*/ 934587 w 3202962"/>
                  <a:gd name="connsiteY26" fmla="*/ 4309048 h 5745307"/>
                  <a:gd name="connsiteX27" fmla="*/ 1171073 w 3202962"/>
                  <a:gd name="connsiteY27" fmla="*/ 4637981 h 5745307"/>
                  <a:gd name="connsiteX28" fmla="*/ 1233199 w 3202962"/>
                  <a:gd name="connsiteY28" fmla="*/ 4693386 h 5745307"/>
                  <a:gd name="connsiteX29" fmla="*/ 1330277 w 3202962"/>
                  <a:gd name="connsiteY29" fmla="*/ 4842089 h 5745307"/>
                  <a:gd name="connsiteX30" fmla="*/ 1431606 w 3202962"/>
                  <a:gd name="connsiteY30" fmla="*/ 5064630 h 5745307"/>
                  <a:gd name="connsiteX31" fmla="*/ 1561002 w 3202962"/>
                  <a:gd name="connsiteY31" fmla="*/ 5169533 h 5745307"/>
                  <a:gd name="connsiteX32" fmla="*/ 1654776 w 3202962"/>
                  <a:gd name="connsiteY32" fmla="*/ 5268121 h 5745307"/>
                  <a:gd name="connsiteX33" fmla="*/ 1740732 w 3202962"/>
                  <a:gd name="connsiteY33" fmla="*/ 5521830 h 5745307"/>
                  <a:gd name="connsiteX34" fmla="*/ 1844519 w 3202962"/>
                  <a:gd name="connsiteY34" fmla="*/ 5636746 h 5745307"/>
                  <a:gd name="connsiteX35" fmla="*/ 1869119 w 3202962"/>
                  <a:gd name="connsiteY35" fmla="*/ 5495232 h 5745307"/>
                  <a:gd name="connsiteX36" fmla="*/ 1879294 w 3202962"/>
                  <a:gd name="connsiteY36" fmla="*/ 5255489 h 5745307"/>
                  <a:gd name="connsiteX37" fmla="*/ 1862996 w 3202962"/>
                  <a:gd name="connsiteY37" fmla="*/ 5405425 h 5745307"/>
                  <a:gd name="connsiteX38" fmla="*/ 1887612 w 3202962"/>
                  <a:gd name="connsiteY38" fmla="*/ 5133641 h 5745307"/>
                  <a:gd name="connsiteX39" fmla="*/ 1931245 w 3202962"/>
                  <a:gd name="connsiteY39" fmla="*/ 4913360 h 5745307"/>
                  <a:gd name="connsiteX40" fmla="*/ 2242374 w 3202962"/>
                  <a:gd name="connsiteY40" fmla="*/ 4685837 h 5745307"/>
                  <a:gd name="connsiteX41" fmla="*/ 2441628 w 3202962"/>
                  <a:gd name="connsiteY41" fmla="*/ 4629304 h 5745307"/>
                  <a:gd name="connsiteX42" fmla="*/ 2939265 w 3202962"/>
                  <a:gd name="connsiteY42" fmla="*/ 5568813 h 5745307"/>
                  <a:gd name="connsiteX43" fmla="*/ 3086282 w 3202962"/>
                  <a:gd name="connsiteY43" fmla="*/ 5745307 h 5745307"/>
                  <a:gd name="connsiteX44" fmla="*/ 3202962 w 3202962"/>
                  <a:gd name="connsiteY44" fmla="*/ 5659411 h 5745307"/>
                  <a:gd name="connsiteX0" fmla="*/ 2070038 w 3086282"/>
                  <a:gd name="connsiteY0" fmla="*/ 0 h 5745307"/>
                  <a:gd name="connsiteX1" fmla="*/ 1785866 w 3086282"/>
                  <a:gd name="connsiteY1" fmla="*/ 133863 h 5745307"/>
                  <a:gd name="connsiteX2" fmla="*/ 1800886 w 3086282"/>
                  <a:gd name="connsiteY2" fmla="*/ 225981 h 5745307"/>
                  <a:gd name="connsiteX3" fmla="*/ 1675071 w 3086282"/>
                  <a:gd name="connsiteY3" fmla="*/ 325340 h 5745307"/>
                  <a:gd name="connsiteX4" fmla="*/ 1537010 w 3086282"/>
                  <a:gd name="connsiteY4" fmla="*/ 444260 h 5745307"/>
                  <a:gd name="connsiteX5" fmla="*/ 1464379 w 3086282"/>
                  <a:gd name="connsiteY5" fmla="*/ 463361 h 5745307"/>
                  <a:gd name="connsiteX6" fmla="*/ 1159065 w 3086282"/>
                  <a:gd name="connsiteY6" fmla="*/ 719689 h 5745307"/>
                  <a:gd name="connsiteX7" fmla="*/ 1127911 w 3086282"/>
                  <a:gd name="connsiteY7" fmla="*/ 919791 h 5745307"/>
                  <a:gd name="connsiteX8" fmla="*/ 943405 w 3086282"/>
                  <a:gd name="connsiteY8" fmla="*/ 1149777 h 5745307"/>
                  <a:gd name="connsiteX9" fmla="*/ 793675 w 3086282"/>
                  <a:gd name="connsiteY9" fmla="*/ 1254682 h 5745307"/>
                  <a:gd name="connsiteX10" fmla="*/ 915600 w 3086282"/>
                  <a:gd name="connsiteY10" fmla="*/ 1488827 h 5745307"/>
                  <a:gd name="connsiteX11" fmla="*/ 734137 w 3086282"/>
                  <a:gd name="connsiteY11" fmla="*/ 1646721 h 5745307"/>
                  <a:gd name="connsiteX12" fmla="*/ 673752 w 3086282"/>
                  <a:gd name="connsiteY12" fmla="*/ 1723896 h 5745307"/>
                  <a:gd name="connsiteX13" fmla="*/ 678759 w 3086282"/>
                  <a:gd name="connsiteY13" fmla="*/ 1811548 h 5745307"/>
                  <a:gd name="connsiteX14" fmla="*/ 640633 w 3086282"/>
                  <a:gd name="connsiteY14" fmla="*/ 1793524 h 5745307"/>
                  <a:gd name="connsiteX15" fmla="*/ 564652 w 3086282"/>
                  <a:gd name="connsiteY15" fmla="*/ 1817246 h 5745307"/>
                  <a:gd name="connsiteX16" fmla="*/ 517899 w 3086282"/>
                  <a:gd name="connsiteY16" fmla="*/ 1903973 h 5745307"/>
                  <a:gd name="connsiteX17" fmla="*/ 576359 w 3086282"/>
                  <a:gd name="connsiteY17" fmla="*/ 1978838 h 5745307"/>
                  <a:gd name="connsiteX18" fmla="*/ 500954 w 3086282"/>
                  <a:gd name="connsiteY18" fmla="*/ 2096373 h 5745307"/>
                  <a:gd name="connsiteX19" fmla="*/ 359581 w 3086282"/>
                  <a:gd name="connsiteY19" fmla="*/ 2296013 h 5745307"/>
                  <a:gd name="connsiteX20" fmla="*/ 345410 w 3086282"/>
                  <a:gd name="connsiteY20" fmla="*/ 2564972 h 5745307"/>
                  <a:gd name="connsiteX21" fmla="*/ 215550 w 3086282"/>
                  <a:gd name="connsiteY21" fmla="*/ 2693443 h 5745307"/>
                  <a:gd name="connsiteX22" fmla="*/ 13447 w 3086282"/>
                  <a:gd name="connsiteY22" fmla="*/ 2849181 h 5745307"/>
                  <a:gd name="connsiteX23" fmla="*/ 187363 w 3086282"/>
                  <a:gd name="connsiteY23" fmla="*/ 3218115 h 5745307"/>
                  <a:gd name="connsiteX24" fmla="*/ 542200 w 3086282"/>
                  <a:gd name="connsiteY24" fmla="*/ 3686406 h 5745307"/>
                  <a:gd name="connsiteX25" fmla="*/ 743688 w 3086282"/>
                  <a:gd name="connsiteY25" fmla="*/ 3991412 h 5745307"/>
                  <a:gd name="connsiteX26" fmla="*/ 934587 w 3086282"/>
                  <a:gd name="connsiteY26" fmla="*/ 4309048 h 5745307"/>
                  <a:gd name="connsiteX27" fmla="*/ 1171073 w 3086282"/>
                  <a:gd name="connsiteY27" fmla="*/ 4637981 h 5745307"/>
                  <a:gd name="connsiteX28" fmla="*/ 1233199 w 3086282"/>
                  <a:gd name="connsiteY28" fmla="*/ 4693386 h 5745307"/>
                  <a:gd name="connsiteX29" fmla="*/ 1330277 w 3086282"/>
                  <a:gd name="connsiteY29" fmla="*/ 4842089 h 5745307"/>
                  <a:gd name="connsiteX30" fmla="*/ 1431606 w 3086282"/>
                  <a:gd name="connsiteY30" fmla="*/ 5064630 h 5745307"/>
                  <a:gd name="connsiteX31" fmla="*/ 1561002 w 3086282"/>
                  <a:gd name="connsiteY31" fmla="*/ 5169533 h 5745307"/>
                  <a:gd name="connsiteX32" fmla="*/ 1654776 w 3086282"/>
                  <a:gd name="connsiteY32" fmla="*/ 5268121 h 5745307"/>
                  <a:gd name="connsiteX33" fmla="*/ 1740732 w 3086282"/>
                  <a:gd name="connsiteY33" fmla="*/ 5521830 h 5745307"/>
                  <a:gd name="connsiteX34" fmla="*/ 1844519 w 3086282"/>
                  <a:gd name="connsiteY34" fmla="*/ 5636746 h 5745307"/>
                  <a:gd name="connsiteX35" fmla="*/ 1869119 w 3086282"/>
                  <a:gd name="connsiteY35" fmla="*/ 5495232 h 5745307"/>
                  <a:gd name="connsiteX36" fmla="*/ 1879294 w 3086282"/>
                  <a:gd name="connsiteY36" fmla="*/ 5255489 h 5745307"/>
                  <a:gd name="connsiteX37" fmla="*/ 1862996 w 3086282"/>
                  <a:gd name="connsiteY37" fmla="*/ 5405425 h 5745307"/>
                  <a:gd name="connsiteX38" fmla="*/ 1887612 w 3086282"/>
                  <a:gd name="connsiteY38" fmla="*/ 5133641 h 5745307"/>
                  <a:gd name="connsiteX39" fmla="*/ 1931245 w 3086282"/>
                  <a:gd name="connsiteY39" fmla="*/ 4913360 h 5745307"/>
                  <a:gd name="connsiteX40" fmla="*/ 2242374 w 3086282"/>
                  <a:gd name="connsiteY40" fmla="*/ 4685837 h 5745307"/>
                  <a:gd name="connsiteX41" fmla="*/ 2441628 w 3086282"/>
                  <a:gd name="connsiteY41" fmla="*/ 4629304 h 5745307"/>
                  <a:gd name="connsiteX42" fmla="*/ 2939265 w 3086282"/>
                  <a:gd name="connsiteY42" fmla="*/ 5568813 h 5745307"/>
                  <a:gd name="connsiteX43" fmla="*/ 3086282 w 3086282"/>
                  <a:gd name="connsiteY43" fmla="*/ 5745307 h 5745307"/>
                  <a:gd name="connsiteX0" fmla="*/ 2070038 w 2939265"/>
                  <a:gd name="connsiteY0" fmla="*/ 0 h 5636746"/>
                  <a:gd name="connsiteX1" fmla="*/ 1785866 w 2939265"/>
                  <a:gd name="connsiteY1" fmla="*/ 133863 h 5636746"/>
                  <a:gd name="connsiteX2" fmla="*/ 1800886 w 2939265"/>
                  <a:gd name="connsiteY2" fmla="*/ 225981 h 5636746"/>
                  <a:gd name="connsiteX3" fmla="*/ 1675071 w 2939265"/>
                  <a:gd name="connsiteY3" fmla="*/ 325340 h 5636746"/>
                  <a:gd name="connsiteX4" fmla="*/ 1537010 w 2939265"/>
                  <a:gd name="connsiteY4" fmla="*/ 444260 h 5636746"/>
                  <a:gd name="connsiteX5" fmla="*/ 1464379 w 2939265"/>
                  <a:gd name="connsiteY5" fmla="*/ 463361 h 5636746"/>
                  <a:gd name="connsiteX6" fmla="*/ 1159065 w 2939265"/>
                  <a:gd name="connsiteY6" fmla="*/ 719689 h 5636746"/>
                  <a:gd name="connsiteX7" fmla="*/ 1127911 w 2939265"/>
                  <a:gd name="connsiteY7" fmla="*/ 919791 h 5636746"/>
                  <a:gd name="connsiteX8" fmla="*/ 943405 w 2939265"/>
                  <a:gd name="connsiteY8" fmla="*/ 1149777 h 5636746"/>
                  <a:gd name="connsiteX9" fmla="*/ 793675 w 2939265"/>
                  <a:gd name="connsiteY9" fmla="*/ 1254682 h 5636746"/>
                  <a:gd name="connsiteX10" fmla="*/ 915600 w 2939265"/>
                  <a:gd name="connsiteY10" fmla="*/ 1488827 h 5636746"/>
                  <a:gd name="connsiteX11" fmla="*/ 734137 w 2939265"/>
                  <a:gd name="connsiteY11" fmla="*/ 1646721 h 5636746"/>
                  <a:gd name="connsiteX12" fmla="*/ 673752 w 2939265"/>
                  <a:gd name="connsiteY12" fmla="*/ 1723896 h 5636746"/>
                  <a:gd name="connsiteX13" fmla="*/ 678759 w 2939265"/>
                  <a:gd name="connsiteY13" fmla="*/ 1811548 h 5636746"/>
                  <a:gd name="connsiteX14" fmla="*/ 640633 w 2939265"/>
                  <a:gd name="connsiteY14" fmla="*/ 1793524 h 5636746"/>
                  <a:gd name="connsiteX15" fmla="*/ 564652 w 2939265"/>
                  <a:gd name="connsiteY15" fmla="*/ 1817246 h 5636746"/>
                  <a:gd name="connsiteX16" fmla="*/ 517899 w 2939265"/>
                  <a:gd name="connsiteY16" fmla="*/ 1903973 h 5636746"/>
                  <a:gd name="connsiteX17" fmla="*/ 576359 w 2939265"/>
                  <a:gd name="connsiteY17" fmla="*/ 1978838 h 5636746"/>
                  <a:gd name="connsiteX18" fmla="*/ 500954 w 2939265"/>
                  <a:gd name="connsiteY18" fmla="*/ 2096373 h 5636746"/>
                  <a:gd name="connsiteX19" fmla="*/ 359581 w 2939265"/>
                  <a:gd name="connsiteY19" fmla="*/ 2296013 h 5636746"/>
                  <a:gd name="connsiteX20" fmla="*/ 345410 w 2939265"/>
                  <a:gd name="connsiteY20" fmla="*/ 2564972 h 5636746"/>
                  <a:gd name="connsiteX21" fmla="*/ 215550 w 2939265"/>
                  <a:gd name="connsiteY21" fmla="*/ 2693443 h 5636746"/>
                  <a:gd name="connsiteX22" fmla="*/ 13447 w 2939265"/>
                  <a:gd name="connsiteY22" fmla="*/ 2849181 h 5636746"/>
                  <a:gd name="connsiteX23" fmla="*/ 187363 w 2939265"/>
                  <a:gd name="connsiteY23" fmla="*/ 3218115 h 5636746"/>
                  <a:gd name="connsiteX24" fmla="*/ 542200 w 2939265"/>
                  <a:gd name="connsiteY24" fmla="*/ 3686406 h 5636746"/>
                  <a:gd name="connsiteX25" fmla="*/ 743688 w 2939265"/>
                  <a:gd name="connsiteY25" fmla="*/ 3991412 h 5636746"/>
                  <a:gd name="connsiteX26" fmla="*/ 934587 w 2939265"/>
                  <a:gd name="connsiteY26" fmla="*/ 4309048 h 5636746"/>
                  <a:gd name="connsiteX27" fmla="*/ 1171073 w 2939265"/>
                  <a:gd name="connsiteY27" fmla="*/ 4637981 h 5636746"/>
                  <a:gd name="connsiteX28" fmla="*/ 1233199 w 2939265"/>
                  <a:gd name="connsiteY28" fmla="*/ 4693386 h 5636746"/>
                  <a:gd name="connsiteX29" fmla="*/ 1330277 w 2939265"/>
                  <a:gd name="connsiteY29" fmla="*/ 4842089 h 5636746"/>
                  <a:gd name="connsiteX30" fmla="*/ 1431606 w 2939265"/>
                  <a:gd name="connsiteY30" fmla="*/ 5064630 h 5636746"/>
                  <a:gd name="connsiteX31" fmla="*/ 1561002 w 2939265"/>
                  <a:gd name="connsiteY31" fmla="*/ 5169533 h 5636746"/>
                  <a:gd name="connsiteX32" fmla="*/ 1654776 w 2939265"/>
                  <a:gd name="connsiteY32" fmla="*/ 5268121 h 5636746"/>
                  <a:gd name="connsiteX33" fmla="*/ 1740732 w 2939265"/>
                  <a:gd name="connsiteY33" fmla="*/ 5521830 h 5636746"/>
                  <a:gd name="connsiteX34" fmla="*/ 1844519 w 2939265"/>
                  <a:gd name="connsiteY34" fmla="*/ 5636746 h 5636746"/>
                  <a:gd name="connsiteX35" fmla="*/ 1869119 w 2939265"/>
                  <a:gd name="connsiteY35" fmla="*/ 5495232 h 5636746"/>
                  <a:gd name="connsiteX36" fmla="*/ 1879294 w 2939265"/>
                  <a:gd name="connsiteY36" fmla="*/ 5255489 h 5636746"/>
                  <a:gd name="connsiteX37" fmla="*/ 1862996 w 2939265"/>
                  <a:gd name="connsiteY37" fmla="*/ 5405425 h 5636746"/>
                  <a:gd name="connsiteX38" fmla="*/ 1887612 w 2939265"/>
                  <a:gd name="connsiteY38" fmla="*/ 5133641 h 5636746"/>
                  <a:gd name="connsiteX39" fmla="*/ 1931245 w 2939265"/>
                  <a:gd name="connsiteY39" fmla="*/ 4913360 h 5636746"/>
                  <a:gd name="connsiteX40" fmla="*/ 2242374 w 2939265"/>
                  <a:gd name="connsiteY40" fmla="*/ 4685837 h 5636746"/>
                  <a:gd name="connsiteX41" fmla="*/ 2441628 w 2939265"/>
                  <a:gd name="connsiteY41" fmla="*/ 4629304 h 5636746"/>
                  <a:gd name="connsiteX42" fmla="*/ 2939265 w 2939265"/>
                  <a:gd name="connsiteY42" fmla="*/ 5568813 h 5636746"/>
                  <a:gd name="connsiteX0" fmla="*/ 2070038 w 2441628"/>
                  <a:gd name="connsiteY0" fmla="*/ 0 h 5636746"/>
                  <a:gd name="connsiteX1" fmla="*/ 1785866 w 2441628"/>
                  <a:gd name="connsiteY1" fmla="*/ 133863 h 5636746"/>
                  <a:gd name="connsiteX2" fmla="*/ 1800886 w 2441628"/>
                  <a:gd name="connsiteY2" fmla="*/ 225981 h 5636746"/>
                  <a:gd name="connsiteX3" fmla="*/ 1675071 w 2441628"/>
                  <a:gd name="connsiteY3" fmla="*/ 325340 h 5636746"/>
                  <a:gd name="connsiteX4" fmla="*/ 1537010 w 2441628"/>
                  <a:gd name="connsiteY4" fmla="*/ 444260 h 5636746"/>
                  <a:gd name="connsiteX5" fmla="*/ 1464379 w 2441628"/>
                  <a:gd name="connsiteY5" fmla="*/ 463361 h 5636746"/>
                  <a:gd name="connsiteX6" fmla="*/ 1159065 w 2441628"/>
                  <a:gd name="connsiteY6" fmla="*/ 719689 h 5636746"/>
                  <a:gd name="connsiteX7" fmla="*/ 1127911 w 2441628"/>
                  <a:gd name="connsiteY7" fmla="*/ 919791 h 5636746"/>
                  <a:gd name="connsiteX8" fmla="*/ 943405 w 2441628"/>
                  <a:gd name="connsiteY8" fmla="*/ 1149777 h 5636746"/>
                  <a:gd name="connsiteX9" fmla="*/ 793675 w 2441628"/>
                  <a:gd name="connsiteY9" fmla="*/ 1254682 h 5636746"/>
                  <a:gd name="connsiteX10" fmla="*/ 915600 w 2441628"/>
                  <a:gd name="connsiteY10" fmla="*/ 1488827 h 5636746"/>
                  <a:gd name="connsiteX11" fmla="*/ 734137 w 2441628"/>
                  <a:gd name="connsiteY11" fmla="*/ 1646721 h 5636746"/>
                  <a:gd name="connsiteX12" fmla="*/ 673752 w 2441628"/>
                  <a:gd name="connsiteY12" fmla="*/ 1723896 h 5636746"/>
                  <a:gd name="connsiteX13" fmla="*/ 678759 w 2441628"/>
                  <a:gd name="connsiteY13" fmla="*/ 1811548 h 5636746"/>
                  <a:gd name="connsiteX14" fmla="*/ 640633 w 2441628"/>
                  <a:gd name="connsiteY14" fmla="*/ 1793524 h 5636746"/>
                  <a:gd name="connsiteX15" fmla="*/ 564652 w 2441628"/>
                  <a:gd name="connsiteY15" fmla="*/ 1817246 h 5636746"/>
                  <a:gd name="connsiteX16" fmla="*/ 517899 w 2441628"/>
                  <a:gd name="connsiteY16" fmla="*/ 1903973 h 5636746"/>
                  <a:gd name="connsiteX17" fmla="*/ 576359 w 2441628"/>
                  <a:gd name="connsiteY17" fmla="*/ 1978838 h 5636746"/>
                  <a:gd name="connsiteX18" fmla="*/ 500954 w 2441628"/>
                  <a:gd name="connsiteY18" fmla="*/ 2096373 h 5636746"/>
                  <a:gd name="connsiteX19" fmla="*/ 359581 w 2441628"/>
                  <a:gd name="connsiteY19" fmla="*/ 2296013 h 5636746"/>
                  <a:gd name="connsiteX20" fmla="*/ 345410 w 2441628"/>
                  <a:gd name="connsiteY20" fmla="*/ 2564972 h 5636746"/>
                  <a:gd name="connsiteX21" fmla="*/ 215550 w 2441628"/>
                  <a:gd name="connsiteY21" fmla="*/ 2693443 h 5636746"/>
                  <a:gd name="connsiteX22" fmla="*/ 13447 w 2441628"/>
                  <a:gd name="connsiteY22" fmla="*/ 2849181 h 5636746"/>
                  <a:gd name="connsiteX23" fmla="*/ 187363 w 2441628"/>
                  <a:gd name="connsiteY23" fmla="*/ 3218115 h 5636746"/>
                  <a:gd name="connsiteX24" fmla="*/ 542200 w 2441628"/>
                  <a:gd name="connsiteY24" fmla="*/ 3686406 h 5636746"/>
                  <a:gd name="connsiteX25" fmla="*/ 743688 w 2441628"/>
                  <a:gd name="connsiteY25" fmla="*/ 3991412 h 5636746"/>
                  <a:gd name="connsiteX26" fmla="*/ 934587 w 2441628"/>
                  <a:gd name="connsiteY26" fmla="*/ 4309048 h 5636746"/>
                  <a:gd name="connsiteX27" fmla="*/ 1171073 w 2441628"/>
                  <a:gd name="connsiteY27" fmla="*/ 4637981 h 5636746"/>
                  <a:gd name="connsiteX28" fmla="*/ 1233199 w 2441628"/>
                  <a:gd name="connsiteY28" fmla="*/ 4693386 h 5636746"/>
                  <a:gd name="connsiteX29" fmla="*/ 1330277 w 2441628"/>
                  <a:gd name="connsiteY29" fmla="*/ 4842089 h 5636746"/>
                  <a:gd name="connsiteX30" fmla="*/ 1431606 w 2441628"/>
                  <a:gd name="connsiteY30" fmla="*/ 5064630 h 5636746"/>
                  <a:gd name="connsiteX31" fmla="*/ 1561002 w 2441628"/>
                  <a:gd name="connsiteY31" fmla="*/ 5169533 h 5636746"/>
                  <a:gd name="connsiteX32" fmla="*/ 1654776 w 2441628"/>
                  <a:gd name="connsiteY32" fmla="*/ 5268121 h 5636746"/>
                  <a:gd name="connsiteX33" fmla="*/ 1740732 w 2441628"/>
                  <a:gd name="connsiteY33" fmla="*/ 5521830 h 5636746"/>
                  <a:gd name="connsiteX34" fmla="*/ 1844519 w 2441628"/>
                  <a:gd name="connsiteY34" fmla="*/ 5636746 h 5636746"/>
                  <a:gd name="connsiteX35" fmla="*/ 1869119 w 2441628"/>
                  <a:gd name="connsiteY35" fmla="*/ 5495232 h 5636746"/>
                  <a:gd name="connsiteX36" fmla="*/ 1879294 w 2441628"/>
                  <a:gd name="connsiteY36" fmla="*/ 5255489 h 5636746"/>
                  <a:gd name="connsiteX37" fmla="*/ 1862996 w 2441628"/>
                  <a:gd name="connsiteY37" fmla="*/ 5405425 h 5636746"/>
                  <a:gd name="connsiteX38" fmla="*/ 1887612 w 2441628"/>
                  <a:gd name="connsiteY38" fmla="*/ 5133641 h 5636746"/>
                  <a:gd name="connsiteX39" fmla="*/ 1931245 w 2441628"/>
                  <a:gd name="connsiteY39" fmla="*/ 4913360 h 5636746"/>
                  <a:gd name="connsiteX40" fmla="*/ 2242374 w 2441628"/>
                  <a:gd name="connsiteY40" fmla="*/ 4685837 h 5636746"/>
                  <a:gd name="connsiteX41" fmla="*/ 2441628 w 2441628"/>
                  <a:gd name="connsiteY41" fmla="*/ 4629304 h 5636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41628" h="5636746">
                    <a:moveTo>
                      <a:pt x="2070038" y="0"/>
                    </a:moveTo>
                    <a:lnTo>
                      <a:pt x="1785866" y="133863"/>
                    </a:lnTo>
                    <a:lnTo>
                      <a:pt x="1800886" y="225981"/>
                    </a:lnTo>
                    <a:lnTo>
                      <a:pt x="1675071" y="325340"/>
                    </a:lnTo>
                    <a:lnTo>
                      <a:pt x="1537010" y="444260"/>
                    </a:lnTo>
                    <a:lnTo>
                      <a:pt x="1464379" y="463361"/>
                    </a:lnTo>
                    <a:lnTo>
                      <a:pt x="1159065" y="719689"/>
                    </a:lnTo>
                    <a:lnTo>
                      <a:pt x="1127911" y="919791"/>
                    </a:lnTo>
                    <a:lnTo>
                      <a:pt x="943405" y="1149777"/>
                    </a:lnTo>
                    <a:lnTo>
                      <a:pt x="793675" y="1254682"/>
                    </a:lnTo>
                    <a:lnTo>
                      <a:pt x="915600" y="1488827"/>
                    </a:lnTo>
                    <a:lnTo>
                      <a:pt x="734137" y="1646721"/>
                    </a:lnTo>
                    <a:lnTo>
                      <a:pt x="673752" y="1723896"/>
                    </a:lnTo>
                    <a:lnTo>
                      <a:pt x="678759" y="1811548"/>
                    </a:lnTo>
                    <a:lnTo>
                      <a:pt x="640633" y="1793524"/>
                    </a:lnTo>
                    <a:lnTo>
                      <a:pt x="564652" y="1817246"/>
                    </a:lnTo>
                    <a:lnTo>
                      <a:pt x="517899" y="1903973"/>
                    </a:lnTo>
                    <a:lnTo>
                      <a:pt x="576359" y="1978838"/>
                    </a:lnTo>
                    <a:lnTo>
                      <a:pt x="500954" y="2096373"/>
                    </a:lnTo>
                    <a:lnTo>
                      <a:pt x="359581" y="2296013"/>
                    </a:lnTo>
                    <a:lnTo>
                      <a:pt x="345410" y="2564972"/>
                    </a:lnTo>
                    <a:lnTo>
                      <a:pt x="215550" y="2693443"/>
                    </a:lnTo>
                    <a:cubicBezTo>
                      <a:pt x="125730" y="2854213"/>
                      <a:pt x="-49813" y="2794547"/>
                      <a:pt x="13447" y="2849181"/>
                    </a:cubicBezTo>
                    <a:lnTo>
                      <a:pt x="187363" y="3218115"/>
                    </a:lnTo>
                    <a:lnTo>
                      <a:pt x="542200" y="3686406"/>
                    </a:lnTo>
                    <a:lnTo>
                      <a:pt x="743688" y="3991412"/>
                    </a:lnTo>
                    <a:lnTo>
                      <a:pt x="934587" y="4309048"/>
                    </a:lnTo>
                    <a:cubicBezTo>
                      <a:pt x="1005251" y="4119335"/>
                      <a:pt x="1100409" y="4827694"/>
                      <a:pt x="1171073" y="4637981"/>
                    </a:cubicBezTo>
                    <a:lnTo>
                      <a:pt x="1233199" y="4693386"/>
                    </a:lnTo>
                    <a:cubicBezTo>
                      <a:pt x="1241065" y="4696689"/>
                      <a:pt x="1322411" y="4838786"/>
                      <a:pt x="1330277" y="4842089"/>
                    </a:cubicBezTo>
                    <a:lnTo>
                      <a:pt x="1431606" y="5064630"/>
                    </a:lnTo>
                    <a:lnTo>
                      <a:pt x="1561002" y="5169533"/>
                    </a:lnTo>
                    <a:lnTo>
                      <a:pt x="1654776" y="5268121"/>
                    </a:lnTo>
                    <a:lnTo>
                      <a:pt x="1740732" y="5521830"/>
                    </a:lnTo>
                    <a:lnTo>
                      <a:pt x="1844519" y="5636746"/>
                    </a:lnTo>
                    <a:cubicBezTo>
                      <a:pt x="1909869" y="5352810"/>
                      <a:pt x="1803769" y="5779168"/>
                      <a:pt x="1869119" y="5495232"/>
                    </a:cubicBezTo>
                    <a:lnTo>
                      <a:pt x="1879294" y="5255489"/>
                    </a:lnTo>
                    <a:cubicBezTo>
                      <a:pt x="1879984" y="5264646"/>
                      <a:pt x="1862306" y="5396268"/>
                      <a:pt x="1862996" y="5405425"/>
                    </a:cubicBezTo>
                    <a:lnTo>
                      <a:pt x="1887612" y="5133641"/>
                    </a:lnTo>
                    <a:lnTo>
                      <a:pt x="1931245" y="4913360"/>
                    </a:lnTo>
                    <a:lnTo>
                      <a:pt x="2242374" y="4685837"/>
                    </a:lnTo>
                    <a:lnTo>
                      <a:pt x="2441628" y="4629304"/>
                    </a:lnTo>
                  </a:path>
                </a:pathLst>
              </a:custGeom>
              <a:noFill/>
              <a:ln w="254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27" name="Rectangle 8"/>
            <p:cNvSpPr>
              <a:spLocks noChangeArrowheads="1"/>
            </p:cNvSpPr>
            <p:nvPr/>
          </p:nvSpPr>
          <p:spPr bwMode="auto">
            <a:xfrm>
              <a:off x="3845730" y="5659685"/>
              <a:ext cx="393246" cy="1538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/>
          </p:spPr>
          <p:txBody>
            <a:bodyPr wrap="none" lIns="58990" tIns="0" rIns="58990" bIns="0">
              <a:spAutoFit/>
            </a:bodyPr>
            <a:lstStyle/>
            <a:p>
              <a:pPr algn="just" defTabSz="488950">
                <a:spcBef>
                  <a:spcPct val="0"/>
                </a:spcBef>
              </a:pPr>
              <a:r>
                <a:rPr lang="ru-RU" altLang="ru-RU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Сочи</a:t>
              </a:r>
            </a:p>
          </p:txBody>
        </p:sp>
        <p:sp>
          <p:nvSpPr>
            <p:cNvPr id="528" name="Овал 527"/>
            <p:cNvSpPr/>
            <p:nvPr/>
          </p:nvSpPr>
          <p:spPr>
            <a:xfrm>
              <a:off x="4236945" y="5672432"/>
              <a:ext cx="75307" cy="9525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30" name="Rectangle 8"/>
            <p:cNvSpPr>
              <a:spLocks noChangeArrowheads="1"/>
            </p:cNvSpPr>
            <p:nvPr/>
          </p:nvSpPr>
          <p:spPr bwMode="auto">
            <a:xfrm>
              <a:off x="2308180" y="3621315"/>
              <a:ext cx="491029" cy="15388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/>
          </p:spPr>
          <p:txBody>
            <a:bodyPr wrap="none" lIns="58990" tIns="0" rIns="58990" bIns="0">
              <a:spAutoFit/>
            </a:bodyPr>
            <a:lstStyle/>
            <a:p>
              <a:pPr algn="just" defTabSz="488950">
                <a:spcBef>
                  <a:spcPct val="0"/>
                </a:spcBef>
              </a:pPr>
              <a:r>
                <a:rPr lang="ru-RU" altLang="ru-RU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Туапсе</a:t>
              </a:r>
            </a:p>
          </p:txBody>
        </p:sp>
        <p:sp>
          <p:nvSpPr>
            <p:cNvPr id="531" name="Овал 530"/>
            <p:cNvSpPr/>
            <p:nvPr/>
          </p:nvSpPr>
          <p:spPr>
            <a:xfrm>
              <a:off x="2968867" y="3488034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32" name="Овал 531"/>
            <p:cNvSpPr/>
            <p:nvPr/>
          </p:nvSpPr>
          <p:spPr>
            <a:xfrm>
              <a:off x="3351717" y="2741885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34" name="Прямоугольник 533"/>
            <p:cNvSpPr/>
            <p:nvPr/>
          </p:nvSpPr>
          <p:spPr>
            <a:xfrm>
              <a:off x="3485259" y="2633122"/>
              <a:ext cx="942725" cy="19701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1851 км - 100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5" name="Овал 534"/>
            <p:cNvSpPr/>
            <p:nvPr/>
          </p:nvSpPr>
          <p:spPr>
            <a:xfrm>
              <a:off x="3271479" y="2860707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36" name="Прямоугольник 535"/>
            <p:cNvSpPr/>
            <p:nvPr/>
          </p:nvSpPr>
          <p:spPr>
            <a:xfrm>
              <a:off x="3412342" y="2830138"/>
              <a:ext cx="899909" cy="1721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1852 км - 27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7" name="Овал 536"/>
            <p:cNvSpPr/>
            <p:nvPr/>
          </p:nvSpPr>
          <p:spPr>
            <a:xfrm>
              <a:off x="3138067" y="3002267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38" name="Прямоугольник 537"/>
            <p:cNvSpPr/>
            <p:nvPr/>
          </p:nvSpPr>
          <p:spPr>
            <a:xfrm>
              <a:off x="3220240" y="3002269"/>
              <a:ext cx="987068" cy="16481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1863 км - 150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9" name="Овал 538"/>
            <p:cNvSpPr/>
            <p:nvPr/>
          </p:nvSpPr>
          <p:spPr>
            <a:xfrm>
              <a:off x="3138067" y="3167080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40" name="Прямоугольник 539"/>
            <p:cNvSpPr/>
            <p:nvPr/>
          </p:nvSpPr>
          <p:spPr>
            <a:xfrm>
              <a:off x="3213373" y="3219874"/>
              <a:ext cx="921017" cy="1456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1871 км - 46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" name="Овал 540"/>
            <p:cNvSpPr/>
            <p:nvPr/>
          </p:nvSpPr>
          <p:spPr>
            <a:xfrm>
              <a:off x="3045025" y="3365523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42" name="Прямоугольник 541"/>
            <p:cNvSpPr/>
            <p:nvPr/>
          </p:nvSpPr>
          <p:spPr>
            <a:xfrm>
              <a:off x="2199527" y="3167081"/>
              <a:ext cx="883152" cy="15638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1878 км - 50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" name="Овал 542"/>
            <p:cNvSpPr/>
            <p:nvPr/>
          </p:nvSpPr>
          <p:spPr>
            <a:xfrm>
              <a:off x="2893560" y="3661776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44" name="Прямоугольник 543"/>
            <p:cNvSpPr/>
            <p:nvPr/>
          </p:nvSpPr>
          <p:spPr>
            <a:xfrm>
              <a:off x="1890470" y="3323470"/>
              <a:ext cx="1031105" cy="1645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1881 км – 34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5" name="Прямоугольник 544"/>
            <p:cNvSpPr/>
            <p:nvPr/>
          </p:nvSpPr>
          <p:spPr>
            <a:xfrm>
              <a:off x="3060484" y="3636416"/>
              <a:ext cx="995487" cy="1387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1883 км – 43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6" name="Овал 545"/>
            <p:cNvSpPr/>
            <p:nvPr/>
          </p:nvSpPr>
          <p:spPr>
            <a:xfrm>
              <a:off x="2810098" y="3573690"/>
              <a:ext cx="75307" cy="9525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47" name="Овал 546"/>
            <p:cNvSpPr/>
            <p:nvPr/>
          </p:nvSpPr>
          <p:spPr>
            <a:xfrm>
              <a:off x="3400849" y="4457241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48" name="Прямоугольник 547"/>
            <p:cNvSpPr/>
            <p:nvPr/>
          </p:nvSpPr>
          <p:spPr>
            <a:xfrm>
              <a:off x="3521690" y="4335040"/>
              <a:ext cx="1050310" cy="16982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1908 км – 1400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9" name="Прямоугольник 548"/>
            <p:cNvSpPr/>
            <p:nvPr/>
          </p:nvSpPr>
          <p:spPr>
            <a:xfrm>
              <a:off x="3650296" y="6113220"/>
              <a:ext cx="963108" cy="17040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1995 км – 100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0" name="Овал 549"/>
            <p:cNvSpPr/>
            <p:nvPr/>
          </p:nvSpPr>
          <p:spPr>
            <a:xfrm>
              <a:off x="4613404" y="6319286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51" name="Прямоугольник 550"/>
            <p:cNvSpPr/>
            <p:nvPr/>
          </p:nvSpPr>
          <p:spPr>
            <a:xfrm>
              <a:off x="3559601" y="6373214"/>
              <a:ext cx="992739" cy="1621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1994 км – 450 м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2" name="Овал 551"/>
            <p:cNvSpPr/>
            <p:nvPr/>
          </p:nvSpPr>
          <p:spPr>
            <a:xfrm>
              <a:off x="4651058" y="6223046"/>
              <a:ext cx="75307" cy="9525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53" name="Овал 552"/>
            <p:cNvSpPr/>
            <p:nvPr/>
          </p:nvSpPr>
          <p:spPr>
            <a:xfrm>
              <a:off x="5156123" y="5349001"/>
              <a:ext cx="75307" cy="9525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54" name="Rectangle 8"/>
            <p:cNvSpPr>
              <a:spLocks noChangeArrowheads="1"/>
            </p:cNvSpPr>
            <p:nvPr/>
          </p:nvSpPr>
          <p:spPr bwMode="auto">
            <a:xfrm>
              <a:off x="4865025" y="5373216"/>
              <a:ext cx="832469" cy="12311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/>
          </p:spPr>
          <p:txBody>
            <a:bodyPr wrap="none" lIns="58990" tIns="0" rIns="58990" bIns="0">
              <a:spAutoFit/>
            </a:bodyPr>
            <a:lstStyle/>
            <a:p>
              <a:pPr algn="just" defTabSz="488950">
                <a:spcBef>
                  <a:spcPct val="0"/>
                </a:spcBef>
              </a:pPr>
              <a:r>
                <a:rPr lang="ru-RU" altLang="ru-RU" sz="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Красная Поляна</a:t>
              </a:r>
            </a:p>
          </p:txBody>
        </p:sp>
        <p:sp>
          <p:nvSpPr>
            <p:cNvPr id="555" name="Овал 554"/>
            <p:cNvSpPr/>
            <p:nvPr/>
          </p:nvSpPr>
          <p:spPr>
            <a:xfrm>
              <a:off x="4734387" y="5552784"/>
              <a:ext cx="75307" cy="9525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556" name="Rectangle 8"/>
            <p:cNvSpPr>
              <a:spLocks noChangeArrowheads="1"/>
            </p:cNvSpPr>
            <p:nvPr/>
          </p:nvSpPr>
          <p:spPr bwMode="auto">
            <a:xfrm>
              <a:off x="4818948" y="5572137"/>
              <a:ext cx="412482" cy="12311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/>
          </p:spPr>
          <p:txBody>
            <a:bodyPr wrap="none" lIns="58990" tIns="0" rIns="58990" bIns="0">
              <a:spAutoFit/>
            </a:bodyPr>
            <a:lstStyle/>
            <a:p>
              <a:pPr algn="just" defTabSz="488950">
                <a:spcBef>
                  <a:spcPct val="0"/>
                </a:spcBef>
              </a:pPr>
              <a:r>
                <a:rPr lang="ru-RU" altLang="ru-RU" sz="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Кепша</a:t>
              </a:r>
              <a:endPara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46495" y="5241049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09202" y="5241048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36675" y="621227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37724" y="6389424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34384" y="617042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28855" y="6340828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63754" y="6542481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92575" y="6543883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36675" y="5957799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41482" y="5933083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93338" y="5533272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00507" y="5583838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30163" y="554906"/>
            <a:ext cx="3360545" cy="23709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происшествий, связанных с повреждением опор ЛЭП, газо-, водо-, нефтепроводов; перекрытием автомобильных и железных дорог; разрушением мостовых переходов; повреждением объектов инфраструктуры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жизнеобеспечения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 – обвально-осыпные процессы, сход оползней, просадка грунта; МО Сочи, Краснополянский горный кластер: источник происшествий – сход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селей.</a:t>
            </a:r>
            <a:endParaRPr lang="ru-RU" b="1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СЕВЕРО-КАВКАЗСКОЙ </a:t>
            </a:r>
            <a:r>
              <a:rPr lang="ru-RU" sz="1200" dirty="0"/>
              <a:t>ЖЕЛЕЗНОЙ ДОРОГИ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ПОДВЕРЖЕННЫМ ЭКЗОГЕННЫМ ПРОЦЕССАМ 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АИУС РСЧС, </a:t>
            </a:r>
            <a:r>
              <a:rPr lang="ru-RU" altLang="ru-RU" sz="1050" dirty="0" smtClean="0"/>
              <a:t>сайта АО РЖД)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"/>
            <a:ext cx="9144000" cy="68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113183" y="2560320"/>
            <a:ext cx="4778734" cy="3625795"/>
            <a:chOff x="1113183" y="2560320"/>
            <a:chExt cx="4778734" cy="3625795"/>
          </a:xfrm>
        </p:grpSpPr>
        <p:sp>
          <p:nvSpPr>
            <p:cNvPr id="9" name="Полилиния 8"/>
            <p:cNvSpPr/>
            <p:nvPr/>
          </p:nvSpPr>
          <p:spPr>
            <a:xfrm>
              <a:off x="1113183" y="2560320"/>
              <a:ext cx="3681454" cy="3625795"/>
            </a:xfrm>
            <a:custGeom>
              <a:avLst/>
              <a:gdLst>
                <a:gd name="connsiteX0" fmla="*/ 0 w 3681454"/>
                <a:gd name="connsiteY0" fmla="*/ 0 h 3625795"/>
                <a:gd name="connsiteX1" fmla="*/ 31805 w 3681454"/>
                <a:gd name="connsiteY1" fmla="*/ 39757 h 3625795"/>
                <a:gd name="connsiteX2" fmla="*/ 55659 w 3681454"/>
                <a:gd name="connsiteY2" fmla="*/ 55659 h 3625795"/>
                <a:gd name="connsiteX3" fmla="*/ 95415 w 3681454"/>
                <a:gd name="connsiteY3" fmla="*/ 87464 h 3625795"/>
                <a:gd name="connsiteX4" fmla="*/ 151074 w 3681454"/>
                <a:gd name="connsiteY4" fmla="*/ 79513 h 3625795"/>
                <a:gd name="connsiteX5" fmla="*/ 143123 w 3681454"/>
                <a:gd name="connsiteY5" fmla="*/ 103367 h 3625795"/>
                <a:gd name="connsiteX6" fmla="*/ 127220 w 3681454"/>
                <a:gd name="connsiteY6" fmla="*/ 127221 h 3625795"/>
                <a:gd name="connsiteX7" fmla="*/ 135172 w 3681454"/>
                <a:gd name="connsiteY7" fmla="*/ 222637 h 3625795"/>
                <a:gd name="connsiteX8" fmla="*/ 159026 w 3681454"/>
                <a:gd name="connsiteY8" fmla="*/ 238539 h 3625795"/>
                <a:gd name="connsiteX9" fmla="*/ 174928 w 3681454"/>
                <a:gd name="connsiteY9" fmla="*/ 262393 h 3625795"/>
                <a:gd name="connsiteX10" fmla="*/ 222636 w 3681454"/>
                <a:gd name="connsiteY10" fmla="*/ 294198 h 3625795"/>
                <a:gd name="connsiteX11" fmla="*/ 246490 w 3681454"/>
                <a:gd name="connsiteY11" fmla="*/ 286247 h 3625795"/>
                <a:gd name="connsiteX12" fmla="*/ 278295 w 3681454"/>
                <a:gd name="connsiteY12" fmla="*/ 333955 h 3625795"/>
                <a:gd name="connsiteX13" fmla="*/ 294198 w 3681454"/>
                <a:gd name="connsiteY13" fmla="*/ 357809 h 3625795"/>
                <a:gd name="connsiteX14" fmla="*/ 349857 w 3681454"/>
                <a:gd name="connsiteY14" fmla="*/ 365760 h 3625795"/>
                <a:gd name="connsiteX15" fmla="*/ 397565 w 3681454"/>
                <a:gd name="connsiteY15" fmla="*/ 397565 h 3625795"/>
                <a:gd name="connsiteX16" fmla="*/ 469127 w 3681454"/>
                <a:gd name="connsiteY16" fmla="*/ 413468 h 3625795"/>
                <a:gd name="connsiteX17" fmla="*/ 492980 w 3681454"/>
                <a:gd name="connsiteY17" fmla="*/ 429370 h 3625795"/>
                <a:gd name="connsiteX18" fmla="*/ 572494 w 3681454"/>
                <a:gd name="connsiteY18" fmla="*/ 445273 h 3625795"/>
                <a:gd name="connsiteX19" fmla="*/ 596347 w 3681454"/>
                <a:gd name="connsiteY19" fmla="*/ 453224 h 3625795"/>
                <a:gd name="connsiteX20" fmla="*/ 604299 w 3681454"/>
                <a:gd name="connsiteY20" fmla="*/ 477078 h 3625795"/>
                <a:gd name="connsiteX21" fmla="*/ 644055 w 3681454"/>
                <a:gd name="connsiteY21" fmla="*/ 508883 h 3625795"/>
                <a:gd name="connsiteX22" fmla="*/ 667909 w 3681454"/>
                <a:gd name="connsiteY22" fmla="*/ 500932 h 3625795"/>
                <a:gd name="connsiteX23" fmla="*/ 723568 w 3681454"/>
                <a:gd name="connsiteY23" fmla="*/ 532737 h 3625795"/>
                <a:gd name="connsiteX24" fmla="*/ 747422 w 3681454"/>
                <a:gd name="connsiteY24" fmla="*/ 540689 h 3625795"/>
                <a:gd name="connsiteX25" fmla="*/ 771276 w 3681454"/>
                <a:gd name="connsiteY25" fmla="*/ 532737 h 3625795"/>
                <a:gd name="connsiteX26" fmla="*/ 787179 w 3681454"/>
                <a:gd name="connsiteY26" fmla="*/ 556591 h 3625795"/>
                <a:gd name="connsiteX27" fmla="*/ 803081 w 3681454"/>
                <a:gd name="connsiteY27" fmla="*/ 652007 h 3625795"/>
                <a:gd name="connsiteX28" fmla="*/ 842838 w 3681454"/>
                <a:gd name="connsiteY28" fmla="*/ 691763 h 3625795"/>
                <a:gd name="connsiteX29" fmla="*/ 890546 w 3681454"/>
                <a:gd name="connsiteY29" fmla="*/ 707666 h 3625795"/>
                <a:gd name="connsiteX30" fmla="*/ 914400 w 3681454"/>
                <a:gd name="connsiteY30" fmla="*/ 723569 h 3625795"/>
                <a:gd name="connsiteX31" fmla="*/ 970059 w 3681454"/>
                <a:gd name="connsiteY31" fmla="*/ 739471 h 3625795"/>
                <a:gd name="connsiteX32" fmla="*/ 1017767 w 3681454"/>
                <a:gd name="connsiteY32" fmla="*/ 755374 h 3625795"/>
                <a:gd name="connsiteX33" fmla="*/ 1041620 w 3681454"/>
                <a:gd name="connsiteY33" fmla="*/ 803082 h 3625795"/>
                <a:gd name="connsiteX34" fmla="*/ 1065474 w 3681454"/>
                <a:gd name="connsiteY34" fmla="*/ 850790 h 3625795"/>
                <a:gd name="connsiteX35" fmla="*/ 1089328 w 3681454"/>
                <a:gd name="connsiteY35" fmla="*/ 866692 h 3625795"/>
                <a:gd name="connsiteX36" fmla="*/ 1105231 w 3681454"/>
                <a:gd name="connsiteY36" fmla="*/ 890546 h 3625795"/>
                <a:gd name="connsiteX37" fmla="*/ 1121134 w 3681454"/>
                <a:gd name="connsiteY37" fmla="*/ 962108 h 3625795"/>
                <a:gd name="connsiteX38" fmla="*/ 1137036 w 3681454"/>
                <a:gd name="connsiteY38" fmla="*/ 985962 h 3625795"/>
                <a:gd name="connsiteX39" fmla="*/ 1144987 w 3681454"/>
                <a:gd name="connsiteY39" fmla="*/ 1009816 h 3625795"/>
                <a:gd name="connsiteX40" fmla="*/ 1176793 w 3681454"/>
                <a:gd name="connsiteY40" fmla="*/ 1057523 h 3625795"/>
                <a:gd name="connsiteX41" fmla="*/ 1192695 w 3681454"/>
                <a:gd name="connsiteY41" fmla="*/ 1081377 h 3625795"/>
                <a:gd name="connsiteX42" fmla="*/ 1240403 w 3681454"/>
                <a:gd name="connsiteY42" fmla="*/ 1105231 h 3625795"/>
                <a:gd name="connsiteX43" fmla="*/ 1288111 w 3681454"/>
                <a:gd name="connsiteY43" fmla="*/ 1121134 h 3625795"/>
                <a:gd name="connsiteX44" fmla="*/ 1311965 w 3681454"/>
                <a:gd name="connsiteY44" fmla="*/ 1144988 h 3625795"/>
                <a:gd name="connsiteX45" fmla="*/ 1327867 w 3681454"/>
                <a:gd name="connsiteY45" fmla="*/ 1168842 h 3625795"/>
                <a:gd name="connsiteX46" fmla="*/ 1351721 w 3681454"/>
                <a:gd name="connsiteY46" fmla="*/ 1176793 h 3625795"/>
                <a:gd name="connsiteX47" fmla="*/ 1375575 w 3681454"/>
                <a:gd name="connsiteY47" fmla="*/ 1192696 h 3625795"/>
                <a:gd name="connsiteX48" fmla="*/ 1391478 w 3681454"/>
                <a:gd name="connsiteY48" fmla="*/ 1216550 h 3625795"/>
                <a:gd name="connsiteX49" fmla="*/ 1415332 w 3681454"/>
                <a:gd name="connsiteY49" fmla="*/ 1224501 h 3625795"/>
                <a:gd name="connsiteX50" fmla="*/ 1463040 w 3681454"/>
                <a:gd name="connsiteY50" fmla="*/ 1256306 h 3625795"/>
                <a:gd name="connsiteX51" fmla="*/ 1486894 w 3681454"/>
                <a:gd name="connsiteY51" fmla="*/ 1272209 h 3625795"/>
                <a:gd name="connsiteX52" fmla="*/ 1510747 w 3681454"/>
                <a:gd name="connsiteY52" fmla="*/ 1280160 h 3625795"/>
                <a:gd name="connsiteX53" fmla="*/ 1526650 w 3681454"/>
                <a:gd name="connsiteY53" fmla="*/ 1304014 h 3625795"/>
                <a:gd name="connsiteX54" fmla="*/ 1550504 w 3681454"/>
                <a:gd name="connsiteY54" fmla="*/ 1311965 h 3625795"/>
                <a:gd name="connsiteX55" fmla="*/ 1558455 w 3681454"/>
                <a:gd name="connsiteY55" fmla="*/ 1335819 h 3625795"/>
                <a:gd name="connsiteX56" fmla="*/ 1598212 w 3681454"/>
                <a:gd name="connsiteY56" fmla="*/ 1367624 h 3625795"/>
                <a:gd name="connsiteX57" fmla="*/ 1622066 w 3681454"/>
                <a:gd name="connsiteY57" fmla="*/ 1383527 h 3625795"/>
                <a:gd name="connsiteX58" fmla="*/ 1645920 w 3681454"/>
                <a:gd name="connsiteY58" fmla="*/ 1359673 h 3625795"/>
                <a:gd name="connsiteX59" fmla="*/ 1653871 w 3681454"/>
                <a:gd name="connsiteY59" fmla="*/ 1431235 h 3625795"/>
                <a:gd name="connsiteX60" fmla="*/ 1685676 w 3681454"/>
                <a:gd name="connsiteY60" fmla="*/ 1478943 h 3625795"/>
                <a:gd name="connsiteX61" fmla="*/ 1693627 w 3681454"/>
                <a:gd name="connsiteY61" fmla="*/ 1502797 h 3625795"/>
                <a:gd name="connsiteX62" fmla="*/ 1717481 w 3681454"/>
                <a:gd name="connsiteY62" fmla="*/ 1518699 h 3625795"/>
                <a:gd name="connsiteX63" fmla="*/ 1733384 w 3681454"/>
                <a:gd name="connsiteY63" fmla="*/ 1542553 h 3625795"/>
                <a:gd name="connsiteX64" fmla="*/ 1765189 w 3681454"/>
                <a:gd name="connsiteY64" fmla="*/ 1582310 h 3625795"/>
                <a:gd name="connsiteX65" fmla="*/ 1781092 w 3681454"/>
                <a:gd name="connsiteY65" fmla="*/ 1606163 h 3625795"/>
                <a:gd name="connsiteX66" fmla="*/ 1852654 w 3681454"/>
                <a:gd name="connsiteY66" fmla="*/ 1637969 h 3625795"/>
                <a:gd name="connsiteX67" fmla="*/ 1876507 w 3681454"/>
                <a:gd name="connsiteY67" fmla="*/ 1645920 h 3625795"/>
                <a:gd name="connsiteX68" fmla="*/ 1924215 w 3681454"/>
                <a:gd name="connsiteY68" fmla="*/ 1661823 h 3625795"/>
                <a:gd name="connsiteX69" fmla="*/ 1948069 w 3681454"/>
                <a:gd name="connsiteY69" fmla="*/ 1669774 h 3625795"/>
                <a:gd name="connsiteX70" fmla="*/ 1971923 w 3681454"/>
                <a:gd name="connsiteY70" fmla="*/ 1693628 h 3625795"/>
                <a:gd name="connsiteX71" fmla="*/ 1979874 w 3681454"/>
                <a:gd name="connsiteY71" fmla="*/ 1789043 h 3625795"/>
                <a:gd name="connsiteX72" fmla="*/ 1987826 w 3681454"/>
                <a:gd name="connsiteY72" fmla="*/ 1812897 h 3625795"/>
                <a:gd name="connsiteX73" fmla="*/ 2011680 w 3681454"/>
                <a:gd name="connsiteY73" fmla="*/ 1836751 h 3625795"/>
                <a:gd name="connsiteX74" fmla="*/ 2035534 w 3681454"/>
                <a:gd name="connsiteY74" fmla="*/ 1844703 h 3625795"/>
                <a:gd name="connsiteX75" fmla="*/ 2051436 w 3681454"/>
                <a:gd name="connsiteY75" fmla="*/ 1892410 h 3625795"/>
                <a:gd name="connsiteX76" fmla="*/ 2075290 w 3681454"/>
                <a:gd name="connsiteY76" fmla="*/ 1940118 h 3625795"/>
                <a:gd name="connsiteX77" fmla="*/ 2099144 w 3681454"/>
                <a:gd name="connsiteY77" fmla="*/ 1956021 h 3625795"/>
                <a:gd name="connsiteX78" fmla="*/ 2107095 w 3681454"/>
                <a:gd name="connsiteY78" fmla="*/ 1979875 h 3625795"/>
                <a:gd name="connsiteX79" fmla="*/ 2122998 w 3681454"/>
                <a:gd name="connsiteY79" fmla="*/ 2003729 h 3625795"/>
                <a:gd name="connsiteX80" fmla="*/ 2162754 w 3681454"/>
                <a:gd name="connsiteY80" fmla="*/ 2067339 h 3625795"/>
                <a:gd name="connsiteX81" fmla="*/ 2186608 w 3681454"/>
                <a:gd name="connsiteY81" fmla="*/ 2115047 h 3625795"/>
                <a:gd name="connsiteX82" fmla="*/ 2210462 w 3681454"/>
                <a:gd name="connsiteY82" fmla="*/ 2122998 h 3625795"/>
                <a:gd name="connsiteX83" fmla="*/ 2234316 w 3681454"/>
                <a:gd name="connsiteY83" fmla="*/ 2138901 h 3625795"/>
                <a:gd name="connsiteX84" fmla="*/ 2250219 w 3681454"/>
                <a:gd name="connsiteY84" fmla="*/ 2162755 h 3625795"/>
                <a:gd name="connsiteX85" fmla="*/ 2297927 w 3681454"/>
                <a:gd name="connsiteY85" fmla="*/ 2194560 h 3625795"/>
                <a:gd name="connsiteX86" fmla="*/ 2321780 w 3681454"/>
                <a:gd name="connsiteY86" fmla="*/ 2218414 h 3625795"/>
                <a:gd name="connsiteX87" fmla="*/ 2337683 w 3681454"/>
                <a:gd name="connsiteY87" fmla="*/ 2242268 h 3625795"/>
                <a:gd name="connsiteX88" fmla="*/ 2361537 w 3681454"/>
                <a:gd name="connsiteY88" fmla="*/ 2258170 h 3625795"/>
                <a:gd name="connsiteX89" fmla="*/ 2369488 w 3681454"/>
                <a:gd name="connsiteY89" fmla="*/ 2282024 h 3625795"/>
                <a:gd name="connsiteX90" fmla="*/ 2393342 w 3681454"/>
                <a:gd name="connsiteY90" fmla="*/ 2289976 h 3625795"/>
                <a:gd name="connsiteX91" fmla="*/ 2417196 w 3681454"/>
                <a:gd name="connsiteY91" fmla="*/ 2305878 h 3625795"/>
                <a:gd name="connsiteX92" fmla="*/ 2496709 w 3681454"/>
                <a:gd name="connsiteY92" fmla="*/ 2329732 h 3625795"/>
                <a:gd name="connsiteX93" fmla="*/ 2520563 w 3681454"/>
                <a:gd name="connsiteY93" fmla="*/ 2345635 h 3625795"/>
                <a:gd name="connsiteX94" fmla="*/ 2528514 w 3681454"/>
                <a:gd name="connsiteY94" fmla="*/ 2385391 h 3625795"/>
                <a:gd name="connsiteX95" fmla="*/ 2544417 w 3681454"/>
                <a:gd name="connsiteY95" fmla="*/ 2433099 h 3625795"/>
                <a:gd name="connsiteX96" fmla="*/ 2544417 w 3681454"/>
                <a:gd name="connsiteY96" fmla="*/ 2433099 h 3625795"/>
                <a:gd name="connsiteX97" fmla="*/ 2576222 w 3681454"/>
                <a:gd name="connsiteY97" fmla="*/ 2480807 h 3625795"/>
                <a:gd name="connsiteX98" fmla="*/ 2592125 w 3681454"/>
                <a:gd name="connsiteY98" fmla="*/ 2504661 h 3625795"/>
                <a:gd name="connsiteX99" fmla="*/ 2608027 w 3681454"/>
                <a:gd name="connsiteY99" fmla="*/ 2528515 h 3625795"/>
                <a:gd name="connsiteX100" fmla="*/ 2679589 w 3681454"/>
                <a:gd name="connsiteY100" fmla="*/ 2552369 h 3625795"/>
                <a:gd name="connsiteX101" fmla="*/ 2703443 w 3681454"/>
                <a:gd name="connsiteY101" fmla="*/ 2560320 h 3625795"/>
                <a:gd name="connsiteX102" fmla="*/ 2727297 w 3681454"/>
                <a:gd name="connsiteY102" fmla="*/ 2568271 h 3625795"/>
                <a:gd name="connsiteX103" fmla="*/ 2767054 w 3681454"/>
                <a:gd name="connsiteY103" fmla="*/ 2623930 h 3625795"/>
                <a:gd name="connsiteX104" fmla="*/ 2854518 w 3681454"/>
                <a:gd name="connsiteY104" fmla="*/ 2631882 h 3625795"/>
                <a:gd name="connsiteX105" fmla="*/ 2918128 w 3681454"/>
                <a:gd name="connsiteY105" fmla="*/ 2655736 h 3625795"/>
                <a:gd name="connsiteX106" fmla="*/ 2949934 w 3681454"/>
                <a:gd name="connsiteY106" fmla="*/ 2727297 h 3625795"/>
                <a:gd name="connsiteX107" fmla="*/ 2973787 w 3681454"/>
                <a:gd name="connsiteY107" fmla="*/ 2743200 h 3625795"/>
                <a:gd name="connsiteX108" fmla="*/ 2989690 w 3681454"/>
                <a:gd name="connsiteY108" fmla="*/ 2767054 h 3625795"/>
                <a:gd name="connsiteX109" fmla="*/ 3013544 w 3681454"/>
                <a:gd name="connsiteY109" fmla="*/ 2814762 h 3625795"/>
                <a:gd name="connsiteX110" fmla="*/ 3061252 w 3681454"/>
                <a:gd name="connsiteY110" fmla="*/ 2830664 h 3625795"/>
                <a:gd name="connsiteX111" fmla="*/ 3101008 w 3681454"/>
                <a:gd name="connsiteY111" fmla="*/ 2870421 h 3625795"/>
                <a:gd name="connsiteX112" fmla="*/ 3148716 w 3681454"/>
                <a:gd name="connsiteY112" fmla="*/ 2910177 h 3625795"/>
                <a:gd name="connsiteX113" fmla="*/ 3164619 w 3681454"/>
                <a:gd name="connsiteY113" fmla="*/ 2934031 h 3625795"/>
                <a:gd name="connsiteX114" fmla="*/ 3236180 w 3681454"/>
                <a:gd name="connsiteY114" fmla="*/ 2973788 h 3625795"/>
                <a:gd name="connsiteX115" fmla="*/ 3291840 w 3681454"/>
                <a:gd name="connsiteY115" fmla="*/ 3045350 h 3625795"/>
                <a:gd name="connsiteX116" fmla="*/ 3307742 w 3681454"/>
                <a:gd name="connsiteY116" fmla="*/ 3069203 h 3625795"/>
                <a:gd name="connsiteX117" fmla="*/ 3371353 w 3681454"/>
                <a:gd name="connsiteY117" fmla="*/ 3085106 h 3625795"/>
                <a:gd name="connsiteX118" fmla="*/ 3442914 w 3681454"/>
                <a:gd name="connsiteY118" fmla="*/ 3116911 h 3625795"/>
                <a:gd name="connsiteX119" fmla="*/ 3474720 w 3681454"/>
                <a:gd name="connsiteY119" fmla="*/ 3188473 h 3625795"/>
                <a:gd name="connsiteX120" fmla="*/ 3514476 w 3681454"/>
                <a:gd name="connsiteY120" fmla="*/ 3260035 h 3625795"/>
                <a:gd name="connsiteX121" fmla="*/ 3530379 w 3681454"/>
                <a:gd name="connsiteY121" fmla="*/ 3283889 h 3625795"/>
                <a:gd name="connsiteX122" fmla="*/ 3546281 w 3681454"/>
                <a:gd name="connsiteY122" fmla="*/ 3339548 h 3625795"/>
                <a:gd name="connsiteX123" fmla="*/ 3562184 w 3681454"/>
                <a:gd name="connsiteY123" fmla="*/ 3363402 h 3625795"/>
                <a:gd name="connsiteX124" fmla="*/ 3593989 w 3681454"/>
                <a:gd name="connsiteY124" fmla="*/ 3434963 h 3625795"/>
                <a:gd name="connsiteX125" fmla="*/ 3617843 w 3681454"/>
                <a:gd name="connsiteY125" fmla="*/ 3514477 h 3625795"/>
                <a:gd name="connsiteX126" fmla="*/ 3625794 w 3681454"/>
                <a:gd name="connsiteY126" fmla="*/ 3538330 h 3625795"/>
                <a:gd name="connsiteX127" fmla="*/ 3649648 w 3681454"/>
                <a:gd name="connsiteY127" fmla="*/ 3554233 h 3625795"/>
                <a:gd name="connsiteX128" fmla="*/ 3665551 w 3681454"/>
                <a:gd name="connsiteY128" fmla="*/ 3578087 h 3625795"/>
                <a:gd name="connsiteX129" fmla="*/ 3681454 w 3681454"/>
                <a:gd name="connsiteY129" fmla="*/ 3625795 h 362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681454" h="3625795">
                  <a:moveTo>
                    <a:pt x="0" y="0"/>
                  </a:moveTo>
                  <a:cubicBezTo>
                    <a:pt x="10602" y="13252"/>
                    <a:pt x="19805" y="27757"/>
                    <a:pt x="31805" y="39757"/>
                  </a:cubicBezTo>
                  <a:cubicBezTo>
                    <a:pt x="38562" y="46514"/>
                    <a:pt x="48902" y="48902"/>
                    <a:pt x="55659" y="55659"/>
                  </a:cubicBezTo>
                  <a:cubicBezTo>
                    <a:pt x="91625" y="91625"/>
                    <a:pt x="48975" y="71985"/>
                    <a:pt x="95415" y="87464"/>
                  </a:cubicBezTo>
                  <a:cubicBezTo>
                    <a:pt x="113968" y="84814"/>
                    <a:pt x="133294" y="73586"/>
                    <a:pt x="151074" y="79513"/>
                  </a:cubicBezTo>
                  <a:cubicBezTo>
                    <a:pt x="159025" y="82163"/>
                    <a:pt x="146871" y="95870"/>
                    <a:pt x="143123" y="103367"/>
                  </a:cubicBezTo>
                  <a:cubicBezTo>
                    <a:pt x="138849" y="111914"/>
                    <a:pt x="132521" y="119270"/>
                    <a:pt x="127220" y="127221"/>
                  </a:cubicBezTo>
                  <a:cubicBezTo>
                    <a:pt x="129871" y="159026"/>
                    <a:pt x="126404" y="191949"/>
                    <a:pt x="135172" y="222637"/>
                  </a:cubicBezTo>
                  <a:cubicBezTo>
                    <a:pt x="137797" y="231825"/>
                    <a:pt x="152269" y="231782"/>
                    <a:pt x="159026" y="238539"/>
                  </a:cubicBezTo>
                  <a:cubicBezTo>
                    <a:pt x="165783" y="245296"/>
                    <a:pt x="167736" y="256100"/>
                    <a:pt x="174928" y="262393"/>
                  </a:cubicBezTo>
                  <a:cubicBezTo>
                    <a:pt x="189312" y="274979"/>
                    <a:pt x="222636" y="294198"/>
                    <a:pt x="222636" y="294198"/>
                  </a:cubicBezTo>
                  <a:cubicBezTo>
                    <a:pt x="230587" y="291548"/>
                    <a:pt x="239670" y="281375"/>
                    <a:pt x="246490" y="286247"/>
                  </a:cubicBezTo>
                  <a:cubicBezTo>
                    <a:pt x="262042" y="297356"/>
                    <a:pt x="267693" y="318052"/>
                    <a:pt x="278295" y="333955"/>
                  </a:cubicBezTo>
                  <a:cubicBezTo>
                    <a:pt x="283596" y="341906"/>
                    <a:pt x="284738" y="356458"/>
                    <a:pt x="294198" y="357809"/>
                  </a:cubicBezTo>
                  <a:lnTo>
                    <a:pt x="349857" y="365760"/>
                  </a:lnTo>
                  <a:cubicBezTo>
                    <a:pt x="365760" y="376362"/>
                    <a:pt x="378713" y="394423"/>
                    <a:pt x="397565" y="397565"/>
                  </a:cubicBezTo>
                  <a:cubicBezTo>
                    <a:pt x="453540" y="406895"/>
                    <a:pt x="429978" y="400419"/>
                    <a:pt x="469127" y="413468"/>
                  </a:cubicBezTo>
                  <a:cubicBezTo>
                    <a:pt x="477078" y="418769"/>
                    <a:pt x="484433" y="425096"/>
                    <a:pt x="492980" y="429370"/>
                  </a:cubicBezTo>
                  <a:cubicBezTo>
                    <a:pt x="515188" y="440474"/>
                    <a:pt x="551975" y="442342"/>
                    <a:pt x="572494" y="445273"/>
                  </a:cubicBezTo>
                  <a:cubicBezTo>
                    <a:pt x="580445" y="447923"/>
                    <a:pt x="590421" y="447298"/>
                    <a:pt x="596347" y="453224"/>
                  </a:cubicBezTo>
                  <a:cubicBezTo>
                    <a:pt x="602274" y="459151"/>
                    <a:pt x="600551" y="469581"/>
                    <a:pt x="604299" y="477078"/>
                  </a:cubicBezTo>
                  <a:cubicBezTo>
                    <a:pt x="618686" y="505851"/>
                    <a:pt x="616542" y="499712"/>
                    <a:pt x="644055" y="508883"/>
                  </a:cubicBezTo>
                  <a:cubicBezTo>
                    <a:pt x="652006" y="506233"/>
                    <a:pt x="659528" y="500932"/>
                    <a:pt x="667909" y="500932"/>
                  </a:cubicBezTo>
                  <a:cubicBezTo>
                    <a:pt x="709951" y="500932"/>
                    <a:pt x="692679" y="512144"/>
                    <a:pt x="723568" y="532737"/>
                  </a:cubicBezTo>
                  <a:cubicBezTo>
                    <a:pt x="730542" y="537386"/>
                    <a:pt x="739471" y="538038"/>
                    <a:pt x="747422" y="540689"/>
                  </a:cubicBezTo>
                  <a:cubicBezTo>
                    <a:pt x="755373" y="538038"/>
                    <a:pt x="763494" y="529624"/>
                    <a:pt x="771276" y="532737"/>
                  </a:cubicBezTo>
                  <a:cubicBezTo>
                    <a:pt x="780149" y="536286"/>
                    <a:pt x="784861" y="547320"/>
                    <a:pt x="787179" y="556591"/>
                  </a:cubicBezTo>
                  <a:cubicBezTo>
                    <a:pt x="795995" y="591856"/>
                    <a:pt x="787562" y="620968"/>
                    <a:pt x="803081" y="652007"/>
                  </a:cubicBezTo>
                  <a:cubicBezTo>
                    <a:pt x="812926" y="671696"/>
                    <a:pt x="822391" y="682676"/>
                    <a:pt x="842838" y="691763"/>
                  </a:cubicBezTo>
                  <a:cubicBezTo>
                    <a:pt x="858156" y="698571"/>
                    <a:pt x="890546" y="707666"/>
                    <a:pt x="890546" y="707666"/>
                  </a:cubicBezTo>
                  <a:cubicBezTo>
                    <a:pt x="898497" y="712967"/>
                    <a:pt x="905853" y="719295"/>
                    <a:pt x="914400" y="723569"/>
                  </a:cubicBezTo>
                  <a:cubicBezTo>
                    <a:pt x="927760" y="730249"/>
                    <a:pt x="957322" y="735650"/>
                    <a:pt x="970059" y="739471"/>
                  </a:cubicBezTo>
                  <a:cubicBezTo>
                    <a:pt x="986115" y="744288"/>
                    <a:pt x="1017767" y="755374"/>
                    <a:pt x="1017767" y="755374"/>
                  </a:cubicBezTo>
                  <a:cubicBezTo>
                    <a:pt x="1037750" y="815325"/>
                    <a:pt x="1010796" y="741434"/>
                    <a:pt x="1041620" y="803082"/>
                  </a:cubicBezTo>
                  <a:cubicBezTo>
                    <a:pt x="1054552" y="828946"/>
                    <a:pt x="1042691" y="828007"/>
                    <a:pt x="1065474" y="850790"/>
                  </a:cubicBezTo>
                  <a:cubicBezTo>
                    <a:pt x="1072231" y="857547"/>
                    <a:pt x="1081377" y="861391"/>
                    <a:pt x="1089328" y="866692"/>
                  </a:cubicBezTo>
                  <a:cubicBezTo>
                    <a:pt x="1094629" y="874643"/>
                    <a:pt x="1102209" y="881480"/>
                    <a:pt x="1105231" y="890546"/>
                  </a:cubicBezTo>
                  <a:cubicBezTo>
                    <a:pt x="1117452" y="927209"/>
                    <a:pt x="1106580" y="933000"/>
                    <a:pt x="1121134" y="962108"/>
                  </a:cubicBezTo>
                  <a:cubicBezTo>
                    <a:pt x="1125408" y="970655"/>
                    <a:pt x="1132762" y="977415"/>
                    <a:pt x="1137036" y="985962"/>
                  </a:cubicBezTo>
                  <a:cubicBezTo>
                    <a:pt x="1140784" y="993459"/>
                    <a:pt x="1140917" y="1002489"/>
                    <a:pt x="1144987" y="1009816"/>
                  </a:cubicBezTo>
                  <a:cubicBezTo>
                    <a:pt x="1154269" y="1026523"/>
                    <a:pt x="1166191" y="1041621"/>
                    <a:pt x="1176793" y="1057523"/>
                  </a:cubicBezTo>
                  <a:cubicBezTo>
                    <a:pt x="1182094" y="1065474"/>
                    <a:pt x="1183629" y="1078355"/>
                    <a:pt x="1192695" y="1081377"/>
                  </a:cubicBezTo>
                  <a:cubicBezTo>
                    <a:pt x="1279702" y="1110382"/>
                    <a:pt x="1147908" y="1064122"/>
                    <a:pt x="1240403" y="1105231"/>
                  </a:cubicBezTo>
                  <a:cubicBezTo>
                    <a:pt x="1255721" y="1112039"/>
                    <a:pt x="1288111" y="1121134"/>
                    <a:pt x="1288111" y="1121134"/>
                  </a:cubicBezTo>
                  <a:cubicBezTo>
                    <a:pt x="1296062" y="1129085"/>
                    <a:pt x="1304766" y="1136349"/>
                    <a:pt x="1311965" y="1144988"/>
                  </a:cubicBezTo>
                  <a:cubicBezTo>
                    <a:pt x="1318083" y="1152329"/>
                    <a:pt x="1320405" y="1162872"/>
                    <a:pt x="1327867" y="1168842"/>
                  </a:cubicBezTo>
                  <a:cubicBezTo>
                    <a:pt x="1334412" y="1174078"/>
                    <a:pt x="1343770" y="1174143"/>
                    <a:pt x="1351721" y="1176793"/>
                  </a:cubicBezTo>
                  <a:cubicBezTo>
                    <a:pt x="1359672" y="1182094"/>
                    <a:pt x="1368818" y="1185939"/>
                    <a:pt x="1375575" y="1192696"/>
                  </a:cubicBezTo>
                  <a:cubicBezTo>
                    <a:pt x="1382332" y="1199453"/>
                    <a:pt x="1384016" y="1210580"/>
                    <a:pt x="1391478" y="1216550"/>
                  </a:cubicBezTo>
                  <a:cubicBezTo>
                    <a:pt x="1398023" y="1221786"/>
                    <a:pt x="1408005" y="1220431"/>
                    <a:pt x="1415332" y="1224501"/>
                  </a:cubicBezTo>
                  <a:cubicBezTo>
                    <a:pt x="1432039" y="1233783"/>
                    <a:pt x="1447137" y="1245704"/>
                    <a:pt x="1463040" y="1256306"/>
                  </a:cubicBezTo>
                  <a:cubicBezTo>
                    <a:pt x="1470991" y="1261607"/>
                    <a:pt x="1477828" y="1269187"/>
                    <a:pt x="1486894" y="1272209"/>
                  </a:cubicBezTo>
                  <a:lnTo>
                    <a:pt x="1510747" y="1280160"/>
                  </a:lnTo>
                  <a:cubicBezTo>
                    <a:pt x="1516048" y="1288111"/>
                    <a:pt x="1519188" y="1298044"/>
                    <a:pt x="1526650" y="1304014"/>
                  </a:cubicBezTo>
                  <a:cubicBezTo>
                    <a:pt x="1533195" y="1309250"/>
                    <a:pt x="1544577" y="1306038"/>
                    <a:pt x="1550504" y="1311965"/>
                  </a:cubicBezTo>
                  <a:cubicBezTo>
                    <a:pt x="1556431" y="1317892"/>
                    <a:pt x="1554707" y="1328322"/>
                    <a:pt x="1558455" y="1335819"/>
                  </a:cubicBezTo>
                  <a:cubicBezTo>
                    <a:pt x="1572841" y="1364591"/>
                    <a:pt x="1570700" y="1358454"/>
                    <a:pt x="1598212" y="1367624"/>
                  </a:cubicBezTo>
                  <a:cubicBezTo>
                    <a:pt x="1606163" y="1372925"/>
                    <a:pt x="1612640" y="1385098"/>
                    <a:pt x="1622066" y="1383527"/>
                  </a:cubicBezTo>
                  <a:cubicBezTo>
                    <a:pt x="1633158" y="1381678"/>
                    <a:pt x="1639683" y="1350317"/>
                    <a:pt x="1645920" y="1359673"/>
                  </a:cubicBezTo>
                  <a:cubicBezTo>
                    <a:pt x="1659233" y="1379643"/>
                    <a:pt x="1649925" y="1407561"/>
                    <a:pt x="1653871" y="1431235"/>
                  </a:cubicBezTo>
                  <a:cubicBezTo>
                    <a:pt x="1658474" y="1458853"/>
                    <a:pt x="1665158" y="1458425"/>
                    <a:pt x="1685676" y="1478943"/>
                  </a:cubicBezTo>
                  <a:cubicBezTo>
                    <a:pt x="1688326" y="1486894"/>
                    <a:pt x="1688391" y="1496252"/>
                    <a:pt x="1693627" y="1502797"/>
                  </a:cubicBezTo>
                  <a:cubicBezTo>
                    <a:pt x="1699597" y="1510259"/>
                    <a:pt x="1710724" y="1511942"/>
                    <a:pt x="1717481" y="1518699"/>
                  </a:cubicBezTo>
                  <a:cubicBezTo>
                    <a:pt x="1724238" y="1525456"/>
                    <a:pt x="1728083" y="1534602"/>
                    <a:pt x="1733384" y="1542553"/>
                  </a:cubicBezTo>
                  <a:cubicBezTo>
                    <a:pt x="1748862" y="1588990"/>
                    <a:pt x="1729224" y="1546346"/>
                    <a:pt x="1765189" y="1582310"/>
                  </a:cubicBezTo>
                  <a:cubicBezTo>
                    <a:pt x="1771946" y="1589067"/>
                    <a:pt x="1774335" y="1599406"/>
                    <a:pt x="1781092" y="1606163"/>
                  </a:cubicBezTo>
                  <a:cubicBezTo>
                    <a:pt x="1799994" y="1625065"/>
                    <a:pt x="1829032" y="1630095"/>
                    <a:pt x="1852654" y="1637969"/>
                  </a:cubicBezTo>
                  <a:lnTo>
                    <a:pt x="1876507" y="1645920"/>
                  </a:lnTo>
                  <a:lnTo>
                    <a:pt x="1924215" y="1661823"/>
                  </a:lnTo>
                  <a:lnTo>
                    <a:pt x="1948069" y="1669774"/>
                  </a:lnTo>
                  <a:cubicBezTo>
                    <a:pt x="1956020" y="1677725"/>
                    <a:pt x="1969026" y="1682763"/>
                    <a:pt x="1971923" y="1693628"/>
                  </a:cubicBezTo>
                  <a:cubicBezTo>
                    <a:pt x="1980146" y="1724466"/>
                    <a:pt x="1975656" y="1757408"/>
                    <a:pt x="1979874" y="1789043"/>
                  </a:cubicBezTo>
                  <a:cubicBezTo>
                    <a:pt x="1980982" y="1797351"/>
                    <a:pt x="1983177" y="1805923"/>
                    <a:pt x="1987826" y="1812897"/>
                  </a:cubicBezTo>
                  <a:cubicBezTo>
                    <a:pt x="1994064" y="1822253"/>
                    <a:pt x="2002324" y="1830513"/>
                    <a:pt x="2011680" y="1836751"/>
                  </a:cubicBezTo>
                  <a:cubicBezTo>
                    <a:pt x="2018654" y="1841400"/>
                    <a:pt x="2027583" y="1842052"/>
                    <a:pt x="2035534" y="1844703"/>
                  </a:cubicBezTo>
                  <a:lnTo>
                    <a:pt x="2051436" y="1892410"/>
                  </a:lnTo>
                  <a:cubicBezTo>
                    <a:pt x="2057903" y="1911812"/>
                    <a:pt x="2059875" y="1924703"/>
                    <a:pt x="2075290" y="1940118"/>
                  </a:cubicBezTo>
                  <a:cubicBezTo>
                    <a:pt x="2082047" y="1946875"/>
                    <a:pt x="2091193" y="1950720"/>
                    <a:pt x="2099144" y="1956021"/>
                  </a:cubicBezTo>
                  <a:cubicBezTo>
                    <a:pt x="2101794" y="1963972"/>
                    <a:pt x="2103347" y="1972378"/>
                    <a:pt x="2107095" y="1979875"/>
                  </a:cubicBezTo>
                  <a:cubicBezTo>
                    <a:pt x="2111369" y="1988422"/>
                    <a:pt x="2119117" y="1994996"/>
                    <a:pt x="2122998" y="2003729"/>
                  </a:cubicBezTo>
                  <a:cubicBezTo>
                    <a:pt x="2150887" y="2066479"/>
                    <a:pt x="2119842" y="2038732"/>
                    <a:pt x="2162754" y="2067339"/>
                  </a:cubicBezTo>
                  <a:cubicBezTo>
                    <a:pt x="2167992" y="2083051"/>
                    <a:pt x="2172597" y="2103838"/>
                    <a:pt x="2186608" y="2115047"/>
                  </a:cubicBezTo>
                  <a:cubicBezTo>
                    <a:pt x="2193153" y="2120283"/>
                    <a:pt x="2202511" y="2120348"/>
                    <a:pt x="2210462" y="2122998"/>
                  </a:cubicBezTo>
                  <a:cubicBezTo>
                    <a:pt x="2218413" y="2128299"/>
                    <a:pt x="2227559" y="2132144"/>
                    <a:pt x="2234316" y="2138901"/>
                  </a:cubicBezTo>
                  <a:cubicBezTo>
                    <a:pt x="2241073" y="2145658"/>
                    <a:pt x="2243027" y="2156462"/>
                    <a:pt x="2250219" y="2162755"/>
                  </a:cubicBezTo>
                  <a:cubicBezTo>
                    <a:pt x="2264603" y="2175341"/>
                    <a:pt x="2284413" y="2181045"/>
                    <a:pt x="2297927" y="2194560"/>
                  </a:cubicBezTo>
                  <a:cubicBezTo>
                    <a:pt x="2305878" y="2202511"/>
                    <a:pt x="2314581" y="2209776"/>
                    <a:pt x="2321780" y="2218414"/>
                  </a:cubicBezTo>
                  <a:cubicBezTo>
                    <a:pt x="2327898" y="2225755"/>
                    <a:pt x="2330926" y="2235511"/>
                    <a:pt x="2337683" y="2242268"/>
                  </a:cubicBezTo>
                  <a:cubicBezTo>
                    <a:pt x="2344440" y="2249025"/>
                    <a:pt x="2353586" y="2252869"/>
                    <a:pt x="2361537" y="2258170"/>
                  </a:cubicBezTo>
                  <a:cubicBezTo>
                    <a:pt x="2364187" y="2266121"/>
                    <a:pt x="2363562" y="2276097"/>
                    <a:pt x="2369488" y="2282024"/>
                  </a:cubicBezTo>
                  <a:cubicBezTo>
                    <a:pt x="2375415" y="2287951"/>
                    <a:pt x="2385845" y="2286228"/>
                    <a:pt x="2393342" y="2289976"/>
                  </a:cubicBezTo>
                  <a:cubicBezTo>
                    <a:pt x="2401889" y="2294250"/>
                    <a:pt x="2408463" y="2301997"/>
                    <a:pt x="2417196" y="2305878"/>
                  </a:cubicBezTo>
                  <a:cubicBezTo>
                    <a:pt x="2442089" y="2316942"/>
                    <a:pt x="2470273" y="2323123"/>
                    <a:pt x="2496709" y="2329732"/>
                  </a:cubicBezTo>
                  <a:cubicBezTo>
                    <a:pt x="2504660" y="2335033"/>
                    <a:pt x="2515822" y="2337338"/>
                    <a:pt x="2520563" y="2345635"/>
                  </a:cubicBezTo>
                  <a:cubicBezTo>
                    <a:pt x="2527268" y="2357369"/>
                    <a:pt x="2524958" y="2372353"/>
                    <a:pt x="2528514" y="2385391"/>
                  </a:cubicBezTo>
                  <a:cubicBezTo>
                    <a:pt x="2532925" y="2401563"/>
                    <a:pt x="2539116" y="2417196"/>
                    <a:pt x="2544417" y="2433099"/>
                  </a:cubicBezTo>
                  <a:lnTo>
                    <a:pt x="2544417" y="2433099"/>
                  </a:lnTo>
                  <a:lnTo>
                    <a:pt x="2576222" y="2480807"/>
                  </a:lnTo>
                  <a:lnTo>
                    <a:pt x="2592125" y="2504661"/>
                  </a:lnTo>
                  <a:cubicBezTo>
                    <a:pt x="2597426" y="2512612"/>
                    <a:pt x="2598961" y="2525493"/>
                    <a:pt x="2608027" y="2528515"/>
                  </a:cubicBezTo>
                  <a:lnTo>
                    <a:pt x="2679589" y="2552369"/>
                  </a:lnTo>
                  <a:lnTo>
                    <a:pt x="2703443" y="2560320"/>
                  </a:lnTo>
                  <a:lnTo>
                    <a:pt x="2727297" y="2568271"/>
                  </a:lnTo>
                  <a:cubicBezTo>
                    <a:pt x="2740550" y="2608029"/>
                    <a:pt x="2729947" y="2618629"/>
                    <a:pt x="2767054" y="2623930"/>
                  </a:cubicBezTo>
                  <a:cubicBezTo>
                    <a:pt x="2796035" y="2628070"/>
                    <a:pt x="2825363" y="2629231"/>
                    <a:pt x="2854518" y="2631882"/>
                  </a:cubicBezTo>
                  <a:cubicBezTo>
                    <a:pt x="2870555" y="2635089"/>
                    <a:pt x="2906428" y="2637016"/>
                    <a:pt x="2918128" y="2655736"/>
                  </a:cubicBezTo>
                  <a:cubicBezTo>
                    <a:pt x="2944376" y="2697732"/>
                    <a:pt x="2920558" y="2697920"/>
                    <a:pt x="2949934" y="2727297"/>
                  </a:cubicBezTo>
                  <a:cubicBezTo>
                    <a:pt x="2956691" y="2734054"/>
                    <a:pt x="2965836" y="2737899"/>
                    <a:pt x="2973787" y="2743200"/>
                  </a:cubicBezTo>
                  <a:cubicBezTo>
                    <a:pt x="2979088" y="2751151"/>
                    <a:pt x="2985416" y="2758507"/>
                    <a:pt x="2989690" y="2767054"/>
                  </a:cubicBezTo>
                  <a:cubicBezTo>
                    <a:pt x="2997174" y="2782022"/>
                    <a:pt x="2996970" y="2804403"/>
                    <a:pt x="3013544" y="2814762"/>
                  </a:cubicBezTo>
                  <a:cubicBezTo>
                    <a:pt x="3027759" y="2823646"/>
                    <a:pt x="3061252" y="2830664"/>
                    <a:pt x="3061252" y="2830664"/>
                  </a:cubicBezTo>
                  <a:cubicBezTo>
                    <a:pt x="3104986" y="2859820"/>
                    <a:pt x="3067877" y="2830663"/>
                    <a:pt x="3101008" y="2870421"/>
                  </a:cubicBezTo>
                  <a:cubicBezTo>
                    <a:pt x="3120140" y="2893380"/>
                    <a:pt x="3125261" y="2894541"/>
                    <a:pt x="3148716" y="2910177"/>
                  </a:cubicBezTo>
                  <a:cubicBezTo>
                    <a:pt x="3154017" y="2918128"/>
                    <a:pt x="3157427" y="2927738"/>
                    <a:pt x="3164619" y="2934031"/>
                  </a:cubicBezTo>
                  <a:cubicBezTo>
                    <a:pt x="3198270" y="2963476"/>
                    <a:pt x="3203417" y="2962867"/>
                    <a:pt x="3236180" y="2973788"/>
                  </a:cubicBezTo>
                  <a:cubicBezTo>
                    <a:pt x="3316570" y="3094370"/>
                    <a:pt x="3229557" y="2970611"/>
                    <a:pt x="3291840" y="3045350"/>
                  </a:cubicBezTo>
                  <a:cubicBezTo>
                    <a:pt x="3297958" y="3052691"/>
                    <a:pt x="3300280" y="3063233"/>
                    <a:pt x="3307742" y="3069203"/>
                  </a:cubicBezTo>
                  <a:cubicBezTo>
                    <a:pt x="3316064" y="3075861"/>
                    <a:pt x="3369095" y="3084490"/>
                    <a:pt x="3371353" y="3085106"/>
                  </a:cubicBezTo>
                  <a:cubicBezTo>
                    <a:pt x="3419389" y="3098207"/>
                    <a:pt x="3410093" y="3095031"/>
                    <a:pt x="3442914" y="3116911"/>
                  </a:cubicBezTo>
                  <a:cubicBezTo>
                    <a:pt x="3461839" y="3173685"/>
                    <a:pt x="3449518" y="3150671"/>
                    <a:pt x="3474720" y="3188473"/>
                  </a:cubicBezTo>
                  <a:cubicBezTo>
                    <a:pt x="3488715" y="3230458"/>
                    <a:pt x="3478022" y="3205354"/>
                    <a:pt x="3514476" y="3260035"/>
                  </a:cubicBezTo>
                  <a:lnTo>
                    <a:pt x="3530379" y="3283889"/>
                  </a:lnTo>
                  <a:cubicBezTo>
                    <a:pt x="3532926" y="3294078"/>
                    <a:pt x="3540578" y="3328142"/>
                    <a:pt x="3546281" y="3339548"/>
                  </a:cubicBezTo>
                  <a:cubicBezTo>
                    <a:pt x="3550555" y="3348095"/>
                    <a:pt x="3556883" y="3355451"/>
                    <a:pt x="3562184" y="3363402"/>
                  </a:cubicBezTo>
                  <a:cubicBezTo>
                    <a:pt x="3581109" y="3420176"/>
                    <a:pt x="3568789" y="3397162"/>
                    <a:pt x="3593989" y="3434963"/>
                  </a:cubicBezTo>
                  <a:cubicBezTo>
                    <a:pt x="3631778" y="3548326"/>
                    <a:pt x="3593812" y="3430365"/>
                    <a:pt x="3617843" y="3514477"/>
                  </a:cubicBezTo>
                  <a:cubicBezTo>
                    <a:pt x="3620145" y="3522536"/>
                    <a:pt x="3620558" y="3531785"/>
                    <a:pt x="3625794" y="3538330"/>
                  </a:cubicBezTo>
                  <a:cubicBezTo>
                    <a:pt x="3631764" y="3545792"/>
                    <a:pt x="3641697" y="3548932"/>
                    <a:pt x="3649648" y="3554233"/>
                  </a:cubicBezTo>
                  <a:cubicBezTo>
                    <a:pt x="3654949" y="3562184"/>
                    <a:pt x="3661670" y="3569354"/>
                    <a:pt x="3665551" y="3578087"/>
                  </a:cubicBezTo>
                  <a:cubicBezTo>
                    <a:pt x="3672359" y="3593405"/>
                    <a:pt x="3681454" y="3625795"/>
                    <a:pt x="3681454" y="3625795"/>
                  </a:cubicBezTo>
                </a:path>
              </a:pathLst>
            </a:custGeom>
            <a:noFill/>
            <a:ln w="44450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722909" y="5072932"/>
              <a:ext cx="1169008" cy="1009816"/>
            </a:xfrm>
            <a:custGeom>
              <a:avLst/>
              <a:gdLst>
                <a:gd name="connsiteX0" fmla="*/ 1169008 w 1169008"/>
                <a:gd name="connsiteY0" fmla="*/ 0 h 1009816"/>
                <a:gd name="connsiteX1" fmla="*/ 1033835 w 1169008"/>
                <a:gd name="connsiteY1" fmla="*/ 15903 h 1009816"/>
                <a:gd name="connsiteX2" fmla="*/ 986128 w 1169008"/>
                <a:gd name="connsiteY2" fmla="*/ 31805 h 1009816"/>
                <a:gd name="connsiteX3" fmla="*/ 938420 w 1169008"/>
                <a:gd name="connsiteY3" fmla="*/ 63611 h 1009816"/>
                <a:gd name="connsiteX4" fmla="*/ 890712 w 1169008"/>
                <a:gd name="connsiteY4" fmla="*/ 87465 h 1009816"/>
                <a:gd name="connsiteX5" fmla="*/ 819150 w 1169008"/>
                <a:gd name="connsiteY5" fmla="*/ 95416 h 1009816"/>
                <a:gd name="connsiteX6" fmla="*/ 771442 w 1169008"/>
                <a:gd name="connsiteY6" fmla="*/ 119270 h 1009816"/>
                <a:gd name="connsiteX7" fmla="*/ 731686 w 1169008"/>
                <a:gd name="connsiteY7" fmla="*/ 159026 h 1009816"/>
                <a:gd name="connsiteX8" fmla="*/ 691929 w 1169008"/>
                <a:gd name="connsiteY8" fmla="*/ 190831 h 1009816"/>
                <a:gd name="connsiteX9" fmla="*/ 676027 w 1169008"/>
                <a:gd name="connsiteY9" fmla="*/ 214685 h 1009816"/>
                <a:gd name="connsiteX10" fmla="*/ 652173 w 1169008"/>
                <a:gd name="connsiteY10" fmla="*/ 222637 h 1009816"/>
                <a:gd name="connsiteX11" fmla="*/ 540854 w 1169008"/>
                <a:gd name="connsiteY11" fmla="*/ 238539 h 1009816"/>
                <a:gd name="connsiteX12" fmla="*/ 517001 w 1169008"/>
                <a:gd name="connsiteY12" fmla="*/ 254442 h 1009816"/>
                <a:gd name="connsiteX13" fmla="*/ 493147 w 1169008"/>
                <a:gd name="connsiteY13" fmla="*/ 302150 h 1009816"/>
                <a:gd name="connsiteX14" fmla="*/ 469293 w 1169008"/>
                <a:gd name="connsiteY14" fmla="*/ 310101 h 1009816"/>
                <a:gd name="connsiteX15" fmla="*/ 405682 w 1169008"/>
                <a:gd name="connsiteY15" fmla="*/ 318052 h 1009816"/>
                <a:gd name="connsiteX16" fmla="*/ 381828 w 1169008"/>
                <a:gd name="connsiteY16" fmla="*/ 365760 h 1009816"/>
                <a:gd name="connsiteX17" fmla="*/ 365926 w 1169008"/>
                <a:gd name="connsiteY17" fmla="*/ 389614 h 1009816"/>
                <a:gd name="connsiteX18" fmla="*/ 302315 w 1169008"/>
                <a:gd name="connsiteY18" fmla="*/ 397565 h 1009816"/>
                <a:gd name="connsiteX19" fmla="*/ 294364 w 1169008"/>
                <a:gd name="connsiteY19" fmla="*/ 421419 h 1009816"/>
                <a:gd name="connsiteX20" fmla="*/ 286413 w 1169008"/>
                <a:gd name="connsiteY20" fmla="*/ 508884 h 1009816"/>
                <a:gd name="connsiteX21" fmla="*/ 254608 w 1169008"/>
                <a:gd name="connsiteY21" fmla="*/ 556591 h 1009816"/>
                <a:gd name="connsiteX22" fmla="*/ 246656 w 1169008"/>
                <a:gd name="connsiteY22" fmla="*/ 588397 h 1009816"/>
                <a:gd name="connsiteX23" fmla="*/ 222802 w 1169008"/>
                <a:gd name="connsiteY23" fmla="*/ 596348 h 1009816"/>
                <a:gd name="connsiteX24" fmla="*/ 206900 w 1169008"/>
                <a:gd name="connsiteY24" fmla="*/ 644056 h 1009816"/>
                <a:gd name="connsiteX25" fmla="*/ 175094 w 1169008"/>
                <a:gd name="connsiteY25" fmla="*/ 731520 h 1009816"/>
                <a:gd name="connsiteX26" fmla="*/ 151241 w 1169008"/>
                <a:gd name="connsiteY26" fmla="*/ 739471 h 1009816"/>
                <a:gd name="connsiteX27" fmla="*/ 103533 w 1169008"/>
                <a:gd name="connsiteY27" fmla="*/ 779228 h 1009816"/>
                <a:gd name="connsiteX28" fmla="*/ 95581 w 1169008"/>
                <a:gd name="connsiteY28" fmla="*/ 811033 h 1009816"/>
                <a:gd name="connsiteX29" fmla="*/ 71728 w 1169008"/>
                <a:gd name="connsiteY29" fmla="*/ 858741 h 1009816"/>
                <a:gd name="connsiteX30" fmla="*/ 47874 w 1169008"/>
                <a:gd name="connsiteY30" fmla="*/ 874644 h 1009816"/>
                <a:gd name="connsiteX31" fmla="*/ 24020 w 1169008"/>
                <a:gd name="connsiteY31" fmla="*/ 922351 h 1009816"/>
                <a:gd name="connsiteX32" fmla="*/ 16068 w 1169008"/>
                <a:gd name="connsiteY32" fmla="*/ 970059 h 1009816"/>
                <a:gd name="connsiteX33" fmla="*/ 166 w 1169008"/>
                <a:gd name="connsiteY33" fmla="*/ 1009816 h 100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9008" h="1009816">
                  <a:moveTo>
                    <a:pt x="1169008" y="0"/>
                  </a:moveTo>
                  <a:cubicBezTo>
                    <a:pt x="1124543" y="3705"/>
                    <a:pt x="1077609" y="3965"/>
                    <a:pt x="1033835" y="15903"/>
                  </a:cubicBezTo>
                  <a:cubicBezTo>
                    <a:pt x="1017663" y="20314"/>
                    <a:pt x="986128" y="31805"/>
                    <a:pt x="986128" y="31805"/>
                  </a:cubicBezTo>
                  <a:lnTo>
                    <a:pt x="938420" y="63611"/>
                  </a:lnTo>
                  <a:cubicBezTo>
                    <a:pt x="920107" y="75820"/>
                    <a:pt x="912655" y="83808"/>
                    <a:pt x="890712" y="87465"/>
                  </a:cubicBezTo>
                  <a:cubicBezTo>
                    <a:pt x="867038" y="91411"/>
                    <a:pt x="843004" y="92766"/>
                    <a:pt x="819150" y="95416"/>
                  </a:cubicBezTo>
                  <a:cubicBezTo>
                    <a:pt x="799748" y="101883"/>
                    <a:pt x="786856" y="103855"/>
                    <a:pt x="771442" y="119270"/>
                  </a:cubicBezTo>
                  <a:cubicBezTo>
                    <a:pt x="718438" y="172275"/>
                    <a:pt x="795293" y="116623"/>
                    <a:pt x="731686" y="159026"/>
                  </a:cubicBezTo>
                  <a:cubicBezTo>
                    <a:pt x="686108" y="227391"/>
                    <a:pt x="746798" y="146936"/>
                    <a:pt x="691929" y="190831"/>
                  </a:cubicBezTo>
                  <a:cubicBezTo>
                    <a:pt x="684467" y="196801"/>
                    <a:pt x="683489" y="208715"/>
                    <a:pt x="676027" y="214685"/>
                  </a:cubicBezTo>
                  <a:cubicBezTo>
                    <a:pt x="669482" y="219921"/>
                    <a:pt x="660304" y="220604"/>
                    <a:pt x="652173" y="222637"/>
                  </a:cubicBezTo>
                  <a:cubicBezTo>
                    <a:pt x="611671" y="232763"/>
                    <a:pt x="585375" y="233592"/>
                    <a:pt x="540854" y="238539"/>
                  </a:cubicBezTo>
                  <a:cubicBezTo>
                    <a:pt x="532903" y="243840"/>
                    <a:pt x="522971" y="246980"/>
                    <a:pt x="517001" y="254442"/>
                  </a:cubicBezTo>
                  <a:cubicBezTo>
                    <a:pt x="491398" y="286446"/>
                    <a:pt x="530377" y="272366"/>
                    <a:pt x="493147" y="302150"/>
                  </a:cubicBezTo>
                  <a:cubicBezTo>
                    <a:pt x="486602" y="307386"/>
                    <a:pt x="477539" y="308602"/>
                    <a:pt x="469293" y="310101"/>
                  </a:cubicBezTo>
                  <a:cubicBezTo>
                    <a:pt x="448269" y="313923"/>
                    <a:pt x="426886" y="315402"/>
                    <a:pt x="405682" y="318052"/>
                  </a:cubicBezTo>
                  <a:cubicBezTo>
                    <a:pt x="360110" y="386413"/>
                    <a:pt x="414748" y="299921"/>
                    <a:pt x="381828" y="365760"/>
                  </a:cubicBezTo>
                  <a:cubicBezTo>
                    <a:pt x="377554" y="374307"/>
                    <a:pt x="374799" y="386065"/>
                    <a:pt x="365926" y="389614"/>
                  </a:cubicBezTo>
                  <a:cubicBezTo>
                    <a:pt x="346086" y="397550"/>
                    <a:pt x="323519" y="394915"/>
                    <a:pt x="302315" y="397565"/>
                  </a:cubicBezTo>
                  <a:cubicBezTo>
                    <a:pt x="299665" y="405516"/>
                    <a:pt x="295549" y="413122"/>
                    <a:pt x="294364" y="421419"/>
                  </a:cubicBezTo>
                  <a:cubicBezTo>
                    <a:pt x="290224" y="450400"/>
                    <a:pt x="294673" y="480798"/>
                    <a:pt x="286413" y="508884"/>
                  </a:cubicBezTo>
                  <a:cubicBezTo>
                    <a:pt x="281020" y="527220"/>
                    <a:pt x="254608" y="556591"/>
                    <a:pt x="254608" y="556591"/>
                  </a:cubicBezTo>
                  <a:cubicBezTo>
                    <a:pt x="251957" y="567193"/>
                    <a:pt x="253483" y="579863"/>
                    <a:pt x="246656" y="588397"/>
                  </a:cubicBezTo>
                  <a:cubicBezTo>
                    <a:pt x="241420" y="594942"/>
                    <a:pt x="227674" y="589528"/>
                    <a:pt x="222802" y="596348"/>
                  </a:cubicBezTo>
                  <a:cubicBezTo>
                    <a:pt x="213059" y="609989"/>
                    <a:pt x="206900" y="644056"/>
                    <a:pt x="206900" y="644056"/>
                  </a:cubicBezTo>
                  <a:cubicBezTo>
                    <a:pt x="200051" y="705694"/>
                    <a:pt x="218059" y="710038"/>
                    <a:pt x="175094" y="731520"/>
                  </a:cubicBezTo>
                  <a:cubicBezTo>
                    <a:pt x="167598" y="735268"/>
                    <a:pt x="159192" y="736821"/>
                    <a:pt x="151241" y="739471"/>
                  </a:cubicBezTo>
                  <a:cubicBezTo>
                    <a:pt x="136041" y="749605"/>
                    <a:pt x="112952" y="762745"/>
                    <a:pt x="103533" y="779228"/>
                  </a:cubicBezTo>
                  <a:cubicBezTo>
                    <a:pt x="98111" y="788716"/>
                    <a:pt x="98583" y="800525"/>
                    <a:pt x="95581" y="811033"/>
                  </a:cubicBezTo>
                  <a:cubicBezTo>
                    <a:pt x="90407" y="829141"/>
                    <a:pt x="85667" y="844802"/>
                    <a:pt x="71728" y="858741"/>
                  </a:cubicBezTo>
                  <a:cubicBezTo>
                    <a:pt x="64971" y="865498"/>
                    <a:pt x="55825" y="869343"/>
                    <a:pt x="47874" y="874644"/>
                  </a:cubicBezTo>
                  <a:cubicBezTo>
                    <a:pt x="33577" y="896088"/>
                    <a:pt x="29507" y="897661"/>
                    <a:pt x="24020" y="922351"/>
                  </a:cubicBezTo>
                  <a:cubicBezTo>
                    <a:pt x="20523" y="938089"/>
                    <a:pt x="21166" y="954764"/>
                    <a:pt x="16068" y="970059"/>
                  </a:cubicBezTo>
                  <a:cubicBezTo>
                    <a:pt x="-2774" y="1026586"/>
                    <a:pt x="166" y="968679"/>
                    <a:pt x="166" y="1009816"/>
                  </a:cubicBezTo>
                </a:path>
              </a:pathLst>
            </a:custGeom>
            <a:noFill/>
            <a:ln w="44450"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8" name="TextBox 82"/>
          <p:cNvSpPr txBox="1"/>
          <p:nvPr/>
        </p:nvSpPr>
        <p:spPr>
          <a:xfrm>
            <a:off x="4343569" y="6082748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202415" y="47771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3895911" y="560478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654925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623172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650283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/>
              <a:t>      ИНФОРМАЦИОННЫЕ </a:t>
            </a:r>
            <a:r>
              <a:rPr lang="ru-RU" sz="1200" dirty="0"/>
              <a:t>МАТЕРИАЛЫ </a:t>
            </a:r>
            <a:r>
              <a:rPr lang="ru-RU" sz="1200" dirty="0" smtClean="0"/>
              <a:t>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ВБЛИЗИ АВТОМОБИЛЬНЫХ ДОРОГ НА ТЕРРИТОРИИ КРАСНОДАРСКОГО КРАЯ</a:t>
            </a:r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</a:t>
            </a:r>
            <a:r>
              <a:rPr lang="ru-RU" altLang="ru-RU" sz="1200" dirty="0" smtClean="0"/>
              <a:t>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297804" y="524763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632519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628582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846504" y="4929638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5030834" y="5396736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629233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476611" y="5643351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131500" y="3261885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1401137" y="3442634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907262" y="557784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5433276" y="5360368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681675" y="5998159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98702" y="5966256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772779" y="608205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5128080" y="5547270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4442" y="549198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452074" y="5332005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127764" y="3039826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114017" y="3132830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71634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84225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179379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628582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17589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2394535" y="323754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632519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85467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823480" y="2564904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txBody>
              <a:bodyPr wrap="square" lIns="78922" tIns="39461" rIns="78922" bIns="39461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600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1000∗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  <m:sup/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ru-RU" sz="1600" b="0" i="0" smtClean="0">
                        <a:latin typeface="Cambria Math"/>
                      </a:rPr>
                      <m:t>авт/час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44" y="4228219"/>
            <a:ext cx="238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702" b="83042"/>
          <a:stretch/>
        </p:blipFill>
        <p:spPr bwMode="auto">
          <a:xfrm>
            <a:off x="-8264" y="508433"/>
            <a:ext cx="9149481" cy="7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ЛИНИЙ ЭЛЕКТРОПЕРЕДАЧ , ТРУБОПРОВОДОВ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</a:t>
            </a:r>
            <a:r>
              <a:rPr lang="ru-RU" altLang="ru-RU" sz="1050" dirty="0" err="1" smtClean="0"/>
              <a:t>Геопортал</a:t>
            </a:r>
            <a:r>
              <a:rPr lang="ru-RU" altLang="ru-RU" sz="1050" dirty="0" smtClean="0"/>
              <a:t> САЦ Минэнерго) </a:t>
            </a:r>
            <a:endParaRPr lang="ru-RU" sz="105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4621"/>
            <a:ext cx="4641225" cy="2731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 b="18476"/>
          <a:stretch/>
        </p:blipFill>
        <p:spPr bwMode="auto">
          <a:xfrm>
            <a:off x="0" y="1271995"/>
            <a:ext cx="4572000" cy="273406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264" y="1346936"/>
            <a:ext cx="45802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 газопровод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" y="2310117"/>
            <a:ext cx="2249979" cy="1694947"/>
            <a:chOff x="6897577" y="5151122"/>
            <a:chExt cx="2249979" cy="1694949"/>
          </a:xfrm>
        </p:grpSpPr>
        <p:grpSp>
          <p:nvGrpSpPr>
            <p:cNvPr id="22" name="Группа 1145"/>
            <p:cNvGrpSpPr/>
            <p:nvPr/>
          </p:nvGrpSpPr>
          <p:grpSpPr>
            <a:xfrm>
              <a:off x="6897577" y="5151122"/>
              <a:ext cx="2249979" cy="1694949"/>
              <a:chOff x="6759625" y="4893991"/>
              <a:chExt cx="2096871" cy="1946191"/>
            </a:xfrm>
          </p:grpSpPr>
          <p:sp>
            <p:nvSpPr>
              <p:cNvPr id="39" name="Rectangle 93"/>
              <p:cNvSpPr>
                <a:spLocks noChangeArrowheads="1"/>
              </p:cNvSpPr>
              <p:nvPr/>
            </p:nvSpPr>
            <p:spPr bwMode="auto">
              <a:xfrm>
                <a:off x="6759625" y="4918616"/>
                <a:ext cx="2096871" cy="1921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1"/>
                <a:ext cx="1606383" cy="17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1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7463224" y="634301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Трубопровод (газ)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050504" y="5742907"/>
              <a:ext cx="29677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7463224" y="564250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35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050504" y="5986921"/>
              <a:ext cx="296779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7463224" y="5886522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220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7050504" y="6191765"/>
              <a:ext cx="2967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7463224" y="609136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110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18545" y="5437481"/>
              <a:ext cx="432644" cy="1072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А-147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7460849" y="53883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Обозначение автодороги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170765" y="3606261"/>
            <a:ext cx="2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72000" y="1268760"/>
            <a:ext cx="0" cy="55892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70193" y="1997563"/>
            <a:ext cx="3398932" cy="6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 объектах ТЭК и ЖКХ в зоне экзогенной активности нарушений нет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4005063"/>
            <a:ext cx="4566475" cy="2852935"/>
            <a:chOff x="1" y="4005063"/>
            <a:chExt cx="4566475" cy="2852935"/>
          </a:xfrm>
        </p:grpSpPr>
        <p:pic>
          <p:nvPicPr>
            <p:cNvPr id="31" name="Picture 2" descr="C:\Users\ods\Desktop\map4_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" t="3984" r="2087" b="4175"/>
            <a:stretch/>
          </p:blipFill>
          <p:spPr bwMode="auto">
            <a:xfrm>
              <a:off x="1" y="4005063"/>
              <a:ext cx="456647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504580" y="4320654"/>
              <a:ext cx="864096" cy="116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5475" y="4005063"/>
            <a:ext cx="4538525" cy="2852935"/>
            <a:chOff x="4605475" y="4005063"/>
            <a:chExt cx="4538525" cy="2852935"/>
          </a:xfrm>
        </p:grpSpPr>
        <p:pic>
          <p:nvPicPr>
            <p:cNvPr id="32" name="Picture 2" descr="C:\Users\ods\Desktop\map_sochi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" t="3847" r="2719" b="5605"/>
            <a:stretch/>
          </p:blipFill>
          <p:spPr bwMode="auto">
            <a:xfrm>
              <a:off x="4605475" y="4005063"/>
              <a:ext cx="453852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223200" y="4305796"/>
              <a:ext cx="898004" cy="178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-8264" y="3993360"/>
            <a:ext cx="91619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2509" y="1347308"/>
            <a:ext cx="4628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=""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48680"/>
            <a:ext cx="9137605" cy="631467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67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495</Words>
  <Application>Microsoft Office PowerPoint</Application>
  <PresentationFormat>Экран (4:3)</PresentationFormat>
  <Paragraphs>132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314</cp:revision>
  <dcterms:created xsi:type="dcterms:W3CDTF">2020-10-19T16:39:39Z</dcterms:created>
  <dcterms:modified xsi:type="dcterms:W3CDTF">2021-07-27T15:10:39Z</dcterms:modified>
</cp:coreProperties>
</file>