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8"/>
  </p:notesMasterIdLst>
  <p:handoutMasterIdLst>
    <p:handoutMasterId r:id="rId9"/>
  </p:handoutMasterIdLst>
  <p:sldIdLst>
    <p:sldId id="9088" r:id="rId2"/>
    <p:sldId id="9096" r:id="rId3"/>
    <p:sldId id="9093" r:id="rId4"/>
    <p:sldId id="9097" r:id="rId5"/>
    <p:sldId id="9099" r:id="rId6"/>
    <p:sldId id="9098" r:id="rId7"/>
  </p:sldIdLst>
  <p:sldSz cx="9144000" cy="6858000" type="screen4x3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9088"/>
            <p14:sldId id="9096"/>
            <p14:sldId id="9093"/>
            <p14:sldId id="9097"/>
            <p14:sldId id="9099"/>
            <p14:sldId id="9098"/>
          </p14:sldIdLst>
        </p14:section>
      </p14:sectionLst>
    </p:ext>
    <p:ext uri="{EFAFB233-063F-42B5-8137-9DF3F51BA10A}">
      <p15:sldGuideLst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586" autoAdjust="0"/>
  </p:normalViewPr>
  <p:slideViewPr>
    <p:cSldViewPr snapToGrid="0">
      <p:cViewPr varScale="1">
        <p:scale>
          <a:sx n="116" d="100"/>
          <a:sy n="116" d="100"/>
        </p:scale>
        <p:origin x="1512" y="108"/>
      </p:cViewPr>
      <p:guideLst>
        <p:guide pos="3636"/>
        <p:guide orient="horz" pos="4320"/>
        <p:guide pos="2727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31.01.2021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31.01.2021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387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31.01.2021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31.01.2021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31.01.2021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31.01.2021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31.01.2021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31.01.2021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31.01.2021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31.01.2021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31.01.2021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31.01.2021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31.01.2021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31.01.2021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821257"/>
            <a:ext cx="9144001" cy="6077968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252" name="Rectangle 637"/>
          <p:cNvSpPr>
            <a:spLocks noChangeArrowheads="1"/>
          </p:cNvSpPr>
          <p:nvPr/>
        </p:nvSpPr>
        <p:spPr bwMode="auto">
          <a:xfrm rot="21385755">
            <a:off x="5484323" y="6407453"/>
            <a:ext cx="173124" cy="92333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914397"/>
            <a:r>
              <a:rPr lang="ru-RU" sz="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Rectangle 718"/>
          <p:cNvSpPr>
            <a:spLocks noChangeArrowheads="1"/>
          </p:cNvSpPr>
          <p:nvPr/>
        </p:nvSpPr>
        <p:spPr bwMode="auto">
          <a:xfrm rot="21385755">
            <a:off x="6713681" y="5661265"/>
            <a:ext cx="431208" cy="92333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914397"/>
            <a:r>
              <a:rPr lang="ru-RU" sz="6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5" name="Прямая со стрелкой 254"/>
          <p:cNvCxnSpPr>
            <a:endCxn id="252" idx="3"/>
          </p:cNvCxnSpPr>
          <p:nvPr/>
        </p:nvCxnSpPr>
        <p:spPr>
          <a:xfrm flipH="1" flipV="1">
            <a:off x="5657279" y="6448228"/>
            <a:ext cx="1151352" cy="258508"/>
          </a:xfrm>
          <a:prstGeom prst="straightConnector1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8"/>
            <a:ext cx="9144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r>
              <a:rPr lang="ru-RU" sz="1200" dirty="0">
                <a:solidFill>
                  <a:prstClr val="white"/>
                </a:solidFill>
              </a:rPr>
              <a:t>КРАСНОДАРСКОГО КРАЯ (РИСК НАРУШЕНИЯ ЭЛЕКТРОСНАБЖЕНИЯ НА </a:t>
            </a:r>
            <a:r>
              <a:rPr lang="ru-RU" sz="1200" dirty="0" smtClean="0">
                <a:solidFill>
                  <a:prstClr val="white"/>
                </a:solidFill>
              </a:rPr>
              <a:t>01.02.2021)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428497" y="5976744"/>
            <a:ext cx="1609850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58" name="Text Box 97"/>
          <p:cNvSpPr txBox="1">
            <a:spLocks noChangeArrowheads="1"/>
          </p:cNvSpPr>
          <p:nvPr/>
        </p:nvSpPr>
        <p:spPr bwMode="auto">
          <a:xfrm>
            <a:off x="7464186" y="6464321"/>
            <a:ext cx="1267073" cy="22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259" name="Rectangle 93"/>
          <p:cNvSpPr>
            <a:spLocks noChangeArrowheads="1"/>
          </p:cNvSpPr>
          <p:nvPr/>
        </p:nvSpPr>
        <p:spPr bwMode="auto">
          <a:xfrm>
            <a:off x="6857459" y="5102972"/>
            <a:ext cx="2286541" cy="181114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8" rIns="91428" bIns="45718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8"/>
            <a:endParaRPr lang="ru-RU" altLang="ru-RU" sz="6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Text Box 97"/>
          <p:cNvSpPr txBox="1">
            <a:spLocks noChangeArrowheads="1"/>
          </p:cNvSpPr>
          <p:nvPr/>
        </p:nvSpPr>
        <p:spPr bwMode="auto">
          <a:xfrm>
            <a:off x="7250071" y="5186074"/>
            <a:ext cx="1695304" cy="28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261" name="Text Box 97"/>
          <p:cNvSpPr txBox="1">
            <a:spLocks noChangeArrowheads="1"/>
          </p:cNvSpPr>
          <p:nvPr/>
        </p:nvSpPr>
        <p:spPr bwMode="auto">
          <a:xfrm>
            <a:off x="7297412" y="6343131"/>
            <a:ext cx="1501948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sp>
        <p:nvSpPr>
          <p:cNvPr id="262" name="Text Box 97"/>
          <p:cNvSpPr txBox="1">
            <a:spLocks noChangeArrowheads="1"/>
          </p:cNvSpPr>
          <p:nvPr/>
        </p:nvSpPr>
        <p:spPr bwMode="auto">
          <a:xfrm>
            <a:off x="7299061" y="6178976"/>
            <a:ext cx="1980412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263" name="Группа 629"/>
          <p:cNvGrpSpPr>
            <a:grpSpLocks/>
          </p:cNvGrpSpPr>
          <p:nvPr/>
        </p:nvGrpSpPr>
        <p:grpSpPr bwMode="auto">
          <a:xfrm>
            <a:off x="6977706" y="5482205"/>
            <a:ext cx="272365" cy="245728"/>
            <a:chOff x="142483" y="3760971"/>
            <a:chExt cx="346075" cy="386605"/>
          </a:xfrm>
        </p:grpSpPr>
        <p:sp>
          <p:nvSpPr>
            <p:cNvPr id="26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152">
                <a:buClr>
                  <a:srgbClr val="000000"/>
                </a:buClr>
                <a:buSzPct val="100000"/>
                <a:defRPr/>
              </a:pPr>
              <a:endParaRPr lang="ru-RU" sz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6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152">
                <a:defRPr/>
              </a:pPr>
              <a:endParaRPr lang="ru-RU" sz="5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6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05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027413">
                <a:defRPr/>
              </a:pPr>
              <a:endParaRPr lang="ru-RU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267" name="Text Box 97"/>
          <p:cNvSpPr txBox="1">
            <a:spLocks noChangeArrowheads="1"/>
          </p:cNvSpPr>
          <p:nvPr/>
        </p:nvSpPr>
        <p:spPr bwMode="auto">
          <a:xfrm>
            <a:off x="7222215" y="5362985"/>
            <a:ext cx="1657018" cy="40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268" name="TextBox 23"/>
          <p:cNvSpPr txBox="1"/>
          <p:nvPr/>
        </p:nvSpPr>
        <p:spPr>
          <a:xfrm>
            <a:off x="6893347" y="6223435"/>
            <a:ext cx="421533" cy="26159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21910" tIns="60954" rIns="121910" bIns="60954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219058"/>
            <a:r>
              <a:rPr lang="ru-RU" sz="9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269" name="TextBox 23"/>
          <p:cNvSpPr txBox="1"/>
          <p:nvPr/>
        </p:nvSpPr>
        <p:spPr>
          <a:xfrm>
            <a:off x="6933120" y="6427919"/>
            <a:ext cx="335911" cy="26159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21910" tIns="60954" rIns="121910" bIns="60954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219058"/>
            <a:r>
              <a:rPr lang="ru-RU" sz="900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270" name="Group 316"/>
          <p:cNvGrpSpPr>
            <a:grpSpLocks/>
          </p:cNvGrpSpPr>
          <p:nvPr/>
        </p:nvGrpSpPr>
        <p:grpSpPr bwMode="auto">
          <a:xfrm>
            <a:off x="6976756" y="5821770"/>
            <a:ext cx="178757" cy="155125"/>
            <a:chOff x="4727" y="2506"/>
            <a:chExt cx="706" cy="1172"/>
          </a:xfrm>
        </p:grpSpPr>
        <p:sp>
          <p:nvSpPr>
            <p:cNvPr id="27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</p:grpSp>
      <p:sp>
        <p:nvSpPr>
          <p:cNvPr id="532" name="Text Box 97"/>
          <p:cNvSpPr txBox="1">
            <a:spLocks noChangeArrowheads="1"/>
          </p:cNvSpPr>
          <p:nvPr/>
        </p:nvSpPr>
        <p:spPr bwMode="auto">
          <a:xfrm>
            <a:off x="7189051" y="5734912"/>
            <a:ext cx="2018225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533" name="Группа 119"/>
          <p:cNvGrpSpPr>
            <a:grpSpLocks/>
          </p:cNvGrpSpPr>
          <p:nvPr/>
        </p:nvGrpSpPr>
        <p:grpSpPr bwMode="auto">
          <a:xfrm>
            <a:off x="6984858" y="6053621"/>
            <a:ext cx="193820" cy="172337"/>
            <a:chOff x="214313" y="8958263"/>
            <a:chExt cx="642937" cy="500062"/>
          </a:xfrm>
        </p:grpSpPr>
        <p:sp>
          <p:nvSpPr>
            <p:cNvPr id="53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120"/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120"/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3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3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3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39" name="Text Box 97"/>
          <p:cNvSpPr txBox="1">
            <a:spLocks noChangeArrowheads="1"/>
          </p:cNvSpPr>
          <p:nvPr/>
        </p:nvSpPr>
        <p:spPr bwMode="auto">
          <a:xfrm>
            <a:off x="7224681" y="5992371"/>
            <a:ext cx="1501948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54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6987789" y="6592164"/>
            <a:ext cx="230591" cy="26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1" name="Text Box 97"/>
          <p:cNvSpPr txBox="1">
            <a:spLocks noChangeArrowheads="1"/>
          </p:cNvSpPr>
          <p:nvPr/>
        </p:nvSpPr>
        <p:spPr bwMode="auto">
          <a:xfrm>
            <a:off x="7291325" y="6564437"/>
            <a:ext cx="1857932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9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25401" y="6290121"/>
            <a:ext cx="1669689" cy="5309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16:00 31.01.2021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Краснодарскому краю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Н.С. </a:t>
            </a:r>
            <a:r>
              <a:rPr lang="ru-RU" altLang="ru-RU" sz="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Скубий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graphicFrame>
        <p:nvGraphicFramePr>
          <p:cNvPr id="134" name="Таблица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6221"/>
              </p:ext>
            </p:extLst>
          </p:nvPr>
        </p:nvGraphicFramePr>
        <p:xfrm>
          <a:off x="3700952" y="821257"/>
          <a:ext cx="5443048" cy="1147710"/>
        </p:xfrm>
        <a:graphic>
          <a:graphicData uri="http://schemas.openxmlformats.org/drawingml/2006/table">
            <a:tbl>
              <a:tblPr/>
              <a:tblGrid>
                <a:gridCol w="4982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28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82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82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82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822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9822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4128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9484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3859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1610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0805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Силы и средства спланированные </a:t>
                      </a:r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Южного федерального округа</a:t>
                      </a:r>
                      <a:endParaRPr lang="ru-RU" sz="5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805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5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Дорожные службы</a:t>
                      </a:r>
                      <a:endParaRPr lang="ru-RU" sz="5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8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от МРСК </a:t>
                      </a:r>
                      <a:b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8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16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ЮЖНЫЙ </a:t>
                      </a:r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51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5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516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за субъекты </a:t>
                      </a:r>
                      <a:r>
                        <a:rPr lang="ru-RU" sz="5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ЮФО</a:t>
                      </a:r>
                      <a:endParaRPr lang="ru-RU" sz="5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18" name="Freeform 246"/>
          <p:cNvSpPr>
            <a:spLocks noEditPoints="1"/>
          </p:cNvSpPr>
          <p:nvPr/>
        </p:nvSpPr>
        <p:spPr bwMode="auto">
          <a:xfrm rot="21334256">
            <a:off x="1398786" y="3978597"/>
            <a:ext cx="1005375" cy="779139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" name="Freeform 276"/>
          <p:cNvSpPr>
            <a:spLocks/>
          </p:cNvSpPr>
          <p:nvPr/>
        </p:nvSpPr>
        <p:spPr bwMode="auto">
          <a:xfrm rot="21334256">
            <a:off x="2750690" y="4566119"/>
            <a:ext cx="1079295" cy="839793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" name="Freeform 278"/>
          <p:cNvSpPr>
            <a:spLocks/>
          </p:cNvSpPr>
          <p:nvPr/>
        </p:nvSpPr>
        <p:spPr bwMode="auto">
          <a:xfrm>
            <a:off x="2025544" y="4148667"/>
            <a:ext cx="814402" cy="766668"/>
          </a:xfrm>
          <a:custGeom>
            <a:avLst/>
            <a:gdLst>
              <a:gd name="T0" fmla="*/ 126 w 136"/>
              <a:gd name="T1" fmla="*/ 118 h 155"/>
              <a:gd name="T2" fmla="*/ 121 w 136"/>
              <a:gd name="T3" fmla="*/ 130 h 155"/>
              <a:gd name="T4" fmla="*/ 111 w 136"/>
              <a:gd name="T5" fmla="*/ 123 h 155"/>
              <a:gd name="T6" fmla="*/ 105 w 136"/>
              <a:gd name="T7" fmla="*/ 123 h 155"/>
              <a:gd name="T8" fmla="*/ 104 w 136"/>
              <a:gd name="T9" fmla="*/ 126 h 155"/>
              <a:gd name="T10" fmla="*/ 106 w 136"/>
              <a:gd name="T11" fmla="*/ 136 h 155"/>
              <a:gd name="T12" fmla="*/ 112 w 136"/>
              <a:gd name="T13" fmla="*/ 143 h 155"/>
              <a:gd name="T14" fmla="*/ 111 w 136"/>
              <a:gd name="T15" fmla="*/ 143 h 155"/>
              <a:gd name="T16" fmla="*/ 108 w 136"/>
              <a:gd name="T17" fmla="*/ 146 h 155"/>
              <a:gd name="T18" fmla="*/ 106 w 136"/>
              <a:gd name="T19" fmla="*/ 151 h 155"/>
              <a:gd name="T20" fmla="*/ 98 w 136"/>
              <a:gd name="T21" fmla="*/ 154 h 155"/>
              <a:gd name="T22" fmla="*/ 82 w 136"/>
              <a:gd name="T23" fmla="*/ 154 h 155"/>
              <a:gd name="T24" fmla="*/ 61 w 136"/>
              <a:gd name="T25" fmla="*/ 145 h 155"/>
              <a:gd name="T26" fmla="*/ 52 w 136"/>
              <a:gd name="T27" fmla="*/ 145 h 155"/>
              <a:gd name="T28" fmla="*/ 43 w 136"/>
              <a:gd name="T29" fmla="*/ 142 h 155"/>
              <a:gd name="T30" fmla="*/ 39 w 136"/>
              <a:gd name="T31" fmla="*/ 140 h 155"/>
              <a:gd name="T32" fmla="*/ 33 w 136"/>
              <a:gd name="T33" fmla="*/ 137 h 155"/>
              <a:gd name="T34" fmla="*/ 24 w 136"/>
              <a:gd name="T35" fmla="*/ 132 h 155"/>
              <a:gd name="T36" fmla="*/ 14 w 136"/>
              <a:gd name="T37" fmla="*/ 127 h 155"/>
              <a:gd name="T38" fmla="*/ 10 w 136"/>
              <a:gd name="T39" fmla="*/ 124 h 155"/>
              <a:gd name="T40" fmla="*/ 4 w 136"/>
              <a:gd name="T41" fmla="*/ 120 h 155"/>
              <a:gd name="T42" fmla="*/ 0 w 136"/>
              <a:gd name="T43" fmla="*/ 114 h 155"/>
              <a:gd name="T44" fmla="*/ 11 w 136"/>
              <a:gd name="T45" fmla="*/ 107 h 155"/>
              <a:gd name="T46" fmla="*/ 16 w 136"/>
              <a:gd name="T47" fmla="*/ 107 h 155"/>
              <a:gd name="T48" fmla="*/ 23 w 136"/>
              <a:gd name="T49" fmla="*/ 96 h 155"/>
              <a:gd name="T50" fmla="*/ 7 w 136"/>
              <a:gd name="T51" fmla="*/ 83 h 155"/>
              <a:gd name="T52" fmla="*/ 1 w 136"/>
              <a:gd name="T53" fmla="*/ 76 h 155"/>
              <a:gd name="T54" fmla="*/ 14 w 136"/>
              <a:gd name="T55" fmla="*/ 73 h 155"/>
              <a:gd name="T56" fmla="*/ 32 w 136"/>
              <a:gd name="T57" fmla="*/ 48 h 155"/>
              <a:gd name="T58" fmla="*/ 26 w 136"/>
              <a:gd name="T59" fmla="*/ 36 h 155"/>
              <a:gd name="T60" fmla="*/ 43 w 136"/>
              <a:gd name="T61" fmla="*/ 11 h 155"/>
              <a:gd name="T62" fmla="*/ 61 w 136"/>
              <a:gd name="T63" fmla="*/ 19 h 155"/>
              <a:gd name="T64" fmla="*/ 57 w 136"/>
              <a:gd name="T65" fmla="*/ 11 h 155"/>
              <a:gd name="T66" fmla="*/ 49 w 136"/>
              <a:gd name="T67" fmla="*/ 0 h 155"/>
              <a:gd name="T68" fmla="*/ 64 w 136"/>
              <a:gd name="T69" fmla="*/ 8 h 155"/>
              <a:gd name="T70" fmla="*/ 77 w 136"/>
              <a:gd name="T71" fmla="*/ 4 h 155"/>
              <a:gd name="T72" fmla="*/ 68 w 136"/>
              <a:gd name="T73" fmla="*/ 23 h 155"/>
              <a:gd name="T74" fmla="*/ 76 w 136"/>
              <a:gd name="T75" fmla="*/ 36 h 155"/>
              <a:gd name="T76" fmla="*/ 85 w 136"/>
              <a:gd name="T77" fmla="*/ 36 h 155"/>
              <a:gd name="T78" fmla="*/ 90 w 136"/>
              <a:gd name="T79" fmla="*/ 45 h 155"/>
              <a:gd name="T80" fmla="*/ 90 w 136"/>
              <a:gd name="T81" fmla="*/ 49 h 155"/>
              <a:gd name="T82" fmla="*/ 90 w 136"/>
              <a:gd name="T83" fmla="*/ 57 h 155"/>
              <a:gd name="T84" fmla="*/ 108 w 136"/>
              <a:gd name="T85" fmla="*/ 54 h 155"/>
              <a:gd name="T86" fmla="*/ 111 w 136"/>
              <a:gd name="T87" fmla="*/ 61 h 155"/>
              <a:gd name="T88" fmla="*/ 109 w 136"/>
              <a:gd name="T89" fmla="*/ 69 h 155"/>
              <a:gd name="T90" fmla="*/ 114 w 136"/>
              <a:gd name="T91" fmla="*/ 74 h 155"/>
              <a:gd name="T92" fmla="*/ 124 w 136"/>
              <a:gd name="T93" fmla="*/ 82 h 155"/>
              <a:gd name="T94" fmla="*/ 136 w 136"/>
              <a:gd name="T95" fmla="*/ 82 h 155"/>
              <a:gd name="T96" fmla="*/ 128 w 136"/>
              <a:gd name="T97" fmla="*/ 104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2" name="TextBox 10"/>
          <p:cNvSpPr txBox="1"/>
          <p:nvPr/>
        </p:nvSpPr>
        <p:spPr>
          <a:xfrm>
            <a:off x="2937678" y="4907492"/>
            <a:ext cx="1026416" cy="20774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МО Геленджик</a:t>
            </a:r>
            <a:endParaRPr lang="ru-RU" sz="900" dirty="0"/>
          </a:p>
        </p:txBody>
      </p:sp>
      <p:sp>
        <p:nvSpPr>
          <p:cNvPr id="123" name="TextBox 23"/>
          <p:cNvSpPr txBox="1"/>
          <p:nvPr/>
        </p:nvSpPr>
        <p:spPr bwMode="auto">
          <a:xfrm>
            <a:off x="3210279" y="5117396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23"/>
          <p:cNvSpPr txBox="1"/>
          <p:nvPr/>
        </p:nvSpPr>
        <p:spPr bwMode="auto">
          <a:xfrm>
            <a:off x="3446112" y="5115629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3155247" y="5357571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487/10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2908941" y="5521606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2908940" y="5334497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8" name="TextBox 10"/>
          <p:cNvSpPr txBox="1"/>
          <p:nvPr/>
        </p:nvSpPr>
        <p:spPr>
          <a:xfrm>
            <a:off x="1136339" y="3733193"/>
            <a:ext cx="1026416" cy="20774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МО Анапа</a:t>
            </a:r>
            <a:endParaRPr lang="ru-RU" sz="900" dirty="0"/>
          </a:p>
        </p:txBody>
      </p:sp>
      <p:sp>
        <p:nvSpPr>
          <p:cNvPr id="139" name="TextBox 23"/>
          <p:cNvSpPr txBox="1"/>
          <p:nvPr/>
        </p:nvSpPr>
        <p:spPr bwMode="auto">
          <a:xfrm>
            <a:off x="1413714" y="4369933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23"/>
          <p:cNvSpPr txBox="1"/>
          <p:nvPr/>
        </p:nvSpPr>
        <p:spPr bwMode="auto">
          <a:xfrm>
            <a:off x="1649547" y="4368166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Прямоугольник 140"/>
          <p:cNvSpPr/>
          <p:nvPr/>
        </p:nvSpPr>
        <p:spPr>
          <a:xfrm>
            <a:off x="1382646" y="3984632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196/</a:t>
            </a:r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1136340" y="4148667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43" name="Скругленный прямоугольник 142"/>
          <p:cNvSpPr/>
          <p:nvPr/>
        </p:nvSpPr>
        <p:spPr>
          <a:xfrm>
            <a:off x="1136339" y="3961558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TextBox 10"/>
          <p:cNvSpPr txBox="1"/>
          <p:nvPr/>
        </p:nvSpPr>
        <p:spPr>
          <a:xfrm>
            <a:off x="1473058" y="4831839"/>
            <a:ext cx="1262174" cy="20774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МО Новороссийск</a:t>
            </a:r>
            <a:endParaRPr lang="ru-RU" sz="900" dirty="0"/>
          </a:p>
        </p:txBody>
      </p:sp>
      <p:sp>
        <p:nvSpPr>
          <p:cNvPr id="145" name="TextBox 23"/>
          <p:cNvSpPr txBox="1"/>
          <p:nvPr/>
        </p:nvSpPr>
        <p:spPr bwMode="auto">
          <a:xfrm>
            <a:off x="2092061" y="4687514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6" name="TextBox 23"/>
          <p:cNvSpPr txBox="1"/>
          <p:nvPr/>
        </p:nvSpPr>
        <p:spPr bwMode="auto">
          <a:xfrm>
            <a:off x="2327894" y="4685747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1993959" y="5018799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1747653" y="5182834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49" name="Скругленный прямоугольник 148"/>
          <p:cNvSpPr/>
          <p:nvPr/>
        </p:nvSpPr>
        <p:spPr>
          <a:xfrm>
            <a:off x="1747652" y="4995725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Полилиния 131"/>
          <p:cNvSpPr/>
          <p:nvPr/>
        </p:nvSpPr>
        <p:spPr>
          <a:xfrm>
            <a:off x="4757153" y="5719036"/>
            <a:ext cx="1627464" cy="991150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0000">
              <a:alpha val="5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/>
          <p:cNvSpPr/>
          <p:nvPr/>
        </p:nvSpPr>
        <p:spPr bwMode="auto">
          <a:xfrm>
            <a:off x="5762087" y="6462441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5762087" y="6635061"/>
            <a:ext cx="747770" cy="14430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TextBox 10"/>
          <p:cNvSpPr txBox="1"/>
          <p:nvPr/>
        </p:nvSpPr>
        <p:spPr>
          <a:xfrm>
            <a:off x="5248879" y="6241795"/>
            <a:ext cx="1026416" cy="20774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МО Сочи</a:t>
            </a:r>
            <a:endParaRPr lang="ru-RU" sz="900" dirty="0"/>
          </a:p>
        </p:txBody>
      </p:sp>
      <p:sp>
        <p:nvSpPr>
          <p:cNvPr id="151" name="Скругленный прямоугольник 150"/>
          <p:cNvSpPr/>
          <p:nvPr/>
        </p:nvSpPr>
        <p:spPr>
          <a:xfrm>
            <a:off x="5531019" y="6440130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TextBox 23"/>
          <p:cNvSpPr txBox="1"/>
          <p:nvPr/>
        </p:nvSpPr>
        <p:spPr bwMode="auto">
          <a:xfrm>
            <a:off x="4929200" y="6436195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TextBox 23"/>
          <p:cNvSpPr txBox="1"/>
          <p:nvPr/>
        </p:nvSpPr>
        <p:spPr bwMode="auto">
          <a:xfrm>
            <a:off x="5165033" y="6434428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Freeform 284"/>
          <p:cNvSpPr>
            <a:spLocks/>
          </p:cNvSpPr>
          <p:nvPr/>
        </p:nvSpPr>
        <p:spPr bwMode="auto">
          <a:xfrm rot="21126811">
            <a:off x="3750888" y="4937362"/>
            <a:ext cx="1708043" cy="1168489"/>
          </a:xfrm>
          <a:custGeom>
            <a:avLst/>
            <a:gdLst>
              <a:gd name="T0" fmla="*/ 95 w 289"/>
              <a:gd name="T1" fmla="*/ 9 h 213"/>
              <a:gd name="T2" fmla="*/ 114 w 289"/>
              <a:gd name="T3" fmla="*/ 34 h 213"/>
              <a:gd name="T4" fmla="*/ 109 w 289"/>
              <a:gd name="T5" fmla="*/ 40 h 213"/>
              <a:gd name="T6" fmla="*/ 94 w 289"/>
              <a:gd name="T7" fmla="*/ 43 h 213"/>
              <a:gd name="T8" fmla="*/ 117 w 289"/>
              <a:gd name="T9" fmla="*/ 50 h 213"/>
              <a:gd name="T10" fmla="*/ 128 w 289"/>
              <a:gd name="T11" fmla="*/ 53 h 213"/>
              <a:gd name="T12" fmla="*/ 135 w 289"/>
              <a:gd name="T13" fmla="*/ 56 h 213"/>
              <a:gd name="T14" fmla="*/ 145 w 289"/>
              <a:gd name="T15" fmla="*/ 35 h 213"/>
              <a:gd name="T16" fmla="*/ 163 w 289"/>
              <a:gd name="T17" fmla="*/ 32 h 213"/>
              <a:gd name="T18" fmla="*/ 202 w 289"/>
              <a:gd name="T19" fmla="*/ 47 h 213"/>
              <a:gd name="T20" fmla="*/ 224 w 289"/>
              <a:gd name="T21" fmla="*/ 62 h 213"/>
              <a:gd name="T22" fmla="*/ 242 w 289"/>
              <a:gd name="T23" fmla="*/ 70 h 213"/>
              <a:gd name="T24" fmla="*/ 265 w 289"/>
              <a:gd name="T25" fmla="*/ 85 h 213"/>
              <a:gd name="T26" fmla="*/ 265 w 289"/>
              <a:gd name="T27" fmla="*/ 97 h 213"/>
              <a:gd name="T28" fmla="*/ 289 w 289"/>
              <a:gd name="T29" fmla="*/ 110 h 213"/>
              <a:gd name="T30" fmla="*/ 284 w 289"/>
              <a:gd name="T31" fmla="*/ 135 h 213"/>
              <a:gd name="T32" fmla="*/ 286 w 289"/>
              <a:gd name="T33" fmla="*/ 171 h 213"/>
              <a:gd name="T34" fmla="*/ 261 w 289"/>
              <a:gd name="T35" fmla="*/ 196 h 213"/>
              <a:gd name="T36" fmla="*/ 239 w 289"/>
              <a:gd name="T37" fmla="*/ 180 h 213"/>
              <a:gd name="T38" fmla="*/ 226 w 289"/>
              <a:gd name="T39" fmla="*/ 201 h 213"/>
              <a:gd name="T40" fmla="*/ 194 w 289"/>
              <a:gd name="T41" fmla="*/ 198 h 213"/>
              <a:gd name="T42" fmla="*/ 180 w 289"/>
              <a:gd name="T43" fmla="*/ 201 h 213"/>
              <a:gd name="T44" fmla="*/ 155 w 289"/>
              <a:gd name="T45" fmla="*/ 213 h 213"/>
              <a:gd name="T46" fmla="*/ 148 w 289"/>
              <a:gd name="T47" fmla="*/ 201 h 213"/>
              <a:gd name="T48" fmla="*/ 139 w 289"/>
              <a:gd name="T49" fmla="*/ 188 h 213"/>
              <a:gd name="T50" fmla="*/ 132 w 289"/>
              <a:gd name="T51" fmla="*/ 182 h 213"/>
              <a:gd name="T52" fmla="*/ 125 w 289"/>
              <a:gd name="T53" fmla="*/ 182 h 213"/>
              <a:gd name="T54" fmla="*/ 122 w 289"/>
              <a:gd name="T55" fmla="*/ 169 h 213"/>
              <a:gd name="T56" fmla="*/ 116 w 289"/>
              <a:gd name="T57" fmla="*/ 157 h 213"/>
              <a:gd name="T58" fmla="*/ 104 w 289"/>
              <a:gd name="T59" fmla="*/ 148 h 213"/>
              <a:gd name="T60" fmla="*/ 94 w 289"/>
              <a:gd name="T61" fmla="*/ 145 h 213"/>
              <a:gd name="T62" fmla="*/ 78 w 289"/>
              <a:gd name="T63" fmla="*/ 136 h 213"/>
              <a:gd name="T64" fmla="*/ 73 w 289"/>
              <a:gd name="T65" fmla="*/ 135 h 213"/>
              <a:gd name="T66" fmla="*/ 69 w 289"/>
              <a:gd name="T67" fmla="*/ 126 h 213"/>
              <a:gd name="T68" fmla="*/ 65 w 289"/>
              <a:gd name="T69" fmla="*/ 116 h 213"/>
              <a:gd name="T70" fmla="*/ 59 w 289"/>
              <a:gd name="T71" fmla="*/ 104 h 213"/>
              <a:gd name="T72" fmla="*/ 41 w 289"/>
              <a:gd name="T73" fmla="*/ 88 h 213"/>
              <a:gd name="T74" fmla="*/ 28 w 289"/>
              <a:gd name="T75" fmla="*/ 85 h 213"/>
              <a:gd name="T76" fmla="*/ 18 w 289"/>
              <a:gd name="T77" fmla="*/ 81 h 213"/>
              <a:gd name="T78" fmla="*/ 2 w 289"/>
              <a:gd name="T79" fmla="*/ 72 h 213"/>
              <a:gd name="T80" fmla="*/ 4 w 289"/>
              <a:gd name="T81" fmla="*/ 62 h 213"/>
              <a:gd name="T82" fmla="*/ 7 w 289"/>
              <a:gd name="T83" fmla="*/ 47 h 213"/>
              <a:gd name="T84" fmla="*/ 21 w 289"/>
              <a:gd name="T85" fmla="*/ 26 h 213"/>
              <a:gd name="T86" fmla="*/ 25 w 289"/>
              <a:gd name="T87" fmla="*/ 16 h 213"/>
              <a:gd name="T88" fmla="*/ 28 w 289"/>
              <a:gd name="T89" fmla="*/ 7 h 213"/>
              <a:gd name="T90" fmla="*/ 41 w 289"/>
              <a:gd name="T91" fmla="*/ 3 h 213"/>
              <a:gd name="T92" fmla="*/ 59 w 289"/>
              <a:gd name="T93" fmla="*/ 4 h 213"/>
              <a:gd name="T94" fmla="*/ 78 w 289"/>
              <a:gd name="T95" fmla="*/ 3 h 213"/>
              <a:gd name="T96" fmla="*/ 87 w 289"/>
              <a:gd name="T97" fmla="*/ 6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97"/>
            <a:endParaRPr 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3913732" y="5962985"/>
            <a:ext cx="674164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56" name="Скругленный прямоугольник 155"/>
          <p:cNvSpPr/>
          <p:nvPr/>
        </p:nvSpPr>
        <p:spPr>
          <a:xfrm>
            <a:off x="3964094" y="5668951"/>
            <a:ext cx="31342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3913732" y="6131954"/>
            <a:ext cx="861468" cy="16685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58" name="TextBox 10"/>
          <p:cNvSpPr txBox="1"/>
          <p:nvPr/>
        </p:nvSpPr>
        <p:spPr>
          <a:xfrm>
            <a:off x="3956809" y="5330530"/>
            <a:ext cx="1262174" cy="20774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Туапсинский район</a:t>
            </a:r>
            <a:endParaRPr lang="ru-RU" sz="900" dirty="0"/>
          </a:p>
        </p:txBody>
      </p:sp>
      <p:sp>
        <p:nvSpPr>
          <p:cNvPr id="159" name="TextBox 23"/>
          <p:cNvSpPr txBox="1"/>
          <p:nvPr/>
        </p:nvSpPr>
        <p:spPr bwMode="auto">
          <a:xfrm>
            <a:off x="4290014" y="5576402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23"/>
          <p:cNvSpPr txBox="1"/>
          <p:nvPr/>
        </p:nvSpPr>
        <p:spPr bwMode="auto">
          <a:xfrm>
            <a:off x="4525847" y="5574635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6"/>
          <a:stretch/>
        </p:blipFill>
        <p:spPr bwMode="auto">
          <a:xfrm>
            <a:off x="1" y="0"/>
            <a:ext cx="9138032" cy="68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0135"/>
            <a:ext cx="9144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г</a:t>
            </a:r>
            <a:r>
              <a:rPr lang="ru-RU" dirty="0"/>
              <a:t>. </a:t>
            </a:r>
            <a:r>
              <a:rPr lang="ru-RU" dirty="0" smtClean="0"/>
              <a:t>АНАПА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</a:t>
            </a:r>
            <a:r>
              <a:rPr lang="ru-RU" dirty="0" smtClean="0"/>
              <a:t>1.02.2021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057392" y="6207332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888054" y="5116278"/>
            <a:ext cx="2602103" cy="1750645"/>
            <a:chOff x="9401428" y="3528486"/>
            <a:chExt cx="2977611" cy="3327495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327495"/>
              <a:chOff x="6759625" y="4893992"/>
              <a:chExt cx="2425033" cy="1971674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 smtClean="0">
                    <a:solidFill>
                      <a:prstClr val="black"/>
                    </a:solidFill>
                  </a:rPr>
                  <a:t>МО г. Ейск</a:t>
                </a:r>
                <a:endParaRPr lang="ru-RU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401726" y="5253615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020651" y="5276913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032240" y="5431475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401726" y="5421574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7140937" y="5637566"/>
            <a:ext cx="155099" cy="151307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7361881" y="5589192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7129769" y="5813186"/>
            <a:ext cx="139927" cy="111367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7347079" y="5753917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7140895" y="5947969"/>
            <a:ext cx="117979" cy="105169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342768" y="5892760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6644" y="3979807"/>
            <a:ext cx="2402546" cy="2130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6083802" y="1645581"/>
            <a:ext cx="1418387" cy="3314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9" name="TextBox 23"/>
          <p:cNvSpPr txBox="1"/>
          <p:nvPr/>
        </p:nvSpPr>
        <p:spPr bwMode="auto">
          <a:xfrm>
            <a:off x="6809632" y="2065680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0" name="TextBox 23"/>
          <p:cNvSpPr txBox="1"/>
          <p:nvPr/>
        </p:nvSpPr>
        <p:spPr bwMode="auto">
          <a:xfrm>
            <a:off x="7045465" y="2063913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4" name="TextBox 31"/>
          <p:cNvSpPr txBox="1"/>
          <p:nvPr/>
        </p:nvSpPr>
        <p:spPr>
          <a:xfrm>
            <a:off x="-1" y="6242451"/>
            <a:ext cx="2409191" cy="615549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6350"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5438" indent="131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76275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9538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31.01.2021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ГУ ЦУКС МЧС  по Краснодарскому краю </a:t>
            </a:r>
            <a:b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Н.С. </a:t>
            </a:r>
            <a:r>
              <a:rPr lang="ru-RU" sz="800" kern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Скубий</a:t>
            </a: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</a:p>
          <a:p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АИУС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6792995" y="2448918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196/</a:t>
            </a:r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6612991" y="2631510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36" name="Скругленный прямоугольник 135"/>
          <p:cNvSpPr/>
          <p:nvPr/>
        </p:nvSpPr>
        <p:spPr>
          <a:xfrm>
            <a:off x="6494623" y="2425854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7" name="МО Анап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5" y="4196977"/>
            <a:ext cx="240254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4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" y="619125"/>
            <a:ext cx="9131560" cy="622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0135"/>
            <a:ext cx="9144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г</a:t>
            </a:r>
            <a:r>
              <a:rPr lang="ru-RU" dirty="0"/>
              <a:t>. </a:t>
            </a:r>
            <a:r>
              <a:rPr lang="ru-RU" dirty="0" smtClean="0"/>
              <a:t>НОВОРОССИЙСКА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01.02.2021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057392" y="6207332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888054" y="5116278"/>
            <a:ext cx="2602103" cy="1750645"/>
            <a:chOff x="9401428" y="3528486"/>
            <a:chExt cx="2977611" cy="3327495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327495"/>
              <a:chOff x="6759625" y="4893992"/>
              <a:chExt cx="2425033" cy="1971674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 smtClean="0">
                    <a:solidFill>
                      <a:prstClr val="black"/>
                    </a:solidFill>
                  </a:rPr>
                  <a:t>МО г. Ейск</a:t>
                </a:r>
                <a:endParaRPr lang="ru-RU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401726" y="5253615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020651" y="5276913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032240" y="5431475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401726" y="5421574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7140937" y="5637566"/>
            <a:ext cx="155099" cy="151307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7361881" y="5589192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7129769" y="5813186"/>
            <a:ext cx="139927" cy="111367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7347079" y="5753917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7140895" y="5947969"/>
            <a:ext cx="117979" cy="105169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342768" y="5892760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6644" y="3979807"/>
            <a:ext cx="2402546" cy="2130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4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3" y="4191321"/>
            <a:ext cx="2474089" cy="1813930"/>
          </a:xfrm>
          <a:prstGeom prst="rect">
            <a:avLst/>
          </a:prstGeom>
        </p:spPr>
      </p:pic>
      <p:sp>
        <p:nvSpPr>
          <p:cNvPr id="1182" name="Прямоугольник 1181"/>
          <p:cNvSpPr/>
          <p:nvPr/>
        </p:nvSpPr>
        <p:spPr bwMode="auto">
          <a:xfrm>
            <a:off x="5674812" y="1645581"/>
            <a:ext cx="2236367" cy="3314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6" name="Прямоугольник 1185"/>
          <p:cNvSpPr/>
          <p:nvPr/>
        </p:nvSpPr>
        <p:spPr>
          <a:xfrm>
            <a:off x="6887339" y="2306059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6641033" y="2470094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6641032" y="2282985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189" name="TextBox 23"/>
          <p:cNvSpPr txBox="1"/>
          <p:nvPr/>
        </p:nvSpPr>
        <p:spPr bwMode="auto">
          <a:xfrm>
            <a:off x="6809632" y="2065680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90" name="TextBox 23"/>
          <p:cNvSpPr txBox="1"/>
          <p:nvPr/>
        </p:nvSpPr>
        <p:spPr bwMode="auto">
          <a:xfrm>
            <a:off x="7045465" y="2063913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4" name="TextBox 31"/>
          <p:cNvSpPr txBox="1"/>
          <p:nvPr/>
        </p:nvSpPr>
        <p:spPr>
          <a:xfrm>
            <a:off x="-1" y="6242451"/>
            <a:ext cx="2409191" cy="615549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6350"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5438" indent="131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76275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9538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31.01.2021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ГУ ЦУКС МЧС  по Краснодарскому краю </a:t>
            </a:r>
            <a:b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Н.С. </a:t>
            </a:r>
            <a:r>
              <a:rPr lang="ru-RU" sz="800" kern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Скубий</a:t>
            </a: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</a:p>
          <a:p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АИУС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1" y="636532"/>
            <a:ext cx="9101340" cy="620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0135"/>
            <a:ext cx="9144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г</a:t>
            </a:r>
            <a:r>
              <a:rPr lang="ru-RU" dirty="0"/>
              <a:t>. </a:t>
            </a:r>
            <a:r>
              <a:rPr lang="ru-RU" dirty="0" smtClean="0"/>
              <a:t>ГЕЛЕНДЖИК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01.02.2021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057392" y="6207332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888054" y="5116278"/>
            <a:ext cx="2602103" cy="1750645"/>
            <a:chOff x="9401428" y="3528486"/>
            <a:chExt cx="2977611" cy="3327495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327495"/>
              <a:chOff x="6759625" y="4893992"/>
              <a:chExt cx="2425033" cy="1971674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 smtClean="0">
                    <a:solidFill>
                      <a:prstClr val="black"/>
                    </a:solidFill>
                  </a:rPr>
                  <a:t>МО г. Ейск</a:t>
                </a:r>
                <a:endParaRPr lang="ru-RU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401726" y="5253615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020651" y="5276913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032240" y="5431475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401726" y="5421574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7140937" y="5637566"/>
            <a:ext cx="155099" cy="151307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7361881" y="5589192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7129769" y="5813186"/>
            <a:ext cx="139927" cy="111367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7347079" y="5753917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7140895" y="5947969"/>
            <a:ext cx="117979" cy="105169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342768" y="5892760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6672108" y="1067398"/>
            <a:ext cx="2402546" cy="2130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666429" y="891392"/>
            <a:ext cx="1905571" cy="3314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9" name="TextBox 23"/>
          <p:cNvSpPr txBox="1"/>
          <p:nvPr/>
        </p:nvSpPr>
        <p:spPr bwMode="auto">
          <a:xfrm>
            <a:off x="3635850" y="1311491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90" name="TextBox 23"/>
          <p:cNvSpPr txBox="1"/>
          <p:nvPr/>
        </p:nvSpPr>
        <p:spPr bwMode="auto">
          <a:xfrm>
            <a:off x="3871683" y="1309724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4" name="TextBox 31"/>
          <p:cNvSpPr txBox="1"/>
          <p:nvPr/>
        </p:nvSpPr>
        <p:spPr>
          <a:xfrm>
            <a:off x="-1" y="6242451"/>
            <a:ext cx="2409191" cy="615549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6350"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5438" indent="131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76275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9538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31.01.2021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ГУ ЦУКС МЧС  по Краснодарскому краю </a:t>
            </a:r>
            <a:b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Н.С. </a:t>
            </a:r>
            <a:r>
              <a:rPr lang="ru-RU" sz="800" kern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Скубий</a:t>
            </a: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</a:p>
          <a:p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АИУС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4512404" y="1289931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487/10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4266098" y="1453966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39" name="Скругленный прямоугольник 138"/>
          <p:cNvSpPr/>
          <p:nvPr/>
        </p:nvSpPr>
        <p:spPr>
          <a:xfrm>
            <a:off x="4266097" y="1266857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pic>
        <p:nvPicPr>
          <p:cNvPr id="141" name="МО Геленджи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9342" y="1309724"/>
            <a:ext cx="2402546" cy="179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6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47" y="513748"/>
            <a:ext cx="9228614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0135"/>
            <a:ext cx="9144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ТУАПСИНСКИЙ РАЙОН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01.02.2021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057392" y="6207332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888054" y="5116278"/>
            <a:ext cx="2602103" cy="1750645"/>
            <a:chOff x="9401428" y="3528486"/>
            <a:chExt cx="2977611" cy="3327495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327495"/>
              <a:chOff x="6759625" y="4893992"/>
              <a:chExt cx="2425033" cy="1971674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 smtClean="0">
                    <a:solidFill>
                      <a:prstClr val="black"/>
                    </a:solidFill>
                  </a:rPr>
                  <a:t>МО г. Ейск</a:t>
                </a:r>
                <a:endParaRPr lang="ru-RU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401726" y="5253615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020651" y="5276913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032240" y="5431475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401726" y="5421574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7140937" y="5637566"/>
            <a:ext cx="155099" cy="151307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7361881" y="5589192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7129769" y="5813186"/>
            <a:ext cx="139927" cy="111367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7347079" y="5753917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7140895" y="5947969"/>
            <a:ext cx="117979" cy="105169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342768" y="5892760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6672108" y="1067398"/>
            <a:ext cx="2402546" cy="2130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310341" y="891392"/>
            <a:ext cx="2617754" cy="3314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Туапсинский район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4" name="TextBox 31"/>
          <p:cNvSpPr txBox="1"/>
          <p:nvPr/>
        </p:nvSpPr>
        <p:spPr>
          <a:xfrm>
            <a:off x="-1" y="6242451"/>
            <a:ext cx="2409191" cy="615549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6350"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5438" indent="131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76275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9538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31.01.2021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ГУ ЦУКС МЧС  по Краснодарскому краю </a:t>
            </a:r>
            <a:b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</a:t>
            </a:r>
            <a:r>
              <a:rPr lang="ru-RU" sz="800" kern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Скубий</a:t>
            </a: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</a:p>
          <a:p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АИУС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4223231" y="1743265"/>
            <a:ext cx="674164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4273593" y="1449231"/>
            <a:ext cx="31342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4223231" y="1912234"/>
            <a:ext cx="861468" cy="16685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42" name="TextBox 23"/>
          <p:cNvSpPr txBox="1"/>
          <p:nvPr/>
        </p:nvSpPr>
        <p:spPr bwMode="auto">
          <a:xfrm>
            <a:off x="4599513" y="1356682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23"/>
          <p:cNvSpPr txBox="1"/>
          <p:nvPr/>
        </p:nvSpPr>
        <p:spPr bwMode="auto">
          <a:xfrm>
            <a:off x="4835346" y="1354915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3719" y="1285450"/>
            <a:ext cx="252028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9125"/>
            <a:ext cx="9144001" cy="624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0135"/>
            <a:ext cx="9144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г. СОЧИ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01.02.2021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057392" y="6207332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888054" y="5116278"/>
            <a:ext cx="2602103" cy="1750645"/>
            <a:chOff x="9401428" y="3528486"/>
            <a:chExt cx="2977611" cy="3327495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327495"/>
              <a:chOff x="6759625" y="4893992"/>
              <a:chExt cx="2425033" cy="1971674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 smtClean="0">
                    <a:solidFill>
                      <a:prstClr val="black"/>
                    </a:solidFill>
                  </a:rPr>
                  <a:t>МО г. Ейск</a:t>
                </a:r>
                <a:endParaRPr lang="ru-RU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401726" y="5253615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020651" y="5276913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032240" y="5431475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401726" y="5421574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7140937" y="5637566"/>
            <a:ext cx="155099" cy="151307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7361881" y="5589192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7129769" y="5813186"/>
            <a:ext cx="139927" cy="111367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7347079" y="5753917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7140895" y="5947969"/>
            <a:ext cx="117979" cy="105169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342768" y="5892760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6672108" y="1067398"/>
            <a:ext cx="2402546" cy="2130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970812" y="891392"/>
            <a:ext cx="1296815" cy="3314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4" name="TextBox 31"/>
          <p:cNvSpPr txBox="1"/>
          <p:nvPr/>
        </p:nvSpPr>
        <p:spPr>
          <a:xfrm>
            <a:off x="-1" y="6242451"/>
            <a:ext cx="2409191" cy="615549"/>
          </a:xfrm>
          <a:prstGeom prst="rect">
            <a:avLst/>
          </a:prstGeom>
          <a:solidFill>
            <a:sysClr val="window" lastClr="FFFFFF">
              <a:alpha val="85000"/>
            </a:sysClr>
          </a:solidFill>
          <a:ln w="6350"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25438" indent="131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76275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9538" indent="4763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31.01.2021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ГУ ЦУКС МЧС  по Краснодарскому краю </a:t>
            </a:r>
            <a:b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Н.С. </a:t>
            </a:r>
            <a:r>
              <a:rPr lang="ru-RU" sz="800" kern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Скубий</a:t>
            </a:r>
            <a:r>
              <a:rPr lang="ru-RU" sz="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</a:p>
          <a:p>
            <a:r>
              <a:rPr lang="ru-RU" sz="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АИУС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Прямоугольник 143"/>
          <p:cNvSpPr/>
          <p:nvPr/>
        </p:nvSpPr>
        <p:spPr bwMode="auto">
          <a:xfrm>
            <a:off x="5023047" y="1050232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5023047" y="1222852"/>
            <a:ext cx="747770" cy="14430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Скругленный прямоугольник 146"/>
          <p:cNvSpPr/>
          <p:nvPr/>
        </p:nvSpPr>
        <p:spPr>
          <a:xfrm>
            <a:off x="4791979" y="1027921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  <a:endParaRPr lang="ru-RU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TextBox 23"/>
          <p:cNvSpPr txBox="1"/>
          <p:nvPr/>
        </p:nvSpPr>
        <p:spPr bwMode="auto">
          <a:xfrm>
            <a:off x="4190160" y="1023986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9" name="TextBox 23"/>
          <p:cNvSpPr txBox="1"/>
          <p:nvPr/>
        </p:nvSpPr>
        <p:spPr bwMode="auto">
          <a:xfrm>
            <a:off x="4425993" y="1022219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0" name="МО Соч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9025" y="1260987"/>
            <a:ext cx="2539008" cy="16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585089</TotalTime>
  <Words>709</Words>
  <Application>Microsoft Office PowerPoint</Application>
  <PresentationFormat>Экран (4:3)</PresentationFormat>
  <Paragraphs>243</Paragraphs>
  <Slides>6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mchs</cp:lastModifiedBy>
  <cp:revision>25835</cp:revision>
  <cp:lastPrinted>2020-08-16T16:46:55Z</cp:lastPrinted>
  <dcterms:created xsi:type="dcterms:W3CDTF">2014-09-08T13:21:12Z</dcterms:created>
  <dcterms:modified xsi:type="dcterms:W3CDTF">2021-01-31T09:57:17Z</dcterms:modified>
</cp:coreProperties>
</file>