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660"/>
  </p:normalViewPr>
  <p:slideViewPr>
    <p:cSldViewPr>
      <p:cViewPr varScale="1">
        <p:scale>
          <a:sx n="110" d="100"/>
          <a:sy n="110" d="100"/>
        </p:scale>
        <p:origin x="12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35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-7495" y="524477"/>
            <a:ext cx="9151495" cy="634713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9" name="Рисунок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559" y="540741"/>
            <a:ext cx="3129441" cy="2156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51" y="1284052"/>
            <a:ext cx="115733" cy="13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6228184" y="492954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313" y="530141"/>
            <a:ext cx="2875229" cy="21666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12" y="511179"/>
            <a:ext cx="3121351" cy="2185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6" name="TextBox 205"/>
          <p:cNvSpPr txBox="1"/>
          <p:nvPr/>
        </p:nvSpPr>
        <p:spPr>
          <a:xfrm>
            <a:off x="242210" y="487843"/>
            <a:ext cx="2529590" cy="4001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активности,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504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mchs</cp:lastModifiedBy>
  <cp:revision>126</cp:revision>
  <dcterms:created xsi:type="dcterms:W3CDTF">2020-10-19T16:39:39Z</dcterms:created>
  <dcterms:modified xsi:type="dcterms:W3CDTF">2021-01-31T08:54:00Z</dcterms:modified>
</cp:coreProperties>
</file>