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3DF353"/>
    <a:srgbClr val="EFF4ED"/>
    <a:srgbClr val="4ADFE6"/>
    <a:srgbClr val="181DF8"/>
    <a:srgbClr val="FFFF00"/>
    <a:srgbClr val="563BF5"/>
    <a:srgbClr val="000000"/>
    <a:srgbClr val="FFFFFF"/>
    <a:srgbClr val="060B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4" d="100"/>
          <a:sy n="114" d="100"/>
        </p:scale>
        <p:origin x="90" y="102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31.01.2021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31.01.2021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31.01.2021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Relationship Id="rId8" Type="http://schemas.openxmlformats.org/officeDocument/2006/relationships/image" Target="../media/image6.png"/><Relationship Id="rId3" Type="http://schemas.openxmlformats.org/officeDocument/2006/relationships/image" Target="../media/image1.gif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9.jpeg"/><Relationship Id="rId7" Type="http://schemas.openxmlformats.org/officeDocument/2006/relationships/image" Target="../media/image7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2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image" Target="../media/image71.png"/><Relationship Id="rId4" Type="http://schemas.openxmlformats.org/officeDocument/2006/relationships/image" Target="../media/image70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764345" y="1983576"/>
            <a:ext cx="1134357" cy="485706"/>
            <a:chOff x="2319112" y="375010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 14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V="1">
              <a:off x="3192787" y="3779687"/>
              <a:ext cx="8917" cy="134602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992" y="167576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0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4559460" y="2131257"/>
            <a:ext cx="1223509" cy="409652"/>
          </a:xfrm>
          <a:prstGeom prst="wedgeRectCallout">
            <a:avLst>
              <a:gd name="adj1" fmla="val -30092"/>
              <a:gd name="adj2" fmla="val 14009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grpSp>
        <p:nvGrpSpPr>
          <p:cNvPr id="941" name="Группа 940"/>
          <p:cNvGrpSpPr/>
          <p:nvPr/>
        </p:nvGrpSpPr>
        <p:grpSpPr>
          <a:xfrm>
            <a:off x="6773522" y="1631621"/>
            <a:ext cx="1134357" cy="485706"/>
            <a:chOff x="2319112" y="3750101"/>
            <a:chExt cx="1134357" cy="229362"/>
          </a:xfrm>
        </p:grpSpPr>
        <p:sp>
          <p:nvSpPr>
            <p:cNvPr id="942" name="Прямоугольник 94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</a:t>
              </a:r>
              <a:r>
                <a:rPr lang="ru-RU" sz="1000" b="1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14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 стрелкой 942"/>
            <p:cNvCxnSpPr/>
            <p:nvPr/>
          </p:nvCxnSpPr>
          <p:spPr>
            <a:xfrm flipV="1">
              <a:off x="3164849" y="3796807"/>
              <a:ext cx="25802" cy="12487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2169" y="132380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1382" y="563340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pattFill prst="wdUpDiag">
              <a:fgClr>
                <a:srgbClr val="FF0000"/>
              </a:fgClr>
              <a:bgClr>
                <a:schemeClr val="accent6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60931" y="2969904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766980" y="642914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49287" y="504499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8001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1386" y="4658456"/>
            <a:ext cx="1995378" cy="2206439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6462652" y="640531"/>
            <a:ext cx="2665330" cy="218521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44500" algn="just"/>
            <a:r>
              <a: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центра по гидрометеорологии и мониторингу окружающей </a:t>
            </a:r>
            <a:r>
              <a:rPr lang="ru-RU" sz="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среды:</a:t>
            </a:r>
          </a:p>
          <a:p>
            <a:pPr indent="450215" algn="just">
              <a:spcAft>
                <a:spcPts val="0"/>
              </a:spcAft>
            </a:pPr>
            <a:r>
              <a:rPr lang="ru-RU" sz="800" b="1" dirty="0">
                <a:latin typeface="Times New Roman"/>
                <a:ea typeface="MS Mincho"/>
              </a:rPr>
              <a:t>По Краснодарскому краю:</a:t>
            </a:r>
            <a:r>
              <a:rPr lang="ru-RU" sz="800" dirty="0">
                <a:latin typeface="Times New Roman"/>
                <a:ea typeface="Times New Roman"/>
              </a:rPr>
              <a:t> </a:t>
            </a:r>
            <a:r>
              <a:rPr lang="ru-RU" sz="800" dirty="0">
                <a:latin typeface="Times New Roman"/>
                <a:ea typeface="Times New Roman"/>
              </a:rPr>
              <a:t>Переменная облачность. Ночью местами небольшие осадки преимущественно в виде дождя, днем без существенных осадков. Ветер южной четверти 5-10 м/с,  местами порывы 12-17 м/с, днем в отдельных </a:t>
            </a:r>
            <a:r>
              <a:rPr lang="ru-RU" sz="800" dirty="0" smtClean="0">
                <a:latin typeface="Times New Roman"/>
                <a:ea typeface="Times New Roman"/>
              </a:rPr>
              <a:t>районах 20-22 </a:t>
            </a:r>
            <a:r>
              <a:rPr lang="ru-RU" sz="800" dirty="0">
                <a:latin typeface="Times New Roman"/>
                <a:ea typeface="Times New Roman"/>
              </a:rPr>
              <a:t>м/с.  Температура  воздуха  ночью  2…7°, местами в восточной половине края   -4…1°; днем  12…17</a:t>
            </a:r>
            <a:r>
              <a:rPr lang="ru-RU" sz="800" dirty="0" smtClean="0">
                <a:latin typeface="Times New Roman"/>
                <a:ea typeface="Times New Roman"/>
              </a:rPr>
              <a:t>°.</a:t>
            </a:r>
          </a:p>
          <a:p>
            <a:pPr indent="450215"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На </a:t>
            </a:r>
            <a:r>
              <a:rPr lang="ru-RU" sz="800" b="1" dirty="0">
                <a:latin typeface="Times New Roman"/>
                <a:ea typeface="MS Mincho"/>
              </a:rPr>
              <a:t>Черноморском побережье</a:t>
            </a:r>
            <a:r>
              <a:rPr lang="ru-RU" sz="800" dirty="0">
                <a:latin typeface="Times New Roman"/>
                <a:ea typeface="MS Mincho"/>
              </a:rPr>
              <a:t>:</a:t>
            </a:r>
            <a:r>
              <a:rPr lang="ru-RU" sz="800" dirty="0">
                <a:latin typeface="Times New Roman"/>
                <a:ea typeface="Times New Roman"/>
              </a:rPr>
              <a:t> </a:t>
            </a:r>
            <a:r>
              <a:rPr lang="ru-RU" sz="800" dirty="0">
                <a:latin typeface="Times New Roman"/>
                <a:ea typeface="Times New Roman"/>
              </a:rPr>
              <a:t>переменная облачность. Вечером 31.01 на участке Джубга-</a:t>
            </a:r>
            <a:r>
              <a:rPr lang="ru-RU" sz="800" dirty="0" err="1">
                <a:latin typeface="Times New Roman"/>
                <a:ea typeface="Times New Roman"/>
              </a:rPr>
              <a:t>Магри</a:t>
            </a:r>
            <a:r>
              <a:rPr lang="ru-RU" sz="800" dirty="0">
                <a:latin typeface="Times New Roman"/>
                <a:ea typeface="Times New Roman"/>
              </a:rPr>
              <a:t> местами дождь. Ветер южной четверти 12-14 м/с, местами порывы 15-20 м/с, днем на участке Анапа-Геленджик 20-25 м/с. Температура воздуха ночью 5…10°, на участке Анапа-Геленджик 8…13°; днем 11…16°.</a:t>
            </a:r>
            <a:endParaRPr lang="ru-RU" sz="8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19111" y="500281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74690" y="518851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33814" y="504324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3-9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27119" y="544327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82698" y="562896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58261" y="548458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1506" y="587255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75964" y="596145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16-20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67592" y="610347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6" name="Полилиния 4"/>
          <p:cNvSpPr>
            <a:spLocks/>
          </p:cNvSpPr>
          <p:nvPr/>
        </p:nvSpPr>
        <p:spPr bwMode="auto">
          <a:xfrm>
            <a:off x="7256734" y="6309560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32" name="TextBox 5"/>
          <p:cNvSpPr txBox="1">
            <a:spLocks noChangeArrowheads="1"/>
          </p:cNvSpPr>
          <p:nvPr/>
        </p:nvSpPr>
        <p:spPr bwMode="auto">
          <a:xfrm>
            <a:off x="7691192" y="6398461"/>
            <a:ext cx="1424303" cy="27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сильные осадки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Rectangle 656"/>
          <p:cNvSpPr>
            <a:spLocks noChangeArrowheads="1"/>
          </p:cNvSpPr>
          <p:nvPr/>
        </p:nvSpPr>
        <p:spPr bwMode="auto">
          <a:xfrm>
            <a:off x="7283229" y="6513343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35420" y="2913749"/>
            <a:ext cx="2462802" cy="142700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16" name="TextBox 215"/>
          <p:cNvSpPr txBox="1"/>
          <p:nvPr/>
        </p:nvSpPr>
        <p:spPr>
          <a:xfrm>
            <a:off x="6859164" y="2766371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430" y="1942349"/>
            <a:ext cx="2155212" cy="149626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028" y="2274888"/>
            <a:ext cx="91811" cy="1064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29234" y="1903211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230" y="3465570"/>
            <a:ext cx="2191487" cy="16656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44" name="TextBox 243"/>
          <p:cNvSpPr txBox="1"/>
          <p:nvPr/>
        </p:nvSpPr>
        <p:spPr>
          <a:xfrm>
            <a:off x="112236" y="3405986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521" y="4026714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909" y="5158125"/>
            <a:ext cx="2163808" cy="170677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</p:pic>
      <p:sp>
        <p:nvSpPr>
          <p:cNvPr id="241" name="TextBox 240"/>
          <p:cNvSpPr txBox="1"/>
          <p:nvPr/>
        </p:nvSpPr>
        <p:spPr>
          <a:xfrm>
            <a:off x="112109" y="5122339"/>
            <a:ext cx="1977309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3803" y="5772637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75705"/>
            <a:ext cx="9138272" cy="6170362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06.00 01.02.2021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348350" y="3591778"/>
            <a:ext cx="1357098" cy="678055"/>
            <a:chOff x="3785506" y="3091444"/>
            <a:chExt cx="1357098" cy="678055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957292" y="3091444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46554"/>
              <a:ext cx="336655" cy="18014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394539" y="4579605"/>
            <a:ext cx="1241699" cy="645069"/>
            <a:chOff x="2002643" y="4244165"/>
            <a:chExt cx="1241699" cy="6450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210149" y="4244165"/>
              <a:ext cx="1034193" cy="14833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2770588" y="5350408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093947" y="5913853"/>
            <a:ext cx="1220809" cy="638324"/>
            <a:chOff x="4168110" y="5987650"/>
            <a:chExt cx="1220809" cy="638324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354726" y="5987650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0358"/>
              <a:ext cx="332076" cy="20567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335553" y="2565061"/>
            <a:ext cx="1623725" cy="773274"/>
            <a:chOff x="1701830" y="2380392"/>
            <a:chExt cx="1486227" cy="773274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701830" y="2380392"/>
              <a:ext cx="1486227" cy="2649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269581" y="2420317"/>
            <a:ext cx="1411826" cy="669817"/>
            <a:chOff x="4085567" y="1876124"/>
            <a:chExt cx="1411826" cy="669817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257288" y="1876124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965980" y="3828983"/>
            <a:ext cx="1315163" cy="678055"/>
            <a:chOff x="1030212" y="3466747"/>
            <a:chExt cx="1315163" cy="678055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240175" y="3466747"/>
              <a:ext cx="1105200" cy="162385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206651" y="1656232"/>
            <a:ext cx="1144349" cy="662669"/>
            <a:chOff x="2481718" y="1333995"/>
            <a:chExt cx="1144349" cy="662669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92433" y="1333995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81718" y="1496582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843415" y="4123244"/>
            <a:ext cx="1389535" cy="672758"/>
            <a:chOff x="3380457" y="3901459"/>
            <a:chExt cx="1389535" cy="672758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735799" y="3901459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414814" y="5170659"/>
            <a:ext cx="1258898" cy="682072"/>
            <a:chOff x="3511095" y="3892145"/>
            <a:chExt cx="1258898" cy="68207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664519" y="389214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56748" y="675705"/>
            <a:ext cx="2987252" cy="206475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01.02.2021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2230" y="5719857"/>
            <a:ext cx="3024407" cy="1126209"/>
          </a:xfrm>
          <a:prstGeom prst="rect">
            <a:avLst/>
          </a:prstGeom>
          <a:noFill/>
          <a:ln>
            <a:solidFill>
              <a:sysClr val="windowText" lastClr="000000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87" y="204790"/>
            <a:ext cx="9133713" cy="6619875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950477" y="3907771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4325652" y="4453868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5086819" y="321842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6" name="Полилиния 5"/>
          <p:cNvSpPr/>
          <p:nvPr/>
        </p:nvSpPr>
        <p:spPr>
          <a:xfrm rot="12581824" flipV="1">
            <a:off x="6905443" y="2697902"/>
            <a:ext cx="280145" cy="79996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олилиния 57"/>
          <p:cNvSpPr/>
          <p:nvPr/>
        </p:nvSpPr>
        <p:spPr>
          <a:xfrm rot="2308246" flipH="1">
            <a:off x="769022" y="4743223"/>
            <a:ext cx="393086" cy="63601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1731893" y="914325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3" name="Text Box 182"/>
          <p:cNvSpPr txBox="1">
            <a:spLocks noChangeArrowheads="1"/>
          </p:cNvSpPr>
          <p:nvPr/>
        </p:nvSpPr>
        <p:spPr bwMode="auto">
          <a:xfrm>
            <a:off x="6967248" y="3491113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Астрахань</a:t>
            </a:r>
            <a:endParaRPr lang="ru-RU" alt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6448842" y="240404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0" name="Полилиния 29"/>
          <p:cNvSpPr/>
          <p:nvPr/>
        </p:nvSpPr>
        <p:spPr>
          <a:xfrm rot="12529336" flipH="1" flipV="1">
            <a:off x="8313460" y="946510"/>
            <a:ext cx="267826" cy="99723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7155405" flipV="1">
            <a:off x="8759510" y="4666306"/>
            <a:ext cx="211064" cy="4976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3456398">
            <a:off x="4207545" y="1007279"/>
            <a:ext cx="47462" cy="83943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2261955">
            <a:off x="474072" y="1024614"/>
            <a:ext cx="279559" cy="929139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4130757" y="6186903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5" name="Полилиния 24"/>
          <p:cNvSpPr/>
          <p:nvPr/>
        </p:nvSpPr>
        <p:spPr>
          <a:xfrm rot="5890746" flipV="1">
            <a:off x="4282085" y="3531008"/>
            <a:ext cx="443747" cy="789835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8493688" flipH="1" flipV="1">
            <a:off x="5297868" y="4848991"/>
            <a:ext cx="286279" cy="69064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TextBox 28"/>
          <p:cNvSpPr txBox="1"/>
          <p:nvPr/>
        </p:nvSpPr>
        <p:spPr>
          <a:xfrm>
            <a:off x="407717" y="3623294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2" name="TextBox 31"/>
          <p:cNvSpPr txBox="1"/>
          <p:nvPr/>
        </p:nvSpPr>
        <p:spPr>
          <a:xfrm>
            <a:off x="6687807" y="5483160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4" name="Полилиния 33"/>
          <p:cNvSpPr/>
          <p:nvPr/>
        </p:nvSpPr>
        <p:spPr>
          <a:xfrm rot="16200000" flipH="1" flipV="1">
            <a:off x="5217758" y="2366977"/>
            <a:ext cx="223179" cy="56218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3456398" flipH="1">
            <a:off x="446793" y="5808222"/>
            <a:ext cx="132879" cy="78083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631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8570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90" name="Picture 4" descr="E:\обозн.PN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8859" r="6112"/>
          <a:stretch/>
        </p:blipFill>
        <p:spPr bwMode="auto">
          <a:xfrm>
            <a:off x="6459409" y="2832903"/>
            <a:ext cx="806985" cy="1398585"/>
          </a:xfrm>
          <a:prstGeom prst="rect">
            <a:avLst/>
          </a:prstGeom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9" name="Группа 198"/>
          <p:cNvGrpSpPr/>
          <p:nvPr/>
        </p:nvGrpSpPr>
        <p:grpSpPr>
          <a:xfrm>
            <a:off x="5506458" y="4874449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 flipH="1" flipV="1">
              <a:off x="3141668" y="3750101"/>
              <a:ext cx="202404" cy="18783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641" y="4651011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66394" y="2835596"/>
            <a:ext cx="1877606" cy="1387377"/>
          </a:xfrm>
          <a:prstGeom prst="rect">
            <a:avLst/>
          </a:prstGeom>
          <a:solidFill>
            <a:schemeClr val="tx1"/>
          </a:solidFill>
          <a:ln>
            <a:solidFill>
              <a:schemeClr val="accent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90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В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H="1" flipV="1">
              <a:off x="3147011" y="3785158"/>
              <a:ext cx="149723" cy="176130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0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49" name="Прямоугольник 2148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5" name="Прямая со стрелкой 2414"/>
            <p:cNvCxnSpPr/>
            <p:nvPr/>
          </p:nvCxnSpPr>
          <p:spPr>
            <a:xfrm flipH="1" flipV="1">
              <a:off x="3175001" y="3788474"/>
              <a:ext cx="95679" cy="14250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29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87458" y="3844025"/>
            <a:ext cx="1401255" cy="278946"/>
          </a:xfrm>
          <a:prstGeom prst="wedgeRectCallout">
            <a:avLst>
              <a:gd name="adj1" fmla="val 158237"/>
              <a:gd name="adj2" fmla="val -1614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45508" y="3434840"/>
            <a:ext cx="984214" cy="382170"/>
          </a:xfrm>
          <a:prstGeom prst="wedgeRectCallout">
            <a:avLst>
              <a:gd name="adj1" fmla="val 70624"/>
              <a:gd name="adj2" fmla="val -8137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09159" y="5776285"/>
            <a:ext cx="1134357" cy="485706"/>
            <a:chOff x="2319112" y="375010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 flipH="1" flipV="1">
              <a:off x="3228092" y="3796098"/>
              <a:ext cx="92059" cy="116760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5342" y="555284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30" name="Группа 529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H="1" flipV="1">
              <a:off x="3117794" y="3813882"/>
              <a:ext cx="177501" cy="12400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538802</TotalTime>
  <Words>2222</Words>
  <Application>Microsoft Office PowerPoint</Application>
  <PresentationFormat>Экран (4:3)</PresentationFormat>
  <Paragraphs>728</Paragraphs>
  <Slides>13</Slides>
  <Notes>9</Notes>
  <HiddenSlides>0</HiddenSlides>
  <MMClips>1</MMClips>
  <ScaleCrop>false</ScaleCrop>
  <HeadingPairs>
    <vt:vector size="8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22" baseType="lpstr">
      <vt:lpstr>MS Mincho</vt:lpstr>
      <vt:lpstr>Arial</vt:lpstr>
      <vt:lpstr>Calibri</vt:lpstr>
      <vt:lpstr>Calibri Light</vt:lpstr>
      <vt:lpstr>Cambria Math</vt:lpstr>
      <vt:lpstr>Times New Roman</vt:lpstr>
      <vt:lpstr>Trebuchet MS</vt:lpstr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mchs</cp:lastModifiedBy>
  <cp:revision>24133</cp:revision>
  <cp:lastPrinted>2021-01-26T18:01:10Z</cp:lastPrinted>
  <dcterms:created xsi:type="dcterms:W3CDTF">2014-09-08T13:21:12Z</dcterms:created>
  <dcterms:modified xsi:type="dcterms:W3CDTF">2021-01-31T10:49:33Z</dcterms:modified>
</cp:coreProperties>
</file>